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solution06-06-25.github.io/FloodGuar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solution06-06-25.github.io/FloodGuar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0071"/>
            <a:ext cx="12192000" cy="81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PRODUCT BACKLOG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060" y="-10280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11388"/>
              </p:ext>
            </p:extLst>
          </p:nvPr>
        </p:nvGraphicFramePr>
        <p:xfrm>
          <a:off x="670764" y="1255742"/>
          <a:ext cx="10591800" cy="3711018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2461741428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291371903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978163223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533161265"/>
                    </a:ext>
                  </a:extLst>
                </a:gridCol>
              </a:tblGrid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de Usuário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Prioridade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Critérios de Aceitação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641994"/>
                  </a:ext>
                </a:extLst>
              </a:tr>
              <a:tr h="49858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HU03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autoridade municipal, quero acessar o histórico de dados por localidade, para planejar ações preventivas.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 com filtros por data e localidade, exibindo gráficos e exportação de dados em PDF.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88531"/>
                  </a:ext>
                </a:extLst>
              </a:tr>
              <a:tr h="498585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HU04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morador, quero cadastrar meu CEP e receber alertas personalizados, para ter informações específicas sobre minha região.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Campo para inserção de CEP que personaliza o </a:t>
                      </a:r>
                      <a:r>
                        <a:rPr lang="pt-BR" sz="2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</a:t>
                      </a:r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dados e alertas.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604516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2678"/>
              </p:ext>
            </p:extLst>
          </p:nvPr>
        </p:nvGraphicFramePr>
        <p:xfrm>
          <a:off x="684211" y="4966760"/>
          <a:ext cx="10578352" cy="1846606"/>
        </p:xfrm>
        <a:graphic>
          <a:graphicData uri="http://schemas.openxmlformats.org/drawingml/2006/table">
            <a:tbl>
              <a:tblPr/>
              <a:tblGrid>
                <a:gridCol w="2644588">
                  <a:extLst>
                    <a:ext uri="{9D8B030D-6E8A-4147-A177-3AD203B41FA5}">
                      <a16:colId xmlns:a16="http://schemas.microsoft.com/office/drawing/2014/main" val="2828105289"/>
                    </a:ext>
                  </a:extLst>
                </a:gridCol>
                <a:gridCol w="2644588">
                  <a:extLst>
                    <a:ext uri="{9D8B030D-6E8A-4147-A177-3AD203B41FA5}">
                      <a16:colId xmlns:a16="http://schemas.microsoft.com/office/drawing/2014/main" val="2234294745"/>
                    </a:ext>
                  </a:extLst>
                </a:gridCol>
                <a:gridCol w="2644588">
                  <a:extLst>
                    <a:ext uri="{9D8B030D-6E8A-4147-A177-3AD203B41FA5}">
                      <a16:colId xmlns:a16="http://schemas.microsoft.com/office/drawing/2014/main" val="2088498840"/>
                    </a:ext>
                  </a:extLst>
                </a:gridCol>
                <a:gridCol w="2644588">
                  <a:extLst>
                    <a:ext uri="{9D8B030D-6E8A-4147-A177-3AD203B41FA5}">
                      <a16:colId xmlns:a16="http://schemas.microsoft.com/office/drawing/2014/main" val="1007632772"/>
                    </a:ext>
                  </a:extLst>
                </a:gridCol>
              </a:tblGrid>
              <a:tr h="1669917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HU05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usuário, quero visualizar um mapa com marcadores de áreas em risco, para saber se minha rua está em perigo.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Mapa interativo com cores de risco (verde, amarelo, vermelho) atualizado com dados dos sensores.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71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PRODUCT BACKLOG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060" y="-10280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25022"/>
              </p:ext>
            </p:extLst>
          </p:nvPr>
        </p:nvGraphicFramePr>
        <p:xfrm>
          <a:off x="496389" y="1560884"/>
          <a:ext cx="10868296" cy="5048921"/>
        </p:xfrm>
        <a:graphic>
          <a:graphicData uri="http://schemas.openxmlformats.org/drawingml/2006/table">
            <a:tbl>
              <a:tblPr/>
              <a:tblGrid>
                <a:gridCol w="2717074">
                  <a:extLst>
                    <a:ext uri="{9D8B030D-6E8A-4147-A177-3AD203B41FA5}">
                      <a16:colId xmlns:a16="http://schemas.microsoft.com/office/drawing/2014/main" val="761660095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2431604806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292359045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4199963078"/>
                    </a:ext>
                  </a:extLst>
                </a:gridCol>
              </a:tblGrid>
              <a:tr h="529002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de Usuário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Prioridade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Critérios de Aceitação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61594"/>
                  </a:ext>
                </a:extLst>
              </a:tr>
              <a:tr h="237535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HU06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cidadão, quero ver orientações do que fazer em caso de enchente, para tomar atitudes seguras.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Página com lista de instruções claras, ilustradas e acessíveis em linguagem simples.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408000"/>
                  </a:ext>
                </a:extLst>
              </a:tr>
              <a:tr h="214456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HU07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usuário, quero trocar o tema do site para o modo noturno, para facilitar a visualização à noite.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Botão de alternância entre tema claro e escuro, com preferência salva no navegador (</a:t>
                      </a:r>
                      <a:r>
                        <a:rPr lang="pt-BR" sz="2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localStorage</a:t>
                      </a:r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1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0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816" y="154229"/>
            <a:ext cx="8534400" cy="1043734"/>
          </a:xfrm>
        </p:spPr>
        <p:txBody>
          <a:bodyPr/>
          <a:lstStyle/>
          <a:p>
            <a:r>
              <a:rPr lang="pt-BR" dirty="0" smtClean="0"/>
              <a:t>PROTÓTIPO DE MÉDIA FIDELIDADE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060" y="-10280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9816" y="976460"/>
            <a:ext cx="11691257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LinkGitPage</a:t>
            </a:r>
            <a:r>
              <a:rPr lang="pt-BR" sz="20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https://globalsolution06-06-25.github.io/FloodGuard/</a:t>
            </a:r>
            <a:r>
              <a:rPr lang="pt-BR" sz="20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8" y="1936788"/>
            <a:ext cx="10119570" cy="47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816" y="154229"/>
            <a:ext cx="8534400" cy="1043734"/>
          </a:xfrm>
        </p:spPr>
        <p:txBody>
          <a:bodyPr/>
          <a:lstStyle/>
          <a:p>
            <a:r>
              <a:rPr lang="pt-BR" dirty="0" smtClean="0"/>
              <a:t>Equipe FLOODGUARD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060" y="-10280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9816" y="3406151"/>
            <a:ext cx="116912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i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importantes: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i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LinkGitPage</a:t>
            </a:r>
            <a:r>
              <a:rPr lang="pt-BR" sz="2000" b="1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https://globalsolution06-06-25.github.io/FloodGuard</a:t>
            </a:r>
            <a:r>
              <a:rPr lang="pt-BR" sz="2000" b="1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pt-BR" sz="20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LinkSimulação</a:t>
            </a:r>
            <a:r>
              <a:rPr lang="pt-BR" sz="20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https://wokwi.com/projects/430475375536374785</a:t>
            </a:r>
            <a:endParaRPr lang="pt-BR" sz="2000" b="1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i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LinkPitch</a:t>
            </a:r>
            <a:r>
              <a:rPr lang="pt-BR" sz="20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0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https://youtu.be/UdVjs-DlDUM</a:t>
            </a:r>
            <a:endParaRPr lang="pt-BR" sz="2000" b="1" u="sng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9816" y="1188022"/>
            <a:ext cx="6096000" cy="1427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Giovana Bernardino Carnevali 566196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Anna Clara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Ruggeri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565553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João Vitor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Parizotto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Rocha 562719</a:t>
            </a:r>
            <a:endParaRPr lang="pt-BR" sz="20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8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31451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0764" y="2084294"/>
            <a:ext cx="10692001" cy="284878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FloodGuard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empresa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focada em soluções tecnológicas para prevenção e monitoramento de enchentes. Nossa missão é proteger vidas e comunidades por meio de sistemas inteligentes de alerta, sensores ambientais e visualização de dados em tempo real. Desenvolvemos dispositivos acessíveis e fáceis de instalar que detectam o nível do rio, temperatura e umidade, acionando alertas sonoros, visuais e digitais para informar a população e autoridades com antecedência.</a:t>
            </a:r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12" y="150001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4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091" y="142279"/>
            <a:ext cx="8534400" cy="1507067"/>
          </a:xfrm>
        </p:spPr>
        <p:txBody>
          <a:bodyPr/>
          <a:lstStyle/>
          <a:p>
            <a:r>
              <a:rPr lang="pt-BR" dirty="0" smtClean="0"/>
              <a:t>Descrição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3187" y="1405025"/>
            <a:ext cx="10692001" cy="523090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problema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apontado,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são as enchentes e alagamentos, que vem afetando milhões de vidas, principalmente em áreas menos desenvolvidas. Portanto, nosso grupo, teve a ideia de criar uma estação de monitoramento inteligente, montada com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Arduino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sensores. </a:t>
            </a: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Nosso objetivo é criar uma solução de baixo custo e que seja acessível a todos.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ue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seja capaz de coletar dados em tempo real do nível da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água,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temperatura e humidade. Os enviando a um sistema de alerta para as pessoas que estiverem prestes a terem suas áreas alagadas, poderem tomar uma decisão rápida. Evitando grandes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prejuízos e perca de vidas.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sistema funcionará da seguinte forma: Por meio do sistema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Arduino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integrado com sensores especializados, como o ultrassónico para medir o nível da água, o pluviômetro para medir a precipitação, e o sensor DHT22 para monitorar a temperatura e humidade. Todos esses dados serão coletados e transmitidos, em tempo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real,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onde poderão ser acessados por autoridades e residentes da região. Assim, criando um sistema de alerta antecipado, com notificações automáticas caso tenha algum risco de alagamentos ou enchentes.</a:t>
            </a:r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89" y="-22230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0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Simulação da solução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imulaçã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57" y="1281952"/>
            <a:ext cx="8652249" cy="54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0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DOCUMENTAÇÃO DE REQUISITOS:</a:t>
            </a:r>
            <a:br>
              <a:rPr lang="pt-BR" dirty="0" smtClean="0"/>
            </a:br>
            <a:r>
              <a:rPr lang="pt-BR" dirty="0" smtClean="0"/>
              <a:t>FUNCIONAIS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70467" y="1261596"/>
            <a:ext cx="6126276" cy="476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requisitos funcionais detalham as principais funções que a estação de monitoramento inteligente deverá desempenhar, sendo: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Monitoramento ambiental em tempo real.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sensores de baixo custo.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Envio automático de dados.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Exibição de informações ambientais atualizadas.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alerta automático.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 com plataformas de inteligência artificial embaçada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6615" y="2699810"/>
            <a:ext cx="50770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Arquitetura modular e escalável.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Funcionamento autônomo com energia limpa.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Código aberto e documentação acessível.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Disponibilização de tutoriais, manuais e kits educacionais. 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Fácil acesso.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DOCUMENTAÇÃO DE REQUISITOS:</a:t>
            </a:r>
            <a:br>
              <a:rPr lang="pt-BR" dirty="0" smtClean="0"/>
            </a:br>
            <a:r>
              <a:rPr lang="pt-BR" dirty="0" smtClean="0"/>
              <a:t>Não FUNCIONAIS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35428" y="1696289"/>
            <a:ext cx="6096000" cy="47622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requisitos não funcionais definem as qualidades e restrições do sistema, sendo: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Envio de dados deve ocorrer entre intervalos regulares.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deve utilizar componentes de baixo.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devem transmitir boas práticas de segurança de dados e autenticação.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deve ser compatível a todos os meios. 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Intervalo de resposta do sistema de alerta deve ser inferior a 10 segundos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31428" y="2672838"/>
            <a:ext cx="537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deve ser escalável e permitir integração futura com sensores adicionais ou módulos de IA.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deve ser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resiliente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falhas elétricas com alimentação via bateria/painel solar.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estrutura deve ser compactada.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interface deve ser fácil e intuitiva e amigável, para usuários leigos.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DOCUMENTAÇÃO DE REQUISITOS:</a:t>
            </a:r>
            <a:br>
              <a:rPr lang="pt-BR" dirty="0" smtClean="0"/>
            </a:br>
            <a:r>
              <a:rPr lang="pt-BR" dirty="0" smtClean="0"/>
              <a:t>Regras de negócio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78822" y="1392224"/>
            <a:ext cx="10371909" cy="537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regras de negócio orientam os fluxos e políticas internas da estação de monitoramento inteligente: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 estação deverá estar cadastrada com localização geográfica, precisa, para correlacionar os dados que tem áreas de risco conhecidas.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sistemas só acionaram quando os sensores detectarem níveis críticos (EX: acima de 30cm).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Alertas serão direcionados a canais predefinidos (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e-mail).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Dados coletados deverão ser registrados em um banco de dados.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Usuários terão diferentes níveis de permissão (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administrador, visualizador e técnico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Atualizações só poderão ser feitas localmente.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instalados em escolas deverão passar por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cronogramas 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manutenção preventiva trimestral.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0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DOCUMENTAÇÃO DE REQUISITOS:</a:t>
            </a:r>
            <a:br>
              <a:rPr lang="pt-BR" dirty="0" smtClean="0"/>
            </a:br>
            <a:r>
              <a:rPr lang="pt-BR" dirty="0" smtClean="0"/>
              <a:t>Regras de negócio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9816" y="1275061"/>
            <a:ext cx="11691257" cy="558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Conteúdos educativos disponibilizados (Manuais, tutoriais e kits).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replicação do projeto por terceiros deverá respeitar os princípios de código aberto, mantendo os créditos e a documentação original.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armazenamento de dados em nuvem deverá estar em conformidade com politicas de segurança e privacidade.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o envio de dados falhar por mais de 1 hora, o sistema deverá emitir um alerta técnico para manutenção corretiva. 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estação de monitoramento inteligente visa oferecer uma solução acessível confiável para o enfrentamento de alagamentos, juntando tecnologia, cidadania e educação. O sucesso deste projeto depende da aplicação consistente das regras citadas, garantindo segurança, confiabilidade e um impacto social positivo na vida das pessoas. </a:t>
            </a:r>
            <a:endParaRPr lang="pt-BR" sz="20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764" y="-10280"/>
            <a:ext cx="8534400" cy="1507067"/>
          </a:xfrm>
        </p:spPr>
        <p:txBody>
          <a:bodyPr/>
          <a:lstStyle/>
          <a:p>
            <a:r>
              <a:rPr lang="pt-BR" dirty="0" smtClean="0"/>
              <a:t>PRODUCT BACKLOG</a:t>
            </a:r>
            <a:endParaRPr lang="pt-BR" dirty="0"/>
          </a:p>
        </p:txBody>
      </p:sp>
      <p:pic>
        <p:nvPicPr>
          <p:cNvPr id="2050" name="Picture 2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94" y="-22229"/>
            <a:ext cx="2017006" cy="18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48215"/>
              </p:ext>
            </p:extLst>
          </p:nvPr>
        </p:nvGraphicFramePr>
        <p:xfrm>
          <a:off x="483326" y="1813855"/>
          <a:ext cx="10816048" cy="4320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04012">
                  <a:extLst>
                    <a:ext uri="{9D8B030D-6E8A-4147-A177-3AD203B41FA5}">
                      <a16:colId xmlns:a16="http://schemas.microsoft.com/office/drawing/2014/main" val="2566762961"/>
                    </a:ext>
                  </a:extLst>
                </a:gridCol>
                <a:gridCol w="2704012">
                  <a:extLst>
                    <a:ext uri="{9D8B030D-6E8A-4147-A177-3AD203B41FA5}">
                      <a16:colId xmlns:a16="http://schemas.microsoft.com/office/drawing/2014/main" val="3873189210"/>
                    </a:ext>
                  </a:extLst>
                </a:gridCol>
                <a:gridCol w="2704012">
                  <a:extLst>
                    <a:ext uri="{9D8B030D-6E8A-4147-A177-3AD203B41FA5}">
                      <a16:colId xmlns:a16="http://schemas.microsoft.com/office/drawing/2014/main" val="1147120798"/>
                    </a:ext>
                  </a:extLst>
                </a:gridCol>
                <a:gridCol w="2704012">
                  <a:extLst>
                    <a:ext uri="{9D8B030D-6E8A-4147-A177-3AD203B41FA5}">
                      <a16:colId xmlns:a16="http://schemas.microsoft.com/office/drawing/2014/main" val="960403332"/>
                    </a:ext>
                  </a:extLst>
                </a:gridCol>
              </a:tblGrid>
              <a:tr h="12464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História de Usuário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Prioridade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Critérios de Aceitação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38697"/>
                  </a:ext>
                </a:extLst>
              </a:tr>
              <a:tr h="552004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HU01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morador da região monitorada, quero receber alertas de enchente em tempo real, para que eu possa agir rapidamente.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exibe notificações com status da enchente, nível de alerta e instruções.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985864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HU02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 usuário da plataforma, quero ver os dados de nível da água, chuva, temperatura e umidade em tempo real, para acompanhar a situação da minha área.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  <a:r>
                        <a:rPr lang="pt-B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 gráficos e valores atualizados em tempo real via integração com sensores.</a:t>
                      </a:r>
                    </a:p>
                  </a:txBody>
                  <a:tcPr marL="17807" marR="17807" marT="8903" marB="8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1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39772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564</TotalTime>
  <Words>1023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 3</vt:lpstr>
      <vt:lpstr>Fatia</vt:lpstr>
      <vt:lpstr>Apresentação do PowerPoint</vt:lpstr>
      <vt:lpstr>Apresentação da empresa</vt:lpstr>
      <vt:lpstr>Descrição da solução</vt:lpstr>
      <vt:lpstr>Simulação da solução</vt:lpstr>
      <vt:lpstr>DOCUMENTAÇÃO DE REQUISITOS: FUNCIONAIS</vt:lpstr>
      <vt:lpstr>DOCUMENTAÇÃO DE REQUISITOS: Não FUNCIONAIS</vt:lpstr>
      <vt:lpstr>DOCUMENTAÇÃO DE REQUISITOS: Regras de negócio</vt:lpstr>
      <vt:lpstr>DOCUMENTAÇÃO DE REQUISITOS: Regras de negócio</vt:lpstr>
      <vt:lpstr>PRODUCT BACKLOG</vt:lpstr>
      <vt:lpstr>PRODUCT BACKLOG</vt:lpstr>
      <vt:lpstr>PRODUCT BACKLOG</vt:lpstr>
      <vt:lpstr>PROTÓTIPO DE MÉDIA FIDELIDADE</vt:lpstr>
      <vt:lpstr>Equipe FLOODGUARD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Giovana</dc:creator>
  <cp:lastModifiedBy>Giovana</cp:lastModifiedBy>
  <cp:revision>6</cp:revision>
  <dcterms:created xsi:type="dcterms:W3CDTF">2025-06-04T12:15:39Z</dcterms:created>
  <dcterms:modified xsi:type="dcterms:W3CDTF">2025-06-04T21:40:25Z</dcterms:modified>
</cp:coreProperties>
</file>