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mailto:cheshta.kwatra@gmai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D6B-AAC7-4B0E-A8E9-6053B3702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300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D4E9A-0ABC-4232-B926-DE7FBBD3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487" y="5408853"/>
            <a:ext cx="10056784" cy="434974"/>
          </a:xfrm>
        </p:spPr>
        <p:txBody>
          <a:bodyPr/>
          <a:lstStyle/>
          <a:p>
            <a:r>
              <a:rPr lang="en-US" dirty="0"/>
              <a:t>Cheshta Kwatra</a:t>
            </a:r>
          </a:p>
        </p:txBody>
      </p:sp>
    </p:spTree>
    <p:extLst>
      <p:ext uri="{BB962C8B-B14F-4D97-AF65-F5344CB8AC3E}">
        <p14:creationId xmlns:p14="http://schemas.microsoft.com/office/powerpoint/2010/main" val="335275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6680-0A59-484F-9135-382CDA3A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patterns/groupings?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1DDE2-15C1-49D1-ADCD-15B2CAE223E1}"/>
              </a:ext>
            </a:extLst>
          </p:cNvPr>
          <p:cNvSpPr txBox="1"/>
          <p:nvPr/>
        </p:nvSpPr>
        <p:spPr>
          <a:xfrm>
            <a:off x="810000" y="2636901"/>
            <a:ext cx="7635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Which of my customers have similar spending habits?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How can these news articles be grouped?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Which users have similar movie preferences?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027E1-475A-44ED-B0F4-5478520BA602}"/>
              </a:ext>
            </a:extLst>
          </p:cNvPr>
          <p:cNvSpPr txBox="1"/>
          <p:nvPr/>
        </p:nvSpPr>
        <p:spPr>
          <a:xfrm>
            <a:off x="5950188" y="5313876"/>
            <a:ext cx="624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2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= Clustering</a:t>
            </a:r>
          </a:p>
        </p:txBody>
      </p:sp>
    </p:spTree>
    <p:extLst>
      <p:ext uri="{BB962C8B-B14F-4D97-AF65-F5344CB8AC3E}">
        <p14:creationId xmlns:p14="http://schemas.microsoft.com/office/powerpoint/2010/main" val="32566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1322-BAA1-47E5-9EC9-4EBB9AA6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7431"/>
            <a:ext cx="10571998" cy="970450"/>
          </a:xfrm>
        </p:spPr>
        <p:txBody>
          <a:bodyPr/>
          <a:lstStyle/>
          <a:p>
            <a:r>
              <a:rPr lang="en-US" dirty="0"/>
              <a:t>Hands – On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8901F90-B14E-43B1-9492-97176CC7C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026" y="2464903"/>
            <a:ext cx="5327374" cy="3945909"/>
          </a:xfrm>
        </p:spPr>
      </p:pic>
    </p:spTree>
    <p:extLst>
      <p:ext uri="{BB962C8B-B14F-4D97-AF65-F5344CB8AC3E}">
        <p14:creationId xmlns:p14="http://schemas.microsoft.com/office/powerpoint/2010/main" val="91210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E690-F07B-4726-8006-1B91B064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C193-1216-4D2C-A108-8AE01E3F05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Machine Learning is not difficult, but needs a careful application and understanding.</a:t>
            </a:r>
          </a:p>
          <a:p>
            <a:r>
              <a:rPr lang="en-US" dirty="0"/>
              <a:t>Reach out to me: </a:t>
            </a:r>
            <a:r>
              <a:rPr lang="en-US" dirty="0">
                <a:hlinkClick r:id="rId2"/>
              </a:rPr>
              <a:t>cheshta.kwatra@gmail.com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u="sng" dirty="0"/>
              <a:t>www.linkedin.com/in/cheshtak</a:t>
            </a:r>
            <a:r>
              <a:rPr lang="en-US" dirty="0"/>
              <a:t>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5A578C-3FDF-44EE-8323-94D280E833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3321" y="2741399"/>
            <a:ext cx="4187687" cy="2837766"/>
          </a:xfrm>
        </p:spPr>
      </p:pic>
    </p:spTree>
    <p:extLst>
      <p:ext uri="{BB962C8B-B14F-4D97-AF65-F5344CB8AC3E}">
        <p14:creationId xmlns:p14="http://schemas.microsoft.com/office/powerpoint/2010/main" val="99898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8BCAC7BF-ED33-4D2D-8562-7674FDD9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265" y="2095500"/>
            <a:ext cx="4743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1B74-9950-4890-BC7A-5F791739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EFB7F504-67B3-46EF-BF7D-5E3EB60931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2105" y="2727325"/>
            <a:ext cx="3867150" cy="2628900"/>
          </a:xfr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17FC01D2-B50A-48C5-97E6-74D50E8F27A4}"/>
              </a:ext>
            </a:extLst>
          </p:cNvPr>
          <p:cNvSpPr txBox="1"/>
          <p:nvPr/>
        </p:nvSpPr>
        <p:spPr>
          <a:xfrm>
            <a:off x="443419" y="2727325"/>
            <a:ext cx="70186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Computing Systems that become smarter with </a:t>
            </a:r>
            <a:r>
              <a:rPr lang="en-GB" sz="3600" b="1" dirty="0">
                <a:solidFill>
                  <a:srgbClr val="00A4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Experience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C89444B1-8B71-4E95-8434-DA9C7CCE9147}"/>
              </a:ext>
            </a:extLst>
          </p:cNvPr>
          <p:cNvSpPr txBox="1"/>
          <p:nvPr/>
        </p:nvSpPr>
        <p:spPr>
          <a:xfrm>
            <a:off x="310896" y="4318774"/>
            <a:ext cx="701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A4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Experience = </a:t>
            </a:r>
            <a:r>
              <a:rPr lang="en-GB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Past Data + Human Input</a:t>
            </a:r>
          </a:p>
        </p:txBody>
      </p:sp>
    </p:spTree>
    <p:extLst>
      <p:ext uri="{BB962C8B-B14F-4D97-AF65-F5344CB8AC3E}">
        <p14:creationId xmlns:p14="http://schemas.microsoft.com/office/powerpoint/2010/main" val="37570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F2A1-5491-476E-B0C8-6CBDDCF7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9EF8-42B6-4BF9-858D-05D26453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9FB5-003F-4B58-8872-4EFCB1DE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B230D-86DE-4A94-B67A-2C84CCF77EB0}"/>
              </a:ext>
            </a:extLst>
          </p:cNvPr>
          <p:cNvSpPr txBox="1"/>
          <p:nvPr/>
        </p:nvSpPr>
        <p:spPr>
          <a:xfrm>
            <a:off x="810000" y="2544135"/>
            <a:ext cx="7635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Is this class A or class B?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Is this class A or class B or class C or …. class Z?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How much/How many?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Is this anomalous behaviour?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What are the patterns/groupings?</a:t>
            </a:r>
          </a:p>
        </p:txBody>
      </p:sp>
    </p:spTree>
    <p:extLst>
      <p:ext uri="{BB962C8B-B14F-4D97-AF65-F5344CB8AC3E}">
        <p14:creationId xmlns:p14="http://schemas.microsoft.com/office/powerpoint/2010/main" val="154963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A7F-2B46-4210-9893-4EAE266B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class A or class B?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0F91F-1BD6-4A1A-A8B5-40EA9000B806}"/>
              </a:ext>
            </a:extLst>
          </p:cNvPr>
          <p:cNvSpPr txBox="1"/>
          <p:nvPr/>
        </p:nvSpPr>
        <p:spPr>
          <a:xfrm>
            <a:off x="2612244" y="5380137"/>
            <a:ext cx="624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2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= Two-class/Binary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1D982-B050-48C0-A674-DBFA12365F34}"/>
              </a:ext>
            </a:extLst>
          </p:cNvPr>
          <p:cNvSpPr txBox="1"/>
          <p:nvPr/>
        </p:nvSpPr>
        <p:spPr>
          <a:xfrm>
            <a:off x="810000" y="2636900"/>
            <a:ext cx="7635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Is there a face in this image or not?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Will this patient get lung cancer?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Will this machine fail in the next month?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9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8759-B77C-419B-A9F3-FE86DCE4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class A or class B or …… class Z?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3D62B-36B8-4E47-B282-659E9EB542EB}"/>
              </a:ext>
            </a:extLst>
          </p:cNvPr>
          <p:cNvSpPr txBox="1"/>
          <p:nvPr/>
        </p:nvSpPr>
        <p:spPr>
          <a:xfrm>
            <a:off x="810000" y="2981457"/>
            <a:ext cx="7635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What object is in this image?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What category best describes this article?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What is the sentiment of the customer comment?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136B9-815D-4E7D-86DB-CB3F360A8233}"/>
              </a:ext>
            </a:extLst>
          </p:cNvPr>
          <p:cNvSpPr txBox="1"/>
          <p:nvPr/>
        </p:nvSpPr>
        <p:spPr>
          <a:xfrm>
            <a:off x="3645912" y="5274119"/>
            <a:ext cx="624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2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= 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484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9256-F8CD-4C07-AFB4-F1785AAD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much/How many?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B1D41-D23B-442C-97C6-57AE5D099DA6}"/>
              </a:ext>
            </a:extLst>
          </p:cNvPr>
          <p:cNvSpPr txBox="1"/>
          <p:nvPr/>
        </p:nvSpPr>
        <p:spPr>
          <a:xfrm>
            <a:off x="810000" y="2689908"/>
            <a:ext cx="7635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How much ice-cream will be sold?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How much is the price of this house?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How many hours of use are left for this piece of equipment?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946F5-5734-495A-BBEF-2786C078BCF5}"/>
              </a:ext>
            </a:extLst>
          </p:cNvPr>
          <p:cNvSpPr txBox="1"/>
          <p:nvPr/>
        </p:nvSpPr>
        <p:spPr>
          <a:xfrm>
            <a:off x="5950188" y="5327128"/>
            <a:ext cx="624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2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= Regression</a:t>
            </a:r>
          </a:p>
        </p:txBody>
      </p:sp>
    </p:spTree>
    <p:extLst>
      <p:ext uri="{BB962C8B-B14F-4D97-AF65-F5344CB8AC3E}">
        <p14:creationId xmlns:p14="http://schemas.microsoft.com/office/powerpoint/2010/main" val="23979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7F8C-072E-4E31-92A7-7B87EC00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anomalous behavior?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3C27C-5A2F-4D4B-A67F-5E8BD52D1823}"/>
              </a:ext>
            </a:extLst>
          </p:cNvPr>
          <p:cNvSpPr txBox="1"/>
          <p:nvPr/>
        </p:nvSpPr>
        <p:spPr>
          <a:xfrm>
            <a:off x="810000" y="2676656"/>
            <a:ext cx="7635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Is this sensor reading out of the normal range?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Is the internet usage unusual?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Is this online transaction unusual?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01A85-E6B5-4269-BB8C-66713AE7A2B3}"/>
              </a:ext>
            </a:extLst>
          </p:cNvPr>
          <p:cNvSpPr txBox="1"/>
          <p:nvPr/>
        </p:nvSpPr>
        <p:spPr>
          <a:xfrm>
            <a:off x="4494051" y="5618676"/>
            <a:ext cx="624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2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=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635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308</TotalTime>
  <Words>295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</vt:lpstr>
      <vt:lpstr>Segoe UI</vt:lpstr>
      <vt:lpstr>Segoe UI Light</vt:lpstr>
      <vt:lpstr>Wingdings</vt:lpstr>
      <vt:lpstr>Wingdings 2</vt:lpstr>
      <vt:lpstr>Quotable</vt:lpstr>
      <vt:lpstr>INTRODUCTION TO MACHINE LEARNING</vt:lpstr>
      <vt:lpstr>PowerPoint Presentation</vt:lpstr>
      <vt:lpstr>What is Machine Learning?</vt:lpstr>
      <vt:lpstr>Why Machine Learning?</vt:lpstr>
      <vt:lpstr>What type of questions?</vt:lpstr>
      <vt:lpstr>Is this class A or class B?</vt:lpstr>
      <vt:lpstr>Is this class A or class B or …… class Z?</vt:lpstr>
      <vt:lpstr>How much/How many?</vt:lpstr>
      <vt:lpstr>Is this anomalous behavior?</vt:lpstr>
      <vt:lpstr>What are the patterns/groupings?</vt:lpstr>
      <vt:lpstr>Hands – On 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AND MACHINE LEARNING</dc:title>
  <dc:creator>Cheshta Kwatra</dc:creator>
  <cp:lastModifiedBy>Cheshta Kwatra</cp:lastModifiedBy>
  <cp:revision>19</cp:revision>
  <dcterms:created xsi:type="dcterms:W3CDTF">2019-10-02T14:42:42Z</dcterms:created>
  <dcterms:modified xsi:type="dcterms:W3CDTF">2019-11-12T11:25:59Z</dcterms:modified>
</cp:coreProperties>
</file>