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-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54D0-21C2-4EAD-BAA2-AAD24056741B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A116-5501-4376-A68B-B5E192BB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3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54D0-21C2-4EAD-BAA2-AAD24056741B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A116-5501-4376-A68B-B5E192BB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7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54D0-21C2-4EAD-BAA2-AAD24056741B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A116-5501-4376-A68B-B5E192BB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2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54D0-21C2-4EAD-BAA2-AAD24056741B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A116-5501-4376-A68B-B5E192BB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6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54D0-21C2-4EAD-BAA2-AAD24056741B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A116-5501-4376-A68B-B5E192BB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9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54D0-21C2-4EAD-BAA2-AAD24056741B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A116-5501-4376-A68B-B5E192BB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1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54D0-21C2-4EAD-BAA2-AAD24056741B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A116-5501-4376-A68B-B5E192BB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9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54D0-21C2-4EAD-BAA2-AAD24056741B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A116-5501-4376-A68B-B5E192BB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6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54D0-21C2-4EAD-BAA2-AAD24056741B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A116-5501-4376-A68B-B5E192BB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54D0-21C2-4EAD-BAA2-AAD24056741B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A116-5501-4376-A68B-B5E192BB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54D0-21C2-4EAD-BAA2-AAD24056741B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A116-5501-4376-A68B-B5E192BB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4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554D0-21C2-4EAD-BAA2-AAD24056741B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DA116-5501-4376-A68B-B5E192BB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0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2297822"/>
            <a:ext cx="2362201" cy="1845501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 rot="18900000">
            <a:off x="3912405" y="1520597"/>
            <a:ext cx="804567" cy="6777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700000">
            <a:off x="3912406" y="4247972"/>
            <a:ext cx="804567" cy="6777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38195" y="102406"/>
            <a:ext cx="1828800" cy="1828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Calibration</a:t>
            </a:r>
          </a:p>
        </p:txBody>
      </p:sp>
      <p:sp>
        <p:nvSpPr>
          <p:cNvPr id="25" name="Oval 24"/>
          <p:cNvSpPr/>
          <p:nvPr/>
        </p:nvSpPr>
        <p:spPr>
          <a:xfrm>
            <a:off x="4638195" y="4659917"/>
            <a:ext cx="1828800" cy="1828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Mode selection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6649324" y="4324505"/>
            <a:ext cx="804567" cy="6777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6649325" y="5514690"/>
            <a:ext cx="804567" cy="6777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8825157">
            <a:off x="3329478" y="1142418"/>
            <a:ext cx="82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1</a:t>
            </a:r>
          </a:p>
        </p:txBody>
      </p:sp>
      <p:sp>
        <p:nvSpPr>
          <p:cNvPr id="29" name="TextBox 28"/>
          <p:cNvSpPr txBox="1"/>
          <p:nvPr/>
        </p:nvSpPr>
        <p:spPr>
          <a:xfrm rot="2948164">
            <a:off x="3323285" y="4832136"/>
            <a:ext cx="82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49324" y="3619476"/>
            <a:ext cx="82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37269" y="6251135"/>
            <a:ext cx="82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697478" y="4016508"/>
            <a:ext cx="1267077" cy="10481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97477" y="5633826"/>
            <a:ext cx="1267077" cy="10481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IM + </a:t>
            </a:r>
            <a:r>
              <a:rPr lang="en-US" dirty="0" err="1"/>
              <a:t>fERN</a:t>
            </a: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>
            <a:off x="8987853" y="5002340"/>
            <a:ext cx="458159" cy="6777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779377" y="4694872"/>
            <a:ext cx="1706035" cy="1445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BrainRacer</a:t>
            </a:r>
            <a:endParaRPr lang="en-US" dirty="0"/>
          </a:p>
        </p:txBody>
      </p:sp>
      <p:sp>
        <p:nvSpPr>
          <p:cNvPr id="58" name="Bent Arrow 57"/>
          <p:cNvSpPr/>
          <p:nvPr/>
        </p:nvSpPr>
        <p:spPr>
          <a:xfrm rot="18139042" flipH="1">
            <a:off x="2125083" y="474447"/>
            <a:ext cx="2204264" cy="1565357"/>
          </a:xfrm>
          <a:prstGeom prst="bentArrow">
            <a:avLst>
              <a:gd name="adj1" fmla="val 25000"/>
              <a:gd name="adj2" fmla="val 23899"/>
              <a:gd name="adj3" fmla="val 25000"/>
              <a:gd name="adj4" fmla="val 6075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29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2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Casper van Elteren</dc:creator>
  <cp:lastModifiedBy>Casper van Elteren</cp:lastModifiedBy>
  <cp:revision>8</cp:revision>
  <dcterms:created xsi:type="dcterms:W3CDTF">2017-01-29T21:01:09Z</dcterms:created>
  <dcterms:modified xsi:type="dcterms:W3CDTF">2017-01-29T21:23:30Z</dcterms:modified>
</cp:coreProperties>
</file>