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1" autoAdjust="0"/>
  </p:normalViewPr>
  <p:slideViewPr>
    <p:cSldViewPr snapToGrid="0" snapToObjects="1">
      <p:cViewPr varScale="1">
        <p:scale>
          <a:sx n="105" d="100"/>
          <a:sy n="105" d="100"/>
        </p:scale>
        <p:origin x="-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1A3FA-9EEB-2A4D-9EDD-87B9702BAB58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3A8D-3036-9B4F-AC32-1538C45C4B2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83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8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74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44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9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3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4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8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8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8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825A-7BF6-BB49-8084-4DB1BE9C92F2}" type="datetimeFigureOut">
              <a:rPr lang="it-IT" smtClean="0"/>
              <a:t>14/05/16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7844-B670-C24A-841E-B3FBC30F3DD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0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image" Target="../media/image8.tiff"/><Relationship Id="rId5" Type="http://schemas.openxmlformats.org/officeDocument/2006/relationships/image" Target="../media/image9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9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tiff"/><Relationship Id="rId33" Type="http://schemas.openxmlformats.org/officeDocument/2006/relationships/image" Target="../media/image4.gif"/><Relationship Id="rId34" Type="http://schemas.openxmlformats.org/officeDocument/2006/relationships/image" Target="../media/image5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jpeg"/><Relationship Id="rId15" Type="http://schemas.openxmlformats.org/officeDocument/2006/relationships/image" Target="../media/image19.jpe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20920" y="2305"/>
            <a:ext cx="8563461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Improved understanding of tsunami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hazard and risk </a:t>
            </a: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(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related disciplines)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standards and </a:t>
            </a:r>
            <a:r>
              <a:rPr lang="en-GB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guidelines for probabilistic assessment</a:t>
            </a: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Harmonize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efforts and 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products </a:t>
            </a:r>
          </a:p>
          <a:p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(e.g. regional data and projects)</a:t>
            </a:r>
          </a:p>
          <a:p>
            <a:pPr marL="342900" indent="-342900">
              <a:buFont typeface="Arial"/>
              <a:buChar char="•"/>
            </a:pPr>
            <a:endParaRPr lang="en-US" sz="24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 regional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global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azard/risk 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asis for multi-hazard risk assessment</a:t>
            </a:r>
          </a:p>
          <a:p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(e.g. previous experience in GAR)</a:t>
            </a: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results and tools </a:t>
            </a: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organizations such as GEM and GVM  </a:t>
            </a:r>
            <a:endParaRPr lang="it-IT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87" y="6003947"/>
            <a:ext cx="1897591" cy="81563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02" y="5584358"/>
            <a:ext cx="1152872" cy="1235220"/>
          </a:xfrm>
          <a:prstGeom prst="rect">
            <a:avLst/>
          </a:prstGeom>
        </p:spPr>
      </p:pic>
      <p:pic>
        <p:nvPicPr>
          <p:cNvPr id="7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078" y="3525884"/>
            <a:ext cx="1352113" cy="1682602"/>
          </a:xfrm>
          <a:prstGeom prst="rect">
            <a:avLst/>
          </a:prstGeom>
        </p:spPr>
      </p:pic>
      <p:pic>
        <p:nvPicPr>
          <p:cNvPr id="8" name="Immagine 7" descr="GTM_logo_temp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60" y="2011358"/>
            <a:ext cx="3860802" cy="196204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582" y="2320813"/>
            <a:ext cx="1810900" cy="12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48" y="292465"/>
            <a:ext cx="970724" cy="453430"/>
          </a:xfrm>
          <a:prstGeom prst="rect">
            <a:avLst/>
          </a:prstGeom>
        </p:spPr>
      </p:pic>
      <p:pic>
        <p:nvPicPr>
          <p:cNvPr id="5" name="Picture 17" descr="geoscience_stacked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460" y="179239"/>
            <a:ext cx="1388954" cy="805872"/>
          </a:xfrm>
          <a:prstGeom prst="rect">
            <a:avLst/>
          </a:prstGeom>
          <a:noFill/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4" y="2690903"/>
            <a:ext cx="738547" cy="1029297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7" y="4475893"/>
            <a:ext cx="920841" cy="648092"/>
          </a:xfrm>
          <a:prstGeom prst="rect">
            <a:avLst/>
          </a:prstGeom>
        </p:spPr>
      </p:pic>
      <p:pic>
        <p:nvPicPr>
          <p:cNvPr id="8" name="Bild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42" r="76471" b="-185"/>
          <a:stretch/>
        </p:blipFill>
        <p:spPr>
          <a:xfrm>
            <a:off x="3531180" y="0"/>
            <a:ext cx="1654653" cy="64037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1" y="5217046"/>
            <a:ext cx="816628" cy="743885"/>
          </a:xfrm>
          <a:prstGeom prst="rect">
            <a:avLst/>
          </a:prstGeom>
        </p:spPr>
      </p:pic>
      <p:pic>
        <p:nvPicPr>
          <p:cNvPr id="11" name="Bild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4" y="1479733"/>
            <a:ext cx="773483" cy="768454"/>
          </a:xfrm>
          <a:prstGeom prst="rect">
            <a:avLst/>
          </a:prstGeom>
        </p:spPr>
      </p:pic>
      <p:pic>
        <p:nvPicPr>
          <p:cNvPr id="12" name="Bild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39" y="3702616"/>
            <a:ext cx="1007554" cy="495673"/>
          </a:xfrm>
          <a:prstGeom prst="rect">
            <a:avLst/>
          </a:prstGeom>
        </p:spPr>
      </p:pic>
      <p:pic>
        <p:nvPicPr>
          <p:cNvPr id="13" name="Bild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72" y="627427"/>
            <a:ext cx="1424891" cy="569957"/>
          </a:xfrm>
          <a:prstGeom prst="rect">
            <a:avLst/>
          </a:prstGeom>
        </p:spPr>
      </p:pic>
      <p:pic>
        <p:nvPicPr>
          <p:cNvPr id="14" name="Bild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8" y="245137"/>
            <a:ext cx="967608" cy="760518"/>
          </a:xfrm>
          <a:prstGeom prst="rect">
            <a:avLst/>
          </a:prstGeom>
        </p:spPr>
      </p:pic>
      <p:pic>
        <p:nvPicPr>
          <p:cNvPr id="15" name="Bild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9" y="4993625"/>
            <a:ext cx="641031" cy="921744"/>
          </a:xfrm>
          <a:prstGeom prst="rect">
            <a:avLst/>
          </a:prstGeom>
        </p:spPr>
      </p:pic>
      <p:pic>
        <p:nvPicPr>
          <p:cNvPr id="16" name="Bild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0" y="1038997"/>
            <a:ext cx="1061539" cy="628586"/>
          </a:xfrm>
          <a:prstGeom prst="rect">
            <a:avLst/>
          </a:prstGeom>
        </p:spPr>
      </p:pic>
      <p:pic>
        <p:nvPicPr>
          <p:cNvPr id="17" name="98d39441-8c52-482d-b9ee-6273a951b863" descr="B83883D9-20DA-4E73-BFE2-4CF53E51D22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43" y="210574"/>
            <a:ext cx="746085" cy="77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Bild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32" y="1071355"/>
            <a:ext cx="775650" cy="775650"/>
          </a:xfrm>
          <a:prstGeom prst="rect">
            <a:avLst/>
          </a:prstGeom>
        </p:spPr>
      </p:pic>
      <p:pic>
        <p:nvPicPr>
          <p:cNvPr id="19" name="Bild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72" y="5282497"/>
            <a:ext cx="943335" cy="760361"/>
          </a:xfrm>
          <a:prstGeom prst="rect">
            <a:avLst/>
          </a:prstGeom>
        </p:spPr>
      </p:pic>
      <p:pic>
        <p:nvPicPr>
          <p:cNvPr id="20" name="Bild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43" y="5960931"/>
            <a:ext cx="1758139" cy="452427"/>
          </a:xfrm>
          <a:prstGeom prst="rect">
            <a:avLst/>
          </a:prstGeom>
        </p:spPr>
      </p:pic>
      <p:pic>
        <p:nvPicPr>
          <p:cNvPr id="21" name="9F970146-EA7A-40E1-B0A3-7BE5C566250C" descr="E0BAFDF2-FAB2-4E3D-BBC9-7A90C8CE8931@gns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74" y="5639473"/>
            <a:ext cx="659770" cy="10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12433" y="104207"/>
            <a:ext cx="985126" cy="962578"/>
          </a:xfrm>
          <a:prstGeom prst="rect">
            <a:avLst/>
          </a:prstGeom>
        </p:spPr>
      </p:pic>
      <p:pic>
        <p:nvPicPr>
          <p:cNvPr id="23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50900" y="4070228"/>
            <a:ext cx="952124" cy="1043527"/>
          </a:xfrm>
          <a:prstGeom prst="rect">
            <a:avLst/>
          </a:prstGeom>
        </p:spPr>
      </p:pic>
      <p:pic>
        <p:nvPicPr>
          <p:cNvPr id="24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83740" y="5235089"/>
            <a:ext cx="1377864" cy="529258"/>
          </a:xfrm>
          <a:prstGeom prst="rect">
            <a:avLst/>
          </a:prstGeom>
        </p:spPr>
      </p:pic>
      <p:pic>
        <p:nvPicPr>
          <p:cNvPr id="25" name="Picture 27"/>
          <p:cNvPicPr>
            <a:picLocks noChangeAspect="1"/>
          </p:cNvPicPr>
          <p:nvPr/>
        </p:nvPicPr>
        <p:blipFill rotWithShape="1">
          <a:blip r:embed="rId22"/>
          <a:srcRect t="-2465" r="85179"/>
          <a:stretch/>
        </p:blipFill>
        <p:spPr>
          <a:xfrm>
            <a:off x="6902981" y="5826094"/>
            <a:ext cx="712185" cy="792088"/>
          </a:xfrm>
          <a:prstGeom prst="rect">
            <a:avLst/>
          </a:prstGeom>
        </p:spPr>
      </p:pic>
      <p:pic>
        <p:nvPicPr>
          <p:cNvPr id="26" name="Picture 2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31059" y="5056418"/>
            <a:ext cx="550044" cy="550044"/>
          </a:xfrm>
          <a:prstGeom prst="rect">
            <a:avLst/>
          </a:prstGeom>
        </p:spPr>
      </p:pic>
      <p:pic>
        <p:nvPicPr>
          <p:cNvPr id="27" name="Picture 2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45306" y="138274"/>
            <a:ext cx="623843" cy="623843"/>
          </a:xfrm>
          <a:prstGeom prst="rect">
            <a:avLst/>
          </a:prstGeom>
        </p:spPr>
      </p:pic>
      <p:pic>
        <p:nvPicPr>
          <p:cNvPr id="28" name="Picture 3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22380" y="5771228"/>
            <a:ext cx="779971" cy="831969"/>
          </a:xfrm>
          <a:prstGeom prst="rect">
            <a:avLst/>
          </a:prstGeom>
        </p:spPr>
      </p:pic>
      <p:pic>
        <p:nvPicPr>
          <p:cNvPr id="29" name="Picture 3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1583" y="6230554"/>
            <a:ext cx="1403648" cy="438640"/>
          </a:xfrm>
          <a:prstGeom prst="rect">
            <a:avLst/>
          </a:prstGeom>
        </p:spPr>
      </p:pic>
      <p:pic>
        <p:nvPicPr>
          <p:cNvPr id="30" name="Picture 3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65133" y="5256484"/>
            <a:ext cx="943589" cy="943589"/>
          </a:xfrm>
          <a:prstGeom prst="rect">
            <a:avLst/>
          </a:prstGeom>
        </p:spPr>
      </p:pic>
      <p:pic>
        <p:nvPicPr>
          <p:cNvPr id="31" name="Picture 33"/>
          <p:cNvPicPr>
            <a:picLocks noChangeAspect="1"/>
          </p:cNvPicPr>
          <p:nvPr/>
        </p:nvPicPr>
        <p:blipFill rotWithShape="1">
          <a:blip r:embed="rId28"/>
          <a:srcRect l="15044" t="31580" r="65928" b="26286"/>
          <a:stretch/>
        </p:blipFill>
        <p:spPr>
          <a:xfrm>
            <a:off x="8072439" y="1667583"/>
            <a:ext cx="678295" cy="696382"/>
          </a:xfrm>
          <a:prstGeom prst="rect">
            <a:avLst/>
          </a:prstGeom>
        </p:spPr>
      </p:pic>
      <p:pic>
        <p:nvPicPr>
          <p:cNvPr id="32" name="Picture 3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75489" y="4549187"/>
            <a:ext cx="919527" cy="888876"/>
          </a:xfrm>
          <a:prstGeom prst="rect">
            <a:avLst/>
          </a:prstGeom>
        </p:spPr>
      </p:pic>
      <p:pic>
        <p:nvPicPr>
          <p:cNvPr id="33" name="Picture 35"/>
          <p:cNvPicPr>
            <a:picLocks noChangeAspect="1"/>
          </p:cNvPicPr>
          <p:nvPr/>
        </p:nvPicPr>
        <p:blipFill rotWithShape="1">
          <a:blip r:embed="rId30"/>
          <a:srcRect t="21609" r="40027" b="16569"/>
          <a:stretch/>
        </p:blipFill>
        <p:spPr>
          <a:xfrm>
            <a:off x="2112650" y="6221938"/>
            <a:ext cx="1904135" cy="628109"/>
          </a:xfrm>
          <a:prstGeom prst="rect">
            <a:avLst/>
          </a:prstGeom>
        </p:spPr>
      </p:pic>
      <p:pic>
        <p:nvPicPr>
          <p:cNvPr id="34" name="Picture 3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72194" y="821000"/>
            <a:ext cx="828131" cy="812889"/>
          </a:xfrm>
          <a:prstGeom prst="rect">
            <a:avLst/>
          </a:prstGeom>
        </p:spPr>
      </p:pic>
      <p:pic>
        <p:nvPicPr>
          <p:cNvPr id="35" name="Picture 38"/>
          <p:cNvPicPr>
            <a:picLocks noChangeAspect="1"/>
          </p:cNvPicPr>
          <p:nvPr/>
        </p:nvPicPr>
        <p:blipFill rotWithShape="1">
          <a:blip r:embed="rId32"/>
          <a:srcRect l="25557" t="4413" r="22530" b="22331"/>
          <a:stretch/>
        </p:blipFill>
        <p:spPr>
          <a:xfrm>
            <a:off x="6695407" y="1107747"/>
            <a:ext cx="1215332" cy="1133329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1311" y="-326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it-IT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1596460" y="3904481"/>
            <a:ext cx="437755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 i="1" kern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Gathering the global </a:t>
            </a:r>
            <a:r>
              <a:rPr lang="en-GB" sz="2400" b="1" i="1" kern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</a:t>
            </a:r>
            <a:endParaRPr lang="en-GB" sz="2400" b="1" i="1" kern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Formalising UNISDR endorsement</a:t>
            </a:r>
            <a:endParaRPr lang="en-GB" sz="2400" b="1" i="1" kern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Immagine 41" descr="GTM_logo_temp.gif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60" y="2011358"/>
            <a:ext cx="3860802" cy="1962047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549582" y="2320813"/>
            <a:ext cx="1810900" cy="12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9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14</Words>
  <Application>Microsoft Macintosh PowerPoint</Application>
  <PresentationFormat>Presentazione su schermo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di PowerPoint</vt:lpstr>
      <vt:lpstr>Presentazione di PowerPoint</vt:lpstr>
    </vt:vector>
  </TitlesOfParts>
  <Company>INGV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Stefano Lorito</dc:creator>
  <cp:lastModifiedBy>Stefano Lorito</cp:lastModifiedBy>
  <cp:revision>22</cp:revision>
  <dcterms:created xsi:type="dcterms:W3CDTF">2016-05-14T18:22:21Z</dcterms:created>
  <dcterms:modified xsi:type="dcterms:W3CDTF">2016-05-14T20:01:50Z</dcterms:modified>
</cp:coreProperties>
</file>