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505" autoAdjust="0"/>
  </p:normalViewPr>
  <p:slideViewPr>
    <p:cSldViewPr>
      <p:cViewPr>
        <p:scale>
          <a:sx n="154" d="100"/>
          <a:sy n="154" d="100"/>
        </p:scale>
        <p:origin x="-432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FF2D-6B65-462A-A6DC-17F785FD4A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167-4FBF-4562-9D0F-7EAD1E76D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7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FF2D-6B65-462A-A6DC-17F785FD4A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167-4FBF-4562-9D0F-7EAD1E76D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FF2D-6B65-462A-A6DC-17F785FD4A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167-4FBF-4562-9D0F-7EAD1E76D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3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FF2D-6B65-462A-A6DC-17F785FD4A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167-4FBF-4562-9D0F-7EAD1E76D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6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FF2D-6B65-462A-A6DC-17F785FD4A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167-4FBF-4562-9D0F-7EAD1E76D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6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FF2D-6B65-462A-A6DC-17F785FD4A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167-4FBF-4562-9D0F-7EAD1E76D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FF2D-6B65-462A-A6DC-17F785FD4A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167-4FBF-4562-9D0F-7EAD1E76D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4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FF2D-6B65-462A-A6DC-17F785FD4A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167-4FBF-4562-9D0F-7EAD1E76D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1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FF2D-6B65-462A-A6DC-17F785FD4A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167-4FBF-4562-9D0F-7EAD1E76D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FF2D-6B65-462A-A6DC-17F785FD4A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167-4FBF-4562-9D0F-7EAD1E76D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9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FF2D-6B65-462A-A6DC-17F785FD4A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167-4FBF-4562-9D0F-7EAD1E76D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FF2D-6B65-462A-A6DC-17F785FD4A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25167-4FBF-4562-9D0F-7EAD1E76D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7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ffy Duck\Map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797"/>
            <a:ext cx="9144000" cy="70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-228600"/>
            <a:ext cx="898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Map 1: Earthquakes in the conterminous US, March 19-April 16, </a:t>
            </a:r>
            <a:r>
              <a:rPr lang="en-US" sz="2400" dirty="0" smtClean="0"/>
              <a:t>2017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74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ffy Duck\Map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7818"/>
            <a:ext cx="9144000" cy="70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-228600"/>
            <a:ext cx="8942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Map 2: Earthquakes in Kansas and Oklahoma, March 19-April 16, 2017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944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ffy Duck\Map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7818"/>
            <a:ext cx="9144000" cy="70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-228600"/>
            <a:ext cx="8942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Map </a:t>
            </a:r>
            <a:r>
              <a:rPr lang="en-US" sz="2400" dirty="0"/>
              <a:t>3</a:t>
            </a:r>
            <a:r>
              <a:rPr lang="en-US" sz="2400" dirty="0" smtClean="0"/>
              <a:t>: Earthquakes in Kansas and Oklahoma, March 19-April 16, 2017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 rot="2755625">
            <a:off x="2006133" y="3333668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755625">
            <a:off x="3523647" y="1999647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1404" y="1720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3890" y="2989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" name="Oval 7"/>
          <p:cNvSpPr/>
          <p:nvPr/>
        </p:nvSpPr>
        <p:spPr>
          <a:xfrm rot="2755625">
            <a:off x="2204216" y="4469491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88441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 rot="2755625">
            <a:off x="3143090" y="5155291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7315" y="4815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 rot="2755625">
            <a:off x="4019189" y="4621891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2947" y="4179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 rot="2755625">
            <a:off x="4656061" y="2770632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0" y="2407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 rot="2755625">
            <a:off x="4884661" y="4152659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 rot="2755625">
            <a:off x="4990859" y="4046461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2314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5400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5243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rot="2755625">
            <a:off x="5179376" y="5991106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 rot="2755625">
            <a:off x="5162188" y="4300160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 rot="2755625">
            <a:off x="6884080" y="5407903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67400" y="4926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 rot="2755625">
            <a:off x="5671703" y="5000744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86600" y="552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 rot="2755625">
            <a:off x="2876189" y="2705223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60414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35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55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Comer</dc:creator>
  <cp:lastModifiedBy>Comer</cp:lastModifiedBy>
  <cp:revision>44</cp:revision>
  <cp:lastPrinted>2011-03-14T23:29:38Z</cp:lastPrinted>
  <dcterms:created xsi:type="dcterms:W3CDTF">2011-03-14T17:42:09Z</dcterms:created>
  <dcterms:modified xsi:type="dcterms:W3CDTF">2018-04-09T14:44:37Z</dcterms:modified>
</cp:coreProperties>
</file>