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63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17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3C963-1294-48AA-A8DD-63F70E3523DB}" type="datetimeFigureOut">
              <a:rPr lang="en-PH" smtClean="0"/>
              <a:t>24/07/2016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62CCB-4862-4D5E-A375-F69D9020E00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436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62CCB-4862-4D5E-A375-F69D9020E00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726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2141-F9AD-462E-993B-5533EE26CE40}" type="datetimeFigureOut">
              <a:rPr lang="en-PH" smtClean="0"/>
              <a:t>24/07/2016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9042-2B42-42D6-A859-61FA5BB4366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947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2141-F9AD-462E-993B-5533EE26CE40}" type="datetimeFigureOut">
              <a:rPr lang="en-PH" smtClean="0"/>
              <a:t>24/07/2016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9042-2B42-42D6-A859-61FA5BB4366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168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2141-F9AD-462E-993B-5533EE26CE40}" type="datetimeFigureOut">
              <a:rPr lang="en-PH" smtClean="0"/>
              <a:t>24/07/2016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9042-2B42-42D6-A859-61FA5BB4366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014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2141-F9AD-462E-993B-5533EE26CE40}" type="datetimeFigureOut">
              <a:rPr lang="en-PH" smtClean="0"/>
              <a:t>24/07/2016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9042-2B42-42D6-A859-61FA5BB4366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293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2141-F9AD-462E-993B-5533EE26CE40}" type="datetimeFigureOut">
              <a:rPr lang="en-PH" smtClean="0"/>
              <a:t>24/07/2016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9042-2B42-42D6-A859-61FA5BB4366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409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2141-F9AD-462E-993B-5533EE26CE40}" type="datetimeFigureOut">
              <a:rPr lang="en-PH" smtClean="0"/>
              <a:t>24/07/2016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9042-2B42-42D6-A859-61FA5BB4366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355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2141-F9AD-462E-993B-5533EE26CE40}" type="datetimeFigureOut">
              <a:rPr lang="en-PH" smtClean="0"/>
              <a:t>24/07/2016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9042-2B42-42D6-A859-61FA5BB4366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776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2141-F9AD-462E-993B-5533EE26CE40}" type="datetimeFigureOut">
              <a:rPr lang="en-PH" smtClean="0"/>
              <a:t>24/07/2016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9042-2B42-42D6-A859-61FA5BB4366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88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2141-F9AD-462E-993B-5533EE26CE40}" type="datetimeFigureOut">
              <a:rPr lang="en-PH" smtClean="0"/>
              <a:t>24/07/2016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9042-2B42-42D6-A859-61FA5BB4366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947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2141-F9AD-462E-993B-5533EE26CE40}" type="datetimeFigureOut">
              <a:rPr lang="en-PH" smtClean="0"/>
              <a:t>24/07/2016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9042-2B42-42D6-A859-61FA5BB4366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049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2141-F9AD-462E-993B-5533EE26CE40}" type="datetimeFigureOut">
              <a:rPr lang="en-PH" smtClean="0"/>
              <a:t>24/07/2016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9042-2B42-42D6-A859-61FA5BB4366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017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32141-F9AD-462E-993B-5533EE26CE40}" type="datetimeFigureOut">
              <a:rPr lang="en-PH" smtClean="0"/>
              <a:t>24/07/2016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79042-2B42-42D6-A859-61FA5BB4366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284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39" y="1412776"/>
            <a:ext cx="8229600" cy="4525963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P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Transportation Problem:</a:t>
            </a:r>
          </a:p>
          <a:p>
            <a:pPr marL="0" indent="0">
              <a:buNone/>
            </a:pPr>
            <a:endParaRPr lang="en-P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P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Hassle commuting and waiting for the bus.</a:t>
            </a:r>
          </a:p>
          <a:p>
            <a:pPr marL="0" indent="0">
              <a:buNone/>
            </a:pPr>
            <a:endParaRPr lang="en-P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P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Very uncomfortable riding experience</a:t>
            </a:r>
          </a:p>
        </p:txBody>
      </p:sp>
    </p:spTree>
    <p:extLst>
      <p:ext uri="{BB962C8B-B14F-4D97-AF65-F5344CB8AC3E}">
        <p14:creationId xmlns:p14="http://schemas.microsoft.com/office/powerpoint/2010/main" val="68491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PH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Our System can solve these issues:</a:t>
            </a:r>
          </a:p>
          <a:p>
            <a:pPr marL="0" indent="0">
              <a:buNone/>
            </a:pPr>
            <a:endParaRPr lang="en-P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Mediates between commuters and bus companies through its ticketing system.</a:t>
            </a:r>
          </a:p>
          <a:p>
            <a:endParaRPr lang="en-P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Increase riding convenience through its online ticketing </a:t>
            </a:r>
            <a:r>
              <a:rPr lang="en-P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endParaRPr lang="en-P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P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P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Increase commuter-transportation business transaction reliability through online record keeping.</a:t>
            </a:r>
          </a:p>
          <a:p>
            <a:endParaRPr lang="en-P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PH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P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3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PH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How we innovate:</a:t>
            </a:r>
            <a:endParaRPr lang="en-PH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P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Assures business integrity for both parties through its reliable </a:t>
            </a:r>
            <a:r>
              <a:rPr lang="en-P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route tracking system</a:t>
            </a:r>
          </a:p>
          <a:p>
            <a:endParaRPr lang="en-P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Decrease waiting time in bus stops through its bus tracking </a:t>
            </a:r>
            <a:r>
              <a:rPr lang="en-P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</a:p>
          <a:p>
            <a:endParaRPr lang="en-P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P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Analyzes </a:t>
            </a:r>
            <a:r>
              <a:rPr lang="en-PH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PH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collected </a:t>
            </a:r>
            <a:endParaRPr lang="en-P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P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PH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P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4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9" name="Picture 3" descr="E:\bu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9688"/>
            <a:ext cx="9145658" cy="2798624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pic>
        <p:nvPicPr>
          <p:cNvPr id="10" name="Picture 4" descr="E:\bu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2272"/>
            <a:ext cx="11377264" cy="68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57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63</TotalTime>
  <Words>83</Words>
  <Application>Microsoft Office PowerPoint</Application>
  <PresentationFormat>On-screen Show (4:3)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</dc:creator>
  <cp:lastModifiedBy>patricia marie terencio</cp:lastModifiedBy>
  <cp:revision>11</cp:revision>
  <dcterms:created xsi:type="dcterms:W3CDTF">2016-07-24T03:12:51Z</dcterms:created>
  <dcterms:modified xsi:type="dcterms:W3CDTF">2016-07-24T07:03:49Z</dcterms:modified>
</cp:coreProperties>
</file>