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8"/>
  </p:notesMasterIdLst>
  <p:sldIdLst>
    <p:sldId id="256" r:id="rId2"/>
    <p:sldId id="257" r:id="rId3"/>
    <p:sldId id="258" r:id="rId4"/>
    <p:sldId id="259" r:id="rId5"/>
    <p:sldId id="363" r:id="rId6"/>
    <p:sldId id="362" r:id="rId7"/>
    <p:sldId id="364" r:id="rId8"/>
    <p:sldId id="365" r:id="rId9"/>
    <p:sldId id="366" r:id="rId10"/>
    <p:sldId id="367" r:id="rId11"/>
    <p:sldId id="368" r:id="rId12"/>
    <p:sldId id="369" r:id="rId13"/>
    <p:sldId id="370" r:id="rId14"/>
    <p:sldId id="262" r:id="rId15"/>
    <p:sldId id="265" r:id="rId16"/>
    <p:sldId id="261" r:id="rId17"/>
  </p:sldIdLst>
  <p:sldSz cx="9144000" cy="5143500" type="screen16x9"/>
  <p:notesSz cx="6858000" cy="9144000"/>
  <p:embeddedFontLst>
    <p:embeddedFont>
      <p:font typeface="Arial Black" panose="020B0A04020102020204" pitchFamily="34" charset="0"/>
      <p:bold r:id="rId19"/>
    </p:embeddedFont>
    <p:embeddedFont>
      <p:font typeface="Manrope" panose="020B0604020202020204" charset="0"/>
      <p:regular r:id="rId20"/>
      <p:bold r:id="rId21"/>
    </p:embeddedFont>
    <p:embeddedFont>
      <p:font typeface="Philosopher"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8A71E4-EE17-4351-819B-EA40AB844C55}">
  <a:tblStyle styleId="{D38A71E4-EE17-4351-819B-EA40AB844C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5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242395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6"/>
        <p:cNvGrpSpPr/>
        <p:nvPr/>
      </p:nvGrpSpPr>
      <p:grpSpPr>
        <a:xfrm>
          <a:off x="0" y="0"/>
          <a:ext cx="0" cy="0"/>
          <a:chOff x="0" y="0"/>
          <a:chExt cx="0" cy="0"/>
        </a:xfrm>
      </p:grpSpPr>
      <p:sp>
        <p:nvSpPr>
          <p:cNvPr id="3537" name="Google Shape;35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8" name="Google Shape;35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047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5"/>
        <p:cNvGrpSpPr/>
        <p:nvPr/>
      </p:nvGrpSpPr>
      <p:grpSpPr>
        <a:xfrm>
          <a:off x="0" y="0"/>
          <a:ext cx="0" cy="0"/>
          <a:chOff x="0" y="0"/>
          <a:chExt cx="0" cy="0"/>
        </a:xfrm>
      </p:grpSpPr>
      <p:sp>
        <p:nvSpPr>
          <p:cNvPr id="3576" name="Google Shape;3576;g123036355b6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7" name="Google Shape;3577;g123036355b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83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5"/>
        <p:cNvGrpSpPr/>
        <p:nvPr/>
      </p:nvGrpSpPr>
      <p:grpSpPr>
        <a:xfrm>
          <a:off x="0" y="0"/>
          <a:ext cx="0" cy="0"/>
          <a:chOff x="0" y="0"/>
          <a:chExt cx="0" cy="0"/>
        </a:xfrm>
      </p:grpSpPr>
      <p:sp>
        <p:nvSpPr>
          <p:cNvPr id="3576" name="Google Shape;3576;g123036355b6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7" name="Google Shape;3577;g123036355b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83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5"/>
        <p:cNvGrpSpPr/>
        <p:nvPr/>
      </p:nvGrpSpPr>
      <p:grpSpPr>
        <a:xfrm>
          <a:off x="0" y="0"/>
          <a:ext cx="0" cy="0"/>
          <a:chOff x="0" y="0"/>
          <a:chExt cx="0" cy="0"/>
        </a:xfrm>
      </p:grpSpPr>
      <p:sp>
        <p:nvSpPr>
          <p:cNvPr id="3576" name="Google Shape;3576;g123036355b6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7" name="Google Shape;3577;g123036355b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83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5"/>
        <p:cNvGrpSpPr/>
        <p:nvPr/>
      </p:nvGrpSpPr>
      <p:grpSpPr>
        <a:xfrm>
          <a:off x="0" y="0"/>
          <a:ext cx="0" cy="0"/>
          <a:chOff x="0" y="0"/>
          <a:chExt cx="0" cy="0"/>
        </a:xfrm>
      </p:grpSpPr>
      <p:sp>
        <p:nvSpPr>
          <p:cNvPr id="3576" name="Google Shape;3576;g123036355b6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7" name="Google Shape;3577;g123036355b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83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8"/>
        <p:cNvGrpSpPr/>
        <p:nvPr/>
      </p:nvGrpSpPr>
      <p:grpSpPr>
        <a:xfrm>
          <a:off x="0" y="0"/>
          <a:ext cx="0" cy="0"/>
          <a:chOff x="0" y="0"/>
          <a:chExt cx="0" cy="0"/>
        </a:xfrm>
      </p:grpSpPr>
      <p:sp>
        <p:nvSpPr>
          <p:cNvPr id="3619" name="Google Shape;3619;g123738359c5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0" name="Google Shape;3620;g123738359c5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382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g121589fd40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121589fd40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019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1"/>
        <p:cNvGrpSpPr/>
        <p:nvPr/>
      </p:nvGrpSpPr>
      <p:grpSpPr>
        <a:xfrm>
          <a:off x="0" y="0"/>
          <a:ext cx="0" cy="0"/>
          <a:chOff x="0" y="0"/>
          <a:chExt cx="0" cy="0"/>
        </a:xfrm>
      </p:grpSpPr>
      <p:sp>
        <p:nvSpPr>
          <p:cNvPr id="3612" name="Google Shape;3612;g123036355b6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3" name="Google Shape;3613;g123036355b6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994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6"/>
        <p:cNvGrpSpPr/>
        <p:nvPr/>
      </p:nvGrpSpPr>
      <p:grpSpPr>
        <a:xfrm>
          <a:off x="0" y="0"/>
          <a:ext cx="0" cy="0"/>
          <a:chOff x="0" y="0"/>
          <a:chExt cx="0" cy="0"/>
        </a:xfrm>
      </p:grpSpPr>
      <p:sp>
        <p:nvSpPr>
          <p:cNvPr id="3547" name="Google Shape;3547;ge4b7ac326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8" name="Google Shape;3548;ge4b7ac32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348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3"/>
        <p:cNvGrpSpPr/>
        <p:nvPr/>
      </p:nvGrpSpPr>
      <p:grpSpPr>
        <a:xfrm>
          <a:off x="0" y="0"/>
          <a:ext cx="0" cy="0"/>
          <a:chOff x="0" y="0"/>
          <a:chExt cx="0" cy="0"/>
        </a:xfrm>
      </p:grpSpPr>
      <p:sp>
        <p:nvSpPr>
          <p:cNvPr id="3554" name="Google Shape;3554;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5" name="Google Shape;3555;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30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5"/>
        <p:cNvGrpSpPr/>
        <p:nvPr/>
      </p:nvGrpSpPr>
      <p:grpSpPr>
        <a:xfrm>
          <a:off x="0" y="0"/>
          <a:ext cx="0" cy="0"/>
          <a:chOff x="0" y="0"/>
          <a:chExt cx="0" cy="0"/>
        </a:xfrm>
      </p:grpSpPr>
      <p:sp>
        <p:nvSpPr>
          <p:cNvPr id="3576" name="Google Shape;3576;g123036355b6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7" name="Google Shape;3577;g123036355b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83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5"/>
        <p:cNvGrpSpPr/>
        <p:nvPr/>
      </p:nvGrpSpPr>
      <p:grpSpPr>
        <a:xfrm>
          <a:off x="0" y="0"/>
          <a:ext cx="0" cy="0"/>
          <a:chOff x="0" y="0"/>
          <a:chExt cx="0" cy="0"/>
        </a:xfrm>
      </p:grpSpPr>
      <p:sp>
        <p:nvSpPr>
          <p:cNvPr id="3576" name="Google Shape;3576;g123036355b6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7" name="Google Shape;3577;g123036355b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8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5"/>
        <p:cNvGrpSpPr/>
        <p:nvPr/>
      </p:nvGrpSpPr>
      <p:grpSpPr>
        <a:xfrm>
          <a:off x="0" y="0"/>
          <a:ext cx="0" cy="0"/>
          <a:chOff x="0" y="0"/>
          <a:chExt cx="0" cy="0"/>
        </a:xfrm>
      </p:grpSpPr>
      <p:sp>
        <p:nvSpPr>
          <p:cNvPr id="3576" name="Google Shape;3576;g123036355b6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7" name="Google Shape;3577;g123036355b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83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5"/>
        <p:cNvGrpSpPr/>
        <p:nvPr/>
      </p:nvGrpSpPr>
      <p:grpSpPr>
        <a:xfrm>
          <a:off x="0" y="0"/>
          <a:ext cx="0" cy="0"/>
          <a:chOff x="0" y="0"/>
          <a:chExt cx="0" cy="0"/>
        </a:xfrm>
      </p:grpSpPr>
      <p:sp>
        <p:nvSpPr>
          <p:cNvPr id="3576" name="Google Shape;3576;g123036355b6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7" name="Google Shape;3577;g123036355b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83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5"/>
        <p:cNvGrpSpPr/>
        <p:nvPr/>
      </p:nvGrpSpPr>
      <p:grpSpPr>
        <a:xfrm>
          <a:off x="0" y="0"/>
          <a:ext cx="0" cy="0"/>
          <a:chOff x="0" y="0"/>
          <a:chExt cx="0" cy="0"/>
        </a:xfrm>
      </p:grpSpPr>
      <p:sp>
        <p:nvSpPr>
          <p:cNvPr id="3576" name="Google Shape;3576;g123036355b6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7" name="Google Shape;3577;g123036355b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83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5"/>
        <p:cNvGrpSpPr/>
        <p:nvPr/>
      </p:nvGrpSpPr>
      <p:grpSpPr>
        <a:xfrm>
          <a:off x="0" y="0"/>
          <a:ext cx="0" cy="0"/>
          <a:chOff x="0" y="0"/>
          <a:chExt cx="0" cy="0"/>
        </a:xfrm>
      </p:grpSpPr>
      <p:sp>
        <p:nvSpPr>
          <p:cNvPr id="3576" name="Google Shape;3576;g123036355b6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7" name="Google Shape;3577;g123036355b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83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33623" y="153443"/>
            <a:ext cx="762954" cy="763070"/>
            <a:chOff x="940300" y="793900"/>
            <a:chExt cx="1313400" cy="1313600"/>
          </a:xfrm>
        </p:grpSpPr>
        <p:sp>
          <p:nvSpPr>
            <p:cNvPr id="10" name="Google Shape;10;p2"/>
            <p:cNvSpPr/>
            <p:nvPr/>
          </p:nvSpPr>
          <p:spPr>
            <a:xfrm>
              <a:off x="1381450" y="1392600"/>
              <a:ext cx="164375" cy="116350"/>
            </a:xfrm>
            <a:custGeom>
              <a:avLst/>
              <a:gdLst/>
              <a:ahLst/>
              <a:cxnLst/>
              <a:rect l="l" t="t" r="r" b="b"/>
              <a:pathLst>
                <a:path w="6575" h="4654" extrusionOk="0">
                  <a:moveTo>
                    <a:pt x="1" y="0"/>
                  </a:moveTo>
                  <a:lnTo>
                    <a:pt x="1" y="4653"/>
                  </a:lnTo>
                  <a:lnTo>
                    <a:pt x="4489" y="4653"/>
                  </a:lnTo>
                  <a:lnTo>
                    <a:pt x="6574" y="2324"/>
                  </a:lnTo>
                  <a:lnTo>
                    <a:pt x="4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371375" y="1382650"/>
              <a:ext cx="187950" cy="136250"/>
            </a:xfrm>
            <a:custGeom>
              <a:avLst/>
              <a:gdLst/>
              <a:ahLst/>
              <a:cxnLst/>
              <a:rect l="l" t="t" r="r" b="b"/>
              <a:pathLst>
                <a:path w="7518" h="5450" extrusionOk="0">
                  <a:moveTo>
                    <a:pt x="4713" y="796"/>
                  </a:moveTo>
                  <a:lnTo>
                    <a:pt x="6442" y="2722"/>
                  </a:lnTo>
                  <a:lnTo>
                    <a:pt x="4713" y="4647"/>
                  </a:lnTo>
                  <a:lnTo>
                    <a:pt x="802" y="4647"/>
                  </a:lnTo>
                  <a:lnTo>
                    <a:pt x="802" y="796"/>
                  </a:lnTo>
                  <a:close/>
                  <a:moveTo>
                    <a:pt x="0" y="0"/>
                  </a:moveTo>
                  <a:lnTo>
                    <a:pt x="0" y="5449"/>
                  </a:lnTo>
                  <a:lnTo>
                    <a:pt x="5070" y="5449"/>
                  </a:lnTo>
                  <a:lnTo>
                    <a:pt x="7518" y="2722"/>
                  </a:lnTo>
                  <a:lnTo>
                    <a:pt x="5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38800" y="1501925"/>
              <a:ext cx="116400" cy="164400"/>
            </a:xfrm>
            <a:custGeom>
              <a:avLst/>
              <a:gdLst/>
              <a:ahLst/>
              <a:cxnLst/>
              <a:rect l="l" t="t" r="r" b="b"/>
              <a:pathLst>
                <a:path w="4656" h="6576" extrusionOk="0">
                  <a:moveTo>
                    <a:pt x="2326" y="1"/>
                  </a:moveTo>
                  <a:lnTo>
                    <a:pt x="1" y="2087"/>
                  </a:lnTo>
                  <a:lnTo>
                    <a:pt x="1" y="6575"/>
                  </a:lnTo>
                  <a:lnTo>
                    <a:pt x="4655" y="6575"/>
                  </a:lnTo>
                  <a:lnTo>
                    <a:pt x="4655" y="2087"/>
                  </a:lnTo>
                  <a:lnTo>
                    <a:pt x="2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28850" y="1488400"/>
              <a:ext cx="136300" cy="188000"/>
            </a:xfrm>
            <a:custGeom>
              <a:avLst/>
              <a:gdLst/>
              <a:ahLst/>
              <a:cxnLst/>
              <a:rect l="l" t="t" r="r" b="b"/>
              <a:pathLst>
                <a:path w="5452" h="7520" extrusionOk="0">
                  <a:moveTo>
                    <a:pt x="2724" y="1076"/>
                  </a:moveTo>
                  <a:lnTo>
                    <a:pt x="4649" y="2807"/>
                  </a:lnTo>
                  <a:lnTo>
                    <a:pt x="4649" y="6718"/>
                  </a:lnTo>
                  <a:lnTo>
                    <a:pt x="804" y="6718"/>
                  </a:lnTo>
                  <a:lnTo>
                    <a:pt x="804" y="2807"/>
                  </a:lnTo>
                  <a:lnTo>
                    <a:pt x="2724" y="1076"/>
                  </a:lnTo>
                  <a:close/>
                  <a:moveTo>
                    <a:pt x="2724" y="1"/>
                  </a:moveTo>
                  <a:lnTo>
                    <a:pt x="1" y="2450"/>
                  </a:lnTo>
                  <a:lnTo>
                    <a:pt x="1" y="7520"/>
                  </a:lnTo>
                  <a:lnTo>
                    <a:pt x="5451" y="7520"/>
                  </a:lnTo>
                  <a:lnTo>
                    <a:pt x="5451" y="2450"/>
                  </a:lnTo>
                  <a:lnTo>
                    <a:pt x="27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54400" y="808175"/>
              <a:ext cx="1285175" cy="1285200"/>
            </a:xfrm>
            <a:custGeom>
              <a:avLst/>
              <a:gdLst/>
              <a:ahLst/>
              <a:cxnLst/>
              <a:rect l="l" t="t" r="r" b="b"/>
              <a:pathLst>
                <a:path w="51407" h="51408" extrusionOk="0">
                  <a:moveTo>
                    <a:pt x="25702" y="4856"/>
                  </a:moveTo>
                  <a:lnTo>
                    <a:pt x="31853" y="10961"/>
                  </a:lnTo>
                  <a:lnTo>
                    <a:pt x="40441" y="10961"/>
                  </a:lnTo>
                  <a:lnTo>
                    <a:pt x="40441" y="19561"/>
                  </a:lnTo>
                  <a:lnTo>
                    <a:pt x="46551" y="25712"/>
                  </a:lnTo>
                  <a:lnTo>
                    <a:pt x="40441" y="31859"/>
                  </a:lnTo>
                  <a:lnTo>
                    <a:pt x="40441" y="40440"/>
                  </a:lnTo>
                  <a:lnTo>
                    <a:pt x="31858" y="40440"/>
                  </a:lnTo>
                  <a:lnTo>
                    <a:pt x="25695" y="46557"/>
                  </a:lnTo>
                  <a:lnTo>
                    <a:pt x="19538" y="40440"/>
                  </a:lnTo>
                  <a:lnTo>
                    <a:pt x="10966" y="40440"/>
                  </a:lnTo>
                  <a:lnTo>
                    <a:pt x="10966" y="31865"/>
                  </a:lnTo>
                  <a:lnTo>
                    <a:pt x="4851" y="25701"/>
                  </a:lnTo>
                  <a:lnTo>
                    <a:pt x="10966" y="19548"/>
                  </a:lnTo>
                  <a:lnTo>
                    <a:pt x="10966" y="10961"/>
                  </a:lnTo>
                  <a:lnTo>
                    <a:pt x="19549" y="10961"/>
                  </a:lnTo>
                  <a:lnTo>
                    <a:pt x="25702" y="4856"/>
                  </a:lnTo>
                  <a:close/>
                  <a:moveTo>
                    <a:pt x="25702" y="0"/>
                  </a:moveTo>
                  <a:lnTo>
                    <a:pt x="18177" y="7525"/>
                  </a:lnTo>
                  <a:lnTo>
                    <a:pt x="7531" y="7525"/>
                  </a:lnTo>
                  <a:lnTo>
                    <a:pt x="7531" y="18176"/>
                  </a:lnTo>
                  <a:lnTo>
                    <a:pt x="1" y="25701"/>
                  </a:lnTo>
                  <a:lnTo>
                    <a:pt x="7531" y="33231"/>
                  </a:lnTo>
                  <a:lnTo>
                    <a:pt x="7531" y="43877"/>
                  </a:lnTo>
                  <a:lnTo>
                    <a:pt x="18177" y="43877"/>
                  </a:lnTo>
                  <a:lnTo>
                    <a:pt x="25702" y="51407"/>
                  </a:lnTo>
                  <a:lnTo>
                    <a:pt x="33232" y="43877"/>
                  </a:lnTo>
                  <a:lnTo>
                    <a:pt x="43876" y="43877"/>
                  </a:lnTo>
                  <a:lnTo>
                    <a:pt x="43876" y="33231"/>
                  </a:lnTo>
                  <a:lnTo>
                    <a:pt x="51407" y="25701"/>
                  </a:lnTo>
                  <a:lnTo>
                    <a:pt x="43876" y="18176"/>
                  </a:lnTo>
                  <a:lnTo>
                    <a:pt x="43876" y="7525"/>
                  </a:lnTo>
                  <a:lnTo>
                    <a:pt x="33232" y="7525"/>
                  </a:lnTo>
                  <a:lnTo>
                    <a:pt x="25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40300" y="793900"/>
              <a:ext cx="1313400" cy="1313600"/>
            </a:xfrm>
            <a:custGeom>
              <a:avLst/>
              <a:gdLst/>
              <a:ahLst/>
              <a:cxnLst/>
              <a:rect l="l" t="t" r="r" b="b"/>
              <a:pathLst>
                <a:path w="52536" h="52544" extrusionOk="0">
                  <a:moveTo>
                    <a:pt x="26266" y="5992"/>
                  </a:moveTo>
                  <a:lnTo>
                    <a:pt x="32250" y="11936"/>
                  </a:lnTo>
                  <a:lnTo>
                    <a:pt x="40607" y="11936"/>
                  </a:lnTo>
                  <a:lnTo>
                    <a:pt x="40607" y="20292"/>
                  </a:lnTo>
                  <a:lnTo>
                    <a:pt x="46550" y="26283"/>
                  </a:lnTo>
                  <a:lnTo>
                    <a:pt x="40607" y="32263"/>
                  </a:lnTo>
                  <a:lnTo>
                    <a:pt x="40607" y="40613"/>
                  </a:lnTo>
                  <a:lnTo>
                    <a:pt x="32257" y="40613"/>
                  </a:lnTo>
                  <a:lnTo>
                    <a:pt x="26259" y="46563"/>
                  </a:lnTo>
                  <a:lnTo>
                    <a:pt x="20267" y="40613"/>
                  </a:lnTo>
                  <a:lnTo>
                    <a:pt x="11930" y="40613"/>
                  </a:lnTo>
                  <a:lnTo>
                    <a:pt x="11930" y="32269"/>
                  </a:lnTo>
                  <a:lnTo>
                    <a:pt x="5980" y="26272"/>
                  </a:lnTo>
                  <a:lnTo>
                    <a:pt x="11930" y="20286"/>
                  </a:lnTo>
                  <a:lnTo>
                    <a:pt x="11930" y="11936"/>
                  </a:lnTo>
                  <a:lnTo>
                    <a:pt x="20280" y="11936"/>
                  </a:lnTo>
                  <a:lnTo>
                    <a:pt x="26266" y="5992"/>
                  </a:lnTo>
                  <a:close/>
                  <a:moveTo>
                    <a:pt x="26266" y="4863"/>
                  </a:moveTo>
                  <a:lnTo>
                    <a:pt x="19954" y="11133"/>
                  </a:lnTo>
                  <a:lnTo>
                    <a:pt x="11127" y="11133"/>
                  </a:lnTo>
                  <a:lnTo>
                    <a:pt x="11127" y="19954"/>
                  </a:lnTo>
                  <a:lnTo>
                    <a:pt x="4850" y="26272"/>
                  </a:lnTo>
                  <a:lnTo>
                    <a:pt x="11127" y="32601"/>
                  </a:lnTo>
                  <a:lnTo>
                    <a:pt x="11127" y="41417"/>
                  </a:lnTo>
                  <a:lnTo>
                    <a:pt x="19935" y="41417"/>
                  </a:lnTo>
                  <a:lnTo>
                    <a:pt x="26259" y="47693"/>
                  </a:lnTo>
                  <a:lnTo>
                    <a:pt x="32589" y="41417"/>
                  </a:lnTo>
                  <a:lnTo>
                    <a:pt x="41409" y="41417"/>
                  </a:lnTo>
                  <a:lnTo>
                    <a:pt x="41409" y="32595"/>
                  </a:lnTo>
                  <a:lnTo>
                    <a:pt x="47680" y="26283"/>
                  </a:lnTo>
                  <a:lnTo>
                    <a:pt x="41409" y="19965"/>
                  </a:lnTo>
                  <a:lnTo>
                    <a:pt x="41409" y="11133"/>
                  </a:lnTo>
                  <a:lnTo>
                    <a:pt x="32578" y="11133"/>
                  </a:lnTo>
                  <a:lnTo>
                    <a:pt x="26266" y="4863"/>
                  </a:lnTo>
                  <a:close/>
                  <a:moveTo>
                    <a:pt x="26266" y="1136"/>
                  </a:moveTo>
                  <a:lnTo>
                    <a:pt x="33629" y="8501"/>
                  </a:lnTo>
                  <a:lnTo>
                    <a:pt x="44042" y="8501"/>
                  </a:lnTo>
                  <a:lnTo>
                    <a:pt x="44042" y="18914"/>
                  </a:lnTo>
                  <a:lnTo>
                    <a:pt x="51407" y="26272"/>
                  </a:lnTo>
                  <a:lnTo>
                    <a:pt x="44042" y="33635"/>
                  </a:lnTo>
                  <a:lnTo>
                    <a:pt x="44042" y="44048"/>
                  </a:lnTo>
                  <a:lnTo>
                    <a:pt x="33629" y="44048"/>
                  </a:lnTo>
                  <a:lnTo>
                    <a:pt x="26266" y="51408"/>
                  </a:lnTo>
                  <a:lnTo>
                    <a:pt x="18906" y="44048"/>
                  </a:lnTo>
                  <a:lnTo>
                    <a:pt x="8493" y="44048"/>
                  </a:lnTo>
                  <a:lnTo>
                    <a:pt x="8493" y="33635"/>
                  </a:lnTo>
                  <a:lnTo>
                    <a:pt x="1130" y="26272"/>
                  </a:lnTo>
                  <a:lnTo>
                    <a:pt x="8493" y="18914"/>
                  </a:lnTo>
                  <a:lnTo>
                    <a:pt x="8493" y="8501"/>
                  </a:lnTo>
                  <a:lnTo>
                    <a:pt x="18906" y="8501"/>
                  </a:lnTo>
                  <a:lnTo>
                    <a:pt x="26266" y="1136"/>
                  </a:lnTo>
                  <a:close/>
                  <a:moveTo>
                    <a:pt x="26266" y="0"/>
                  </a:moveTo>
                  <a:lnTo>
                    <a:pt x="18574" y="7698"/>
                  </a:lnTo>
                  <a:lnTo>
                    <a:pt x="7692" y="7698"/>
                  </a:lnTo>
                  <a:lnTo>
                    <a:pt x="7692" y="18580"/>
                  </a:lnTo>
                  <a:lnTo>
                    <a:pt x="0" y="26272"/>
                  </a:lnTo>
                  <a:lnTo>
                    <a:pt x="7692" y="33969"/>
                  </a:lnTo>
                  <a:lnTo>
                    <a:pt x="7692" y="44851"/>
                  </a:lnTo>
                  <a:lnTo>
                    <a:pt x="18574" y="44851"/>
                  </a:lnTo>
                  <a:lnTo>
                    <a:pt x="26266" y="52543"/>
                  </a:lnTo>
                  <a:lnTo>
                    <a:pt x="33962" y="44851"/>
                  </a:lnTo>
                  <a:lnTo>
                    <a:pt x="44846" y="44851"/>
                  </a:lnTo>
                  <a:lnTo>
                    <a:pt x="44846" y="33969"/>
                  </a:lnTo>
                  <a:lnTo>
                    <a:pt x="52536" y="26272"/>
                  </a:lnTo>
                  <a:lnTo>
                    <a:pt x="44846" y="18580"/>
                  </a:lnTo>
                  <a:lnTo>
                    <a:pt x="44846" y="7698"/>
                  </a:lnTo>
                  <a:lnTo>
                    <a:pt x="33962" y="7698"/>
                  </a:lnTo>
                  <a:lnTo>
                    <a:pt x="26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48175" y="1392600"/>
              <a:ext cx="164225" cy="116350"/>
            </a:xfrm>
            <a:custGeom>
              <a:avLst/>
              <a:gdLst/>
              <a:ahLst/>
              <a:cxnLst/>
              <a:rect l="l" t="t" r="r" b="b"/>
              <a:pathLst>
                <a:path w="6569" h="4654" extrusionOk="0">
                  <a:moveTo>
                    <a:pt x="2087" y="0"/>
                  </a:moveTo>
                  <a:lnTo>
                    <a:pt x="1" y="2324"/>
                  </a:lnTo>
                  <a:lnTo>
                    <a:pt x="2087" y="4653"/>
                  </a:lnTo>
                  <a:lnTo>
                    <a:pt x="6568" y="4653"/>
                  </a:lnTo>
                  <a:lnTo>
                    <a:pt x="6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4650" y="1382650"/>
              <a:ext cx="187675" cy="136250"/>
            </a:xfrm>
            <a:custGeom>
              <a:avLst/>
              <a:gdLst/>
              <a:ahLst/>
              <a:cxnLst/>
              <a:rect l="l" t="t" r="r" b="b"/>
              <a:pathLst>
                <a:path w="7507" h="5450" extrusionOk="0">
                  <a:moveTo>
                    <a:pt x="6711" y="796"/>
                  </a:moveTo>
                  <a:lnTo>
                    <a:pt x="6711" y="4647"/>
                  </a:lnTo>
                  <a:lnTo>
                    <a:pt x="2807" y="4647"/>
                  </a:lnTo>
                  <a:lnTo>
                    <a:pt x="1076" y="2722"/>
                  </a:lnTo>
                  <a:lnTo>
                    <a:pt x="2807" y="796"/>
                  </a:lnTo>
                  <a:close/>
                  <a:moveTo>
                    <a:pt x="2450" y="0"/>
                  </a:moveTo>
                  <a:lnTo>
                    <a:pt x="1" y="2722"/>
                  </a:lnTo>
                  <a:lnTo>
                    <a:pt x="2450" y="5449"/>
                  </a:lnTo>
                  <a:lnTo>
                    <a:pt x="7507" y="5449"/>
                  </a:lnTo>
                  <a:lnTo>
                    <a:pt x="7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38800" y="1235350"/>
              <a:ext cx="116400" cy="164250"/>
            </a:xfrm>
            <a:custGeom>
              <a:avLst/>
              <a:gdLst/>
              <a:ahLst/>
              <a:cxnLst/>
              <a:rect l="l" t="t" r="r" b="b"/>
              <a:pathLst>
                <a:path w="4656" h="6570" extrusionOk="0">
                  <a:moveTo>
                    <a:pt x="1" y="1"/>
                  </a:moveTo>
                  <a:lnTo>
                    <a:pt x="1" y="4483"/>
                  </a:lnTo>
                  <a:lnTo>
                    <a:pt x="2326" y="6570"/>
                  </a:lnTo>
                  <a:lnTo>
                    <a:pt x="4655" y="4483"/>
                  </a:lnTo>
                  <a:lnTo>
                    <a:pt x="4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28850" y="1225400"/>
              <a:ext cx="136300" cy="187725"/>
            </a:xfrm>
            <a:custGeom>
              <a:avLst/>
              <a:gdLst/>
              <a:ahLst/>
              <a:cxnLst/>
              <a:rect l="l" t="t" r="r" b="b"/>
              <a:pathLst>
                <a:path w="5452" h="7509" extrusionOk="0">
                  <a:moveTo>
                    <a:pt x="4649" y="798"/>
                  </a:moveTo>
                  <a:lnTo>
                    <a:pt x="4649" y="4702"/>
                  </a:lnTo>
                  <a:lnTo>
                    <a:pt x="2724" y="6426"/>
                  </a:lnTo>
                  <a:lnTo>
                    <a:pt x="804" y="4702"/>
                  </a:lnTo>
                  <a:lnTo>
                    <a:pt x="804" y="798"/>
                  </a:lnTo>
                  <a:close/>
                  <a:moveTo>
                    <a:pt x="1" y="1"/>
                  </a:moveTo>
                  <a:lnTo>
                    <a:pt x="1" y="5059"/>
                  </a:lnTo>
                  <a:lnTo>
                    <a:pt x="2724" y="7508"/>
                  </a:lnTo>
                  <a:lnTo>
                    <a:pt x="5451" y="5059"/>
                  </a:lnTo>
                  <a:lnTo>
                    <a:pt x="5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28550" y="1082200"/>
              <a:ext cx="736900" cy="737000"/>
            </a:xfrm>
            <a:custGeom>
              <a:avLst/>
              <a:gdLst/>
              <a:ahLst/>
              <a:cxnLst/>
              <a:rect l="l" t="t" r="r" b="b"/>
              <a:pathLst>
                <a:path w="29476" h="29480" extrusionOk="0">
                  <a:moveTo>
                    <a:pt x="0" y="0"/>
                  </a:moveTo>
                  <a:lnTo>
                    <a:pt x="0" y="8587"/>
                  </a:lnTo>
                  <a:lnTo>
                    <a:pt x="3050" y="5515"/>
                  </a:lnTo>
                  <a:lnTo>
                    <a:pt x="6117" y="8647"/>
                  </a:lnTo>
                  <a:lnTo>
                    <a:pt x="6117" y="12416"/>
                  </a:lnTo>
                  <a:lnTo>
                    <a:pt x="10605" y="12416"/>
                  </a:lnTo>
                  <a:lnTo>
                    <a:pt x="12690" y="14740"/>
                  </a:lnTo>
                  <a:lnTo>
                    <a:pt x="10605" y="17069"/>
                  </a:lnTo>
                  <a:lnTo>
                    <a:pt x="6117" y="17069"/>
                  </a:lnTo>
                  <a:lnTo>
                    <a:pt x="6117" y="20849"/>
                  </a:lnTo>
                  <a:lnTo>
                    <a:pt x="3050" y="23982"/>
                  </a:lnTo>
                  <a:lnTo>
                    <a:pt x="0" y="20904"/>
                  </a:lnTo>
                  <a:lnTo>
                    <a:pt x="0" y="29479"/>
                  </a:lnTo>
                  <a:lnTo>
                    <a:pt x="8572" y="29479"/>
                  </a:lnTo>
                  <a:lnTo>
                    <a:pt x="5499" y="26431"/>
                  </a:lnTo>
                  <a:lnTo>
                    <a:pt x="8630" y="23364"/>
                  </a:lnTo>
                  <a:lnTo>
                    <a:pt x="12411" y="23364"/>
                  </a:lnTo>
                  <a:lnTo>
                    <a:pt x="12411" y="18876"/>
                  </a:lnTo>
                  <a:lnTo>
                    <a:pt x="14736" y="16790"/>
                  </a:lnTo>
                  <a:lnTo>
                    <a:pt x="17065" y="18876"/>
                  </a:lnTo>
                  <a:lnTo>
                    <a:pt x="17065" y="23364"/>
                  </a:lnTo>
                  <a:lnTo>
                    <a:pt x="20834" y="23364"/>
                  </a:lnTo>
                  <a:lnTo>
                    <a:pt x="23965" y="26431"/>
                  </a:lnTo>
                  <a:lnTo>
                    <a:pt x="20892" y="29479"/>
                  </a:lnTo>
                  <a:lnTo>
                    <a:pt x="29475" y="29479"/>
                  </a:lnTo>
                  <a:lnTo>
                    <a:pt x="29475" y="20898"/>
                  </a:lnTo>
                  <a:lnTo>
                    <a:pt x="26414" y="23982"/>
                  </a:lnTo>
                  <a:lnTo>
                    <a:pt x="23353" y="20849"/>
                  </a:lnTo>
                  <a:lnTo>
                    <a:pt x="23353" y="17069"/>
                  </a:lnTo>
                  <a:lnTo>
                    <a:pt x="18872" y="17069"/>
                  </a:lnTo>
                  <a:lnTo>
                    <a:pt x="16786" y="14740"/>
                  </a:lnTo>
                  <a:lnTo>
                    <a:pt x="18872" y="12416"/>
                  </a:lnTo>
                  <a:lnTo>
                    <a:pt x="23353" y="12416"/>
                  </a:lnTo>
                  <a:lnTo>
                    <a:pt x="23353" y="8647"/>
                  </a:lnTo>
                  <a:lnTo>
                    <a:pt x="26414" y="5515"/>
                  </a:lnTo>
                  <a:lnTo>
                    <a:pt x="29475" y="8600"/>
                  </a:lnTo>
                  <a:lnTo>
                    <a:pt x="29475" y="0"/>
                  </a:lnTo>
                  <a:lnTo>
                    <a:pt x="20887" y="0"/>
                  </a:lnTo>
                  <a:lnTo>
                    <a:pt x="23965" y="3067"/>
                  </a:lnTo>
                  <a:lnTo>
                    <a:pt x="20834" y="6127"/>
                  </a:lnTo>
                  <a:lnTo>
                    <a:pt x="17065" y="6127"/>
                  </a:lnTo>
                  <a:lnTo>
                    <a:pt x="17065" y="10609"/>
                  </a:lnTo>
                  <a:lnTo>
                    <a:pt x="14736" y="12696"/>
                  </a:lnTo>
                  <a:lnTo>
                    <a:pt x="12411" y="10609"/>
                  </a:lnTo>
                  <a:lnTo>
                    <a:pt x="12411" y="6127"/>
                  </a:lnTo>
                  <a:lnTo>
                    <a:pt x="8630" y="6127"/>
                  </a:lnTo>
                  <a:lnTo>
                    <a:pt x="5499" y="3067"/>
                  </a:lnTo>
                  <a:lnTo>
                    <a:pt x="8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18450" y="1072200"/>
              <a:ext cx="757100" cy="757125"/>
            </a:xfrm>
            <a:custGeom>
              <a:avLst/>
              <a:gdLst/>
              <a:ahLst/>
              <a:cxnLst/>
              <a:rect l="l" t="t" r="r" b="b"/>
              <a:pathLst>
                <a:path w="30284" h="30285" extrusionOk="0">
                  <a:moveTo>
                    <a:pt x="29481" y="804"/>
                  </a:moveTo>
                  <a:lnTo>
                    <a:pt x="29481" y="8025"/>
                  </a:lnTo>
                  <a:lnTo>
                    <a:pt x="26818" y="5344"/>
                  </a:lnTo>
                  <a:lnTo>
                    <a:pt x="23359" y="8880"/>
                  </a:lnTo>
                  <a:lnTo>
                    <a:pt x="23359" y="12418"/>
                  </a:lnTo>
                  <a:lnTo>
                    <a:pt x="19098" y="12418"/>
                  </a:lnTo>
                  <a:lnTo>
                    <a:pt x="16649" y="15140"/>
                  </a:lnTo>
                  <a:lnTo>
                    <a:pt x="19098" y="17867"/>
                  </a:lnTo>
                  <a:lnTo>
                    <a:pt x="23359" y="17867"/>
                  </a:lnTo>
                  <a:lnTo>
                    <a:pt x="23359" y="21410"/>
                  </a:lnTo>
                  <a:lnTo>
                    <a:pt x="26818" y="24952"/>
                  </a:lnTo>
                  <a:lnTo>
                    <a:pt x="29481" y="22272"/>
                  </a:lnTo>
                  <a:lnTo>
                    <a:pt x="29481" y="29481"/>
                  </a:lnTo>
                  <a:lnTo>
                    <a:pt x="22265" y="29481"/>
                  </a:lnTo>
                  <a:lnTo>
                    <a:pt x="24940" y="26825"/>
                  </a:lnTo>
                  <a:lnTo>
                    <a:pt x="21403" y="23366"/>
                  </a:lnTo>
                  <a:lnTo>
                    <a:pt x="17867" y="23366"/>
                  </a:lnTo>
                  <a:lnTo>
                    <a:pt x="17867" y="19098"/>
                  </a:lnTo>
                  <a:lnTo>
                    <a:pt x="15140" y="16649"/>
                  </a:lnTo>
                  <a:lnTo>
                    <a:pt x="12417" y="19098"/>
                  </a:lnTo>
                  <a:lnTo>
                    <a:pt x="12417" y="23366"/>
                  </a:lnTo>
                  <a:lnTo>
                    <a:pt x="8875" y="23366"/>
                  </a:lnTo>
                  <a:lnTo>
                    <a:pt x="5333" y="26825"/>
                  </a:lnTo>
                  <a:lnTo>
                    <a:pt x="8007" y="29481"/>
                  </a:lnTo>
                  <a:lnTo>
                    <a:pt x="804" y="29481"/>
                  </a:lnTo>
                  <a:lnTo>
                    <a:pt x="804" y="22278"/>
                  </a:lnTo>
                  <a:lnTo>
                    <a:pt x="3460" y="24952"/>
                  </a:lnTo>
                  <a:lnTo>
                    <a:pt x="6919" y="21410"/>
                  </a:lnTo>
                  <a:lnTo>
                    <a:pt x="6919" y="17867"/>
                  </a:lnTo>
                  <a:lnTo>
                    <a:pt x="11187" y="17867"/>
                  </a:lnTo>
                  <a:lnTo>
                    <a:pt x="13635" y="15140"/>
                  </a:lnTo>
                  <a:lnTo>
                    <a:pt x="11187" y="12418"/>
                  </a:lnTo>
                  <a:lnTo>
                    <a:pt x="6919" y="12418"/>
                  </a:lnTo>
                  <a:lnTo>
                    <a:pt x="6919" y="8880"/>
                  </a:lnTo>
                  <a:lnTo>
                    <a:pt x="3460" y="5344"/>
                  </a:lnTo>
                  <a:lnTo>
                    <a:pt x="804" y="8013"/>
                  </a:lnTo>
                  <a:lnTo>
                    <a:pt x="804" y="804"/>
                  </a:lnTo>
                  <a:lnTo>
                    <a:pt x="8019" y="804"/>
                  </a:lnTo>
                  <a:lnTo>
                    <a:pt x="5333" y="3467"/>
                  </a:lnTo>
                  <a:lnTo>
                    <a:pt x="8875" y="6926"/>
                  </a:lnTo>
                  <a:lnTo>
                    <a:pt x="12417" y="6926"/>
                  </a:lnTo>
                  <a:lnTo>
                    <a:pt x="12417" y="11187"/>
                  </a:lnTo>
                  <a:lnTo>
                    <a:pt x="15140" y="13636"/>
                  </a:lnTo>
                  <a:lnTo>
                    <a:pt x="17867" y="11187"/>
                  </a:lnTo>
                  <a:lnTo>
                    <a:pt x="17867" y="6926"/>
                  </a:lnTo>
                  <a:lnTo>
                    <a:pt x="21403" y="6926"/>
                  </a:lnTo>
                  <a:lnTo>
                    <a:pt x="24940" y="3467"/>
                  </a:lnTo>
                  <a:lnTo>
                    <a:pt x="22259" y="804"/>
                  </a:lnTo>
                  <a:close/>
                  <a:moveTo>
                    <a:pt x="1" y="1"/>
                  </a:moveTo>
                  <a:lnTo>
                    <a:pt x="1" y="9957"/>
                  </a:lnTo>
                  <a:lnTo>
                    <a:pt x="3454" y="6485"/>
                  </a:lnTo>
                  <a:lnTo>
                    <a:pt x="6117" y="9208"/>
                  </a:lnTo>
                  <a:lnTo>
                    <a:pt x="6117" y="13214"/>
                  </a:lnTo>
                  <a:lnTo>
                    <a:pt x="10830" y="13214"/>
                  </a:lnTo>
                  <a:lnTo>
                    <a:pt x="12559" y="15140"/>
                  </a:lnTo>
                  <a:lnTo>
                    <a:pt x="10830" y="17065"/>
                  </a:lnTo>
                  <a:lnTo>
                    <a:pt x="6117" y="17065"/>
                  </a:lnTo>
                  <a:lnTo>
                    <a:pt x="6117" y="21084"/>
                  </a:lnTo>
                  <a:lnTo>
                    <a:pt x="3454" y="23811"/>
                  </a:lnTo>
                  <a:lnTo>
                    <a:pt x="1" y="20328"/>
                  </a:lnTo>
                  <a:lnTo>
                    <a:pt x="1" y="30285"/>
                  </a:lnTo>
                  <a:lnTo>
                    <a:pt x="9950" y="30285"/>
                  </a:lnTo>
                  <a:lnTo>
                    <a:pt x="6474" y="26831"/>
                  </a:lnTo>
                  <a:lnTo>
                    <a:pt x="9201" y="24168"/>
                  </a:lnTo>
                  <a:lnTo>
                    <a:pt x="13220" y="24168"/>
                  </a:lnTo>
                  <a:lnTo>
                    <a:pt x="13220" y="19455"/>
                  </a:lnTo>
                  <a:lnTo>
                    <a:pt x="15140" y="17724"/>
                  </a:lnTo>
                  <a:lnTo>
                    <a:pt x="17065" y="19455"/>
                  </a:lnTo>
                  <a:lnTo>
                    <a:pt x="17065" y="24168"/>
                  </a:lnTo>
                  <a:lnTo>
                    <a:pt x="21077" y="24168"/>
                  </a:lnTo>
                  <a:lnTo>
                    <a:pt x="23798" y="26831"/>
                  </a:lnTo>
                  <a:lnTo>
                    <a:pt x="20322" y="30285"/>
                  </a:lnTo>
                  <a:lnTo>
                    <a:pt x="30283" y="30285"/>
                  </a:lnTo>
                  <a:lnTo>
                    <a:pt x="30283" y="20328"/>
                  </a:lnTo>
                  <a:lnTo>
                    <a:pt x="26824" y="23811"/>
                  </a:lnTo>
                  <a:lnTo>
                    <a:pt x="24155" y="21084"/>
                  </a:lnTo>
                  <a:lnTo>
                    <a:pt x="24155" y="17065"/>
                  </a:lnTo>
                  <a:lnTo>
                    <a:pt x="19455" y="17065"/>
                  </a:lnTo>
                  <a:lnTo>
                    <a:pt x="17724" y="15140"/>
                  </a:lnTo>
                  <a:lnTo>
                    <a:pt x="19455" y="13214"/>
                  </a:lnTo>
                  <a:lnTo>
                    <a:pt x="24155" y="13214"/>
                  </a:lnTo>
                  <a:lnTo>
                    <a:pt x="24155" y="9208"/>
                  </a:lnTo>
                  <a:lnTo>
                    <a:pt x="26824" y="6485"/>
                  </a:lnTo>
                  <a:lnTo>
                    <a:pt x="30283" y="9969"/>
                  </a:lnTo>
                  <a:lnTo>
                    <a:pt x="30283" y="1"/>
                  </a:lnTo>
                  <a:lnTo>
                    <a:pt x="20316" y="1"/>
                  </a:lnTo>
                  <a:lnTo>
                    <a:pt x="23798" y="3460"/>
                  </a:lnTo>
                  <a:lnTo>
                    <a:pt x="21077" y="6129"/>
                  </a:lnTo>
                  <a:lnTo>
                    <a:pt x="17065" y="6129"/>
                  </a:lnTo>
                  <a:lnTo>
                    <a:pt x="17065" y="10830"/>
                  </a:lnTo>
                  <a:lnTo>
                    <a:pt x="15140" y="12554"/>
                  </a:lnTo>
                  <a:lnTo>
                    <a:pt x="13220" y="10830"/>
                  </a:lnTo>
                  <a:lnTo>
                    <a:pt x="13220" y="6129"/>
                  </a:lnTo>
                  <a:lnTo>
                    <a:pt x="9201" y="6129"/>
                  </a:lnTo>
                  <a:lnTo>
                    <a:pt x="6474" y="3460"/>
                  </a:lnTo>
                  <a:lnTo>
                    <a:pt x="9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43125" y="929550"/>
              <a:ext cx="307600" cy="305825"/>
            </a:xfrm>
            <a:custGeom>
              <a:avLst/>
              <a:gdLst/>
              <a:ahLst/>
              <a:cxnLst/>
              <a:rect l="l" t="t" r="r" b="b"/>
              <a:pathLst>
                <a:path w="12304" h="12233" extrusionOk="0">
                  <a:moveTo>
                    <a:pt x="6153" y="1"/>
                  </a:moveTo>
                  <a:lnTo>
                    <a:pt x="0" y="6106"/>
                  </a:lnTo>
                  <a:lnTo>
                    <a:pt x="3828" y="6106"/>
                  </a:lnTo>
                  <a:lnTo>
                    <a:pt x="3828" y="12233"/>
                  </a:lnTo>
                  <a:lnTo>
                    <a:pt x="8482" y="12233"/>
                  </a:lnTo>
                  <a:lnTo>
                    <a:pt x="8482" y="6106"/>
                  </a:lnTo>
                  <a:lnTo>
                    <a:pt x="12304" y="6106"/>
                  </a:lnTo>
                  <a:lnTo>
                    <a:pt x="6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18900" y="915475"/>
              <a:ext cx="356050" cy="329900"/>
            </a:xfrm>
            <a:custGeom>
              <a:avLst/>
              <a:gdLst/>
              <a:ahLst/>
              <a:cxnLst/>
              <a:rect l="l" t="t" r="r" b="b"/>
              <a:pathLst>
                <a:path w="14242" h="13196" extrusionOk="0">
                  <a:moveTo>
                    <a:pt x="7122" y="1129"/>
                  </a:moveTo>
                  <a:lnTo>
                    <a:pt x="12298" y="6270"/>
                  </a:lnTo>
                  <a:lnTo>
                    <a:pt x="9047" y="6270"/>
                  </a:lnTo>
                  <a:lnTo>
                    <a:pt x="9047" y="12398"/>
                  </a:lnTo>
                  <a:lnTo>
                    <a:pt x="5202" y="12398"/>
                  </a:lnTo>
                  <a:lnTo>
                    <a:pt x="5202" y="6270"/>
                  </a:lnTo>
                  <a:lnTo>
                    <a:pt x="1944" y="6270"/>
                  </a:lnTo>
                  <a:lnTo>
                    <a:pt x="7122" y="1129"/>
                  </a:lnTo>
                  <a:close/>
                  <a:moveTo>
                    <a:pt x="7122" y="0"/>
                  </a:moveTo>
                  <a:lnTo>
                    <a:pt x="1" y="7073"/>
                  </a:lnTo>
                  <a:lnTo>
                    <a:pt x="4399" y="7073"/>
                  </a:lnTo>
                  <a:lnTo>
                    <a:pt x="4399" y="13195"/>
                  </a:lnTo>
                  <a:lnTo>
                    <a:pt x="9849" y="13195"/>
                  </a:lnTo>
                  <a:lnTo>
                    <a:pt x="9849" y="7073"/>
                  </a:lnTo>
                  <a:lnTo>
                    <a:pt x="14241" y="7073"/>
                  </a:lnTo>
                  <a:lnTo>
                    <a:pt x="71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55175" y="1082200"/>
              <a:ext cx="172500" cy="153175"/>
            </a:xfrm>
            <a:custGeom>
              <a:avLst/>
              <a:gdLst/>
              <a:ahLst/>
              <a:cxnLst/>
              <a:rect l="l" t="t" r="r" b="b"/>
              <a:pathLst>
                <a:path w="6900" h="6127" extrusionOk="0">
                  <a:moveTo>
                    <a:pt x="0" y="0"/>
                  </a:moveTo>
                  <a:lnTo>
                    <a:pt x="0" y="6127"/>
                  </a:lnTo>
                  <a:lnTo>
                    <a:pt x="3769" y="6127"/>
                  </a:lnTo>
                  <a:lnTo>
                    <a:pt x="6900" y="3067"/>
                  </a:lnTo>
                  <a:lnTo>
                    <a:pt x="3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45075" y="1072200"/>
              <a:ext cx="196875" cy="173175"/>
            </a:xfrm>
            <a:custGeom>
              <a:avLst/>
              <a:gdLst/>
              <a:ahLst/>
              <a:cxnLst/>
              <a:rect l="l" t="t" r="r" b="b"/>
              <a:pathLst>
                <a:path w="7875" h="6927" extrusionOk="0">
                  <a:moveTo>
                    <a:pt x="4059" y="804"/>
                  </a:moveTo>
                  <a:lnTo>
                    <a:pt x="6733" y="3460"/>
                  </a:lnTo>
                  <a:lnTo>
                    <a:pt x="4012" y="6129"/>
                  </a:lnTo>
                  <a:lnTo>
                    <a:pt x="802" y="6129"/>
                  </a:lnTo>
                  <a:lnTo>
                    <a:pt x="802" y="804"/>
                  </a:lnTo>
                  <a:close/>
                  <a:moveTo>
                    <a:pt x="0" y="1"/>
                  </a:moveTo>
                  <a:lnTo>
                    <a:pt x="0" y="6926"/>
                  </a:lnTo>
                  <a:lnTo>
                    <a:pt x="4338" y="6926"/>
                  </a:lnTo>
                  <a:lnTo>
                    <a:pt x="7875" y="3467"/>
                  </a:lnTo>
                  <a:lnTo>
                    <a:pt x="4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366025" y="1082200"/>
              <a:ext cx="172800" cy="153175"/>
            </a:xfrm>
            <a:custGeom>
              <a:avLst/>
              <a:gdLst/>
              <a:ahLst/>
              <a:cxnLst/>
              <a:rect l="l" t="t" r="r" b="b"/>
              <a:pathLst>
                <a:path w="6912" h="6127" extrusionOk="0">
                  <a:moveTo>
                    <a:pt x="3084" y="0"/>
                  </a:moveTo>
                  <a:lnTo>
                    <a:pt x="0" y="3067"/>
                  </a:lnTo>
                  <a:lnTo>
                    <a:pt x="3131" y="6127"/>
                  </a:lnTo>
                  <a:lnTo>
                    <a:pt x="6912" y="6127"/>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351750" y="1072200"/>
              <a:ext cx="197200" cy="173175"/>
            </a:xfrm>
            <a:custGeom>
              <a:avLst/>
              <a:gdLst/>
              <a:ahLst/>
              <a:cxnLst/>
              <a:rect l="l" t="t" r="r" b="b"/>
              <a:pathLst>
                <a:path w="7888" h="6927" extrusionOk="0">
                  <a:moveTo>
                    <a:pt x="7085" y="804"/>
                  </a:moveTo>
                  <a:lnTo>
                    <a:pt x="7085" y="6129"/>
                  </a:lnTo>
                  <a:lnTo>
                    <a:pt x="3869" y="6129"/>
                  </a:lnTo>
                  <a:lnTo>
                    <a:pt x="1142" y="3460"/>
                  </a:lnTo>
                  <a:lnTo>
                    <a:pt x="3822" y="804"/>
                  </a:lnTo>
                  <a:close/>
                  <a:moveTo>
                    <a:pt x="3496" y="1"/>
                  </a:moveTo>
                  <a:lnTo>
                    <a:pt x="1" y="3467"/>
                  </a:lnTo>
                  <a:lnTo>
                    <a:pt x="3543" y="6926"/>
                  </a:lnTo>
                  <a:lnTo>
                    <a:pt x="7888" y="6926"/>
                  </a:lnTo>
                  <a:lnTo>
                    <a:pt x="78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812375" y="1297200"/>
              <a:ext cx="305825" cy="307450"/>
            </a:xfrm>
            <a:custGeom>
              <a:avLst/>
              <a:gdLst/>
              <a:ahLst/>
              <a:cxnLst/>
              <a:rect l="l" t="t" r="r" b="b"/>
              <a:pathLst>
                <a:path w="12233" h="12298" extrusionOk="0">
                  <a:moveTo>
                    <a:pt x="6122" y="0"/>
                  </a:moveTo>
                  <a:lnTo>
                    <a:pt x="6122" y="3816"/>
                  </a:lnTo>
                  <a:lnTo>
                    <a:pt x="0" y="3816"/>
                  </a:lnTo>
                  <a:lnTo>
                    <a:pt x="0" y="8469"/>
                  </a:lnTo>
                  <a:lnTo>
                    <a:pt x="6122" y="8469"/>
                  </a:lnTo>
                  <a:lnTo>
                    <a:pt x="6122" y="12298"/>
                  </a:lnTo>
                  <a:lnTo>
                    <a:pt x="12232" y="6151"/>
                  </a:lnTo>
                  <a:lnTo>
                    <a:pt x="6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802425" y="1272800"/>
              <a:ext cx="329875" cy="356225"/>
            </a:xfrm>
            <a:custGeom>
              <a:avLst/>
              <a:gdLst/>
              <a:ahLst/>
              <a:cxnLst/>
              <a:rect l="l" t="t" r="r" b="b"/>
              <a:pathLst>
                <a:path w="13195" h="14249" extrusionOk="0">
                  <a:moveTo>
                    <a:pt x="6924" y="1945"/>
                  </a:moveTo>
                  <a:lnTo>
                    <a:pt x="12065" y="7127"/>
                  </a:lnTo>
                  <a:lnTo>
                    <a:pt x="6924" y="12304"/>
                  </a:lnTo>
                  <a:lnTo>
                    <a:pt x="6924" y="9041"/>
                  </a:lnTo>
                  <a:lnTo>
                    <a:pt x="796" y="9041"/>
                  </a:lnTo>
                  <a:lnTo>
                    <a:pt x="796" y="5190"/>
                  </a:lnTo>
                  <a:lnTo>
                    <a:pt x="6924" y="5190"/>
                  </a:lnTo>
                  <a:lnTo>
                    <a:pt x="6924" y="1945"/>
                  </a:lnTo>
                  <a:close/>
                  <a:moveTo>
                    <a:pt x="6122" y="1"/>
                  </a:moveTo>
                  <a:lnTo>
                    <a:pt x="6122" y="4394"/>
                  </a:lnTo>
                  <a:lnTo>
                    <a:pt x="0" y="4394"/>
                  </a:lnTo>
                  <a:lnTo>
                    <a:pt x="0" y="9843"/>
                  </a:lnTo>
                  <a:lnTo>
                    <a:pt x="6122" y="9843"/>
                  </a:lnTo>
                  <a:lnTo>
                    <a:pt x="6122" y="14248"/>
                  </a:lnTo>
                  <a:lnTo>
                    <a:pt x="13195" y="7127"/>
                  </a:lnTo>
                  <a:lnTo>
                    <a:pt x="6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812375" y="1508925"/>
              <a:ext cx="153075" cy="172825"/>
            </a:xfrm>
            <a:custGeom>
              <a:avLst/>
              <a:gdLst/>
              <a:ahLst/>
              <a:cxnLst/>
              <a:rect l="l" t="t" r="r" b="b"/>
              <a:pathLst>
                <a:path w="6123" h="6913" extrusionOk="0">
                  <a:moveTo>
                    <a:pt x="0" y="0"/>
                  </a:moveTo>
                  <a:lnTo>
                    <a:pt x="0" y="3780"/>
                  </a:lnTo>
                  <a:lnTo>
                    <a:pt x="3061" y="6913"/>
                  </a:lnTo>
                  <a:lnTo>
                    <a:pt x="6122" y="3829"/>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802425" y="1498825"/>
              <a:ext cx="173125" cy="197200"/>
            </a:xfrm>
            <a:custGeom>
              <a:avLst/>
              <a:gdLst/>
              <a:ahLst/>
              <a:cxnLst/>
              <a:rect l="l" t="t" r="r" b="b"/>
              <a:pathLst>
                <a:path w="6925" h="7888" extrusionOk="0">
                  <a:moveTo>
                    <a:pt x="6122" y="802"/>
                  </a:moveTo>
                  <a:lnTo>
                    <a:pt x="6122" y="4066"/>
                  </a:lnTo>
                  <a:lnTo>
                    <a:pt x="3465" y="6746"/>
                  </a:lnTo>
                  <a:lnTo>
                    <a:pt x="796" y="4019"/>
                  </a:lnTo>
                  <a:lnTo>
                    <a:pt x="796" y="802"/>
                  </a:lnTo>
                  <a:close/>
                  <a:moveTo>
                    <a:pt x="0" y="0"/>
                  </a:moveTo>
                  <a:lnTo>
                    <a:pt x="0" y="4345"/>
                  </a:lnTo>
                  <a:lnTo>
                    <a:pt x="3459" y="7887"/>
                  </a:lnTo>
                  <a:lnTo>
                    <a:pt x="6924" y="4398"/>
                  </a:lnTo>
                  <a:lnTo>
                    <a:pt x="69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812375" y="1220050"/>
              <a:ext cx="153075" cy="172575"/>
            </a:xfrm>
            <a:custGeom>
              <a:avLst/>
              <a:gdLst/>
              <a:ahLst/>
              <a:cxnLst/>
              <a:rect l="l" t="t" r="r" b="b"/>
              <a:pathLst>
                <a:path w="6123" h="6903" extrusionOk="0">
                  <a:moveTo>
                    <a:pt x="3061" y="1"/>
                  </a:moveTo>
                  <a:lnTo>
                    <a:pt x="0" y="3133"/>
                  </a:lnTo>
                  <a:lnTo>
                    <a:pt x="0" y="6902"/>
                  </a:lnTo>
                  <a:lnTo>
                    <a:pt x="6122" y="6902"/>
                  </a:lnTo>
                  <a:lnTo>
                    <a:pt x="6122" y="3086"/>
                  </a:lnTo>
                  <a:lnTo>
                    <a:pt x="30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802425" y="1205800"/>
              <a:ext cx="173125" cy="196750"/>
            </a:xfrm>
            <a:custGeom>
              <a:avLst/>
              <a:gdLst/>
              <a:ahLst/>
              <a:cxnLst/>
              <a:rect l="l" t="t" r="r" b="b"/>
              <a:pathLst>
                <a:path w="6925" h="7870" extrusionOk="0">
                  <a:moveTo>
                    <a:pt x="3465" y="1141"/>
                  </a:moveTo>
                  <a:lnTo>
                    <a:pt x="6122" y="3816"/>
                  </a:lnTo>
                  <a:lnTo>
                    <a:pt x="6122" y="7074"/>
                  </a:lnTo>
                  <a:lnTo>
                    <a:pt x="796" y="7074"/>
                  </a:lnTo>
                  <a:lnTo>
                    <a:pt x="796" y="3864"/>
                  </a:lnTo>
                  <a:lnTo>
                    <a:pt x="3465" y="1141"/>
                  </a:lnTo>
                  <a:close/>
                  <a:moveTo>
                    <a:pt x="3459" y="0"/>
                  </a:moveTo>
                  <a:lnTo>
                    <a:pt x="0" y="3536"/>
                  </a:lnTo>
                  <a:lnTo>
                    <a:pt x="0" y="7870"/>
                  </a:lnTo>
                  <a:lnTo>
                    <a:pt x="6924" y="7870"/>
                  </a:lnTo>
                  <a:lnTo>
                    <a:pt x="6924" y="3489"/>
                  </a:lnTo>
                  <a:lnTo>
                    <a:pt x="34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075650" y="1296875"/>
              <a:ext cx="305825" cy="307925"/>
            </a:xfrm>
            <a:custGeom>
              <a:avLst/>
              <a:gdLst/>
              <a:ahLst/>
              <a:cxnLst/>
              <a:rect l="l" t="t" r="r" b="b"/>
              <a:pathLst>
                <a:path w="12233" h="12317" extrusionOk="0">
                  <a:moveTo>
                    <a:pt x="6116" y="0"/>
                  </a:moveTo>
                  <a:lnTo>
                    <a:pt x="1" y="6153"/>
                  </a:lnTo>
                  <a:lnTo>
                    <a:pt x="6116" y="12317"/>
                  </a:lnTo>
                  <a:lnTo>
                    <a:pt x="6116" y="8482"/>
                  </a:lnTo>
                  <a:lnTo>
                    <a:pt x="12233" y="8482"/>
                  </a:lnTo>
                  <a:lnTo>
                    <a:pt x="12233" y="3829"/>
                  </a:lnTo>
                  <a:lnTo>
                    <a:pt x="6116" y="3829"/>
                  </a:lnTo>
                  <a:lnTo>
                    <a:pt x="6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61550" y="1272525"/>
              <a:ext cx="329875" cy="356625"/>
            </a:xfrm>
            <a:custGeom>
              <a:avLst/>
              <a:gdLst/>
              <a:ahLst/>
              <a:cxnLst/>
              <a:rect l="l" t="t" r="r" b="b"/>
              <a:pathLst>
                <a:path w="13195" h="14265" extrusionOk="0">
                  <a:moveTo>
                    <a:pt x="6277" y="1944"/>
                  </a:moveTo>
                  <a:lnTo>
                    <a:pt x="6277" y="5201"/>
                  </a:lnTo>
                  <a:lnTo>
                    <a:pt x="12393" y="5201"/>
                  </a:lnTo>
                  <a:lnTo>
                    <a:pt x="12393" y="9052"/>
                  </a:lnTo>
                  <a:lnTo>
                    <a:pt x="6277" y="9052"/>
                  </a:lnTo>
                  <a:lnTo>
                    <a:pt x="6277" y="12315"/>
                  </a:lnTo>
                  <a:lnTo>
                    <a:pt x="1130" y="7127"/>
                  </a:lnTo>
                  <a:lnTo>
                    <a:pt x="6277" y="1944"/>
                  </a:lnTo>
                  <a:close/>
                  <a:moveTo>
                    <a:pt x="7080" y="0"/>
                  </a:moveTo>
                  <a:lnTo>
                    <a:pt x="0" y="7127"/>
                  </a:lnTo>
                  <a:lnTo>
                    <a:pt x="7080" y="14265"/>
                  </a:lnTo>
                  <a:lnTo>
                    <a:pt x="7080" y="9854"/>
                  </a:lnTo>
                  <a:lnTo>
                    <a:pt x="13195" y="9854"/>
                  </a:lnTo>
                  <a:lnTo>
                    <a:pt x="13195" y="4405"/>
                  </a:lnTo>
                  <a:lnTo>
                    <a:pt x="7080" y="4405"/>
                  </a:lnTo>
                  <a:lnTo>
                    <a:pt x="7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228550" y="1508925"/>
              <a:ext cx="152925" cy="172825"/>
            </a:xfrm>
            <a:custGeom>
              <a:avLst/>
              <a:gdLst/>
              <a:ahLst/>
              <a:cxnLst/>
              <a:rect l="l" t="t" r="r" b="b"/>
              <a:pathLst>
                <a:path w="6117" h="6913" extrusionOk="0">
                  <a:moveTo>
                    <a:pt x="0" y="0"/>
                  </a:moveTo>
                  <a:lnTo>
                    <a:pt x="0" y="3835"/>
                  </a:lnTo>
                  <a:lnTo>
                    <a:pt x="3050" y="6913"/>
                  </a:lnTo>
                  <a:lnTo>
                    <a:pt x="6117" y="3780"/>
                  </a:lnTo>
                  <a:lnTo>
                    <a:pt x="6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218450" y="1498825"/>
              <a:ext cx="172975" cy="197200"/>
            </a:xfrm>
            <a:custGeom>
              <a:avLst/>
              <a:gdLst/>
              <a:ahLst/>
              <a:cxnLst/>
              <a:rect l="l" t="t" r="r" b="b"/>
              <a:pathLst>
                <a:path w="6919" h="7888" extrusionOk="0">
                  <a:moveTo>
                    <a:pt x="6117" y="802"/>
                  </a:moveTo>
                  <a:lnTo>
                    <a:pt x="6117" y="4019"/>
                  </a:lnTo>
                  <a:lnTo>
                    <a:pt x="3454" y="6746"/>
                  </a:lnTo>
                  <a:lnTo>
                    <a:pt x="804" y="4072"/>
                  </a:lnTo>
                  <a:lnTo>
                    <a:pt x="804" y="802"/>
                  </a:lnTo>
                  <a:close/>
                  <a:moveTo>
                    <a:pt x="1" y="0"/>
                  </a:moveTo>
                  <a:lnTo>
                    <a:pt x="1" y="4404"/>
                  </a:lnTo>
                  <a:lnTo>
                    <a:pt x="3460" y="7887"/>
                  </a:lnTo>
                  <a:lnTo>
                    <a:pt x="6919" y="4345"/>
                  </a:lnTo>
                  <a:lnTo>
                    <a:pt x="6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28550" y="1220050"/>
              <a:ext cx="152925" cy="172575"/>
            </a:xfrm>
            <a:custGeom>
              <a:avLst/>
              <a:gdLst/>
              <a:ahLst/>
              <a:cxnLst/>
              <a:rect l="l" t="t" r="r" b="b"/>
              <a:pathLst>
                <a:path w="6117" h="6903" extrusionOk="0">
                  <a:moveTo>
                    <a:pt x="3050" y="1"/>
                  </a:moveTo>
                  <a:lnTo>
                    <a:pt x="0" y="3073"/>
                  </a:lnTo>
                  <a:lnTo>
                    <a:pt x="0" y="6902"/>
                  </a:lnTo>
                  <a:lnTo>
                    <a:pt x="6117" y="6902"/>
                  </a:lnTo>
                  <a:lnTo>
                    <a:pt x="6117" y="3133"/>
                  </a:lnTo>
                  <a:lnTo>
                    <a:pt x="30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218450" y="1205800"/>
              <a:ext cx="172975" cy="196750"/>
            </a:xfrm>
            <a:custGeom>
              <a:avLst/>
              <a:gdLst/>
              <a:ahLst/>
              <a:cxnLst/>
              <a:rect l="l" t="t" r="r" b="b"/>
              <a:pathLst>
                <a:path w="6919" h="7870" extrusionOk="0">
                  <a:moveTo>
                    <a:pt x="3454" y="1141"/>
                  </a:moveTo>
                  <a:lnTo>
                    <a:pt x="6117" y="3864"/>
                  </a:lnTo>
                  <a:lnTo>
                    <a:pt x="6117" y="7074"/>
                  </a:lnTo>
                  <a:lnTo>
                    <a:pt x="804" y="7074"/>
                  </a:lnTo>
                  <a:lnTo>
                    <a:pt x="804" y="3810"/>
                  </a:lnTo>
                  <a:lnTo>
                    <a:pt x="3454" y="1141"/>
                  </a:lnTo>
                  <a:close/>
                  <a:moveTo>
                    <a:pt x="3460" y="0"/>
                  </a:moveTo>
                  <a:lnTo>
                    <a:pt x="1" y="3478"/>
                  </a:lnTo>
                  <a:lnTo>
                    <a:pt x="1" y="7870"/>
                  </a:lnTo>
                  <a:lnTo>
                    <a:pt x="6919" y="7870"/>
                  </a:lnTo>
                  <a:lnTo>
                    <a:pt x="6919" y="3536"/>
                  </a:lnTo>
                  <a:lnTo>
                    <a:pt x="34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442825" y="1666300"/>
              <a:ext cx="308050" cy="305825"/>
            </a:xfrm>
            <a:custGeom>
              <a:avLst/>
              <a:gdLst/>
              <a:ahLst/>
              <a:cxnLst/>
              <a:rect l="l" t="t" r="r" b="b"/>
              <a:pathLst>
                <a:path w="12322" h="12233" extrusionOk="0">
                  <a:moveTo>
                    <a:pt x="3840" y="0"/>
                  </a:moveTo>
                  <a:lnTo>
                    <a:pt x="3840" y="6115"/>
                  </a:lnTo>
                  <a:lnTo>
                    <a:pt x="1" y="6115"/>
                  </a:lnTo>
                  <a:lnTo>
                    <a:pt x="6158" y="12232"/>
                  </a:lnTo>
                  <a:lnTo>
                    <a:pt x="12321" y="6115"/>
                  </a:lnTo>
                  <a:lnTo>
                    <a:pt x="8494" y="6115"/>
                  </a:lnTo>
                  <a:lnTo>
                    <a:pt x="84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418625" y="1656350"/>
              <a:ext cx="356450" cy="329900"/>
            </a:xfrm>
            <a:custGeom>
              <a:avLst/>
              <a:gdLst/>
              <a:ahLst/>
              <a:cxnLst/>
              <a:rect l="l" t="t" r="r" b="b"/>
              <a:pathLst>
                <a:path w="14258" h="13196" extrusionOk="0">
                  <a:moveTo>
                    <a:pt x="9058" y="802"/>
                  </a:moveTo>
                  <a:lnTo>
                    <a:pt x="9058" y="6919"/>
                  </a:lnTo>
                  <a:lnTo>
                    <a:pt x="12315" y="6919"/>
                  </a:lnTo>
                  <a:lnTo>
                    <a:pt x="7126" y="12065"/>
                  </a:lnTo>
                  <a:lnTo>
                    <a:pt x="1943" y="6919"/>
                  </a:lnTo>
                  <a:lnTo>
                    <a:pt x="5213" y="6919"/>
                  </a:lnTo>
                  <a:lnTo>
                    <a:pt x="5213" y="802"/>
                  </a:lnTo>
                  <a:close/>
                  <a:moveTo>
                    <a:pt x="4410" y="0"/>
                  </a:moveTo>
                  <a:lnTo>
                    <a:pt x="4410" y="6115"/>
                  </a:lnTo>
                  <a:lnTo>
                    <a:pt x="0" y="6115"/>
                  </a:lnTo>
                  <a:lnTo>
                    <a:pt x="7126" y="13195"/>
                  </a:lnTo>
                  <a:lnTo>
                    <a:pt x="14258" y="6115"/>
                  </a:lnTo>
                  <a:lnTo>
                    <a:pt x="9860" y="6115"/>
                  </a:lnTo>
                  <a:lnTo>
                    <a:pt x="9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366025" y="1666300"/>
              <a:ext cx="172800" cy="152900"/>
            </a:xfrm>
            <a:custGeom>
              <a:avLst/>
              <a:gdLst/>
              <a:ahLst/>
              <a:cxnLst/>
              <a:rect l="l" t="t" r="r" b="b"/>
              <a:pathLst>
                <a:path w="6912" h="6116" extrusionOk="0">
                  <a:moveTo>
                    <a:pt x="3131" y="0"/>
                  </a:moveTo>
                  <a:lnTo>
                    <a:pt x="0" y="3067"/>
                  </a:lnTo>
                  <a:lnTo>
                    <a:pt x="3073" y="6115"/>
                  </a:lnTo>
                  <a:lnTo>
                    <a:pt x="6912" y="6115"/>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51750" y="1656350"/>
              <a:ext cx="197200" cy="172975"/>
            </a:xfrm>
            <a:custGeom>
              <a:avLst/>
              <a:gdLst/>
              <a:ahLst/>
              <a:cxnLst/>
              <a:rect l="l" t="t" r="r" b="b"/>
              <a:pathLst>
                <a:path w="7888" h="6919" extrusionOk="0">
                  <a:moveTo>
                    <a:pt x="7085" y="802"/>
                  </a:moveTo>
                  <a:lnTo>
                    <a:pt x="7085" y="6115"/>
                  </a:lnTo>
                  <a:lnTo>
                    <a:pt x="3809" y="6115"/>
                  </a:lnTo>
                  <a:lnTo>
                    <a:pt x="1142" y="3465"/>
                  </a:lnTo>
                  <a:lnTo>
                    <a:pt x="3869" y="802"/>
                  </a:lnTo>
                  <a:close/>
                  <a:moveTo>
                    <a:pt x="3543" y="0"/>
                  </a:moveTo>
                  <a:lnTo>
                    <a:pt x="1" y="3459"/>
                  </a:lnTo>
                  <a:lnTo>
                    <a:pt x="3477" y="6919"/>
                  </a:lnTo>
                  <a:lnTo>
                    <a:pt x="7888" y="6919"/>
                  </a:lnTo>
                  <a:lnTo>
                    <a:pt x="7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655175" y="1666300"/>
              <a:ext cx="172500" cy="152900"/>
            </a:xfrm>
            <a:custGeom>
              <a:avLst/>
              <a:gdLst/>
              <a:ahLst/>
              <a:cxnLst/>
              <a:rect l="l" t="t" r="r" b="b"/>
              <a:pathLst>
                <a:path w="6900" h="6116" extrusionOk="0">
                  <a:moveTo>
                    <a:pt x="0" y="0"/>
                  </a:moveTo>
                  <a:lnTo>
                    <a:pt x="0" y="6115"/>
                  </a:lnTo>
                  <a:lnTo>
                    <a:pt x="3827" y="6115"/>
                  </a:lnTo>
                  <a:lnTo>
                    <a:pt x="6900" y="3067"/>
                  </a:ln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645075" y="1656350"/>
              <a:ext cx="196875" cy="172975"/>
            </a:xfrm>
            <a:custGeom>
              <a:avLst/>
              <a:gdLst/>
              <a:ahLst/>
              <a:cxnLst/>
              <a:rect l="l" t="t" r="r" b="b"/>
              <a:pathLst>
                <a:path w="7875" h="6919" extrusionOk="0">
                  <a:moveTo>
                    <a:pt x="4012" y="802"/>
                  </a:moveTo>
                  <a:lnTo>
                    <a:pt x="6733" y="3465"/>
                  </a:lnTo>
                  <a:lnTo>
                    <a:pt x="4066" y="6115"/>
                  </a:lnTo>
                  <a:lnTo>
                    <a:pt x="802" y="6115"/>
                  </a:lnTo>
                  <a:lnTo>
                    <a:pt x="802" y="802"/>
                  </a:lnTo>
                  <a:close/>
                  <a:moveTo>
                    <a:pt x="0" y="0"/>
                  </a:moveTo>
                  <a:lnTo>
                    <a:pt x="0" y="6919"/>
                  </a:lnTo>
                  <a:lnTo>
                    <a:pt x="4398" y="6919"/>
                  </a:lnTo>
                  <a:lnTo>
                    <a:pt x="7875" y="3459"/>
                  </a:lnTo>
                  <a:lnTo>
                    <a:pt x="43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7414499" y="-1019390"/>
            <a:ext cx="2679559" cy="2679559"/>
            <a:chOff x="2924725" y="208150"/>
            <a:chExt cx="1242550" cy="1242550"/>
          </a:xfrm>
        </p:grpSpPr>
        <p:sp>
          <p:nvSpPr>
            <p:cNvPr id="47" name="Google Shape;47;p2"/>
            <p:cNvSpPr/>
            <p:nvPr/>
          </p:nvSpPr>
          <p:spPr>
            <a:xfrm>
              <a:off x="3333800" y="766875"/>
              <a:ext cx="173425" cy="125125"/>
            </a:xfrm>
            <a:custGeom>
              <a:avLst/>
              <a:gdLst/>
              <a:ahLst/>
              <a:cxnLst/>
              <a:rect l="l" t="t" r="r" b="b"/>
              <a:pathLst>
                <a:path w="6937" h="5005" extrusionOk="0">
                  <a:moveTo>
                    <a:pt x="4428" y="582"/>
                  </a:moveTo>
                  <a:lnTo>
                    <a:pt x="6152" y="2502"/>
                  </a:lnTo>
                  <a:lnTo>
                    <a:pt x="4428" y="4422"/>
                  </a:lnTo>
                  <a:lnTo>
                    <a:pt x="583" y="4422"/>
                  </a:lnTo>
                  <a:lnTo>
                    <a:pt x="583" y="582"/>
                  </a:lnTo>
                  <a:close/>
                  <a:moveTo>
                    <a:pt x="1" y="0"/>
                  </a:moveTo>
                  <a:lnTo>
                    <a:pt x="1" y="5004"/>
                  </a:lnTo>
                  <a:lnTo>
                    <a:pt x="4690" y="5004"/>
                  </a:lnTo>
                  <a:lnTo>
                    <a:pt x="6936" y="2502"/>
                  </a:lnTo>
                  <a:lnTo>
                    <a:pt x="46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483450" y="868225"/>
              <a:ext cx="125250" cy="173550"/>
            </a:xfrm>
            <a:custGeom>
              <a:avLst/>
              <a:gdLst/>
              <a:ahLst/>
              <a:cxnLst/>
              <a:rect l="l" t="t" r="r" b="b"/>
              <a:pathLst>
                <a:path w="5010" h="6942" extrusionOk="0">
                  <a:moveTo>
                    <a:pt x="2502" y="790"/>
                  </a:moveTo>
                  <a:lnTo>
                    <a:pt x="4422" y="2514"/>
                  </a:lnTo>
                  <a:lnTo>
                    <a:pt x="4422" y="6359"/>
                  </a:lnTo>
                  <a:lnTo>
                    <a:pt x="588" y="6359"/>
                  </a:lnTo>
                  <a:lnTo>
                    <a:pt x="588" y="2514"/>
                  </a:lnTo>
                  <a:lnTo>
                    <a:pt x="2502" y="790"/>
                  </a:lnTo>
                  <a:close/>
                  <a:moveTo>
                    <a:pt x="2502" y="0"/>
                  </a:moveTo>
                  <a:lnTo>
                    <a:pt x="0" y="2253"/>
                  </a:lnTo>
                  <a:lnTo>
                    <a:pt x="0" y="6941"/>
                  </a:lnTo>
                  <a:lnTo>
                    <a:pt x="5010" y="6941"/>
                  </a:lnTo>
                  <a:lnTo>
                    <a:pt x="5010" y="2253"/>
                  </a:lnTo>
                  <a:lnTo>
                    <a:pt x="25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24725" y="208150"/>
              <a:ext cx="1242550" cy="1242550"/>
            </a:xfrm>
            <a:custGeom>
              <a:avLst/>
              <a:gdLst/>
              <a:ahLst/>
              <a:cxnLst/>
              <a:rect l="l" t="t" r="r" b="b"/>
              <a:pathLst>
                <a:path w="49702" h="49702" extrusionOk="0">
                  <a:moveTo>
                    <a:pt x="24851" y="5446"/>
                  </a:moveTo>
                  <a:lnTo>
                    <a:pt x="30574" y="11133"/>
                  </a:lnTo>
                  <a:lnTo>
                    <a:pt x="38575" y="11133"/>
                  </a:lnTo>
                  <a:lnTo>
                    <a:pt x="38575" y="19134"/>
                  </a:lnTo>
                  <a:lnTo>
                    <a:pt x="44263" y="24863"/>
                  </a:lnTo>
                  <a:lnTo>
                    <a:pt x="38575" y="30587"/>
                  </a:lnTo>
                  <a:lnTo>
                    <a:pt x="38575" y="38575"/>
                  </a:lnTo>
                  <a:lnTo>
                    <a:pt x="30587" y="38575"/>
                  </a:lnTo>
                  <a:lnTo>
                    <a:pt x="24846" y="44270"/>
                  </a:lnTo>
                  <a:lnTo>
                    <a:pt x="19115" y="38575"/>
                  </a:lnTo>
                  <a:lnTo>
                    <a:pt x="11133" y="38575"/>
                  </a:lnTo>
                  <a:lnTo>
                    <a:pt x="11133" y="30593"/>
                  </a:lnTo>
                  <a:lnTo>
                    <a:pt x="5438" y="24851"/>
                  </a:lnTo>
                  <a:lnTo>
                    <a:pt x="11133" y="19121"/>
                  </a:lnTo>
                  <a:lnTo>
                    <a:pt x="11133" y="11133"/>
                  </a:lnTo>
                  <a:lnTo>
                    <a:pt x="19127" y="11133"/>
                  </a:lnTo>
                  <a:lnTo>
                    <a:pt x="24851" y="5446"/>
                  </a:lnTo>
                  <a:close/>
                  <a:moveTo>
                    <a:pt x="24851" y="4625"/>
                  </a:moveTo>
                  <a:lnTo>
                    <a:pt x="18883" y="10545"/>
                  </a:lnTo>
                  <a:lnTo>
                    <a:pt x="10545" y="10545"/>
                  </a:lnTo>
                  <a:lnTo>
                    <a:pt x="10545" y="18884"/>
                  </a:lnTo>
                  <a:lnTo>
                    <a:pt x="4612" y="24851"/>
                  </a:lnTo>
                  <a:lnTo>
                    <a:pt x="10545" y="30831"/>
                  </a:lnTo>
                  <a:lnTo>
                    <a:pt x="10545" y="39157"/>
                  </a:lnTo>
                  <a:lnTo>
                    <a:pt x="18871" y="39157"/>
                  </a:lnTo>
                  <a:lnTo>
                    <a:pt x="24846" y="45096"/>
                  </a:lnTo>
                  <a:lnTo>
                    <a:pt x="30824" y="39157"/>
                  </a:lnTo>
                  <a:lnTo>
                    <a:pt x="39157" y="39157"/>
                  </a:lnTo>
                  <a:lnTo>
                    <a:pt x="39157" y="30825"/>
                  </a:lnTo>
                  <a:lnTo>
                    <a:pt x="45083" y="24863"/>
                  </a:lnTo>
                  <a:lnTo>
                    <a:pt x="39157" y="18890"/>
                  </a:lnTo>
                  <a:lnTo>
                    <a:pt x="39157" y="10545"/>
                  </a:lnTo>
                  <a:lnTo>
                    <a:pt x="30818" y="10545"/>
                  </a:lnTo>
                  <a:lnTo>
                    <a:pt x="24851" y="4625"/>
                  </a:lnTo>
                  <a:close/>
                  <a:moveTo>
                    <a:pt x="24851" y="827"/>
                  </a:moveTo>
                  <a:lnTo>
                    <a:pt x="31888" y="7865"/>
                  </a:lnTo>
                  <a:lnTo>
                    <a:pt x="41838" y="7865"/>
                  </a:lnTo>
                  <a:lnTo>
                    <a:pt x="41838" y="17814"/>
                  </a:lnTo>
                  <a:lnTo>
                    <a:pt x="48875" y="24851"/>
                  </a:lnTo>
                  <a:lnTo>
                    <a:pt x="41838" y="31888"/>
                  </a:lnTo>
                  <a:lnTo>
                    <a:pt x="41838" y="41838"/>
                  </a:lnTo>
                  <a:lnTo>
                    <a:pt x="31888" y="41838"/>
                  </a:lnTo>
                  <a:lnTo>
                    <a:pt x="24851" y="48876"/>
                  </a:lnTo>
                  <a:lnTo>
                    <a:pt x="17813" y="41838"/>
                  </a:lnTo>
                  <a:lnTo>
                    <a:pt x="7863" y="41838"/>
                  </a:lnTo>
                  <a:lnTo>
                    <a:pt x="7863" y="31888"/>
                  </a:lnTo>
                  <a:lnTo>
                    <a:pt x="827" y="24851"/>
                  </a:lnTo>
                  <a:lnTo>
                    <a:pt x="7863" y="17814"/>
                  </a:lnTo>
                  <a:lnTo>
                    <a:pt x="7863" y="7865"/>
                  </a:lnTo>
                  <a:lnTo>
                    <a:pt x="17820" y="7865"/>
                  </a:lnTo>
                  <a:lnTo>
                    <a:pt x="24851" y="827"/>
                  </a:lnTo>
                  <a:close/>
                  <a:moveTo>
                    <a:pt x="24851" y="1"/>
                  </a:moveTo>
                  <a:lnTo>
                    <a:pt x="17576" y="7281"/>
                  </a:lnTo>
                  <a:lnTo>
                    <a:pt x="7281" y="7281"/>
                  </a:lnTo>
                  <a:lnTo>
                    <a:pt x="7281" y="17576"/>
                  </a:lnTo>
                  <a:lnTo>
                    <a:pt x="1" y="24851"/>
                  </a:lnTo>
                  <a:lnTo>
                    <a:pt x="7281" y="32132"/>
                  </a:lnTo>
                  <a:lnTo>
                    <a:pt x="7281" y="42427"/>
                  </a:lnTo>
                  <a:lnTo>
                    <a:pt x="17576" y="42427"/>
                  </a:lnTo>
                  <a:lnTo>
                    <a:pt x="24851" y="49702"/>
                  </a:lnTo>
                  <a:lnTo>
                    <a:pt x="32132" y="42427"/>
                  </a:lnTo>
                  <a:lnTo>
                    <a:pt x="42427" y="42427"/>
                  </a:lnTo>
                  <a:lnTo>
                    <a:pt x="42427" y="32132"/>
                  </a:lnTo>
                  <a:lnTo>
                    <a:pt x="49702" y="24851"/>
                  </a:lnTo>
                  <a:lnTo>
                    <a:pt x="42427" y="17576"/>
                  </a:lnTo>
                  <a:lnTo>
                    <a:pt x="42427" y="7281"/>
                  </a:lnTo>
                  <a:lnTo>
                    <a:pt x="32132" y="7281"/>
                  </a:lnTo>
                  <a:lnTo>
                    <a:pt x="24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584900" y="766875"/>
              <a:ext cx="173300" cy="125125"/>
            </a:xfrm>
            <a:custGeom>
              <a:avLst/>
              <a:gdLst/>
              <a:ahLst/>
              <a:cxnLst/>
              <a:rect l="l" t="t" r="r" b="b"/>
              <a:pathLst>
                <a:path w="6932" h="5005" extrusionOk="0">
                  <a:moveTo>
                    <a:pt x="6343" y="582"/>
                  </a:moveTo>
                  <a:lnTo>
                    <a:pt x="6343" y="4422"/>
                  </a:lnTo>
                  <a:lnTo>
                    <a:pt x="2510" y="4422"/>
                  </a:lnTo>
                  <a:lnTo>
                    <a:pt x="785" y="2502"/>
                  </a:lnTo>
                  <a:lnTo>
                    <a:pt x="2510" y="582"/>
                  </a:lnTo>
                  <a:close/>
                  <a:moveTo>
                    <a:pt x="2247" y="0"/>
                  </a:moveTo>
                  <a:lnTo>
                    <a:pt x="1" y="2502"/>
                  </a:lnTo>
                  <a:lnTo>
                    <a:pt x="2247" y="5004"/>
                  </a:lnTo>
                  <a:lnTo>
                    <a:pt x="6932" y="5004"/>
                  </a:lnTo>
                  <a:lnTo>
                    <a:pt x="6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483450" y="617375"/>
              <a:ext cx="125250" cy="173300"/>
            </a:xfrm>
            <a:custGeom>
              <a:avLst/>
              <a:gdLst/>
              <a:ahLst/>
              <a:cxnLst/>
              <a:rect l="l" t="t" r="r" b="b"/>
              <a:pathLst>
                <a:path w="5010" h="6932" extrusionOk="0">
                  <a:moveTo>
                    <a:pt x="4422" y="590"/>
                  </a:moveTo>
                  <a:lnTo>
                    <a:pt x="4422" y="4422"/>
                  </a:lnTo>
                  <a:lnTo>
                    <a:pt x="2502" y="6147"/>
                  </a:lnTo>
                  <a:lnTo>
                    <a:pt x="588" y="4422"/>
                  </a:lnTo>
                  <a:lnTo>
                    <a:pt x="588" y="590"/>
                  </a:lnTo>
                  <a:close/>
                  <a:moveTo>
                    <a:pt x="0" y="0"/>
                  </a:moveTo>
                  <a:lnTo>
                    <a:pt x="0" y="4685"/>
                  </a:lnTo>
                  <a:lnTo>
                    <a:pt x="2502" y="6932"/>
                  </a:lnTo>
                  <a:lnTo>
                    <a:pt x="5010" y="4685"/>
                  </a:lnTo>
                  <a:lnTo>
                    <a:pt x="5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188350" y="471775"/>
              <a:ext cx="715325" cy="715325"/>
            </a:xfrm>
            <a:custGeom>
              <a:avLst/>
              <a:gdLst/>
              <a:ahLst/>
              <a:cxnLst/>
              <a:rect l="l" t="t" r="r" b="b"/>
              <a:pathLst>
                <a:path w="28613" h="28613" extrusionOk="0">
                  <a:moveTo>
                    <a:pt x="28030" y="588"/>
                  </a:moveTo>
                  <a:lnTo>
                    <a:pt x="28030" y="7756"/>
                  </a:lnTo>
                  <a:lnTo>
                    <a:pt x="25408" y="5117"/>
                  </a:lnTo>
                  <a:lnTo>
                    <a:pt x="22205" y="8392"/>
                  </a:lnTo>
                  <a:lnTo>
                    <a:pt x="22205" y="11804"/>
                  </a:lnTo>
                  <a:lnTo>
                    <a:pt x="18109" y="11804"/>
                  </a:lnTo>
                  <a:lnTo>
                    <a:pt x="15863" y="14306"/>
                  </a:lnTo>
                  <a:lnTo>
                    <a:pt x="18109" y="16808"/>
                  </a:lnTo>
                  <a:lnTo>
                    <a:pt x="22205" y="16808"/>
                  </a:lnTo>
                  <a:lnTo>
                    <a:pt x="22205" y="20232"/>
                  </a:lnTo>
                  <a:lnTo>
                    <a:pt x="25408" y="23507"/>
                  </a:lnTo>
                  <a:lnTo>
                    <a:pt x="28030" y="20868"/>
                  </a:lnTo>
                  <a:lnTo>
                    <a:pt x="28030" y="28030"/>
                  </a:lnTo>
                  <a:lnTo>
                    <a:pt x="20868" y="28030"/>
                  </a:lnTo>
                  <a:lnTo>
                    <a:pt x="23501" y="25416"/>
                  </a:lnTo>
                  <a:lnTo>
                    <a:pt x="20226" y="22217"/>
                  </a:lnTo>
                  <a:lnTo>
                    <a:pt x="16814" y="22217"/>
                  </a:lnTo>
                  <a:lnTo>
                    <a:pt x="16814" y="18111"/>
                  </a:lnTo>
                  <a:lnTo>
                    <a:pt x="14306" y="15858"/>
                  </a:lnTo>
                  <a:lnTo>
                    <a:pt x="11804" y="18111"/>
                  </a:lnTo>
                  <a:lnTo>
                    <a:pt x="11804" y="22217"/>
                  </a:lnTo>
                  <a:lnTo>
                    <a:pt x="8386" y="22217"/>
                  </a:lnTo>
                  <a:lnTo>
                    <a:pt x="5111" y="25416"/>
                  </a:lnTo>
                  <a:lnTo>
                    <a:pt x="7739" y="28030"/>
                  </a:lnTo>
                  <a:lnTo>
                    <a:pt x="588" y="28030"/>
                  </a:lnTo>
                  <a:lnTo>
                    <a:pt x="588" y="20874"/>
                  </a:lnTo>
                  <a:lnTo>
                    <a:pt x="3197" y="23507"/>
                  </a:lnTo>
                  <a:lnTo>
                    <a:pt x="6401" y="20232"/>
                  </a:lnTo>
                  <a:lnTo>
                    <a:pt x="6401" y="16808"/>
                  </a:lnTo>
                  <a:lnTo>
                    <a:pt x="10508" y="16808"/>
                  </a:lnTo>
                  <a:lnTo>
                    <a:pt x="12754" y="14306"/>
                  </a:lnTo>
                  <a:lnTo>
                    <a:pt x="10508" y="11804"/>
                  </a:lnTo>
                  <a:lnTo>
                    <a:pt x="6401" y="11804"/>
                  </a:lnTo>
                  <a:lnTo>
                    <a:pt x="6401" y="8392"/>
                  </a:lnTo>
                  <a:lnTo>
                    <a:pt x="3197" y="5117"/>
                  </a:lnTo>
                  <a:lnTo>
                    <a:pt x="588" y="7750"/>
                  </a:lnTo>
                  <a:lnTo>
                    <a:pt x="588" y="588"/>
                  </a:lnTo>
                  <a:lnTo>
                    <a:pt x="7750" y="588"/>
                  </a:lnTo>
                  <a:lnTo>
                    <a:pt x="5111" y="3210"/>
                  </a:lnTo>
                  <a:lnTo>
                    <a:pt x="8386" y="6414"/>
                  </a:lnTo>
                  <a:lnTo>
                    <a:pt x="11804" y="6414"/>
                  </a:lnTo>
                  <a:lnTo>
                    <a:pt x="11804" y="10509"/>
                  </a:lnTo>
                  <a:lnTo>
                    <a:pt x="14306" y="12756"/>
                  </a:lnTo>
                  <a:lnTo>
                    <a:pt x="16814" y="10509"/>
                  </a:lnTo>
                  <a:lnTo>
                    <a:pt x="16814" y="6414"/>
                  </a:lnTo>
                  <a:lnTo>
                    <a:pt x="20226" y="6414"/>
                  </a:lnTo>
                  <a:lnTo>
                    <a:pt x="23501" y="3210"/>
                  </a:lnTo>
                  <a:lnTo>
                    <a:pt x="20862" y="588"/>
                  </a:lnTo>
                  <a:close/>
                  <a:moveTo>
                    <a:pt x="0" y="0"/>
                  </a:moveTo>
                  <a:lnTo>
                    <a:pt x="0" y="9165"/>
                  </a:lnTo>
                  <a:lnTo>
                    <a:pt x="3197" y="5950"/>
                  </a:lnTo>
                  <a:lnTo>
                    <a:pt x="5819" y="8630"/>
                  </a:lnTo>
                  <a:lnTo>
                    <a:pt x="5819" y="12386"/>
                  </a:lnTo>
                  <a:lnTo>
                    <a:pt x="10246" y="12386"/>
                  </a:lnTo>
                  <a:lnTo>
                    <a:pt x="11970" y="14306"/>
                  </a:lnTo>
                  <a:lnTo>
                    <a:pt x="10246" y="16226"/>
                  </a:lnTo>
                  <a:lnTo>
                    <a:pt x="5819" y="16226"/>
                  </a:lnTo>
                  <a:lnTo>
                    <a:pt x="5819" y="19995"/>
                  </a:lnTo>
                  <a:lnTo>
                    <a:pt x="3197" y="22675"/>
                  </a:lnTo>
                  <a:lnTo>
                    <a:pt x="0" y="19460"/>
                  </a:lnTo>
                  <a:lnTo>
                    <a:pt x="0" y="28612"/>
                  </a:lnTo>
                  <a:lnTo>
                    <a:pt x="9158" y="28612"/>
                  </a:lnTo>
                  <a:lnTo>
                    <a:pt x="5943" y="25421"/>
                  </a:lnTo>
                  <a:lnTo>
                    <a:pt x="8623" y="22799"/>
                  </a:lnTo>
                  <a:lnTo>
                    <a:pt x="12392" y="22799"/>
                  </a:lnTo>
                  <a:lnTo>
                    <a:pt x="12392" y="18372"/>
                  </a:lnTo>
                  <a:lnTo>
                    <a:pt x="14306" y="16648"/>
                  </a:lnTo>
                  <a:lnTo>
                    <a:pt x="16226" y="18372"/>
                  </a:lnTo>
                  <a:lnTo>
                    <a:pt x="16226" y="22799"/>
                  </a:lnTo>
                  <a:lnTo>
                    <a:pt x="19988" y="22799"/>
                  </a:lnTo>
                  <a:lnTo>
                    <a:pt x="22668" y="25421"/>
                  </a:lnTo>
                  <a:lnTo>
                    <a:pt x="19447" y="28612"/>
                  </a:lnTo>
                  <a:lnTo>
                    <a:pt x="28612" y="28612"/>
                  </a:lnTo>
                  <a:lnTo>
                    <a:pt x="28612" y="19453"/>
                  </a:lnTo>
                  <a:lnTo>
                    <a:pt x="25414" y="22675"/>
                  </a:lnTo>
                  <a:lnTo>
                    <a:pt x="22794" y="19995"/>
                  </a:lnTo>
                  <a:lnTo>
                    <a:pt x="22794" y="16226"/>
                  </a:lnTo>
                  <a:lnTo>
                    <a:pt x="18372" y="16226"/>
                  </a:lnTo>
                  <a:lnTo>
                    <a:pt x="16647" y="14306"/>
                  </a:lnTo>
                  <a:lnTo>
                    <a:pt x="18372" y="12386"/>
                  </a:lnTo>
                  <a:lnTo>
                    <a:pt x="22794" y="12386"/>
                  </a:lnTo>
                  <a:lnTo>
                    <a:pt x="22794" y="8630"/>
                  </a:lnTo>
                  <a:lnTo>
                    <a:pt x="25414" y="5950"/>
                  </a:lnTo>
                  <a:lnTo>
                    <a:pt x="28612" y="9177"/>
                  </a:lnTo>
                  <a:lnTo>
                    <a:pt x="28612" y="0"/>
                  </a:lnTo>
                  <a:lnTo>
                    <a:pt x="19442" y="0"/>
                  </a:lnTo>
                  <a:lnTo>
                    <a:pt x="22668" y="3204"/>
                  </a:lnTo>
                  <a:lnTo>
                    <a:pt x="19988" y="5824"/>
                  </a:lnTo>
                  <a:lnTo>
                    <a:pt x="16226" y="5824"/>
                  </a:lnTo>
                  <a:lnTo>
                    <a:pt x="16226" y="10246"/>
                  </a:lnTo>
                  <a:lnTo>
                    <a:pt x="14306" y="11971"/>
                  </a:lnTo>
                  <a:lnTo>
                    <a:pt x="12392" y="10246"/>
                  </a:lnTo>
                  <a:lnTo>
                    <a:pt x="12392" y="5824"/>
                  </a:lnTo>
                  <a:lnTo>
                    <a:pt x="8623" y="5824"/>
                  </a:lnTo>
                  <a:lnTo>
                    <a:pt x="5943" y="3204"/>
                  </a:lnTo>
                  <a:lnTo>
                    <a:pt x="91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382100" y="323775"/>
              <a:ext cx="327825" cy="308350"/>
            </a:xfrm>
            <a:custGeom>
              <a:avLst/>
              <a:gdLst/>
              <a:ahLst/>
              <a:cxnLst/>
              <a:rect l="l" t="t" r="r" b="b"/>
              <a:pathLst>
                <a:path w="13113" h="12334" extrusionOk="0">
                  <a:moveTo>
                    <a:pt x="6556" y="821"/>
                  </a:moveTo>
                  <a:lnTo>
                    <a:pt x="11692" y="5920"/>
                  </a:lnTo>
                  <a:lnTo>
                    <a:pt x="8476" y="5920"/>
                  </a:lnTo>
                  <a:lnTo>
                    <a:pt x="8476" y="11744"/>
                  </a:lnTo>
                  <a:lnTo>
                    <a:pt x="4642" y="11744"/>
                  </a:lnTo>
                  <a:lnTo>
                    <a:pt x="4642" y="5920"/>
                  </a:lnTo>
                  <a:lnTo>
                    <a:pt x="1421" y="5920"/>
                  </a:lnTo>
                  <a:lnTo>
                    <a:pt x="6556" y="821"/>
                  </a:lnTo>
                  <a:close/>
                  <a:moveTo>
                    <a:pt x="6556" y="0"/>
                  </a:moveTo>
                  <a:lnTo>
                    <a:pt x="0" y="6508"/>
                  </a:lnTo>
                  <a:lnTo>
                    <a:pt x="4054" y="6508"/>
                  </a:lnTo>
                  <a:lnTo>
                    <a:pt x="4054" y="12334"/>
                  </a:lnTo>
                  <a:lnTo>
                    <a:pt x="9064" y="12334"/>
                  </a:lnTo>
                  <a:lnTo>
                    <a:pt x="9064" y="6508"/>
                  </a:lnTo>
                  <a:lnTo>
                    <a:pt x="13112" y="6508"/>
                  </a:lnTo>
                  <a:lnTo>
                    <a:pt x="65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94000" y="471775"/>
              <a:ext cx="181900" cy="160350"/>
            </a:xfrm>
            <a:custGeom>
              <a:avLst/>
              <a:gdLst/>
              <a:ahLst/>
              <a:cxnLst/>
              <a:rect l="l" t="t" r="r" b="b"/>
              <a:pathLst>
                <a:path w="7276" h="6414" extrusionOk="0">
                  <a:moveTo>
                    <a:pt x="3803" y="588"/>
                  </a:moveTo>
                  <a:lnTo>
                    <a:pt x="6442" y="3204"/>
                  </a:lnTo>
                  <a:lnTo>
                    <a:pt x="3762" y="5824"/>
                  </a:lnTo>
                  <a:lnTo>
                    <a:pt x="588" y="5824"/>
                  </a:lnTo>
                  <a:lnTo>
                    <a:pt x="588" y="588"/>
                  </a:lnTo>
                  <a:close/>
                  <a:moveTo>
                    <a:pt x="0" y="0"/>
                  </a:moveTo>
                  <a:lnTo>
                    <a:pt x="0" y="6414"/>
                  </a:lnTo>
                  <a:lnTo>
                    <a:pt x="4000" y="6414"/>
                  </a:lnTo>
                  <a:lnTo>
                    <a:pt x="7275" y="3210"/>
                  </a:lnTo>
                  <a:lnTo>
                    <a:pt x="4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316125" y="471775"/>
              <a:ext cx="182025" cy="160350"/>
            </a:xfrm>
            <a:custGeom>
              <a:avLst/>
              <a:gdLst/>
              <a:ahLst/>
              <a:cxnLst/>
              <a:rect l="l" t="t" r="r" b="b"/>
              <a:pathLst>
                <a:path w="7281" h="6414" extrusionOk="0">
                  <a:moveTo>
                    <a:pt x="6693" y="588"/>
                  </a:moveTo>
                  <a:lnTo>
                    <a:pt x="6693" y="5824"/>
                  </a:lnTo>
                  <a:lnTo>
                    <a:pt x="3512" y="5824"/>
                  </a:lnTo>
                  <a:lnTo>
                    <a:pt x="832" y="3204"/>
                  </a:lnTo>
                  <a:lnTo>
                    <a:pt x="3471" y="588"/>
                  </a:lnTo>
                  <a:close/>
                  <a:moveTo>
                    <a:pt x="3227" y="0"/>
                  </a:moveTo>
                  <a:lnTo>
                    <a:pt x="0" y="3210"/>
                  </a:lnTo>
                  <a:lnTo>
                    <a:pt x="3275" y="6414"/>
                  </a:lnTo>
                  <a:lnTo>
                    <a:pt x="7281" y="6414"/>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743450" y="665650"/>
              <a:ext cx="308350" cy="327825"/>
            </a:xfrm>
            <a:custGeom>
              <a:avLst/>
              <a:gdLst/>
              <a:ahLst/>
              <a:cxnLst/>
              <a:rect l="l" t="t" r="r" b="b"/>
              <a:pathLst>
                <a:path w="12334" h="13113" extrusionOk="0">
                  <a:moveTo>
                    <a:pt x="6408" y="1422"/>
                  </a:moveTo>
                  <a:lnTo>
                    <a:pt x="11514" y="6563"/>
                  </a:lnTo>
                  <a:lnTo>
                    <a:pt x="6408" y="11698"/>
                  </a:lnTo>
                  <a:lnTo>
                    <a:pt x="6408" y="8471"/>
                  </a:lnTo>
                  <a:lnTo>
                    <a:pt x="590" y="8471"/>
                  </a:lnTo>
                  <a:lnTo>
                    <a:pt x="590" y="4631"/>
                  </a:lnTo>
                  <a:lnTo>
                    <a:pt x="6408" y="4631"/>
                  </a:lnTo>
                  <a:lnTo>
                    <a:pt x="6408" y="1422"/>
                  </a:lnTo>
                  <a:close/>
                  <a:moveTo>
                    <a:pt x="5826" y="1"/>
                  </a:moveTo>
                  <a:lnTo>
                    <a:pt x="5826" y="4049"/>
                  </a:lnTo>
                  <a:lnTo>
                    <a:pt x="1" y="4049"/>
                  </a:lnTo>
                  <a:lnTo>
                    <a:pt x="1" y="9053"/>
                  </a:lnTo>
                  <a:lnTo>
                    <a:pt x="5826" y="9053"/>
                  </a:lnTo>
                  <a:lnTo>
                    <a:pt x="5826" y="13113"/>
                  </a:lnTo>
                  <a:lnTo>
                    <a:pt x="12334" y="6563"/>
                  </a:lnTo>
                  <a:lnTo>
                    <a:pt x="5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743450" y="877425"/>
              <a:ext cx="160225" cy="182025"/>
            </a:xfrm>
            <a:custGeom>
              <a:avLst/>
              <a:gdLst/>
              <a:ahLst/>
              <a:cxnLst/>
              <a:rect l="l" t="t" r="r" b="b"/>
              <a:pathLst>
                <a:path w="6409" h="7281" extrusionOk="0">
                  <a:moveTo>
                    <a:pt x="5826" y="582"/>
                  </a:moveTo>
                  <a:lnTo>
                    <a:pt x="5826" y="3816"/>
                  </a:lnTo>
                  <a:lnTo>
                    <a:pt x="3210" y="6449"/>
                  </a:lnTo>
                  <a:lnTo>
                    <a:pt x="590" y="3769"/>
                  </a:lnTo>
                  <a:lnTo>
                    <a:pt x="590" y="582"/>
                  </a:lnTo>
                  <a:close/>
                  <a:moveTo>
                    <a:pt x="1" y="0"/>
                  </a:moveTo>
                  <a:lnTo>
                    <a:pt x="1" y="4006"/>
                  </a:lnTo>
                  <a:lnTo>
                    <a:pt x="3204" y="7281"/>
                  </a:lnTo>
                  <a:lnTo>
                    <a:pt x="6408" y="4054"/>
                  </a:lnTo>
                  <a:lnTo>
                    <a:pt x="64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743450" y="599675"/>
              <a:ext cx="160225" cy="181775"/>
            </a:xfrm>
            <a:custGeom>
              <a:avLst/>
              <a:gdLst/>
              <a:ahLst/>
              <a:cxnLst/>
              <a:rect l="l" t="t" r="r" b="b"/>
              <a:pathLst>
                <a:path w="6409" h="7271" extrusionOk="0">
                  <a:moveTo>
                    <a:pt x="3210" y="834"/>
                  </a:moveTo>
                  <a:lnTo>
                    <a:pt x="5826" y="3473"/>
                  </a:lnTo>
                  <a:lnTo>
                    <a:pt x="5826" y="6688"/>
                  </a:lnTo>
                  <a:lnTo>
                    <a:pt x="590" y="6688"/>
                  </a:lnTo>
                  <a:lnTo>
                    <a:pt x="590" y="3514"/>
                  </a:lnTo>
                  <a:lnTo>
                    <a:pt x="3210" y="834"/>
                  </a:lnTo>
                  <a:close/>
                  <a:moveTo>
                    <a:pt x="3204" y="1"/>
                  </a:moveTo>
                  <a:lnTo>
                    <a:pt x="1" y="3276"/>
                  </a:lnTo>
                  <a:lnTo>
                    <a:pt x="1" y="7270"/>
                  </a:lnTo>
                  <a:lnTo>
                    <a:pt x="6408" y="7270"/>
                  </a:lnTo>
                  <a:lnTo>
                    <a:pt x="6408" y="3229"/>
                  </a:lnTo>
                  <a:lnTo>
                    <a:pt x="3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040025" y="665525"/>
              <a:ext cx="308350" cy="328100"/>
            </a:xfrm>
            <a:custGeom>
              <a:avLst/>
              <a:gdLst/>
              <a:ahLst/>
              <a:cxnLst/>
              <a:rect l="l" t="t" r="r" b="b"/>
              <a:pathLst>
                <a:path w="12334" h="13124" extrusionOk="0">
                  <a:moveTo>
                    <a:pt x="5933" y="1415"/>
                  </a:moveTo>
                  <a:lnTo>
                    <a:pt x="5933" y="4636"/>
                  </a:lnTo>
                  <a:lnTo>
                    <a:pt x="11752" y="4636"/>
                  </a:lnTo>
                  <a:lnTo>
                    <a:pt x="11752" y="8476"/>
                  </a:lnTo>
                  <a:lnTo>
                    <a:pt x="5933" y="8476"/>
                  </a:lnTo>
                  <a:lnTo>
                    <a:pt x="5933" y="11710"/>
                  </a:lnTo>
                  <a:lnTo>
                    <a:pt x="826" y="6556"/>
                  </a:lnTo>
                  <a:lnTo>
                    <a:pt x="5933" y="1415"/>
                  </a:lnTo>
                  <a:close/>
                  <a:moveTo>
                    <a:pt x="6521" y="0"/>
                  </a:moveTo>
                  <a:lnTo>
                    <a:pt x="0" y="6556"/>
                  </a:lnTo>
                  <a:lnTo>
                    <a:pt x="6521" y="13124"/>
                  </a:lnTo>
                  <a:lnTo>
                    <a:pt x="6521" y="9058"/>
                  </a:lnTo>
                  <a:lnTo>
                    <a:pt x="12334" y="9058"/>
                  </a:lnTo>
                  <a:lnTo>
                    <a:pt x="12334" y="4054"/>
                  </a:lnTo>
                  <a:lnTo>
                    <a:pt x="6521" y="4054"/>
                  </a:lnTo>
                  <a:lnTo>
                    <a:pt x="6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188350" y="877425"/>
              <a:ext cx="160025" cy="182025"/>
            </a:xfrm>
            <a:custGeom>
              <a:avLst/>
              <a:gdLst/>
              <a:ahLst/>
              <a:cxnLst/>
              <a:rect l="l" t="t" r="r" b="b"/>
              <a:pathLst>
                <a:path w="6401" h="7281" extrusionOk="0">
                  <a:moveTo>
                    <a:pt x="5819" y="582"/>
                  </a:moveTo>
                  <a:lnTo>
                    <a:pt x="5819" y="3769"/>
                  </a:lnTo>
                  <a:lnTo>
                    <a:pt x="3197" y="6449"/>
                  </a:lnTo>
                  <a:lnTo>
                    <a:pt x="588" y="3822"/>
                  </a:lnTo>
                  <a:lnTo>
                    <a:pt x="588" y="582"/>
                  </a:lnTo>
                  <a:close/>
                  <a:moveTo>
                    <a:pt x="0" y="0"/>
                  </a:moveTo>
                  <a:lnTo>
                    <a:pt x="0" y="4060"/>
                  </a:lnTo>
                  <a:lnTo>
                    <a:pt x="3197" y="7281"/>
                  </a:lnTo>
                  <a:lnTo>
                    <a:pt x="6401" y="4006"/>
                  </a:lnTo>
                  <a:lnTo>
                    <a:pt x="6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188350" y="599675"/>
              <a:ext cx="160025" cy="181775"/>
            </a:xfrm>
            <a:custGeom>
              <a:avLst/>
              <a:gdLst/>
              <a:ahLst/>
              <a:cxnLst/>
              <a:rect l="l" t="t" r="r" b="b"/>
              <a:pathLst>
                <a:path w="6401" h="7271" extrusionOk="0">
                  <a:moveTo>
                    <a:pt x="3197" y="834"/>
                  </a:moveTo>
                  <a:lnTo>
                    <a:pt x="5819" y="3514"/>
                  </a:lnTo>
                  <a:lnTo>
                    <a:pt x="5819" y="6688"/>
                  </a:lnTo>
                  <a:lnTo>
                    <a:pt x="588" y="6688"/>
                  </a:lnTo>
                  <a:lnTo>
                    <a:pt x="588" y="3460"/>
                  </a:lnTo>
                  <a:lnTo>
                    <a:pt x="3197" y="834"/>
                  </a:lnTo>
                  <a:close/>
                  <a:moveTo>
                    <a:pt x="3197" y="1"/>
                  </a:moveTo>
                  <a:lnTo>
                    <a:pt x="0" y="3223"/>
                  </a:lnTo>
                  <a:lnTo>
                    <a:pt x="0" y="7270"/>
                  </a:lnTo>
                  <a:lnTo>
                    <a:pt x="6401" y="7270"/>
                  </a:lnTo>
                  <a:lnTo>
                    <a:pt x="6401" y="3276"/>
                  </a:lnTo>
                  <a:lnTo>
                    <a:pt x="31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381800" y="1027200"/>
              <a:ext cx="328275" cy="308350"/>
            </a:xfrm>
            <a:custGeom>
              <a:avLst/>
              <a:gdLst/>
              <a:ahLst/>
              <a:cxnLst/>
              <a:rect l="l" t="t" r="r" b="b"/>
              <a:pathLst>
                <a:path w="13131" h="12334" extrusionOk="0">
                  <a:moveTo>
                    <a:pt x="8488" y="582"/>
                  </a:moveTo>
                  <a:lnTo>
                    <a:pt x="8488" y="6395"/>
                  </a:lnTo>
                  <a:lnTo>
                    <a:pt x="11709" y="6395"/>
                  </a:lnTo>
                  <a:lnTo>
                    <a:pt x="6563" y="11508"/>
                  </a:lnTo>
                  <a:lnTo>
                    <a:pt x="1420" y="6395"/>
                  </a:lnTo>
                  <a:lnTo>
                    <a:pt x="4654" y="6395"/>
                  </a:lnTo>
                  <a:lnTo>
                    <a:pt x="4654" y="582"/>
                  </a:lnTo>
                  <a:close/>
                  <a:moveTo>
                    <a:pt x="4066" y="0"/>
                  </a:moveTo>
                  <a:lnTo>
                    <a:pt x="4066" y="5813"/>
                  </a:lnTo>
                  <a:lnTo>
                    <a:pt x="1" y="5813"/>
                  </a:lnTo>
                  <a:lnTo>
                    <a:pt x="6563" y="12334"/>
                  </a:lnTo>
                  <a:lnTo>
                    <a:pt x="13130" y="5813"/>
                  </a:lnTo>
                  <a:lnTo>
                    <a:pt x="9076" y="5813"/>
                  </a:lnTo>
                  <a:lnTo>
                    <a:pt x="90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316125" y="1027200"/>
              <a:ext cx="182025" cy="159900"/>
            </a:xfrm>
            <a:custGeom>
              <a:avLst/>
              <a:gdLst/>
              <a:ahLst/>
              <a:cxnLst/>
              <a:rect l="l" t="t" r="r" b="b"/>
              <a:pathLst>
                <a:path w="7281" h="6396" extrusionOk="0">
                  <a:moveTo>
                    <a:pt x="6693" y="582"/>
                  </a:moveTo>
                  <a:lnTo>
                    <a:pt x="6693" y="5813"/>
                  </a:lnTo>
                  <a:lnTo>
                    <a:pt x="3459" y="5813"/>
                  </a:lnTo>
                  <a:lnTo>
                    <a:pt x="832" y="3204"/>
                  </a:lnTo>
                  <a:lnTo>
                    <a:pt x="3512" y="582"/>
                  </a:lnTo>
                  <a:close/>
                  <a:moveTo>
                    <a:pt x="3275" y="0"/>
                  </a:moveTo>
                  <a:lnTo>
                    <a:pt x="0" y="3199"/>
                  </a:lnTo>
                  <a:lnTo>
                    <a:pt x="3215" y="6395"/>
                  </a:lnTo>
                  <a:lnTo>
                    <a:pt x="7281" y="6395"/>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594000" y="1027200"/>
              <a:ext cx="181900" cy="159900"/>
            </a:xfrm>
            <a:custGeom>
              <a:avLst/>
              <a:gdLst/>
              <a:ahLst/>
              <a:cxnLst/>
              <a:rect l="l" t="t" r="r" b="b"/>
              <a:pathLst>
                <a:path w="7276" h="6396" extrusionOk="0">
                  <a:moveTo>
                    <a:pt x="3762" y="582"/>
                  </a:moveTo>
                  <a:lnTo>
                    <a:pt x="6442" y="3204"/>
                  </a:lnTo>
                  <a:lnTo>
                    <a:pt x="3816" y="5813"/>
                  </a:lnTo>
                  <a:lnTo>
                    <a:pt x="588" y="5813"/>
                  </a:lnTo>
                  <a:lnTo>
                    <a:pt x="588" y="582"/>
                  </a:lnTo>
                  <a:close/>
                  <a:moveTo>
                    <a:pt x="0" y="0"/>
                  </a:moveTo>
                  <a:lnTo>
                    <a:pt x="0" y="6395"/>
                  </a:lnTo>
                  <a:lnTo>
                    <a:pt x="4053" y="6395"/>
                  </a:lnTo>
                  <a:lnTo>
                    <a:pt x="7275" y="3199"/>
                  </a:lnTo>
                  <a:lnTo>
                    <a:pt x="40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2"/>
          <p:cNvSpPr txBox="1">
            <a:spLocks noGrp="1"/>
          </p:cNvSpPr>
          <p:nvPr>
            <p:ph type="ctrTitle"/>
          </p:nvPr>
        </p:nvSpPr>
        <p:spPr>
          <a:xfrm>
            <a:off x="2929050" y="1315959"/>
            <a:ext cx="3285900" cy="2283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66" name="Google Shape;66;p2"/>
          <p:cNvSpPr txBox="1">
            <a:spLocks noGrp="1"/>
          </p:cNvSpPr>
          <p:nvPr>
            <p:ph type="subTitle" idx="1"/>
          </p:nvPr>
        </p:nvSpPr>
        <p:spPr>
          <a:xfrm>
            <a:off x="3522900" y="3710477"/>
            <a:ext cx="20982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67" name="Google Shape;67;p2"/>
          <p:cNvGrpSpPr/>
          <p:nvPr/>
        </p:nvGrpSpPr>
        <p:grpSpPr>
          <a:xfrm>
            <a:off x="-1102637" y="3527139"/>
            <a:ext cx="3016166" cy="3016166"/>
            <a:chOff x="2924725" y="208150"/>
            <a:chExt cx="1242550" cy="1242550"/>
          </a:xfrm>
        </p:grpSpPr>
        <p:sp>
          <p:nvSpPr>
            <p:cNvPr id="68" name="Google Shape;68;p2"/>
            <p:cNvSpPr/>
            <p:nvPr/>
          </p:nvSpPr>
          <p:spPr>
            <a:xfrm>
              <a:off x="3333800" y="766875"/>
              <a:ext cx="173425" cy="125125"/>
            </a:xfrm>
            <a:custGeom>
              <a:avLst/>
              <a:gdLst/>
              <a:ahLst/>
              <a:cxnLst/>
              <a:rect l="l" t="t" r="r" b="b"/>
              <a:pathLst>
                <a:path w="6937" h="5005" extrusionOk="0">
                  <a:moveTo>
                    <a:pt x="4428" y="582"/>
                  </a:moveTo>
                  <a:lnTo>
                    <a:pt x="6152" y="2502"/>
                  </a:lnTo>
                  <a:lnTo>
                    <a:pt x="4428" y="4422"/>
                  </a:lnTo>
                  <a:lnTo>
                    <a:pt x="583" y="4422"/>
                  </a:lnTo>
                  <a:lnTo>
                    <a:pt x="583" y="582"/>
                  </a:lnTo>
                  <a:close/>
                  <a:moveTo>
                    <a:pt x="1" y="0"/>
                  </a:moveTo>
                  <a:lnTo>
                    <a:pt x="1" y="5004"/>
                  </a:lnTo>
                  <a:lnTo>
                    <a:pt x="4690" y="5004"/>
                  </a:lnTo>
                  <a:lnTo>
                    <a:pt x="6936" y="2502"/>
                  </a:lnTo>
                  <a:lnTo>
                    <a:pt x="46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483450" y="868225"/>
              <a:ext cx="125250" cy="173550"/>
            </a:xfrm>
            <a:custGeom>
              <a:avLst/>
              <a:gdLst/>
              <a:ahLst/>
              <a:cxnLst/>
              <a:rect l="l" t="t" r="r" b="b"/>
              <a:pathLst>
                <a:path w="5010" h="6942" extrusionOk="0">
                  <a:moveTo>
                    <a:pt x="2502" y="790"/>
                  </a:moveTo>
                  <a:lnTo>
                    <a:pt x="4422" y="2514"/>
                  </a:lnTo>
                  <a:lnTo>
                    <a:pt x="4422" y="6359"/>
                  </a:lnTo>
                  <a:lnTo>
                    <a:pt x="588" y="6359"/>
                  </a:lnTo>
                  <a:lnTo>
                    <a:pt x="588" y="2514"/>
                  </a:lnTo>
                  <a:lnTo>
                    <a:pt x="2502" y="790"/>
                  </a:lnTo>
                  <a:close/>
                  <a:moveTo>
                    <a:pt x="2502" y="0"/>
                  </a:moveTo>
                  <a:lnTo>
                    <a:pt x="0" y="2253"/>
                  </a:lnTo>
                  <a:lnTo>
                    <a:pt x="0" y="6941"/>
                  </a:lnTo>
                  <a:lnTo>
                    <a:pt x="5010" y="6941"/>
                  </a:lnTo>
                  <a:lnTo>
                    <a:pt x="5010" y="2253"/>
                  </a:lnTo>
                  <a:lnTo>
                    <a:pt x="25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924725" y="208150"/>
              <a:ext cx="1242550" cy="1242550"/>
            </a:xfrm>
            <a:custGeom>
              <a:avLst/>
              <a:gdLst/>
              <a:ahLst/>
              <a:cxnLst/>
              <a:rect l="l" t="t" r="r" b="b"/>
              <a:pathLst>
                <a:path w="49702" h="49702" extrusionOk="0">
                  <a:moveTo>
                    <a:pt x="24851" y="5446"/>
                  </a:moveTo>
                  <a:lnTo>
                    <a:pt x="30574" y="11133"/>
                  </a:lnTo>
                  <a:lnTo>
                    <a:pt x="38575" y="11133"/>
                  </a:lnTo>
                  <a:lnTo>
                    <a:pt x="38575" y="19134"/>
                  </a:lnTo>
                  <a:lnTo>
                    <a:pt x="44263" y="24863"/>
                  </a:lnTo>
                  <a:lnTo>
                    <a:pt x="38575" y="30587"/>
                  </a:lnTo>
                  <a:lnTo>
                    <a:pt x="38575" y="38575"/>
                  </a:lnTo>
                  <a:lnTo>
                    <a:pt x="30587" y="38575"/>
                  </a:lnTo>
                  <a:lnTo>
                    <a:pt x="24846" y="44270"/>
                  </a:lnTo>
                  <a:lnTo>
                    <a:pt x="19115" y="38575"/>
                  </a:lnTo>
                  <a:lnTo>
                    <a:pt x="11133" y="38575"/>
                  </a:lnTo>
                  <a:lnTo>
                    <a:pt x="11133" y="30593"/>
                  </a:lnTo>
                  <a:lnTo>
                    <a:pt x="5438" y="24851"/>
                  </a:lnTo>
                  <a:lnTo>
                    <a:pt x="11133" y="19121"/>
                  </a:lnTo>
                  <a:lnTo>
                    <a:pt x="11133" y="11133"/>
                  </a:lnTo>
                  <a:lnTo>
                    <a:pt x="19127" y="11133"/>
                  </a:lnTo>
                  <a:lnTo>
                    <a:pt x="24851" y="5446"/>
                  </a:lnTo>
                  <a:close/>
                  <a:moveTo>
                    <a:pt x="24851" y="4625"/>
                  </a:moveTo>
                  <a:lnTo>
                    <a:pt x="18883" y="10545"/>
                  </a:lnTo>
                  <a:lnTo>
                    <a:pt x="10545" y="10545"/>
                  </a:lnTo>
                  <a:lnTo>
                    <a:pt x="10545" y="18884"/>
                  </a:lnTo>
                  <a:lnTo>
                    <a:pt x="4612" y="24851"/>
                  </a:lnTo>
                  <a:lnTo>
                    <a:pt x="10545" y="30831"/>
                  </a:lnTo>
                  <a:lnTo>
                    <a:pt x="10545" y="39157"/>
                  </a:lnTo>
                  <a:lnTo>
                    <a:pt x="18871" y="39157"/>
                  </a:lnTo>
                  <a:lnTo>
                    <a:pt x="24846" y="45096"/>
                  </a:lnTo>
                  <a:lnTo>
                    <a:pt x="30824" y="39157"/>
                  </a:lnTo>
                  <a:lnTo>
                    <a:pt x="39157" y="39157"/>
                  </a:lnTo>
                  <a:lnTo>
                    <a:pt x="39157" y="30825"/>
                  </a:lnTo>
                  <a:lnTo>
                    <a:pt x="45083" y="24863"/>
                  </a:lnTo>
                  <a:lnTo>
                    <a:pt x="39157" y="18890"/>
                  </a:lnTo>
                  <a:lnTo>
                    <a:pt x="39157" y="10545"/>
                  </a:lnTo>
                  <a:lnTo>
                    <a:pt x="30818" y="10545"/>
                  </a:lnTo>
                  <a:lnTo>
                    <a:pt x="24851" y="4625"/>
                  </a:lnTo>
                  <a:close/>
                  <a:moveTo>
                    <a:pt x="24851" y="827"/>
                  </a:moveTo>
                  <a:lnTo>
                    <a:pt x="31888" y="7865"/>
                  </a:lnTo>
                  <a:lnTo>
                    <a:pt x="41838" y="7865"/>
                  </a:lnTo>
                  <a:lnTo>
                    <a:pt x="41838" y="17814"/>
                  </a:lnTo>
                  <a:lnTo>
                    <a:pt x="48875" y="24851"/>
                  </a:lnTo>
                  <a:lnTo>
                    <a:pt x="41838" y="31888"/>
                  </a:lnTo>
                  <a:lnTo>
                    <a:pt x="41838" y="41838"/>
                  </a:lnTo>
                  <a:lnTo>
                    <a:pt x="31888" y="41838"/>
                  </a:lnTo>
                  <a:lnTo>
                    <a:pt x="24851" y="48876"/>
                  </a:lnTo>
                  <a:lnTo>
                    <a:pt x="17813" y="41838"/>
                  </a:lnTo>
                  <a:lnTo>
                    <a:pt x="7863" y="41838"/>
                  </a:lnTo>
                  <a:lnTo>
                    <a:pt x="7863" y="31888"/>
                  </a:lnTo>
                  <a:lnTo>
                    <a:pt x="827" y="24851"/>
                  </a:lnTo>
                  <a:lnTo>
                    <a:pt x="7863" y="17814"/>
                  </a:lnTo>
                  <a:lnTo>
                    <a:pt x="7863" y="7865"/>
                  </a:lnTo>
                  <a:lnTo>
                    <a:pt x="17820" y="7865"/>
                  </a:lnTo>
                  <a:lnTo>
                    <a:pt x="24851" y="827"/>
                  </a:lnTo>
                  <a:close/>
                  <a:moveTo>
                    <a:pt x="24851" y="1"/>
                  </a:moveTo>
                  <a:lnTo>
                    <a:pt x="17576" y="7281"/>
                  </a:lnTo>
                  <a:lnTo>
                    <a:pt x="7281" y="7281"/>
                  </a:lnTo>
                  <a:lnTo>
                    <a:pt x="7281" y="17576"/>
                  </a:lnTo>
                  <a:lnTo>
                    <a:pt x="1" y="24851"/>
                  </a:lnTo>
                  <a:lnTo>
                    <a:pt x="7281" y="32132"/>
                  </a:lnTo>
                  <a:lnTo>
                    <a:pt x="7281" y="42427"/>
                  </a:lnTo>
                  <a:lnTo>
                    <a:pt x="17576" y="42427"/>
                  </a:lnTo>
                  <a:lnTo>
                    <a:pt x="24851" y="49702"/>
                  </a:lnTo>
                  <a:lnTo>
                    <a:pt x="32132" y="42427"/>
                  </a:lnTo>
                  <a:lnTo>
                    <a:pt x="42427" y="42427"/>
                  </a:lnTo>
                  <a:lnTo>
                    <a:pt x="42427" y="32132"/>
                  </a:lnTo>
                  <a:lnTo>
                    <a:pt x="49702" y="24851"/>
                  </a:lnTo>
                  <a:lnTo>
                    <a:pt x="42427" y="17576"/>
                  </a:lnTo>
                  <a:lnTo>
                    <a:pt x="42427" y="7281"/>
                  </a:lnTo>
                  <a:lnTo>
                    <a:pt x="32132" y="7281"/>
                  </a:lnTo>
                  <a:lnTo>
                    <a:pt x="24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84900" y="766875"/>
              <a:ext cx="173300" cy="125125"/>
            </a:xfrm>
            <a:custGeom>
              <a:avLst/>
              <a:gdLst/>
              <a:ahLst/>
              <a:cxnLst/>
              <a:rect l="l" t="t" r="r" b="b"/>
              <a:pathLst>
                <a:path w="6932" h="5005" extrusionOk="0">
                  <a:moveTo>
                    <a:pt x="6343" y="582"/>
                  </a:moveTo>
                  <a:lnTo>
                    <a:pt x="6343" y="4422"/>
                  </a:lnTo>
                  <a:lnTo>
                    <a:pt x="2510" y="4422"/>
                  </a:lnTo>
                  <a:lnTo>
                    <a:pt x="785" y="2502"/>
                  </a:lnTo>
                  <a:lnTo>
                    <a:pt x="2510" y="582"/>
                  </a:lnTo>
                  <a:close/>
                  <a:moveTo>
                    <a:pt x="2247" y="0"/>
                  </a:moveTo>
                  <a:lnTo>
                    <a:pt x="1" y="2502"/>
                  </a:lnTo>
                  <a:lnTo>
                    <a:pt x="2247" y="5004"/>
                  </a:lnTo>
                  <a:lnTo>
                    <a:pt x="6932" y="5004"/>
                  </a:lnTo>
                  <a:lnTo>
                    <a:pt x="6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483450" y="617375"/>
              <a:ext cx="125250" cy="173300"/>
            </a:xfrm>
            <a:custGeom>
              <a:avLst/>
              <a:gdLst/>
              <a:ahLst/>
              <a:cxnLst/>
              <a:rect l="l" t="t" r="r" b="b"/>
              <a:pathLst>
                <a:path w="5010" h="6932" extrusionOk="0">
                  <a:moveTo>
                    <a:pt x="4422" y="590"/>
                  </a:moveTo>
                  <a:lnTo>
                    <a:pt x="4422" y="4422"/>
                  </a:lnTo>
                  <a:lnTo>
                    <a:pt x="2502" y="6147"/>
                  </a:lnTo>
                  <a:lnTo>
                    <a:pt x="588" y="4422"/>
                  </a:lnTo>
                  <a:lnTo>
                    <a:pt x="588" y="590"/>
                  </a:lnTo>
                  <a:close/>
                  <a:moveTo>
                    <a:pt x="0" y="0"/>
                  </a:moveTo>
                  <a:lnTo>
                    <a:pt x="0" y="4685"/>
                  </a:lnTo>
                  <a:lnTo>
                    <a:pt x="2502" y="6932"/>
                  </a:lnTo>
                  <a:lnTo>
                    <a:pt x="5010" y="4685"/>
                  </a:lnTo>
                  <a:lnTo>
                    <a:pt x="5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88350" y="471775"/>
              <a:ext cx="715325" cy="715325"/>
            </a:xfrm>
            <a:custGeom>
              <a:avLst/>
              <a:gdLst/>
              <a:ahLst/>
              <a:cxnLst/>
              <a:rect l="l" t="t" r="r" b="b"/>
              <a:pathLst>
                <a:path w="28613" h="28613" extrusionOk="0">
                  <a:moveTo>
                    <a:pt x="28030" y="588"/>
                  </a:moveTo>
                  <a:lnTo>
                    <a:pt x="28030" y="7756"/>
                  </a:lnTo>
                  <a:lnTo>
                    <a:pt x="25408" y="5117"/>
                  </a:lnTo>
                  <a:lnTo>
                    <a:pt x="22205" y="8392"/>
                  </a:lnTo>
                  <a:lnTo>
                    <a:pt x="22205" y="11804"/>
                  </a:lnTo>
                  <a:lnTo>
                    <a:pt x="18109" y="11804"/>
                  </a:lnTo>
                  <a:lnTo>
                    <a:pt x="15863" y="14306"/>
                  </a:lnTo>
                  <a:lnTo>
                    <a:pt x="18109" y="16808"/>
                  </a:lnTo>
                  <a:lnTo>
                    <a:pt x="22205" y="16808"/>
                  </a:lnTo>
                  <a:lnTo>
                    <a:pt x="22205" y="20232"/>
                  </a:lnTo>
                  <a:lnTo>
                    <a:pt x="25408" y="23507"/>
                  </a:lnTo>
                  <a:lnTo>
                    <a:pt x="28030" y="20868"/>
                  </a:lnTo>
                  <a:lnTo>
                    <a:pt x="28030" y="28030"/>
                  </a:lnTo>
                  <a:lnTo>
                    <a:pt x="20868" y="28030"/>
                  </a:lnTo>
                  <a:lnTo>
                    <a:pt x="23501" y="25416"/>
                  </a:lnTo>
                  <a:lnTo>
                    <a:pt x="20226" y="22217"/>
                  </a:lnTo>
                  <a:lnTo>
                    <a:pt x="16814" y="22217"/>
                  </a:lnTo>
                  <a:lnTo>
                    <a:pt x="16814" y="18111"/>
                  </a:lnTo>
                  <a:lnTo>
                    <a:pt x="14306" y="15858"/>
                  </a:lnTo>
                  <a:lnTo>
                    <a:pt x="11804" y="18111"/>
                  </a:lnTo>
                  <a:lnTo>
                    <a:pt x="11804" y="22217"/>
                  </a:lnTo>
                  <a:lnTo>
                    <a:pt x="8386" y="22217"/>
                  </a:lnTo>
                  <a:lnTo>
                    <a:pt x="5111" y="25416"/>
                  </a:lnTo>
                  <a:lnTo>
                    <a:pt x="7739" y="28030"/>
                  </a:lnTo>
                  <a:lnTo>
                    <a:pt x="588" y="28030"/>
                  </a:lnTo>
                  <a:lnTo>
                    <a:pt x="588" y="20874"/>
                  </a:lnTo>
                  <a:lnTo>
                    <a:pt x="3197" y="23507"/>
                  </a:lnTo>
                  <a:lnTo>
                    <a:pt x="6401" y="20232"/>
                  </a:lnTo>
                  <a:lnTo>
                    <a:pt x="6401" y="16808"/>
                  </a:lnTo>
                  <a:lnTo>
                    <a:pt x="10508" y="16808"/>
                  </a:lnTo>
                  <a:lnTo>
                    <a:pt x="12754" y="14306"/>
                  </a:lnTo>
                  <a:lnTo>
                    <a:pt x="10508" y="11804"/>
                  </a:lnTo>
                  <a:lnTo>
                    <a:pt x="6401" y="11804"/>
                  </a:lnTo>
                  <a:lnTo>
                    <a:pt x="6401" y="8392"/>
                  </a:lnTo>
                  <a:lnTo>
                    <a:pt x="3197" y="5117"/>
                  </a:lnTo>
                  <a:lnTo>
                    <a:pt x="588" y="7750"/>
                  </a:lnTo>
                  <a:lnTo>
                    <a:pt x="588" y="588"/>
                  </a:lnTo>
                  <a:lnTo>
                    <a:pt x="7750" y="588"/>
                  </a:lnTo>
                  <a:lnTo>
                    <a:pt x="5111" y="3210"/>
                  </a:lnTo>
                  <a:lnTo>
                    <a:pt x="8386" y="6414"/>
                  </a:lnTo>
                  <a:lnTo>
                    <a:pt x="11804" y="6414"/>
                  </a:lnTo>
                  <a:lnTo>
                    <a:pt x="11804" y="10509"/>
                  </a:lnTo>
                  <a:lnTo>
                    <a:pt x="14306" y="12756"/>
                  </a:lnTo>
                  <a:lnTo>
                    <a:pt x="16814" y="10509"/>
                  </a:lnTo>
                  <a:lnTo>
                    <a:pt x="16814" y="6414"/>
                  </a:lnTo>
                  <a:lnTo>
                    <a:pt x="20226" y="6414"/>
                  </a:lnTo>
                  <a:lnTo>
                    <a:pt x="23501" y="3210"/>
                  </a:lnTo>
                  <a:lnTo>
                    <a:pt x="20862" y="588"/>
                  </a:lnTo>
                  <a:close/>
                  <a:moveTo>
                    <a:pt x="0" y="0"/>
                  </a:moveTo>
                  <a:lnTo>
                    <a:pt x="0" y="9165"/>
                  </a:lnTo>
                  <a:lnTo>
                    <a:pt x="3197" y="5950"/>
                  </a:lnTo>
                  <a:lnTo>
                    <a:pt x="5819" y="8630"/>
                  </a:lnTo>
                  <a:lnTo>
                    <a:pt x="5819" y="12386"/>
                  </a:lnTo>
                  <a:lnTo>
                    <a:pt x="10246" y="12386"/>
                  </a:lnTo>
                  <a:lnTo>
                    <a:pt x="11970" y="14306"/>
                  </a:lnTo>
                  <a:lnTo>
                    <a:pt x="10246" y="16226"/>
                  </a:lnTo>
                  <a:lnTo>
                    <a:pt x="5819" y="16226"/>
                  </a:lnTo>
                  <a:lnTo>
                    <a:pt x="5819" y="19995"/>
                  </a:lnTo>
                  <a:lnTo>
                    <a:pt x="3197" y="22675"/>
                  </a:lnTo>
                  <a:lnTo>
                    <a:pt x="0" y="19460"/>
                  </a:lnTo>
                  <a:lnTo>
                    <a:pt x="0" y="28612"/>
                  </a:lnTo>
                  <a:lnTo>
                    <a:pt x="9158" y="28612"/>
                  </a:lnTo>
                  <a:lnTo>
                    <a:pt x="5943" y="25421"/>
                  </a:lnTo>
                  <a:lnTo>
                    <a:pt x="8623" y="22799"/>
                  </a:lnTo>
                  <a:lnTo>
                    <a:pt x="12392" y="22799"/>
                  </a:lnTo>
                  <a:lnTo>
                    <a:pt x="12392" y="18372"/>
                  </a:lnTo>
                  <a:lnTo>
                    <a:pt x="14306" y="16648"/>
                  </a:lnTo>
                  <a:lnTo>
                    <a:pt x="16226" y="18372"/>
                  </a:lnTo>
                  <a:lnTo>
                    <a:pt x="16226" y="22799"/>
                  </a:lnTo>
                  <a:lnTo>
                    <a:pt x="19988" y="22799"/>
                  </a:lnTo>
                  <a:lnTo>
                    <a:pt x="22668" y="25421"/>
                  </a:lnTo>
                  <a:lnTo>
                    <a:pt x="19447" y="28612"/>
                  </a:lnTo>
                  <a:lnTo>
                    <a:pt x="28612" y="28612"/>
                  </a:lnTo>
                  <a:lnTo>
                    <a:pt x="28612" y="19453"/>
                  </a:lnTo>
                  <a:lnTo>
                    <a:pt x="25414" y="22675"/>
                  </a:lnTo>
                  <a:lnTo>
                    <a:pt x="22794" y="19995"/>
                  </a:lnTo>
                  <a:lnTo>
                    <a:pt x="22794" y="16226"/>
                  </a:lnTo>
                  <a:lnTo>
                    <a:pt x="18372" y="16226"/>
                  </a:lnTo>
                  <a:lnTo>
                    <a:pt x="16647" y="14306"/>
                  </a:lnTo>
                  <a:lnTo>
                    <a:pt x="18372" y="12386"/>
                  </a:lnTo>
                  <a:lnTo>
                    <a:pt x="22794" y="12386"/>
                  </a:lnTo>
                  <a:lnTo>
                    <a:pt x="22794" y="8630"/>
                  </a:lnTo>
                  <a:lnTo>
                    <a:pt x="25414" y="5950"/>
                  </a:lnTo>
                  <a:lnTo>
                    <a:pt x="28612" y="9177"/>
                  </a:lnTo>
                  <a:lnTo>
                    <a:pt x="28612" y="0"/>
                  </a:lnTo>
                  <a:lnTo>
                    <a:pt x="19442" y="0"/>
                  </a:lnTo>
                  <a:lnTo>
                    <a:pt x="22668" y="3204"/>
                  </a:lnTo>
                  <a:lnTo>
                    <a:pt x="19988" y="5824"/>
                  </a:lnTo>
                  <a:lnTo>
                    <a:pt x="16226" y="5824"/>
                  </a:lnTo>
                  <a:lnTo>
                    <a:pt x="16226" y="10246"/>
                  </a:lnTo>
                  <a:lnTo>
                    <a:pt x="14306" y="11971"/>
                  </a:lnTo>
                  <a:lnTo>
                    <a:pt x="12392" y="10246"/>
                  </a:lnTo>
                  <a:lnTo>
                    <a:pt x="12392" y="5824"/>
                  </a:lnTo>
                  <a:lnTo>
                    <a:pt x="8623" y="5824"/>
                  </a:lnTo>
                  <a:lnTo>
                    <a:pt x="5943" y="3204"/>
                  </a:lnTo>
                  <a:lnTo>
                    <a:pt x="91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382100" y="323775"/>
              <a:ext cx="327825" cy="308350"/>
            </a:xfrm>
            <a:custGeom>
              <a:avLst/>
              <a:gdLst/>
              <a:ahLst/>
              <a:cxnLst/>
              <a:rect l="l" t="t" r="r" b="b"/>
              <a:pathLst>
                <a:path w="13113" h="12334" extrusionOk="0">
                  <a:moveTo>
                    <a:pt x="6556" y="821"/>
                  </a:moveTo>
                  <a:lnTo>
                    <a:pt x="11692" y="5920"/>
                  </a:lnTo>
                  <a:lnTo>
                    <a:pt x="8476" y="5920"/>
                  </a:lnTo>
                  <a:lnTo>
                    <a:pt x="8476" y="11744"/>
                  </a:lnTo>
                  <a:lnTo>
                    <a:pt x="4642" y="11744"/>
                  </a:lnTo>
                  <a:lnTo>
                    <a:pt x="4642" y="5920"/>
                  </a:lnTo>
                  <a:lnTo>
                    <a:pt x="1421" y="5920"/>
                  </a:lnTo>
                  <a:lnTo>
                    <a:pt x="6556" y="821"/>
                  </a:lnTo>
                  <a:close/>
                  <a:moveTo>
                    <a:pt x="6556" y="0"/>
                  </a:moveTo>
                  <a:lnTo>
                    <a:pt x="0" y="6508"/>
                  </a:lnTo>
                  <a:lnTo>
                    <a:pt x="4054" y="6508"/>
                  </a:lnTo>
                  <a:lnTo>
                    <a:pt x="4054" y="12334"/>
                  </a:lnTo>
                  <a:lnTo>
                    <a:pt x="9064" y="12334"/>
                  </a:lnTo>
                  <a:lnTo>
                    <a:pt x="9064" y="6508"/>
                  </a:lnTo>
                  <a:lnTo>
                    <a:pt x="13112" y="6508"/>
                  </a:lnTo>
                  <a:lnTo>
                    <a:pt x="65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94000" y="471775"/>
              <a:ext cx="181900" cy="160350"/>
            </a:xfrm>
            <a:custGeom>
              <a:avLst/>
              <a:gdLst/>
              <a:ahLst/>
              <a:cxnLst/>
              <a:rect l="l" t="t" r="r" b="b"/>
              <a:pathLst>
                <a:path w="7276" h="6414" extrusionOk="0">
                  <a:moveTo>
                    <a:pt x="3803" y="588"/>
                  </a:moveTo>
                  <a:lnTo>
                    <a:pt x="6442" y="3204"/>
                  </a:lnTo>
                  <a:lnTo>
                    <a:pt x="3762" y="5824"/>
                  </a:lnTo>
                  <a:lnTo>
                    <a:pt x="588" y="5824"/>
                  </a:lnTo>
                  <a:lnTo>
                    <a:pt x="588" y="588"/>
                  </a:lnTo>
                  <a:close/>
                  <a:moveTo>
                    <a:pt x="0" y="0"/>
                  </a:moveTo>
                  <a:lnTo>
                    <a:pt x="0" y="6414"/>
                  </a:lnTo>
                  <a:lnTo>
                    <a:pt x="4000" y="6414"/>
                  </a:lnTo>
                  <a:lnTo>
                    <a:pt x="7275" y="3210"/>
                  </a:lnTo>
                  <a:lnTo>
                    <a:pt x="4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16125" y="471775"/>
              <a:ext cx="182025" cy="160350"/>
            </a:xfrm>
            <a:custGeom>
              <a:avLst/>
              <a:gdLst/>
              <a:ahLst/>
              <a:cxnLst/>
              <a:rect l="l" t="t" r="r" b="b"/>
              <a:pathLst>
                <a:path w="7281" h="6414" extrusionOk="0">
                  <a:moveTo>
                    <a:pt x="6693" y="588"/>
                  </a:moveTo>
                  <a:lnTo>
                    <a:pt x="6693" y="5824"/>
                  </a:lnTo>
                  <a:lnTo>
                    <a:pt x="3512" y="5824"/>
                  </a:lnTo>
                  <a:lnTo>
                    <a:pt x="832" y="3204"/>
                  </a:lnTo>
                  <a:lnTo>
                    <a:pt x="3471" y="588"/>
                  </a:lnTo>
                  <a:close/>
                  <a:moveTo>
                    <a:pt x="3227" y="0"/>
                  </a:moveTo>
                  <a:lnTo>
                    <a:pt x="0" y="3210"/>
                  </a:lnTo>
                  <a:lnTo>
                    <a:pt x="3275" y="6414"/>
                  </a:lnTo>
                  <a:lnTo>
                    <a:pt x="7281" y="6414"/>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743450" y="665650"/>
              <a:ext cx="308350" cy="327825"/>
            </a:xfrm>
            <a:custGeom>
              <a:avLst/>
              <a:gdLst/>
              <a:ahLst/>
              <a:cxnLst/>
              <a:rect l="l" t="t" r="r" b="b"/>
              <a:pathLst>
                <a:path w="12334" h="13113" extrusionOk="0">
                  <a:moveTo>
                    <a:pt x="6408" y="1422"/>
                  </a:moveTo>
                  <a:lnTo>
                    <a:pt x="11514" y="6563"/>
                  </a:lnTo>
                  <a:lnTo>
                    <a:pt x="6408" y="11698"/>
                  </a:lnTo>
                  <a:lnTo>
                    <a:pt x="6408" y="8471"/>
                  </a:lnTo>
                  <a:lnTo>
                    <a:pt x="590" y="8471"/>
                  </a:lnTo>
                  <a:lnTo>
                    <a:pt x="590" y="4631"/>
                  </a:lnTo>
                  <a:lnTo>
                    <a:pt x="6408" y="4631"/>
                  </a:lnTo>
                  <a:lnTo>
                    <a:pt x="6408" y="1422"/>
                  </a:lnTo>
                  <a:close/>
                  <a:moveTo>
                    <a:pt x="5826" y="1"/>
                  </a:moveTo>
                  <a:lnTo>
                    <a:pt x="5826" y="4049"/>
                  </a:lnTo>
                  <a:lnTo>
                    <a:pt x="1" y="4049"/>
                  </a:lnTo>
                  <a:lnTo>
                    <a:pt x="1" y="9053"/>
                  </a:lnTo>
                  <a:lnTo>
                    <a:pt x="5826" y="9053"/>
                  </a:lnTo>
                  <a:lnTo>
                    <a:pt x="5826" y="13113"/>
                  </a:lnTo>
                  <a:lnTo>
                    <a:pt x="12334" y="6563"/>
                  </a:lnTo>
                  <a:lnTo>
                    <a:pt x="5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743450" y="877425"/>
              <a:ext cx="160225" cy="182025"/>
            </a:xfrm>
            <a:custGeom>
              <a:avLst/>
              <a:gdLst/>
              <a:ahLst/>
              <a:cxnLst/>
              <a:rect l="l" t="t" r="r" b="b"/>
              <a:pathLst>
                <a:path w="6409" h="7281" extrusionOk="0">
                  <a:moveTo>
                    <a:pt x="5826" y="582"/>
                  </a:moveTo>
                  <a:lnTo>
                    <a:pt x="5826" y="3816"/>
                  </a:lnTo>
                  <a:lnTo>
                    <a:pt x="3210" y="6449"/>
                  </a:lnTo>
                  <a:lnTo>
                    <a:pt x="590" y="3769"/>
                  </a:lnTo>
                  <a:lnTo>
                    <a:pt x="590" y="582"/>
                  </a:lnTo>
                  <a:close/>
                  <a:moveTo>
                    <a:pt x="1" y="0"/>
                  </a:moveTo>
                  <a:lnTo>
                    <a:pt x="1" y="4006"/>
                  </a:lnTo>
                  <a:lnTo>
                    <a:pt x="3204" y="7281"/>
                  </a:lnTo>
                  <a:lnTo>
                    <a:pt x="6408" y="4054"/>
                  </a:lnTo>
                  <a:lnTo>
                    <a:pt x="64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743450" y="599675"/>
              <a:ext cx="160225" cy="181775"/>
            </a:xfrm>
            <a:custGeom>
              <a:avLst/>
              <a:gdLst/>
              <a:ahLst/>
              <a:cxnLst/>
              <a:rect l="l" t="t" r="r" b="b"/>
              <a:pathLst>
                <a:path w="6409" h="7271" extrusionOk="0">
                  <a:moveTo>
                    <a:pt x="3210" y="834"/>
                  </a:moveTo>
                  <a:lnTo>
                    <a:pt x="5826" y="3473"/>
                  </a:lnTo>
                  <a:lnTo>
                    <a:pt x="5826" y="6688"/>
                  </a:lnTo>
                  <a:lnTo>
                    <a:pt x="590" y="6688"/>
                  </a:lnTo>
                  <a:lnTo>
                    <a:pt x="590" y="3514"/>
                  </a:lnTo>
                  <a:lnTo>
                    <a:pt x="3210" y="834"/>
                  </a:lnTo>
                  <a:close/>
                  <a:moveTo>
                    <a:pt x="3204" y="1"/>
                  </a:moveTo>
                  <a:lnTo>
                    <a:pt x="1" y="3276"/>
                  </a:lnTo>
                  <a:lnTo>
                    <a:pt x="1" y="7270"/>
                  </a:lnTo>
                  <a:lnTo>
                    <a:pt x="6408" y="7270"/>
                  </a:lnTo>
                  <a:lnTo>
                    <a:pt x="6408" y="3229"/>
                  </a:lnTo>
                  <a:lnTo>
                    <a:pt x="3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040025" y="665525"/>
              <a:ext cx="308350" cy="328100"/>
            </a:xfrm>
            <a:custGeom>
              <a:avLst/>
              <a:gdLst/>
              <a:ahLst/>
              <a:cxnLst/>
              <a:rect l="l" t="t" r="r" b="b"/>
              <a:pathLst>
                <a:path w="12334" h="13124" extrusionOk="0">
                  <a:moveTo>
                    <a:pt x="5933" y="1415"/>
                  </a:moveTo>
                  <a:lnTo>
                    <a:pt x="5933" y="4636"/>
                  </a:lnTo>
                  <a:lnTo>
                    <a:pt x="11752" y="4636"/>
                  </a:lnTo>
                  <a:lnTo>
                    <a:pt x="11752" y="8476"/>
                  </a:lnTo>
                  <a:lnTo>
                    <a:pt x="5933" y="8476"/>
                  </a:lnTo>
                  <a:lnTo>
                    <a:pt x="5933" y="11710"/>
                  </a:lnTo>
                  <a:lnTo>
                    <a:pt x="826" y="6556"/>
                  </a:lnTo>
                  <a:lnTo>
                    <a:pt x="5933" y="1415"/>
                  </a:lnTo>
                  <a:close/>
                  <a:moveTo>
                    <a:pt x="6521" y="0"/>
                  </a:moveTo>
                  <a:lnTo>
                    <a:pt x="0" y="6556"/>
                  </a:lnTo>
                  <a:lnTo>
                    <a:pt x="6521" y="13124"/>
                  </a:lnTo>
                  <a:lnTo>
                    <a:pt x="6521" y="9058"/>
                  </a:lnTo>
                  <a:lnTo>
                    <a:pt x="12334" y="9058"/>
                  </a:lnTo>
                  <a:lnTo>
                    <a:pt x="12334" y="4054"/>
                  </a:lnTo>
                  <a:lnTo>
                    <a:pt x="6521" y="4054"/>
                  </a:lnTo>
                  <a:lnTo>
                    <a:pt x="6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88350" y="877425"/>
              <a:ext cx="160025" cy="182025"/>
            </a:xfrm>
            <a:custGeom>
              <a:avLst/>
              <a:gdLst/>
              <a:ahLst/>
              <a:cxnLst/>
              <a:rect l="l" t="t" r="r" b="b"/>
              <a:pathLst>
                <a:path w="6401" h="7281" extrusionOk="0">
                  <a:moveTo>
                    <a:pt x="5819" y="582"/>
                  </a:moveTo>
                  <a:lnTo>
                    <a:pt x="5819" y="3769"/>
                  </a:lnTo>
                  <a:lnTo>
                    <a:pt x="3197" y="6449"/>
                  </a:lnTo>
                  <a:lnTo>
                    <a:pt x="588" y="3822"/>
                  </a:lnTo>
                  <a:lnTo>
                    <a:pt x="588" y="582"/>
                  </a:lnTo>
                  <a:close/>
                  <a:moveTo>
                    <a:pt x="0" y="0"/>
                  </a:moveTo>
                  <a:lnTo>
                    <a:pt x="0" y="4060"/>
                  </a:lnTo>
                  <a:lnTo>
                    <a:pt x="3197" y="7281"/>
                  </a:lnTo>
                  <a:lnTo>
                    <a:pt x="6401" y="4006"/>
                  </a:lnTo>
                  <a:lnTo>
                    <a:pt x="6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188350" y="599675"/>
              <a:ext cx="160025" cy="181775"/>
            </a:xfrm>
            <a:custGeom>
              <a:avLst/>
              <a:gdLst/>
              <a:ahLst/>
              <a:cxnLst/>
              <a:rect l="l" t="t" r="r" b="b"/>
              <a:pathLst>
                <a:path w="6401" h="7271" extrusionOk="0">
                  <a:moveTo>
                    <a:pt x="3197" y="834"/>
                  </a:moveTo>
                  <a:lnTo>
                    <a:pt x="5819" y="3514"/>
                  </a:lnTo>
                  <a:lnTo>
                    <a:pt x="5819" y="6688"/>
                  </a:lnTo>
                  <a:lnTo>
                    <a:pt x="588" y="6688"/>
                  </a:lnTo>
                  <a:lnTo>
                    <a:pt x="588" y="3460"/>
                  </a:lnTo>
                  <a:lnTo>
                    <a:pt x="3197" y="834"/>
                  </a:lnTo>
                  <a:close/>
                  <a:moveTo>
                    <a:pt x="3197" y="1"/>
                  </a:moveTo>
                  <a:lnTo>
                    <a:pt x="0" y="3223"/>
                  </a:lnTo>
                  <a:lnTo>
                    <a:pt x="0" y="7270"/>
                  </a:lnTo>
                  <a:lnTo>
                    <a:pt x="6401" y="7270"/>
                  </a:lnTo>
                  <a:lnTo>
                    <a:pt x="6401" y="3276"/>
                  </a:lnTo>
                  <a:lnTo>
                    <a:pt x="31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381800" y="1027200"/>
              <a:ext cx="328275" cy="308350"/>
            </a:xfrm>
            <a:custGeom>
              <a:avLst/>
              <a:gdLst/>
              <a:ahLst/>
              <a:cxnLst/>
              <a:rect l="l" t="t" r="r" b="b"/>
              <a:pathLst>
                <a:path w="13131" h="12334" extrusionOk="0">
                  <a:moveTo>
                    <a:pt x="8488" y="582"/>
                  </a:moveTo>
                  <a:lnTo>
                    <a:pt x="8488" y="6395"/>
                  </a:lnTo>
                  <a:lnTo>
                    <a:pt x="11709" y="6395"/>
                  </a:lnTo>
                  <a:lnTo>
                    <a:pt x="6563" y="11508"/>
                  </a:lnTo>
                  <a:lnTo>
                    <a:pt x="1420" y="6395"/>
                  </a:lnTo>
                  <a:lnTo>
                    <a:pt x="4654" y="6395"/>
                  </a:lnTo>
                  <a:lnTo>
                    <a:pt x="4654" y="582"/>
                  </a:lnTo>
                  <a:close/>
                  <a:moveTo>
                    <a:pt x="4066" y="0"/>
                  </a:moveTo>
                  <a:lnTo>
                    <a:pt x="4066" y="5813"/>
                  </a:lnTo>
                  <a:lnTo>
                    <a:pt x="1" y="5813"/>
                  </a:lnTo>
                  <a:lnTo>
                    <a:pt x="6563" y="12334"/>
                  </a:lnTo>
                  <a:lnTo>
                    <a:pt x="13130" y="5813"/>
                  </a:lnTo>
                  <a:lnTo>
                    <a:pt x="9076" y="5813"/>
                  </a:lnTo>
                  <a:lnTo>
                    <a:pt x="90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316125" y="1027200"/>
              <a:ext cx="182025" cy="159900"/>
            </a:xfrm>
            <a:custGeom>
              <a:avLst/>
              <a:gdLst/>
              <a:ahLst/>
              <a:cxnLst/>
              <a:rect l="l" t="t" r="r" b="b"/>
              <a:pathLst>
                <a:path w="7281" h="6396" extrusionOk="0">
                  <a:moveTo>
                    <a:pt x="6693" y="582"/>
                  </a:moveTo>
                  <a:lnTo>
                    <a:pt x="6693" y="5813"/>
                  </a:lnTo>
                  <a:lnTo>
                    <a:pt x="3459" y="5813"/>
                  </a:lnTo>
                  <a:lnTo>
                    <a:pt x="832" y="3204"/>
                  </a:lnTo>
                  <a:lnTo>
                    <a:pt x="3512" y="582"/>
                  </a:lnTo>
                  <a:close/>
                  <a:moveTo>
                    <a:pt x="3275" y="0"/>
                  </a:moveTo>
                  <a:lnTo>
                    <a:pt x="0" y="3199"/>
                  </a:lnTo>
                  <a:lnTo>
                    <a:pt x="3215" y="6395"/>
                  </a:lnTo>
                  <a:lnTo>
                    <a:pt x="7281" y="6395"/>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594000" y="1027200"/>
              <a:ext cx="181900" cy="159900"/>
            </a:xfrm>
            <a:custGeom>
              <a:avLst/>
              <a:gdLst/>
              <a:ahLst/>
              <a:cxnLst/>
              <a:rect l="l" t="t" r="r" b="b"/>
              <a:pathLst>
                <a:path w="7276" h="6396" extrusionOk="0">
                  <a:moveTo>
                    <a:pt x="3762" y="582"/>
                  </a:moveTo>
                  <a:lnTo>
                    <a:pt x="6442" y="3204"/>
                  </a:lnTo>
                  <a:lnTo>
                    <a:pt x="3816" y="5813"/>
                  </a:lnTo>
                  <a:lnTo>
                    <a:pt x="588" y="5813"/>
                  </a:lnTo>
                  <a:lnTo>
                    <a:pt x="588" y="582"/>
                  </a:lnTo>
                  <a:close/>
                  <a:moveTo>
                    <a:pt x="0" y="0"/>
                  </a:moveTo>
                  <a:lnTo>
                    <a:pt x="0" y="6395"/>
                  </a:lnTo>
                  <a:lnTo>
                    <a:pt x="4053" y="6395"/>
                  </a:lnTo>
                  <a:lnTo>
                    <a:pt x="7275" y="3199"/>
                  </a:lnTo>
                  <a:lnTo>
                    <a:pt x="40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2"/>
          <p:cNvGrpSpPr/>
          <p:nvPr/>
        </p:nvGrpSpPr>
        <p:grpSpPr>
          <a:xfrm>
            <a:off x="8047423" y="4226968"/>
            <a:ext cx="762954" cy="763070"/>
            <a:chOff x="940300" y="793900"/>
            <a:chExt cx="1313400" cy="1313600"/>
          </a:xfrm>
        </p:grpSpPr>
        <p:sp>
          <p:nvSpPr>
            <p:cNvPr id="87" name="Google Shape;87;p2"/>
            <p:cNvSpPr/>
            <p:nvPr/>
          </p:nvSpPr>
          <p:spPr>
            <a:xfrm>
              <a:off x="1381450" y="1392600"/>
              <a:ext cx="164375" cy="116350"/>
            </a:xfrm>
            <a:custGeom>
              <a:avLst/>
              <a:gdLst/>
              <a:ahLst/>
              <a:cxnLst/>
              <a:rect l="l" t="t" r="r" b="b"/>
              <a:pathLst>
                <a:path w="6575" h="4654" extrusionOk="0">
                  <a:moveTo>
                    <a:pt x="1" y="0"/>
                  </a:moveTo>
                  <a:lnTo>
                    <a:pt x="1" y="4653"/>
                  </a:lnTo>
                  <a:lnTo>
                    <a:pt x="4489" y="4653"/>
                  </a:lnTo>
                  <a:lnTo>
                    <a:pt x="6574" y="2324"/>
                  </a:lnTo>
                  <a:lnTo>
                    <a:pt x="4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71375" y="1382650"/>
              <a:ext cx="187950" cy="136250"/>
            </a:xfrm>
            <a:custGeom>
              <a:avLst/>
              <a:gdLst/>
              <a:ahLst/>
              <a:cxnLst/>
              <a:rect l="l" t="t" r="r" b="b"/>
              <a:pathLst>
                <a:path w="7518" h="5450" extrusionOk="0">
                  <a:moveTo>
                    <a:pt x="4713" y="796"/>
                  </a:moveTo>
                  <a:lnTo>
                    <a:pt x="6442" y="2722"/>
                  </a:lnTo>
                  <a:lnTo>
                    <a:pt x="4713" y="4647"/>
                  </a:lnTo>
                  <a:lnTo>
                    <a:pt x="802" y="4647"/>
                  </a:lnTo>
                  <a:lnTo>
                    <a:pt x="802" y="796"/>
                  </a:lnTo>
                  <a:close/>
                  <a:moveTo>
                    <a:pt x="0" y="0"/>
                  </a:moveTo>
                  <a:lnTo>
                    <a:pt x="0" y="5449"/>
                  </a:lnTo>
                  <a:lnTo>
                    <a:pt x="5070" y="5449"/>
                  </a:lnTo>
                  <a:lnTo>
                    <a:pt x="7518" y="2722"/>
                  </a:lnTo>
                  <a:lnTo>
                    <a:pt x="5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538800" y="1501925"/>
              <a:ext cx="116400" cy="164400"/>
            </a:xfrm>
            <a:custGeom>
              <a:avLst/>
              <a:gdLst/>
              <a:ahLst/>
              <a:cxnLst/>
              <a:rect l="l" t="t" r="r" b="b"/>
              <a:pathLst>
                <a:path w="4656" h="6576" extrusionOk="0">
                  <a:moveTo>
                    <a:pt x="2326" y="1"/>
                  </a:moveTo>
                  <a:lnTo>
                    <a:pt x="1" y="2087"/>
                  </a:lnTo>
                  <a:lnTo>
                    <a:pt x="1" y="6575"/>
                  </a:lnTo>
                  <a:lnTo>
                    <a:pt x="4655" y="6575"/>
                  </a:lnTo>
                  <a:lnTo>
                    <a:pt x="4655" y="2087"/>
                  </a:lnTo>
                  <a:lnTo>
                    <a:pt x="2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28850" y="1488400"/>
              <a:ext cx="136300" cy="188000"/>
            </a:xfrm>
            <a:custGeom>
              <a:avLst/>
              <a:gdLst/>
              <a:ahLst/>
              <a:cxnLst/>
              <a:rect l="l" t="t" r="r" b="b"/>
              <a:pathLst>
                <a:path w="5452" h="7520" extrusionOk="0">
                  <a:moveTo>
                    <a:pt x="2724" y="1076"/>
                  </a:moveTo>
                  <a:lnTo>
                    <a:pt x="4649" y="2807"/>
                  </a:lnTo>
                  <a:lnTo>
                    <a:pt x="4649" y="6718"/>
                  </a:lnTo>
                  <a:lnTo>
                    <a:pt x="804" y="6718"/>
                  </a:lnTo>
                  <a:lnTo>
                    <a:pt x="804" y="2807"/>
                  </a:lnTo>
                  <a:lnTo>
                    <a:pt x="2724" y="1076"/>
                  </a:lnTo>
                  <a:close/>
                  <a:moveTo>
                    <a:pt x="2724" y="1"/>
                  </a:moveTo>
                  <a:lnTo>
                    <a:pt x="1" y="2450"/>
                  </a:lnTo>
                  <a:lnTo>
                    <a:pt x="1" y="7520"/>
                  </a:lnTo>
                  <a:lnTo>
                    <a:pt x="5451" y="7520"/>
                  </a:lnTo>
                  <a:lnTo>
                    <a:pt x="5451" y="2450"/>
                  </a:lnTo>
                  <a:lnTo>
                    <a:pt x="27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954400" y="808175"/>
              <a:ext cx="1285175" cy="1285200"/>
            </a:xfrm>
            <a:custGeom>
              <a:avLst/>
              <a:gdLst/>
              <a:ahLst/>
              <a:cxnLst/>
              <a:rect l="l" t="t" r="r" b="b"/>
              <a:pathLst>
                <a:path w="51407" h="51408" extrusionOk="0">
                  <a:moveTo>
                    <a:pt x="25702" y="4856"/>
                  </a:moveTo>
                  <a:lnTo>
                    <a:pt x="31853" y="10961"/>
                  </a:lnTo>
                  <a:lnTo>
                    <a:pt x="40441" y="10961"/>
                  </a:lnTo>
                  <a:lnTo>
                    <a:pt x="40441" y="19561"/>
                  </a:lnTo>
                  <a:lnTo>
                    <a:pt x="46551" y="25712"/>
                  </a:lnTo>
                  <a:lnTo>
                    <a:pt x="40441" y="31859"/>
                  </a:lnTo>
                  <a:lnTo>
                    <a:pt x="40441" y="40440"/>
                  </a:lnTo>
                  <a:lnTo>
                    <a:pt x="31858" y="40440"/>
                  </a:lnTo>
                  <a:lnTo>
                    <a:pt x="25695" y="46557"/>
                  </a:lnTo>
                  <a:lnTo>
                    <a:pt x="19538" y="40440"/>
                  </a:lnTo>
                  <a:lnTo>
                    <a:pt x="10966" y="40440"/>
                  </a:lnTo>
                  <a:lnTo>
                    <a:pt x="10966" y="31865"/>
                  </a:lnTo>
                  <a:lnTo>
                    <a:pt x="4851" y="25701"/>
                  </a:lnTo>
                  <a:lnTo>
                    <a:pt x="10966" y="19548"/>
                  </a:lnTo>
                  <a:lnTo>
                    <a:pt x="10966" y="10961"/>
                  </a:lnTo>
                  <a:lnTo>
                    <a:pt x="19549" y="10961"/>
                  </a:lnTo>
                  <a:lnTo>
                    <a:pt x="25702" y="4856"/>
                  </a:lnTo>
                  <a:close/>
                  <a:moveTo>
                    <a:pt x="25702" y="0"/>
                  </a:moveTo>
                  <a:lnTo>
                    <a:pt x="18177" y="7525"/>
                  </a:lnTo>
                  <a:lnTo>
                    <a:pt x="7531" y="7525"/>
                  </a:lnTo>
                  <a:lnTo>
                    <a:pt x="7531" y="18176"/>
                  </a:lnTo>
                  <a:lnTo>
                    <a:pt x="1" y="25701"/>
                  </a:lnTo>
                  <a:lnTo>
                    <a:pt x="7531" y="33231"/>
                  </a:lnTo>
                  <a:lnTo>
                    <a:pt x="7531" y="43877"/>
                  </a:lnTo>
                  <a:lnTo>
                    <a:pt x="18177" y="43877"/>
                  </a:lnTo>
                  <a:lnTo>
                    <a:pt x="25702" y="51407"/>
                  </a:lnTo>
                  <a:lnTo>
                    <a:pt x="33232" y="43877"/>
                  </a:lnTo>
                  <a:lnTo>
                    <a:pt x="43876" y="43877"/>
                  </a:lnTo>
                  <a:lnTo>
                    <a:pt x="43876" y="33231"/>
                  </a:lnTo>
                  <a:lnTo>
                    <a:pt x="51407" y="25701"/>
                  </a:lnTo>
                  <a:lnTo>
                    <a:pt x="43876" y="18176"/>
                  </a:lnTo>
                  <a:lnTo>
                    <a:pt x="43876" y="7525"/>
                  </a:lnTo>
                  <a:lnTo>
                    <a:pt x="33232" y="7525"/>
                  </a:lnTo>
                  <a:lnTo>
                    <a:pt x="25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940300" y="793900"/>
              <a:ext cx="1313400" cy="1313600"/>
            </a:xfrm>
            <a:custGeom>
              <a:avLst/>
              <a:gdLst/>
              <a:ahLst/>
              <a:cxnLst/>
              <a:rect l="l" t="t" r="r" b="b"/>
              <a:pathLst>
                <a:path w="52536" h="52544" extrusionOk="0">
                  <a:moveTo>
                    <a:pt x="26266" y="5992"/>
                  </a:moveTo>
                  <a:lnTo>
                    <a:pt x="32250" y="11936"/>
                  </a:lnTo>
                  <a:lnTo>
                    <a:pt x="40607" y="11936"/>
                  </a:lnTo>
                  <a:lnTo>
                    <a:pt x="40607" y="20292"/>
                  </a:lnTo>
                  <a:lnTo>
                    <a:pt x="46550" y="26283"/>
                  </a:lnTo>
                  <a:lnTo>
                    <a:pt x="40607" y="32263"/>
                  </a:lnTo>
                  <a:lnTo>
                    <a:pt x="40607" y="40613"/>
                  </a:lnTo>
                  <a:lnTo>
                    <a:pt x="32257" y="40613"/>
                  </a:lnTo>
                  <a:lnTo>
                    <a:pt x="26259" y="46563"/>
                  </a:lnTo>
                  <a:lnTo>
                    <a:pt x="20267" y="40613"/>
                  </a:lnTo>
                  <a:lnTo>
                    <a:pt x="11930" y="40613"/>
                  </a:lnTo>
                  <a:lnTo>
                    <a:pt x="11930" y="32269"/>
                  </a:lnTo>
                  <a:lnTo>
                    <a:pt x="5980" y="26272"/>
                  </a:lnTo>
                  <a:lnTo>
                    <a:pt x="11930" y="20286"/>
                  </a:lnTo>
                  <a:lnTo>
                    <a:pt x="11930" y="11936"/>
                  </a:lnTo>
                  <a:lnTo>
                    <a:pt x="20280" y="11936"/>
                  </a:lnTo>
                  <a:lnTo>
                    <a:pt x="26266" y="5992"/>
                  </a:lnTo>
                  <a:close/>
                  <a:moveTo>
                    <a:pt x="26266" y="4863"/>
                  </a:moveTo>
                  <a:lnTo>
                    <a:pt x="19954" y="11133"/>
                  </a:lnTo>
                  <a:lnTo>
                    <a:pt x="11127" y="11133"/>
                  </a:lnTo>
                  <a:lnTo>
                    <a:pt x="11127" y="19954"/>
                  </a:lnTo>
                  <a:lnTo>
                    <a:pt x="4850" y="26272"/>
                  </a:lnTo>
                  <a:lnTo>
                    <a:pt x="11127" y="32601"/>
                  </a:lnTo>
                  <a:lnTo>
                    <a:pt x="11127" y="41417"/>
                  </a:lnTo>
                  <a:lnTo>
                    <a:pt x="19935" y="41417"/>
                  </a:lnTo>
                  <a:lnTo>
                    <a:pt x="26259" y="47693"/>
                  </a:lnTo>
                  <a:lnTo>
                    <a:pt x="32589" y="41417"/>
                  </a:lnTo>
                  <a:lnTo>
                    <a:pt x="41409" y="41417"/>
                  </a:lnTo>
                  <a:lnTo>
                    <a:pt x="41409" y="32595"/>
                  </a:lnTo>
                  <a:lnTo>
                    <a:pt x="47680" y="26283"/>
                  </a:lnTo>
                  <a:lnTo>
                    <a:pt x="41409" y="19965"/>
                  </a:lnTo>
                  <a:lnTo>
                    <a:pt x="41409" y="11133"/>
                  </a:lnTo>
                  <a:lnTo>
                    <a:pt x="32578" y="11133"/>
                  </a:lnTo>
                  <a:lnTo>
                    <a:pt x="26266" y="4863"/>
                  </a:lnTo>
                  <a:close/>
                  <a:moveTo>
                    <a:pt x="26266" y="1136"/>
                  </a:moveTo>
                  <a:lnTo>
                    <a:pt x="33629" y="8501"/>
                  </a:lnTo>
                  <a:lnTo>
                    <a:pt x="44042" y="8501"/>
                  </a:lnTo>
                  <a:lnTo>
                    <a:pt x="44042" y="18914"/>
                  </a:lnTo>
                  <a:lnTo>
                    <a:pt x="51407" y="26272"/>
                  </a:lnTo>
                  <a:lnTo>
                    <a:pt x="44042" y="33635"/>
                  </a:lnTo>
                  <a:lnTo>
                    <a:pt x="44042" y="44048"/>
                  </a:lnTo>
                  <a:lnTo>
                    <a:pt x="33629" y="44048"/>
                  </a:lnTo>
                  <a:lnTo>
                    <a:pt x="26266" y="51408"/>
                  </a:lnTo>
                  <a:lnTo>
                    <a:pt x="18906" y="44048"/>
                  </a:lnTo>
                  <a:lnTo>
                    <a:pt x="8493" y="44048"/>
                  </a:lnTo>
                  <a:lnTo>
                    <a:pt x="8493" y="33635"/>
                  </a:lnTo>
                  <a:lnTo>
                    <a:pt x="1130" y="26272"/>
                  </a:lnTo>
                  <a:lnTo>
                    <a:pt x="8493" y="18914"/>
                  </a:lnTo>
                  <a:lnTo>
                    <a:pt x="8493" y="8501"/>
                  </a:lnTo>
                  <a:lnTo>
                    <a:pt x="18906" y="8501"/>
                  </a:lnTo>
                  <a:lnTo>
                    <a:pt x="26266" y="1136"/>
                  </a:lnTo>
                  <a:close/>
                  <a:moveTo>
                    <a:pt x="26266" y="0"/>
                  </a:moveTo>
                  <a:lnTo>
                    <a:pt x="18574" y="7698"/>
                  </a:lnTo>
                  <a:lnTo>
                    <a:pt x="7692" y="7698"/>
                  </a:lnTo>
                  <a:lnTo>
                    <a:pt x="7692" y="18580"/>
                  </a:lnTo>
                  <a:lnTo>
                    <a:pt x="0" y="26272"/>
                  </a:lnTo>
                  <a:lnTo>
                    <a:pt x="7692" y="33969"/>
                  </a:lnTo>
                  <a:lnTo>
                    <a:pt x="7692" y="44851"/>
                  </a:lnTo>
                  <a:lnTo>
                    <a:pt x="18574" y="44851"/>
                  </a:lnTo>
                  <a:lnTo>
                    <a:pt x="26266" y="52543"/>
                  </a:lnTo>
                  <a:lnTo>
                    <a:pt x="33962" y="44851"/>
                  </a:lnTo>
                  <a:lnTo>
                    <a:pt x="44846" y="44851"/>
                  </a:lnTo>
                  <a:lnTo>
                    <a:pt x="44846" y="33969"/>
                  </a:lnTo>
                  <a:lnTo>
                    <a:pt x="52536" y="26272"/>
                  </a:lnTo>
                  <a:lnTo>
                    <a:pt x="44846" y="18580"/>
                  </a:lnTo>
                  <a:lnTo>
                    <a:pt x="44846" y="7698"/>
                  </a:lnTo>
                  <a:lnTo>
                    <a:pt x="33962" y="7698"/>
                  </a:lnTo>
                  <a:lnTo>
                    <a:pt x="26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648175" y="1392600"/>
              <a:ext cx="164225" cy="116350"/>
            </a:xfrm>
            <a:custGeom>
              <a:avLst/>
              <a:gdLst/>
              <a:ahLst/>
              <a:cxnLst/>
              <a:rect l="l" t="t" r="r" b="b"/>
              <a:pathLst>
                <a:path w="6569" h="4654" extrusionOk="0">
                  <a:moveTo>
                    <a:pt x="2087" y="0"/>
                  </a:moveTo>
                  <a:lnTo>
                    <a:pt x="1" y="2324"/>
                  </a:lnTo>
                  <a:lnTo>
                    <a:pt x="2087" y="4653"/>
                  </a:lnTo>
                  <a:lnTo>
                    <a:pt x="6568" y="4653"/>
                  </a:lnTo>
                  <a:lnTo>
                    <a:pt x="6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634650" y="1382650"/>
              <a:ext cx="187675" cy="136250"/>
            </a:xfrm>
            <a:custGeom>
              <a:avLst/>
              <a:gdLst/>
              <a:ahLst/>
              <a:cxnLst/>
              <a:rect l="l" t="t" r="r" b="b"/>
              <a:pathLst>
                <a:path w="7507" h="5450" extrusionOk="0">
                  <a:moveTo>
                    <a:pt x="6711" y="796"/>
                  </a:moveTo>
                  <a:lnTo>
                    <a:pt x="6711" y="4647"/>
                  </a:lnTo>
                  <a:lnTo>
                    <a:pt x="2807" y="4647"/>
                  </a:lnTo>
                  <a:lnTo>
                    <a:pt x="1076" y="2722"/>
                  </a:lnTo>
                  <a:lnTo>
                    <a:pt x="2807" y="796"/>
                  </a:lnTo>
                  <a:close/>
                  <a:moveTo>
                    <a:pt x="2450" y="0"/>
                  </a:moveTo>
                  <a:lnTo>
                    <a:pt x="1" y="2722"/>
                  </a:lnTo>
                  <a:lnTo>
                    <a:pt x="2450" y="5449"/>
                  </a:lnTo>
                  <a:lnTo>
                    <a:pt x="7507" y="5449"/>
                  </a:lnTo>
                  <a:lnTo>
                    <a:pt x="7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538800" y="1235350"/>
              <a:ext cx="116400" cy="164250"/>
            </a:xfrm>
            <a:custGeom>
              <a:avLst/>
              <a:gdLst/>
              <a:ahLst/>
              <a:cxnLst/>
              <a:rect l="l" t="t" r="r" b="b"/>
              <a:pathLst>
                <a:path w="4656" h="6570" extrusionOk="0">
                  <a:moveTo>
                    <a:pt x="1" y="1"/>
                  </a:moveTo>
                  <a:lnTo>
                    <a:pt x="1" y="4483"/>
                  </a:lnTo>
                  <a:lnTo>
                    <a:pt x="2326" y="6570"/>
                  </a:lnTo>
                  <a:lnTo>
                    <a:pt x="4655" y="4483"/>
                  </a:lnTo>
                  <a:lnTo>
                    <a:pt x="4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528850" y="1225400"/>
              <a:ext cx="136300" cy="187725"/>
            </a:xfrm>
            <a:custGeom>
              <a:avLst/>
              <a:gdLst/>
              <a:ahLst/>
              <a:cxnLst/>
              <a:rect l="l" t="t" r="r" b="b"/>
              <a:pathLst>
                <a:path w="5452" h="7509" extrusionOk="0">
                  <a:moveTo>
                    <a:pt x="4649" y="798"/>
                  </a:moveTo>
                  <a:lnTo>
                    <a:pt x="4649" y="4702"/>
                  </a:lnTo>
                  <a:lnTo>
                    <a:pt x="2724" y="6426"/>
                  </a:lnTo>
                  <a:lnTo>
                    <a:pt x="804" y="4702"/>
                  </a:lnTo>
                  <a:lnTo>
                    <a:pt x="804" y="798"/>
                  </a:lnTo>
                  <a:close/>
                  <a:moveTo>
                    <a:pt x="1" y="1"/>
                  </a:moveTo>
                  <a:lnTo>
                    <a:pt x="1" y="5059"/>
                  </a:lnTo>
                  <a:lnTo>
                    <a:pt x="2724" y="7508"/>
                  </a:lnTo>
                  <a:lnTo>
                    <a:pt x="5451" y="5059"/>
                  </a:lnTo>
                  <a:lnTo>
                    <a:pt x="5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228550" y="1082200"/>
              <a:ext cx="736900" cy="737000"/>
            </a:xfrm>
            <a:custGeom>
              <a:avLst/>
              <a:gdLst/>
              <a:ahLst/>
              <a:cxnLst/>
              <a:rect l="l" t="t" r="r" b="b"/>
              <a:pathLst>
                <a:path w="29476" h="29480" extrusionOk="0">
                  <a:moveTo>
                    <a:pt x="0" y="0"/>
                  </a:moveTo>
                  <a:lnTo>
                    <a:pt x="0" y="8587"/>
                  </a:lnTo>
                  <a:lnTo>
                    <a:pt x="3050" y="5515"/>
                  </a:lnTo>
                  <a:lnTo>
                    <a:pt x="6117" y="8647"/>
                  </a:lnTo>
                  <a:lnTo>
                    <a:pt x="6117" y="12416"/>
                  </a:lnTo>
                  <a:lnTo>
                    <a:pt x="10605" y="12416"/>
                  </a:lnTo>
                  <a:lnTo>
                    <a:pt x="12690" y="14740"/>
                  </a:lnTo>
                  <a:lnTo>
                    <a:pt x="10605" y="17069"/>
                  </a:lnTo>
                  <a:lnTo>
                    <a:pt x="6117" y="17069"/>
                  </a:lnTo>
                  <a:lnTo>
                    <a:pt x="6117" y="20849"/>
                  </a:lnTo>
                  <a:lnTo>
                    <a:pt x="3050" y="23982"/>
                  </a:lnTo>
                  <a:lnTo>
                    <a:pt x="0" y="20904"/>
                  </a:lnTo>
                  <a:lnTo>
                    <a:pt x="0" y="29479"/>
                  </a:lnTo>
                  <a:lnTo>
                    <a:pt x="8572" y="29479"/>
                  </a:lnTo>
                  <a:lnTo>
                    <a:pt x="5499" y="26431"/>
                  </a:lnTo>
                  <a:lnTo>
                    <a:pt x="8630" y="23364"/>
                  </a:lnTo>
                  <a:lnTo>
                    <a:pt x="12411" y="23364"/>
                  </a:lnTo>
                  <a:lnTo>
                    <a:pt x="12411" y="18876"/>
                  </a:lnTo>
                  <a:lnTo>
                    <a:pt x="14736" y="16790"/>
                  </a:lnTo>
                  <a:lnTo>
                    <a:pt x="17065" y="18876"/>
                  </a:lnTo>
                  <a:lnTo>
                    <a:pt x="17065" y="23364"/>
                  </a:lnTo>
                  <a:lnTo>
                    <a:pt x="20834" y="23364"/>
                  </a:lnTo>
                  <a:lnTo>
                    <a:pt x="23965" y="26431"/>
                  </a:lnTo>
                  <a:lnTo>
                    <a:pt x="20892" y="29479"/>
                  </a:lnTo>
                  <a:lnTo>
                    <a:pt x="29475" y="29479"/>
                  </a:lnTo>
                  <a:lnTo>
                    <a:pt x="29475" y="20898"/>
                  </a:lnTo>
                  <a:lnTo>
                    <a:pt x="26414" y="23982"/>
                  </a:lnTo>
                  <a:lnTo>
                    <a:pt x="23353" y="20849"/>
                  </a:lnTo>
                  <a:lnTo>
                    <a:pt x="23353" y="17069"/>
                  </a:lnTo>
                  <a:lnTo>
                    <a:pt x="18872" y="17069"/>
                  </a:lnTo>
                  <a:lnTo>
                    <a:pt x="16786" y="14740"/>
                  </a:lnTo>
                  <a:lnTo>
                    <a:pt x="18872" y="12416"/>
                  </a:lnTo>
                  <a:lnTo>
                    <a:pt x="23353" y="12416"/>
                  </a:lnTo>
                  <a:lnTo>
                    <a:pt x="23353" y="8647"/>
                  </a:lnTo>
                  <a:lnTo>
                    <a:pt x="26414" y="5515"/>
                  </a:lnTo>
                  <a:lnTo>
                    <a:pt x="29475" y="8600"/>
                  </a:lnTo>
                  <a:lnTo>
                    <a:pt x="29475" y="0"/>
                  </a:lnTo>
                  <a:lnTo>
                    <a:pt x="20887" y="0"/>
                  </a:lnTo>
                  <a:lnTo>
                    <a:pt x="23965" y="3067"/>
                  </a:lnTo>
                  <a:lnTo>
                    <a:pt x="20834" y="6127"/>
                  </a:lnTo>
                  <a:lnTo>
                    <a:pt x="17065" y="6127"/>
                  </a:lnTo>
                  <a:lnTo>
                    <a:pt x="17065" y="10609"/>
                  </a:lnTo>
                  <a:lnTo>
                    <a:pt x="14736" y="12696"/>
                  </a:lnTo>
                  <a:lnTo>
                    <a:pt x="12411" y="10609"/>
                  </a:lnTo>
                  <a:lnTo>
                    <a:pt x="12411" y="6127"/>
                  </a:lnTo>
                  <a:lnTo>
                    <a:pt x="8630" y="6127"/>
                  </a:lnTo>
                  <a:lnTo>
                    <a:pt x="5499" y="3067"/>
                  </a:lnTo>
                  <a:lnTo>
                    <a:pt x="8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218450" y="1072200"/>
              <a:ext cx="757100" cy="757125"/>
            </a:xfrm>
            <a:custGeom>
              <a:avLst/>
              <a:gdLst/>
              <a:ahLst/>
              <a:cxnLst/>
              <a:rect l="l" t="t" r="r" b="b"/>
              <a:pathLst>
                <a:path w="30284" h="30285" extrusionOk="0">
                  <a:moveTo>
                    <a:pt x="29481" y="804"/>
                  </a:moveTo>
                  <a:lnTo>
                    <a:pt x="29481" y="8025"/>
                  </a:lnTo>
                  <a:lnTo>
                    <a:pt x="26818" y="5344"/>
                  </a:lnTo>
                  <a:lnTo>
                    <a:pt x="23359" y="8880"/>
                  </a:lnTo>
                  <a:lnTo>
                    <a:pt x="23359" y="12418"/>
                  </a:lnTo>
                  <a:lnTo>
                    <a:pt x="19098" y="12418"/>
                  </a:lnTo>
                  <a:lnTo>
                    <a:pt x="16649" y="15140"/>
                  </a:lnTo>
                  <a:lnTo>
                    <a:pt x="19098" y="17867"/>
                  </a:lnTo>
                  <a:lnTo>
                    <a:pt x="23359" y="17867"/>
                  </a:lnTo>
                  <a:lnTo>
                    <a:pt x="23359" y="21410"/>
                  </a:lnTo>
                  <a:lnTo>
                    <a:pt x="26818" y="24952"/>
                  </a:lnTo>
                  <a:lnTo>
                    <a:pt x="29481" y="22272"/>
                  </a:lnTo>
                  <a:lnTo>
                    <a:pt x="29481" y="29481"/>
                  </a:lnTo>
                  <a:lnTo>
                    <a:pt x="22265" y="29481"/>
                  </a:lnTo>
                  <a:lnTo>
                    <a:pt x="24940" y="26825"/>
                  </a:lnTo>
                  <a:lnTo>
                    <a:pt x="21403" y="23366"/>
                  </a:lnTo>
                  <a:lnTo>
                    <a:pt x="17867" y="23366"/>
                  </a:lnTo>
                  <a:lnTo>
                    <a:pt x="17867" y="19098"/>
                  </a:lnTo>
                  <a:lnTo>
                    <a:pt x="15140" y="16649"/>
                  </a:lnTo>
                  <a:lnTo>
                    <a:pt x="12417" y="19098"/>
                  </a:lnTo>
                  <a:lnTo>
                    <a:pt x="12417" y="23366"/>
                  </a:lnTo>
                  <a:lnTo>
                    <a:pt x="8875" y="23366"/>
                  </a:lnTo>
                  <a:lnTo>
                    <a:pt x="5333" y="26825"/>
                  </a:lnTo>
                  <a:lnTo>
                    <a:pt x="8007" y="29481"/>
                  </a:lnTo>
                  <a:lnTo>
                    <a:pt x="804" y="29481"/>
                  </a:lnTo>
                  <a:lnTo>
                    <a:pt x="804" y="22278"/>
                  </a:lnTo>
                  <a:lnTo>
                    <a:pt x="3460" y="24952"/>
                  </a:lnTo>
                  <a:lnTo>
                    <a:pt x="6919" y="21410"/>
                  </a:lnTo>
                  <a:lnTo>
                    <a:pt x="6919" y="17867"/>
                  </a:lnTo>
                  <a:lnTo>
                    <a:pt x="11187" y="17867"/>
                  </a:lnTo>
                  <a:lnTo>
                    <a:pt x="13635" y="15140"/>
                  </a:lnTo>
                  <a:lnTo>
                    <a:pt x="11187" y="12418"/>
                  </a:lnTo>
                  <a:lnTo>
                    <a:pt x="6919" y="12418"/>
                  </a:lnTo>
                  <a:lnTo>
                    <a:pt x="6919" y="8880"/>
                  </a:lnTo>
                  <a:lnTo>
                    <a:pt x="3460" y="5344"/>
                  </a:lnTo>
                  <a:lnTo>
                    <a:pt x="804" y="8013"/>
                  </a:lnTo>
                  <a:lnTo>
                    <a:pt x="804" y="804"/>
                  </a:lnTo>
                  <a:lnTo>
                    <a:pt x="8019" y="804"/>
                  </a:lnTo>
                  <a:lnTo>
                    <a:pt x="5333" y="3467"/>
                  </a:lnTo>
                  <a:lnTo>
                    <a:pt x="8875" y="6926"/>
                  </a:lnTo>
                  <a:lnTo>
                    <a:pt x="12417" y="6926"/>
                  </a:lnTo>
                  <a:lnTo>
                    <a:pt x="12417" y="11187"/>
                  </a:lnTo>
                  <a:lnTo>
                    <a:pt x="15140" y="13636"/>
                  </a:lnTo>
                  <a:lnTo>
                    <a:pt x="17867" y="11187"/>
                  </a:lnTo>
                  <a:lnTo>
                    <a:pt x="17867" y="6926"/>
                  </a:lnTo>
                  <a:lnTo>
                    <a:pt x="21403" y="6926"/>
                  </a:lnTo>
                  <a:lnTo>
                    <a:pt x="24940" y="3467"/>
                  </a:lnTo>
                  <a:lnTo>
                    <a:pt x="22259" y="804"/>
                  </a:lnTo>
                  <a:close/>
                  <a:moveTo>
                    <a:pt x="1" y="1"/>
                  </a:moveTo>
                  <a:lnTo>
                    <a:pt x="1" y="9957"/>
                  </a:lnTo>
                  <a:lnTo>
                    <a:pt x="3454" y="6485"/>
                  </a:lnTo>
                  <a:lnTo>
                    <a:pt x="6117" y="9208"/>
                  </a:lnTo>
                  <a:lnTo>
                    <a:pt x="6117" y="13214"/>
                  </a:lnTo>
                  <a:lnTo>
                    <a:pt x="10830" y="13214"/>
                  </a:lnTo>
                  <a:lnTo>
                    <a:pt x="12559" y="15140"/>
                  </a:lnTo>
                  <a:lnTo>
                    <a:pt x="10830" y="17065"/>
                  </a:lnTo>
                  <a:lnTo>
                    <a:pt x="6117" y="17065"/>
                  </a:lnTo>
                  <a:lnTo>
                    <a:pt x="6117" y="21084"/>
                  </a:lnTo>
                  <a:lnTo>
                    <a:pt x="3454" y="23811"/>
                  </a:lnTo>
                  <a:lnTo>
                    <a:pt x="1" y="20328"/>
                  </a:lnTo>
                  <a:lnTo>
                    <a:pt x="1" y="30285"/>
                  </a:lnTo>
                  <a:lnTo>
                    <a:pt x="9950" y="30285"/>
                  </a:lnTo>
                  <a:lnTo>
                    <a:pt x="6474" y="26831"/>
                  </a:lnTo>
                  <a:lnTo>
                    <a:pt x="9201" y="24168"/>
                  </a:lnTo>
                  <a:lnTo>
                    <a:pt x="13220" y="24168"/>
                  </a:lnTo>
                  <a:lnTo>
                    <a:pt x="13220" y="19455"/>
                  </a:lnTo>
                  <a:lnTo>
                    <a:pt x="15140" y="17724"/>
                  </a:lnTo>
                  <a:lnTo>
                    <a:pt x="17065" y="19455"/>
                  </a:lnTo>
                  <a:lnTo>
                    <a:pt x="17065" y="24168"/>
                  </a:lnTo>
                  <a:lnTo>
                    <a:pt x="21077" y="24168"/>
                  </a:lnTo>
                  <a:lnTo>
                    <a:pt x="23798" y="26831"/>
                  </a:lnTo>
                  <a:lnTo>
                    <a:pt x="20322" y="30285"/>
                  </a:lnTo>
                  <a:lnTo>
                    <a:pt x="30283" y="30285"/>
                  </a:lnTo>
                  <a:lnTo>
                    <a:pt x="30283" y="20328"/>
                  </a:lnTo>
                  <a:lnTo>
                    <a:pt x="26824" y="23811"/>
                  </a:lnTo>
                  <a:lnTo>
                    <a:pt x="24155" y="21084"/>
                  </a:lnTo>
                  <a:lnTo>
                    <a:pt x="24155" y="17065"/>
                  </a:lnTo>
                  <a:lnTo>
                    <a:pt x="19455" y="17065"/>
                  </a:lnTo>
                  <a:lnTo>
                    <a:pt x="17724" y="15140"/>
                  </a:lnTo>
                  <a:lnTo>
                    <a:pt x="19455" y="13214"/>
                  </a:lnTo>
                  <a:lnTo>
                    <a:pt x="24155" y="13214"/>
                  </a:lnTo>
                  <a:lnTo>
                    <a:pt x="24155" y="9208"/>
                  </a:lnTo>
                  <a:lnTo>
                    <a:pt x="26824" y="6485"/>
                  </a:lnTo>
                  <a:lnTo>
                    <a:pt x="30283" y="9969"/>
                  </a:lnTo>
                  <a:lnTo>
                    <a:pt x="30283" y="1"/>
                  </a:lnTo>
                  <a:lnTo>
                    <a:pt x="20316" y="1"/>
                  </a:lnTo>
                  <a:lnTo>
                    <a:pt x="23798" y="3460"/>
                  </a:lnTo>
                  <a:lnTo>
                    <a:pt x="21077" y="6129"/>
                  </a:lnTo>
                  <a:lnTo>
                    <a:pt x="17065" y="6129"/>
                  </a:lnTo>
                  <a:lnTo>
                    <a:pt x="17065" y="10830"/>
                  </a:lnTo>
                  <a:lnTo>
                    <a:pt x="15140" y="12554"/>
                  </a:lnTo>
                  <a:lnTo>
                    <a:pt x="13220" y="10830"/>
                  </a:lnTo>
                  <a:lnTo>
                    <a:pt x="13220" y="6129"/>
                  </a:lnTo>
                  <a:lnTo>
                    <a:pt x="9201" y="6129"/>
                  </a:lnTo>
                  <a:lnTo>
                    <a:pt x="6474" y="3460"/>
                  </a:lnTo>
                  <a:lnTo>
                    <a:pt x="9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443125" y="929550"/>
              <a:ext cx="307600" cy="305825"/>
            </a:xfrm>
            <a:custGeom>
              <a:avLst/>
              <a:gdLst/>
              <a:ahLst/>
              <a:cxnLst/>
              <a:rect l="l" t="t" r="r" b="b"/>
              <a:pathLst>
                <a:path w="12304" h="12233" extrusionOk="0">
                  <a:moveTo>
                    <a:pt x="6153" y="1"/>
                  </a:moveTo>
                  <a:lnTo>
                    <a:pt x="0" y="6106"/>
                  </a:lnTo>
                  <a:lnTo>
                    <a:pt x="3828" y="6106"/>
                  </a:lnTo>
                  <a:lnTo>
                    <a:pt x="3828" y="12233"/>
                  </a:lnTo>
                  <a:lnTo>
                    <a:pt x="8482" y="12233"/>
                  </a:lnTo>
                  <a:lnTo>
                    <a:pt x="8482" y="6106"/>
                  </a:lnTo>
                  <a:lnTo>
                    <a:pt x="12304" y="6106"/>
                  </a:lnTo>
                  <a:lnTo>
                    <a:pt x="6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418900" y="915475"/>
              <a:ext cx="356050" cy="329900"/>
            </a:xfrm>
            <a:custGeom>
              <a:avLst/>
              <a:gdLst/>
              <a:ahLst/>
              <a:cxnLst/>
              <a:rect l="l" t="t" r="r" b="b"/>
              <a:pathLst>
                <a:path w="14242" h="13196" extrusionOk="0">
                  <a:moveTo>
                    <a:pt x="7122" y="1129"/>
                  </a:moveTo>
                  <a:lnTo>
                    <a:pt x="12298" y="6270"/>
                  </a:lnTo>
                  <a:lnTo>
                    <a:pt x="9047" y="6270"/>
                  </a:lnTo>
                  <a:lnTo>
                    <a:pt x="9047" y="12398"/>
                  </a:lnTo>
                  <a:lnTo>
                    <a:pt x="5202" y="12398"/>
                  </a:lnTo>
                  <a:lnTo>
                    <a:pt x="5202" y="6270"/>
                  </a:lnTo>
                  <a:lnTo>
                    <a:pt x="1944" y="6270"/>
                  </a:lnTo>
                  <a:lnTo>
                    <a:pt x="7122" y="1129"/>
                  </a:lnTo>
                  <a:close/>
                  <a:moveTo>
                    <a:pt x="7122" y="0"/>
                  </a:moveTo>
                  <a:lnTo>
                    <a:pt x="1" y="7073"/>
                  </a:lnTo>
                  <a:lnTo>
                    <a:pt x="4399" y="7073"/>
                  </a:lnTo>
                  <a:lnTo>
                    <a:pt x="4399" y="13195"/>
                  </a:lnTo>
                  <a:lnTo>
                    <a:pt x="9849" y="13195"/>
                  </a:lnTo>
                  <a:lnTo>
                    <a:pt x="9849" y="7073"/>
                  </a:lnTo>
                  <a:lnTo>
                    <a:pt x="14241" y="7073"/>
                  </a:lnTo>
                  <a:lnTo>
                    <a:pt x="71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655175" y="1082200"/>
              <a:ext cx="172500" cy="153175"/>
            </a:xfrm>
            <a:custGeom>
              <a:avLst/>
              <a:gdLst/>
              <a:ahLst/>
              <a:cxnLst/>
              <a:rect l="l" t="t" r="r" b="b"/>
              <a:pathLst>
                <a:path w="6900" h="6127" extrusionOk="0">
                  <a:moveTo>
                    <a:pt x="0" y="0"/>
                  </a:moveTo>
                  <a:lnTo>
                    <a:pt x="0" y="6127"/>
                  </a:lnTo>
                  <a:lnTo>
                    <a:pt x="3769" y="6127"/>
                  </a:lnTo>
                  <a:lnTo>
                    <a:pt x="6900" y="3067"/>
                  </a:lnTo>
                  <a:lnTo>
                    <a:pt x="3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645075" y="1072200"/>
              <a:ext cx="196875" cy="173175"/>
            </a:xfrm>
            <a:custGeom>
              <a:avLst/>
              <a:gdLst/>
              <a:ahLst/>
              <a:cxnLst/>
              <a:rect l="l" t="t" r="r" b="b"/>
              <a:pathLst>
                <a:path w="7875" h="6927" extrusionOk="0">
                  <a:moveTo>
                    <a:pt x="4059" y="804"/>
                  </a:moveTo>
                  <a:lnTo>
                    <a:pt x="6733" y="3460"/>
                  </a:lnTo>
                  <a:lnTo>
                    <a:pt x="4012" y="6129"/>
                  </a:lnTo>
                  <a:lnTo>
                    <a:pt x="802" y="6129"/>
                  </a:lnTo>
                  <a:lnTo>
                    <a:pt x="802" y="804"/>
                  </a:lnTo>
                  <a:close/>
                  <a:moveTo>
                    <a:pt x="0" y="1"/>
                  </a:moveTo>
                  <a:lnTo>
                    <a:pt x="0" y="6926"/>
                  </a:lnTo>
                  <a:lnTo>
                    <a:pt x="4338" y="6926"/>
                  </a:lnTo>
                  <a:lnTo>
                    <a:pt x="7875" y="3467"/>
                  </a:lnTo>
                  <a:lnTo>
                    <a:pt x="4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66025" y="1082200"/>
              <a:ext cx="172800" cy="153175"/>
            </a:xfrm>
            <a:custGeom>
              <a:avLst/>
              <a:gdLst/>
              <a:ahLst/>
              <a:cxnLst/>
              <a:rect l="l" t="t" r="r" b="b"/>
              <a:pathLst>
                <a:path w="6912" h="6127" extrusionOk="0">
                  <a:moveTo>
                    <a:pt x="3084" y="0"/>
                  </a:moveTo>
                  <a:lnTo>
                    <a:pt x="0" y="3067"/>
                  </a:lnTo>
                  <a:lnTo>
                    <a:pt x="3131" y="6127"/>
                  </a:lnTo>
                  <a:lnTo>
                    <a:pt x="6912" y="6127"/>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51750" y="1072200"/>
              <a:ext cx="197200" cy="173175"/>
            </a:xfrm>
            <a:custGeom>
              <a:avLst/>
              <a:gdLst/>
              <a:ahLst/>
              <a:cxnLst/>
              <a:rect l="l" t="t" r="r" b="b"/>
              <a:pathLst>
                <a:path w="7888" h="6927" extrusionOk="0">
                  <a:moveTo>
                    <a:pt x="7085" y="804"/>
                  </a:moveTo>
                  <a:lnTo>
                    <a:pt x="7085" y="6129"/>
                  </a:lnTo>
                  <a:lnTo>
                    <a:pt x="3869" y="6129"/>
                  </a:lnTo>
                  <a:lnTo>
                    <a:pt x="1142" y="3460"/>
                  </a:lnTo>
                  <a:lnTo>
                    <a:pt x="3822" y="804"/>
                  </a:lnTo>
                  <a:close/>
                  <a:moveTo>
                    <a:pt x="3496" y="1"/>
                  </a:moveTo>
                  <a:lnTo>
                    <a:pt x="1" y="3467"/>
                  </a:lnTo>
                  <a:lnTo>
                    <a:pt x="3543" y="6926"/>
                  </a:lnTo>
                  <a:lnTo>
                    <a:pt x="7888" y="6926"/>
                  </a:lnTo>
                  <a:lnTo>
                    <a:pt x="78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812375" y="1297200"/>
              <a:ext cx="305825" cy="307450"/>
            </a:xfrm>
            <a:custGeom>
              <a:avLst/>
              <a:gdLst/>
              <a:ahLst/>
              <a:cxnLst/>
              <a:rect l="l" t="t" r="r" b="b"/>
              <a:pathLst>
                <a:path w="12233" h="12298" extrusionOk="0">
                  <a:moveTo>
                    <a:pt x="6122" y="0"/>
                  </a:moveTo>
                  <a:lnTo>
                    <a:pt x="6122" y="3816"/>
                  </a:lnTo>
                  <a:lnTo>
                    <a:pt x="0" y="3816"/>
                  </a:lnTo>
                  <a:lnTo>
                    <a:pt x="0" y="8469"/>
                  </a:lnTo>
                  <a:lnTo>
                    <a:pt x="6122" y="8469"/>
                  </a:lnTo>
                  <a:lnTo>
                    <a:pt x="6122" y="12298"/>
                  </a:lnTo>
                  <a:lnTo>
                    <a:pt x="12232" y="6151"/>
                  </a:lnTo>
                  <a:lnTo>
                    <a:pt x="6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802425" y="1272800"/>
              <a:ext cx="329875" cy="356225"/>
            </a:xfrm>
            <a:custGeom>
              <a:avLst/>
              <a:gdLst/>
              <a:ahLst/>
              <a:cxnLst/>
              <a:rect l="l" t="t" r="r" b="b"/>
              <a:pathLst>
                <a:path w="13195" h="14249" extrusionOk="0">
                  <a:moveTo>
                    <a:pt x="6924" y="1945"/>
                  </a:moveTo>
                  <a:lnTo>
                    <a:pt x="12065" y="7127"/>
                  </a:lnTo>
                  <a:lnTo>
                    <a:pt x="6924" y="12304"/>
                  </a:lnTo>
                  <a:lnTo>
                    <a:pt x="6924" y="9041"/>
                  </a:lnTo>
                  <a:lnTo>
                    <a:pt x="796" y="9041"/>
                  </a:lnTo>
                  <a:lnTo>
                    <a:pt x="796" y="5190"/>
                  </a:lnTo>
                  <a:lnTo>
                    <a:pt x="6924" y="5190"/>
                  </a:lnTo>
                  <a:lnTo>
                    <a:pt x="6924" y="1945"/>
                  </a:lnTo>
                  <a:close/>
                  <a:moveTo>
                    <a:pt x="6122" y="1"/>
                  </a:moveTo>
                  <a:lnTo>
                    <a:pt x="6122" y="4394"/>
                  </a:lnTo>
                  <a:lnTo>
                    <a:pt x="0" y="4394"/>
                  </a:lnTo>
                  <a:lnTo>
                    <a:pt x="0" y="9843"/>
                  </a:lnTo>
                  <a:lnTo>
                    <a:pt x="6122" y="9843"/>
                  </a:lnTo>
                  <a:lnTo>
                    <a:pt x="6122" y="14248"/>
                  </a:lnTo>
                  <a:lnTo>
                    <a:pt x="13195" y="7127"/>
                  </a:lnTo>
                  <a:lnTo>
                    <a:pt x="6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812375" y="1508925"/>
              <a:ext cx="153075" cy="172825"/>
            </a:xfrm>
            <a:custGeom>
              <a:avLst/>
              <a:gdLst/>
              <a:ahLst/>
              <a:cxnLst/>
              <a:rect l="l" t="t" r="r" b="b"/>
              <a:pathLst>
                <a:path w="6123" h="6913" extrusionOk="0">
                  <a:moveTo>
                    <a:pt x="0" y="0"/>
                  </a:moveTo>
                  <a:lnTo>
                    <a:pt x="0" y="3780"/>
                  </a:lnTo>
                  <a:lnTo>
                    <a:pt x="3061" y="6913"/>
                  </a:lnTo>
                  <a:lnTo>
                    <a:pt x="6122" y="3829"/>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802425" y="1498825"/>
              <a:ext cx="173125" cy="197200"/>
            </a:xfrm>
            <a:custGeom>
              <a:avLst/>
              <a:gdLst/>
              <a:ahLst/>
              <a:cxnLst/>
              <a:rect l="l" t="t" r="r" b="b"/>
              <a:pathLst>
                <a:path w="6925" h="7888" extrusionOk="0">
                  <a:moveTo>
                    <a:pt x="6122" y="802"/>
                  </a:moveTo>
                  <a:lnTo>
                    <a:pt x="6122" y="4066"/>
                  </a:lnTo>
                  <a:lnTo>
                    <a:pt x="3465" y="6746"/>
                  </a:lnTo>
                  <a:lnTo>
                    <a:pt x="796" y="4019"/>
                  </a:lnTo>
                  <a:lnTo>
                    <a:pt x="796" y="802"/>
                  </a:lnTo>
                  <a:close/>
                  <a:moveTo>
                    <a:pt x="0" y="0"/>
                  </a:moveTo>
                  <a:lnTo>
                    <a:pt x="0" y="4345"/>
                  </a:lnTo>
                  <a:lnTo>
                    <a:pt x="3459" y="7887"/>
                  </a:lnTo>
                  <a:lnTo>
                    <a:pt x="6924" y="4398"/>
                  </a:lnTo>
                  <a:lnTo>
                    <a:pt x="69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812375" y="1220050"/>
              <a:ext cx="153075" cy="172575"/>
            </a:xfrm>
            <a:custGeom>
              <a:avLst/>
              <a:gdLst/>
              <a:ahLst/>
              <a:cxnLst/>
              <a:rect l="l" t="t" r="r" b="b"/>
              <a:pathLst>
                <a:path w="6123" h="6903" extrusionOk="0">
                  <a:moveTo>
                    <a:pt x="3061" y="1"/>
                  </a:moveTo>
                  <a:lnTo>
                    <a:pt x="0" y="3133"/>
                  </a:lnTo>
                  <a:lnTo>
                    <a:pt x="0" y="6902"/>
                  </a:lnTo>
                  <a:lnTo>
                    <a:pt x="6122" y="6902"/>
                  </a:lnTo>
                  <a:lnTo>
                    <a:pt x="6122" y="3086"/>
                  </a:lnTo>
                  <a:lnTo>
                    <a:pt x="30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802425" y="1205800"/>
              <a:ext cx="173125" cy="196750"/>
            </a:xfrm>
            <a:custGeom>
              <a:avLst/>
              <a:gdLst/>
              <a:ahLst/>
              <a:cxnLst/>
              <a:rect l="l" t="t" r="r" b="b"/>
              <a:pathLst>
                <a:path w="6925" h="7870" extrusionOk="0">
                  <a:moveTo>
                    <a:pt x="3465" y="1141"/>
                  </a:moveTo>
                  <a:lnTo>
                    <a:pt x="6122" y="3816"/>
                  </a:lnTo>
                  <a:lnTo>
                    <a:pt x="6122" y="7074"/>
                  </a:lnTo>
                  <a:lnTo>
                    <a:pt x="796" y="7074"/>
                  </a:lnTo>
                  <a:lnTo>
                    <a:pt x="796" y="3864"/>
                  </a:lnTo>
                  <a:lnTo>
                    <a:pt x="3465" y="1141"/>
                  </a:lnTo>
                  <a:close/>
                  <a:moveTo>
                    <a:pt x="3459" y="0"/>
                  </a:moveTo>
                  <a:lnTo>
                    <a:pt x="0" y="3536"/>
                  </a:lnTo>
                  <a:lnTo>
                    <a:pt x="0" y="7870"/>
                  </a:lnTo>
                  <a:lnTo>
                    <a:pt x="6924" y="7870"/>
                  </a:lnTo>
                  <a:lnTo>
                    <a:pt x="6924" y="3489"/>
                  </a:lnTo>
                  <a:lnTo>
                    <a:pt x="34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075650" y="1296875"/>
              <a:ext cx="305825" cy="307925"/>
            </a:xfrm>
            <a:custGeom>
              <a:avLst/>
              <a:gdLst/>
              <a:ahLst/>
              <a:cxnLst/>
              <a:rect l="l" t="t" r="r" b="b"/>
              <a:pathLst>
                <a:path w="12233" h="12317" extrusionOk="0">
                  <a:moveTo>
                    <a:pt x="6116" y="0"/>
                  </a:moveTo>
                  <a:lnTo>
                    <a:pt x="1" y="6153"/>
                  </a:lnTo>
                  <a:lnTo>
                    <a:pt x="6116" y="12317"/>
                  </a:lnTo>
                  <a:lnTo>
                    <a:pt x="6116" y="8482"/>
                  </a:lnTo>
                  <a:lnTo>
                    <a:pt x="12233" y="8482"/>
                  </a:lnTo>
                  <a:lnTo>
                    <a:pt x="12233" y="3829"/>
                  </a:lnTo>
                  <a:lnTo>
                    <a:pt x="6116" y="3829"/>
                  </a:lnTo>
                  <a:lnTo>
                    <a:pt x="6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061550" y="1272525"/>
              <a:ext cx="329875" cy="356625"/>
            </a:xfrm>
            <a:custGeom>
              <a:avLst/>
              <a:gdLst/>
              <a:ahLst/>
              <a:cxnLst/>
              <a:rect l="l" t="t" r="r" b="b"/>
              <a:pathLst>
                <a:path w="13195" h="14265" extrusionOk="0">
                  <a:moveTo>
                    <a:pt x="6277" y="1944"/>
                  </a:moveTo>
                  <a:lnTo>
                    <a:pt x="6277" y="5201"/>
                  </a:lnTo>
                  <a:lnTo>
                    <a:pt x="12393" y="5201"/>
                  </a:lnTo>
                  <a:lnTo>
                    <a:pt x="12393" y="9052"/>
                  </a:lnTo>
                  <a:lnTo>
                    <a:pt x="6277" y="9052"/>
                  </a:lnTo>
                  <a:lnTo>
                    <a:pt x="6277" y="12315"/>
                  </a:lnTo>
                  <a:lnTo>
                    <a:pt x="1130" y="7127"/>
                  </a:lnTo>
                  <a:lnTo>
                    <a:pt x="6277" y="1944"/>
                  </a:lnTo>
                  <a:close/>
                  <a:moveTo>
                    <a:pt x="7080" y="0"/>
                  </a:moveTo>
                  <a:lnTo>
                    <a:pt x="0" y="7127"/>
                  </a:lnTo>
                  <a:lnTo>
                    <a:pt x="7080" y="14265"/>
                  </a:lnTo>
                  <a:lnTo>
                    <a:pt x="7080" y="9854"/>
                  </a:lnTo>
                  <a:lnTo>
                    <a:pt x="13195" y="9854"/>
                  </a:lnTo>
                  <a:lnTo>
                    <a:pt x="13195" y="4405"/>
                  </a:lnTo>
                  <a:lnTo>
                    <a:pt x="7080" y="4405"/>
                  </a:lnTo>
                  <a:lnTo>
                    <a:pt x="7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228550" y="1508925"/>
              <a:ext cx="152925" cy="172825"/>
            </a:xfrm>
            <a:custGeom>
              <a:avLst/>
              <a:gdLst/>
              <a:ahLst/>
              <a:cxnLst/>
              <a:rect l="l" t="t" r="r" b="b"/>
              <a:pathLst>
                <a:path w="6117" h="6913" extrusionOk="0">
                  <a:moveTo>
                    <a:pt x="0" y="0"/>
                  </a:moveTo>
                  <a:lnTo>
                    <a:pt x="0" y="3835"/>
                  </a:lnTo>
                  <a:lnTo>
                    <a:pt x="3050" y="6913"/>
                  </a:lnTo>
                  <a:lnTo>
                    <a:pt x="6117" y="3780"/>
                  </a:lnTo>
                  <a:lnTo>
                    <a:pt x="6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18450" y="1498825"/>
              <a:ext cx="172975" cy="197200"/>
            </a:xfrm>
            <a:custGeom>
              <a:avLst/>
              <a:gdLst/>
              <a:ahLst/>
              <a:cxnLst/>
              <a:rect l="l" t="t" r="r" b="b"/>
              <a:pathLst>
                <a:path w="6919" h="7888" extrusionOk="0">
                  <a:moveTo>
                    <a:pt x="6117" y="802"/>
                  </a:moveTo>
                  <a:lnTo>
                    <a:pt x="6117" y="4019"/>
                  </a:lnTo>
                  <a:lnTo>
                    <a:pt x="3454" y="6746"/>
                  </a:lnTo>
                  <a:lnTo>
                    <a:pt x="804" y="4072"/>
                  </a:lnTo>
                  <a:lnTo>
                    <a:pt x="804" y="802"/>
                  </a:lnTo>
                  <a:close/>
                  <a:moveTo>
                    <a:pt x="1" y="0"/>
                  </a:moveTo>
                  <a:lnTo>
                    <a:pt x="1" y="4404"/>
                  </a:lnTo>
                  <a:lnTo>
                    <a:pt x="3460" y="7887"/>
                  </a:lnTo>
                  <a:lnTo>
                    <a:pt x="6919" y="4345"/>
                  </a:lnTo>
                  <a:lnTo>
                    <a:pt x="6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228550" y="1220050"/>
              <a:ext cx="152925" cy="172575"/>
            </a:xfrm>
            <a:custGeom>
              <a:avLst/>
              <a:gdLst/>
              <a:ahLst/>
              <a:cxnLst/>
              <a:rect l="l" t="t" r="r" b="b"/>
              <a:pathLst>
                <a:path w="6117" h="6903" extrusionOk="0">
                  <a:moveTo>
                    <a:pt x="3050" y="1"/>
                  </a:moveTo>
                  <a:lnTo>
                    <a:pt x="0" y="3073"/>
                  </a:lnTo>
                  <a:lnTo>
                    <a:pt x="0" y="6902"/>
                  </a:lnTo>
                  <a:lnTo>
                    <a:pt x="6117" y="6902"/>
                  </a:lnTo>
                  <a:lnTo>
                    <a:pt x="6117" y="3133"/>
                  </a:lnTo>
                  <a:lnTo>
                    <a:pt x="30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218450" y="1205800"/>
              <a:ext cx="172975" cy="196750"/>
            </a:xfrm>
            <a:custGeom>
              <a:avLst/>
              <a:gdLst/>
              <a:ahLst/>
              <a:cxnLst/>
              <a:rect l="l" t="t" r="r" b="b"/>
              <a:pathLst>
                <a:path w="6919" h="7870" extrusionOk="0">
                  <a:moveTo>
                    <a:pt x="3454" y="1141"/>
                  </a:moveTo>
                  <a:lnTo>
                    <a:pt x="6117" y="3864"/>
                  </a:lnTo>
                  <a:lnTo>
                    <a:pt x="6117" y="7074"/>
                  </a:lnTo>
                  <a:lnTo>
                    <a:pt x="804" y="7074"/>
                  </a:lnTo>
                  <a:lnTo>
                    <a:pt x="804" y="3810"/>
                  </a:lnTo>
                  <a:lnTo>
                    <a:pt x="3454" y="1141"/>
                  </a:lnTo>
                  <a:close/>
                  <a:moveTo>
                    <a:pt x="3460" y="0"/>
                  </a:moveTo>
                  <a:lnTo>
                    <a:pt x="1" y="3478"/>
                  </a:lnTo>
                  <a:lnTo>
                    <a:pt x="1" y="7870"/>
                  </a:lnTo>
                  <a:lnTo>
                    <a:pt x="6919" y="7870"/>
                  </a:lnTo>
                  <a:lnTo>
                    <a:pt x="6919" y="3536"/>
                  </a:lnTo>
                  <a:lnTo>
                    <a:pt x="34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442825" y="1666300"/>
              <a:ext cx="308050" cy="305825"/>
            </a:xfrm>
            <a:custGeom>
              <a:avLst/>
              <a:gdLst/>
              <a:ahLst/>
              <a:cxnLst/>
              <a:rect l="l" t="t" r="r" b="b"/>
              <a:pathLst>
                <a:path w="12322" h="12233" extrusionOk="0">
                  <a:moveTo>
                    <a:pt x="3840" y="0"/>
                  </a:moveTo>
                  <a:lnTo>
                    <a:pt x="3840" y="6115"/>
                  </a:lnTo>
                  <a:lnTo>
                    <a:pt x="1" y="6115"/>
                  </a:lnTo>
                  <a:lnTo>
                    <a:pt x="6158" y="12232"/>
                  </a:lnTo>
                  <a:lnTo>
                    <a:pt x="12321" y="6115"/>
                  </a:lnTo>
                  <a:lnTo>
                    <a:pt x="8494" y="6115"/>
                  </a:lnTo>
                  <a:lnTo>
                    <a:pt x="84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418625" y="1656350"/>
              <a:ext cx="356450" cy="329900"/>
            </a:xfrm>
            <a:custGeom>
              <a:avLst/>
              <a:gdLst/>
              <a:ahLst/>
              <a:cxnLst/>
              <a:rect l="l" t="t" r="r" b="b"/>
              <a:pathLst>
                <a:path w="14258" h="13196" extrusionOk="0">
                  <a:moveTo>
                    <a:pt x="9058" y="802"/>
                  </a:moveTo>
                  <a:lnTo>
                    <a:pt x="9058" y="6919"/>
                  </a:lnTo>
                  <a:lnTo>
                    <a:pt x="12315" y="6919"/>
                  </a:lnTo>
                  <a:lnTo>
                    <a:pt x="7126" y="12065"/>
                  </a:lnTo>
                  <a:lnTo>
                    <a:pt x="1943" y="6919"/>
                  </a:lnTo>
                  <a:lnTo>
                    <a:pt x="5213" y="6919"/>
                  </a:lnTo>
                  <a:lnTo>
                    <a:pt x="5213" y="802"/>
                  </a:lnTo>
                  <a:close/>
                  <a:moveTo>
                    <a:pt x="4410" y="0"/>
                  </a:moveTo>
                  <a:lnTo>
                    <a:pt x="4410" y="6115"/>
                  </a:lnTo>
                  <a:lnTo>
                    <a:pt x="0" y="6115"/>
                  </a:lnTo>
                  <a:lnTo>
                    <a:pt x="7126" y="13195"/>
                  </a:lnTo>
                  <a:lnTo>
                    <a:pt x="14258" y="6115"/>
                  </a:lnTo>
                  <a:lnTo>
                    <a:pt x="9860" y="6115"/>
                  </a:lnTo>
                  <a:lnTo>
                    <a:pt x="9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366025" y="1666300"/>
              <a:ext cx="172800" cy="152900"/>
            </a:xfrm>
            <a:custGeom>
              <a:avLst/>
              <a:gdLst/>
              <a:ahLst/>
              <a:cxnLst/>
              <a:rect l="l" t="t" r="r" b="b"/>
              <a:pathLst>
                <a:path w="6912" h="6116" extrusionOk="0">
                  <a:moveTo>
                    <a:pt x="3131" y="0"/>
                  </a:moveTo>
                  <a:lnTo>
                    <a:pt x="0" y="3067"/>
                  </a:lnTo>
                  <a:lnTo>
                    <a:pt x="3073" y="6115"/>
                  </a:lnTo>
                  <a:lnTo>
                    <a:pt x="6912" y="6115"/>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351750" y="1656350"/>
              <a:ext cx="197200" cy="172975"/>
            </a:xfrm>
            <a:custGeom>
              <a:avLst/>
              <a:gdLst/>
              <a:ahLst/>
              <a:cxnLst/>
              <a:rect l="l" t="t" r="r" b="b"/>
              <a:pathLst>
                <a:path w="7888" h="6919" extrusionOk="0">
                  <a:moveTo>
                    <a:pt x="7085" y="802"/>
                  </a:moveTo>
                  <a:lnTo>
                    <a:pt x="7085" y="6115"/>
                  </a:lnTo>
                  <a:lnTo>
                    <a:pt x="3809" y="6115"/>
                  </a:lnTo>
                  <a:lnTo>
                    <a:pt x="1142" y="3465"/>
                  </a:lnTo>
                  <a:lnTo>
                    <a:pt x="3869" y="802"/>
                  </a:lnTo>
                  <a:close/>
                  <a:moveTo>
                    <a:pt x="3543" y="0"/>
                  </a:moveTo>
                  <a:lnTo>
                    <a:pt x="1" y="3459"/>
                  </a:lnTo>
                  <a:lnTo>
                    <a:pt x="3477" y="6919"/>
                  </a:lnTo>
                  <a:lnTo>
                    <a:pt x="7888" y="6919"/>
                  </a:lnTo>
                  <a:lnTo>
                    <a:pt x="7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655175" y="1666300"/>
              <a:ext cx="172500" cy="152900"/>
            </a:xfrm>
            <a:custGeom>
              <a:avLst/>
              <a:gdLst/>
              <a:ahLst/>
              <a:cxnLst/>
              <a:rect l="l" t="t" r="r" b="b"/>
              <a:pathLst>
                <a:path w="6900" h="6116" extrusionOk="0">
                  <a:moveTo>
                    <a:pt x="0" y="0"/>
                  </a:moveTo>
                  <a:lnTo>
                    <a:pt x="0" y="6115"/>
                  </a:lnTo>
                  <a:lnTo>
                    <a:pt x="3827" y="6115"/>
                  </a:lnTo>
                  <a:lnTo>
                    <a:pt x="6900" y="3067"/>
                  </a:ln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645075" y="1656350"/>
              <a:ext cx="196875" cy="172975"/>
            </a:xfrm>
            <a:custGeom>
              <a:avLst/>
              <a:gdLst/>
              <a:ahLst/>
              <a:cxnLst/>
              <a:rect l="l" t="t" r="r" b="b"/>
              <a:pathLst>
                <a:path w="7875" h="6919" extrusionOk="0">
                  <a:moveTo>
                    <a:pt x="4012" y="802"/>
                  </a:moveTo>
                  <a:lnTo>
                    <a:pt x="6733" y="3465"/>
                  </a:lnTo>
                  <a:lnTo>
                    <a:pt x="4066" y="6115"/>
                  </a:lnTo>
                  <a:lnTo>
                    <a:pt x="802" y="6115"/>
                  </a:lnTo>
                  <a:lnTo>
                    <a:pt x="802" y="802"/>
                  </a:lnTo>
                  <a:close/>
                  <a:moveTo>
                    <a:pt x="0" y="0"/>
                  </a:moveTo>
                  <a:lnTo>
                    <a:pt x="0" y="6919"/>
                  </a:lnTo>
                  <a:lnTo>
                    <a:pt x="4398" y="6919"/>
                  </a:lnTo>
                  <a:lnTo>
                    <a:pt x="7875" y="3459"/>
                  </a:lnTo>
                  <a:lnTo>
                    <a:pt x="43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1293161" y="-1794381"/>
            <a:ext cx="635798" cy="5058719"/>
            <a:chOff x="7324500" y="2391875"/>
            <a:chExt cx="177300" cy="1410725"/>
          </a:xfrm>
        </p:grpSpPr>
        <p:sp>
          <p:nvSpPr>
            <p:cNvPr id="124" name="Google Shape;124;p2"/>
            <p:cNvSpPr/>
            <p:nvPr/>
          </p:nvSpPr>
          <p:spPr>
            <a:xfrm>
              <a:off x="7324500" y="3625150"/>
              <a:ext cx="177300" cy="177450"/>
            </a:xfrm>
            <a:custGeom>
              <a:avLst/>
              <a:gdLst/>
              <a:ahLst/>
              <a:cxnLst/>
              <a:rect l="l" t="t" r="r" b="b"/>
              <a:pathLst>
                <a:path w="7092" h="7098" extrusionOk="0">
                  <a:moveTo>
                    <a:pt x="3549" y="673"/>
                  </a:moveTo>
                  <a:lnTo>
                    <a:pt x="4393" y="1510"/>
                  </a:lnTo>
                  <a:lnTo>
                    <a:pt x="5581" y="1510"/>
                  </a:lnTo>
                  <a:lnTo>
                    <a:pt x="5581" y="2700"/>
                  </a:lnTo>
                  <a:lnTo>
                    <a:pt x="6426" y="3548"/>
                  </a:lnTo>
                  <a:lnTo>
                    <a:pt x="5581" y="4398"/>
                  </a:lnTo>
                  <a:lnTo>
                    <a:pt x="5581" y="5581"/>
                  </a:lnTo>
                  <a:lnTo>
                    <a:pt x="4393" y="5581"/>
                  </a:lnTo>
                  <a:lnTo>
                    <a:pt x="3543" y="6425"/>
                  </a:lnTo>
                  <a:lnTo>
                    <a:pt x="2693" y="5581"/>
                  </a:lnTo>
                  <a:lnTo>
                    <a:pt x="1510" y="5581"/>
                  </a:lnTo>
                  <a:lnTo>
                    <a:pt x="1510" y="4398"/>
                  </a:lnTo>
                  <a:lnTo>
                    <a:pt x="667" y="3548"/>
                  </a:lnTo>
                  <a:lnTo>
                    <a:pt x="1510" y="2700"/>
                  </a:lnTo>
                  <a:lnTo>
                    <a:pt x="1510" y="1510"/>
                  </a:lnTo>
                  <a:lnTo>
                    <a:pt x="2700" y="1510"/>
                  </a:lnTo>
                  <a:lnTo>
                    <a:pt x="3549" y="673"/>
                  </a:lnTo>
                  <a:close/>
                  <a:moveTo>
                    <a:pt x="3549" y="1"/>
                  </a:moveTo>
                  <a:lnTo>
                    <a:pt x="2509" y="1041"/>
                  </a:lnTo>
                  <a:lnTo>
                    <a:pt x="1035" y="1041"/>
                  </a:lnTo>
                  <a:lnTo>
                    <a:pt x="1035" y="2508"/>
                  </a:lnTo>
                  <a:lnTo>
                    <a:pt x="1" y="3548"/>
                  </a:lnTo>
                  <a:lnTo>
                    <a:pt x="1035" y="4590"/>
                  </a:lnTo>
                  <a:lnTo>
                    <a:pt x="1035" y="6057"/>
                  </a:lnTo>
                  <a:lnTo>
                    <a:pt x="2509" y="6057"/>
                  </a:lnTo>
                  <a:lnTo>
                    <a:pt x="3549" y="7097"/>
                  </a:lnTo>
                  <a:lnTo>
                    <a:pt x="4583" y="6057"/>
                  </a:lnTo>
                  <a:lnTo>
                    <a:pt x="6058" y="6057"/>
                  </a:lnTo>
                  <a:lnTo>
                    <a:pt x="6058" y="4590"/>
                  </a:lnTo>
                  <a:lnTo>
                    <a:pt x="7092" y="3548"/>
                  </a:lnTo>
                  <a:lnTo>
                    <a:pt x="6058" y="2508"/>
                  </a:lnTo>
                  <a:lnTo>
                    <a:pt x="6058" y="1041"/>
                  </a:lnTo>
                  <a:lnTo>
                    <a:pt x="4583" y="1041"/>
                  </a:lnTo>
                  <a:lnTo>
                    <a:pt x="3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7411275" y="2391875"/>
              <a:ext cx="3725" cy="1239250"/>
            </a:xfrm>
            <a:custGeom>
              <a:avLst/>
              <a:gdLst/>
              <a:ahLst/>
              <a:cxnLst/>
              <a:rect l="l" t="t" r="r" b="b"/>
              <a:pathLst>
                <a:path w="149" h="49570" extrusionOk="0">
                  <a:moveTo>
                    <a:pt x="1" y="0"/>
                  </a:moveTo>
                  <a:lnTo>
                    <a:pt x="1" y="49570"/>
                  </a:lnTo>
                  <a:lnTo>
                    <a:pt x="149" y="49570"/>
                  </a:lnTo>
                  <a:lnTo>
                    <a:pt x="1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7119871" y="-2109685"/>
            <a:ext cx="635803" cy="4688893"/>
            <a:chOff x="7905800" y="2474325"/>
            <a:chExt cx="177450" cy="1308650"/>
          </a:xfrm>
        </p:grpSpPr>
        <p:sp>
          <p:nvSpPr>
            <p:cNvPr id="127" name="Google Shape;127;p2"/>
            <p:cNvSpPr/>
            <p:nvPr/>
          </p:nvSpPr>
          <p:spPr>
            <a:xfrm>
              <a:off x="7905800" y="3605550"/>
              <a:ext cx="177450" cy="177425"/>
            </a:xfrm>
            <a:custGeom>
              <a:avLst/>
              <a:gdLst/>
              <a:ahLst/>
              <a:cxnLst/>
              <a:rect l="l" t="t" r="r" b="b"/>
              <a:pathLst>
                <a:path w="7098" h="7097" extrusionOk="0">
                  <a:moveTo>
                    <a:pt x="3548" y="672"/>
                  </a:moveTo>
                  <a:lnTo>
                    <a:pt x="4398" y="1515"/>
                  </a:lnTo>
                  <a:lnTo>
                    <a:pt x="5588" y="1515"/>
                  </a:lnTo>
                  <a:lnTo>
                    <a:pt x="5588" y="2699"/>
                  </a:lnTo>
                  <a:lnTo>
                    <a:pt x="6425" y="3548"/>
                  </a:lnTo>
                  <a:lnTo>
                    <a:pt x="5588" y="4398"/>
                  </a:lnTo>
                  <a:lnTo>
                    <a:pt x="5588" y="5580"/>
                  </a:lnTo>
                  <a:lnTo>
                    <a:pt x="4398" y="5580"/>
                  </a:lnTo>
                  <a:lnTo>
                    <a:pt x="3548" y="6425"/>
                  </a:lnTo>
                  <a:lnTo>
                    <a:pt x="2699" y="5580"/>
                  </a:lnTo>
                  <a:lnTo>
                    <a:pt x="1515" y="5580"/>
                  </a:lnTo>
                  <a:lnTo>
                    <a:pt x="1515" y="4398"/>
                  </a:lnTo>
                  <a:lnTo>
                    <a:pt x="672" y="3548"/>
                  </a:lnTo>
                  <a:lnTo>
                    <a:pt x="1515" y="2699"/>
                  </a:lnTo>
                  <a:lnTo>
                    <a:pt x="1515" y="1515"/>
                  </a:lnTo>
                  <a:lnTo>
                    <a:pt x="2699" y="1515"/>
                  </a:lnTo>
                  <a:lnTo>
                    <a:pt x="3548" y="672"/>
                  </a:lnTo>
                  <a:close/>
                  <a:moveTo>
                    <a:pt x="3548" y="0"/>
                  </a:moveTo>
                  <a:lnTo>
                    <a:pt x="2508" y="1040"/>
                  </a:lnTo>
                  <a:lnTo>
                    <a:pt x="1040" y="1040"/>
                  </a:lnTo>
                  <a:lnTo>
                    <a:pt x="1040" y="2508"/>
                  </a:lnTo>
                  <a:lnTo>
                    <a:pt x="0" y="3548"/>
                  </a:lnTo>
                  <a:lnTo>
                    <a:pt x="1040" y="4589"/>
                  </a:lnTo>
                  <a:lnTo>
                    <a:pt x="1040" y="6057"/>
                  </a:lnTo>
                  <a:lnTo>
                    <a:pt x="2508" y="6057"/>
                  </a:lnTo>
                  <a:lnTo>
                    <a:pt x="3548" y="7097"/>
                  </a:lnTo>
                  <a:lnTo>
                    <a:pt x="4589" y="6057"/>
                  </a:lnTo>
                  <a:lnTo>
                    <a:pt x="6057" y="6057"/>
                  </a:lnTo>
                  <a:lnTo>
                    <a:pt x="6057" y="4589"/>
                  </a:lnTo>
                  <a:lnTo>
                    <a:pt x="7097" y="3548"/>
                  </a:lnTo>
                  <a:lnTo>
                    <a:pt x="6057" y="2508"/>
                  </a:lnTo>
                  <a:lnTo>
                    <a:pt x="6057" y="1040"/>
                  </a:lnTo>
                  <a:lnTo>
                    <a:pt x="4589" y="1040"/>
                  </a:lnTo>
                  <a:lnTo>
                    <a:pt x="35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7992700" y="2474325"/>
              <a:ext cx="3775" cy="1138650"/>
            </a:xfrm>
            <a:custGeom>
              <a:avLst/>
              <a:gdLst/>
              <a:ahLst/>
              <a:cxnLst/>
              <a:rect l="l" t="t" r="r" b="b"/>
              <a:pathLst>
                <a:path w="151" h="45546" extrusionOk="0">
                  <a:moveTo>
                    <a:pt x="1" y="0"/>
                  </a:moveTo>
                  <a:lnTo>
                    <a:pt x="1" y="45546"/>
                  </a:lnTo>
                  <a:lnTo>
                    <a:pt x="151" y="45546"/>
                  </a:lnTo>
                  <a:lnTo>
                    <a:pt x="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2"/>
          <p:cNvGrpSpPr/>
          <p:nvPr/>
        </p:nvGrpSpPr>
        <p:grpSpPr>
          <a:xfrm>
            <a:off x="357655" y="-362680"/>
            <a:ext cx="499539" cy="2499809"/>
            <a:chOff x="6715575" y="2474325"/>
            <a:chExt cx="177450" cy="888000"/>
          </a:xfrm>
        </p:grpSpPr>
        <p:sp>
          <p:nvSpPr>
            <p:cNvPr id="130" name="Google Shape;130;p2"/>
            <p:cNvSpPr/>
            <p:nvPr/>
          </p:nvSpPr>
          <p:spPr>
            <a:xfrm>
              <a:off x="6715575" y="3184875"/>
              <a:ext cx="177450" cy="177450"/>
            </a:xfrm>
            <a:custGeom>
              <a:avLst/>
              <a:gdLst/>
              <a:ahLst/>
              <a:cxnLst/>
              <a:rect l="l" t="t" r="r" b="b"/>
              <a:pathLst>
                <a:path w="7098" h="7098" extrusionOk="0">
                  <a:moveTo>
                    <a:pt x="3549" y="672"/>
                  </a:moveTo>
                  <a:lnTo>
                    <a:pt x="4399" y="1517"/>
                  </a:lnTo>
                  <a:lnTo>
                    <a:pt x="5581" y="1517"/>
                  </a:lnTo>
                  <a:lnTo>
                    <a:pt x="5581" y="2699"/>
                  </a:lnTo>
                  <a:lnTo>
                    <a:pt x="6426" y="3550"/>
                  </a:lnTo>
                  <a:lnTo>
                    <a:pt x="5581" y="4398"/>
                  </a:lnTo>
                  <a:lnTo>
                    <a:pt x="5581" y="5588"/>
                  </a:lnTo>
                  <a:lnTo>
                    <a:pt x="4399" y="5588"/>
                  </a:lnTo>
                  <a:lnTo>
                    <a:pt x="3549" y="6431"/>
                  </a:lnTo>
                  <a:lnTo>
                    <a:pt x="2700" y="5588"/>
                  </a:lnTo>
                  <a:lnTo>
                    <a:pt x="1516" y="5588"/>
                  </a:lnTo>
                  <a:lnTo>
                    <a:pt x="1516" y="4398"/>
                  </a:lnTo>
                  <a:lnTo>
                    <a:pt x="673" y="3550"/>
                  </a:lnTo>
                  <a:lnTo>
                    <a:pt x="1516" y="2699"/>
                  </a:lnTo>
                  <a:lnTo>
                    <a:pt x="1516" y="1517"/>
                  </a:lnTo>
                  <a:lnTo>
                    <a:pt x="2700" y="1517"/>
                  </a:lnTo>
                  <a:lnTo>
                    <a:pt x="3549" y="672"/>
                  </a:lnTo>
                  <a:close/>
                  <a:moveTo>
                    <a:pt x="3549" y="0"/>
                  </a:moveTo>
                  <a:lnTo>
                    <a:pt x="2509" y="1040"/>
                  </a:lnTo>
                  <a:lnTo>
                    <a:pt x="1041" y="1040"/>
                  </a:lnTo>
                  <a:lnTo>
                    <a:pt x="1041" y="2508"/>
                  </a:lnTo>
                  <a:lnTo>
                    <a:pt x="1" y="3550"/>
                  </a:lnTo>
                  <a:lnTo>
                    <a:pt x="1041" y="4589"/>
                  </a:lnTo>
                  <a:lnTo>
                    <a:pt x="1041" y="6057"/>
                  </a:lnTo>
                  <a:lnTo>
                    <a:pt x="2509" y="6057"/>
                  </a:lnTo>
                  <a:lnTo>
                    <a:pt x="3549" y="7097"/>
                  </a:lnTo>
                  <a:lnTo>
                    <a:pt x="4590" y="6057"/>
                  </a:lnTo>
                  <a:lnTo>
                    <a:pt x="6058" y="6057"/>
                  </a:lnTo>
                  <a:lnTo>
                    <a:pt x="6058" y="4589"/>
                  </a:lnTo>
                  <a:lnTo>
                    <a:pt x="7098" y="3550"/>
                  </a:lnTo>
                  <a:lnTo>
                    <a:pt x="6058" y="2508"/>
                  </a:lnTo>
                  <a:lnTo>
                    <a:pt x="6058" y="1040"/>
                  </a:lnTo>
                  <a:lnTo>
                    <a:pt x="4590" y="1040"/>
                  </a:lnTo>
                  <a:lnTo>
                    <a:pt x="3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802500" y="2474325"/>
              <a:ext cx="3575" cy="719350"/>
            </a:xfrm>
            <a:custGeom>
              <a:avLst/>
              <a:gdLst/>
              <a:ahLst/>
              <a:cxnLst/>
              <a:rect l="l" t="t" r="r" b="b"/>
              <a:pathLst>
                <a:path w="143" h="28774" extrusionOk="0">
                  <a:moveTo>
                    <a:pt x="0" y="0"/>
                  </a:moveTo>
                  <a:lnTo>
                    <a:pt x="0" y="28773"/>
                  </a:lnTo>
                  <a:lnTo>
                    <a:pt x="143" y="28773"/>
                  </a:lnTo>
                  <a:lnTo>
                    <a:pt x="1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2"/>
          <p:cNvGrpSpPr/>
          <p:nvPr/>
        </p:nvGrpSpPr>
        <p:grpSpPr>
          <a:xfrm>
            <a:off x="8047423" y="153456"/>
            <a:ext cx="762954" cy="763070"/>
            <a:chOff x="940300" y="793900"/>
            <a:chExt cx="1313400" cy="1313600"/>
          </a:xfrm>
        </p:grpSpPr>
        <p:sp>
          <p:nvSpPr>
            <p:cNvPr id="133" name="Google Shape;133;p2"/>
            <p:cNvSpPr/>
            <p:nvPr/>
          </p:nvSpPr>
          <p:spPr>
            <a:xfrm>
              <a:off x="1381450" y="1392600"/>
              <a:ext cx="164375" cy="116350"/>
            </a:xfrm>
            <a:custGeom>
              <a:avLst/>
              <a:gdLst/>
              <a:ahLst/>
              <a:cxnLst/>
              <a:rect l="l" t="t" r="r" b="b"/>
              <a:pathLst>
                <a:path w="6575" h="4654" extrusionOk="0">
                  <a:moveTo>
                    <a:pt x="1" y="0"/>
                  </a:moveTo>
                  <a:lnTo>
                    <a:pt x="1" y="4653"/>
                  </a:lnTo>
                  <a:lnTo>
                    <a:pt x="4489" y="4653"/>
                  </a:lnTo>
                  <a:lnTo>
                    <a:pt x="6574" y="2324"/>
                  </a:lnTo>
                  <a:lnTo>
                    <a:pt x="4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371375" y="1382650"/>
              <a:ext cx="187950" cy="136250"/>
            </a:xfrm>
            <a:custGeom>
              <a:avLst/>
              <a:gdLst/>
              <a:ahLst/>
              <a:cxnLst/>
              <a:rect l="l" t="t" r="r" b="b"/>
              <a:pathLst>
                <a:path w="7518" h="5450" extrusionOk="0">
                  <a:moveTo>
                    <a:pt x="4713" y="796"/>
                  </a:moveTo>
                  <a:lnTo>
                    <a:pt x="6442" y="2722"/>
                  </a:lnTo>
                  <a:lnTo>
                    <a:pt x="4713" y="4647"/>
                  </a:lnTo>
                  <a:lnTo>
                    <a:pt x="802" y="4647"/>
                  </a:lnTo>
                  <a:lnTo>
                    <a:pt x="802" y="796"/>
                  </a:lnTo>
                  <a:close/>
                  <a:moveTo>
                    <a:pt x="0" y="0"/>
                  </a:moveTo>
                  <a:lnTo>
                    <a:pt x="0" y="5449"/>
                  </a:lnTo>
                  <a:lnTo>
                    <a:pt x="5070" y="5449"/>
                  </a:lnTo>
                  <a:lnTo>
                    <a:pt x="7518" y="2722"/>
                  </a:lnTo>
                  <a:lnTo>
                    <a:pt x="5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538800" y="1501925"/>
              <a:ext cx="116400" cy="164400"/>
            </a:xfrm>
            <a:custGeom>
              <a:avLst/>
              <a:gdLst/>
              <a:ahLst/>
              <a:cxnLst/>
              <a:rect l="l" t="t" r="r" b="b"/>
              <a:pathLst>
                <a:path w="4656" h="6576" extrusionOk="0">
                  <a:moveTo>
                    <a:pt x="2326" y="1"/>
                  </a:moveTo>
                  <a:lnTo>
                    <a:pt x="1" y="2087"/>
                  </a:lnTo>
                  <a:lnTo>
                    <a:pt x="1" y="6575"/>
                  </a:lnTo>
                  <a:lnTo>
                    <a:pt x="4655" y="6575"/>
                  </a:lnTo>
                  <a:lnTo>
                    <a:pt x="4655" y="2087"/>
                  </a:lnTo>
                  <a:lnTo>
                    <a:pt x="2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528850" y="1488400"/>
              <a:ext cx="136300" cy="188000"/>
            </a:xfrm>
            <a:custGeom>
              <a:avLst/>
              <a:gdLst/>
              <a:ahLst/>
              <a:cxnLst/>
              <a:rect l="l" t="t" r="r" b="b"/>
              <a:pathLst>
                <a:path w="5452" h="7520" extrusionOk="0">
                  <a:moveTo>
                    <a:pt x="2724" y="1076"/>
                  </a:moveTo>
                  <a:lnTo>
                    <a:pt x="4649" y="2807"/>
                  </a:lnTo>
                  <a:lnTo>
                    <a:pt x="4649" y="6718"/>
                  </a:lnTo>
                  <a:lnTo>
                    <a:pt x="804" y="6718"/>
                  </a:lnTo>
                  <a:lnTo>
                    <a:pt x="804" y="2807"/>
                  </a:lnTo>
                  <a:lnTo>
                    <a:pt x="2724" y="1076"/>
                  </a:lnTo>
                  <a:close/>
                  <a:moveTo>
                    <a:pt x="2724" y="1"/>
                  </a:moveTo>
                  <a:lnTo>
                    <a:pt x="1" y="2450"/>
                  </a:lnTo>
                  <a:lnTo>
                    <a:pt x="1" y="7520"/>
                  </a:lnTo>
                  <a:lnTo>
                    <a:pt x="5451" y="7520"/>
                  </a:lnTo>
                  <a:lnTo>
                    <a:pt x="5451" y="2450"/>
                  </a:lnTo>
                  <a:lnTo>
                    <a:pt x="27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954400" y="808175"/>
              <a:ext cx="1285175" cy="1285200"/>
            </a:xfrm>
            <a:custGeom>
              <a:avLst/>
              <a:gdLst/>
              <a:ahLst/>
              <a:cxnLst/>
              <a:rect l="l" t="t" r="r" b="b"/>
              <a:pathLst>
                <a:path w="51407" h="51408" extrusionOk="0">
                  <a:moveTo>
                    <a:pt x="25702" y="4856"/>
                  </a:moveTo>
                  <a:lnTo>
                    <a:pt x="31853" y="10961"/>
                  </a:lnTo>
                  <a:lnTo>
                    <a:pt x="40441" y="10961"/>
                  </a:lnTo>
                  <a:lnTo>
                    <a:pt x="40441" y="19561"/>
                  </a:lnTo>
                  <a:lnTo>
                    <a:pt x="46551" y="25712"/>
                  </a:lnTo>
                  <a:lnTo>
                    <a:pt x="40441" y="31859"/>
                  </a:lnTo>
                  <a:lnTo>
                    <a:pt x="40441" y="40440"/>
                  </a:lnTo>
                  <a:lnTo>
                    <a:pt x="31858" y="40440"/>
                  </a:lnTo>
                  <a:lnTo>
                    <a:pt x="25695" y="46557"/>
                  </a:lnTo>
                  <a:lnTo>
                    <a:pt x="19538" y="40440"/>
                  </a:lnTo>
                  <a:lnTo>
                    <a:pt x="10966" y="40440"/>
                  </a:lnTo>
                  <a:lnTo>
                    <a:pt x="10966" y="31865"/>
                  </a:lnTo>
                  <a:lnTo>
                    <a:pt x="4851" y="25701"/>
                  </a:lnTo>
                  <a:lnTo>
                    <a:pt x="10966" y="19548"/>
                  </a:lnTo>
                  <a:lnTo>
                    <a:pt x="10966" y="10961"/>
                  </a:lnTo>
                  <a:lnTo>
                    <a:pt x="19549" y="10961"/>
                  </a:lnTo>
                  <a:lnTo>
                    <a:pt x="25702" y="4856"/>
                  </a:lnTo>
                  <a:close/>
                  <a:moveTo>
                    <a:pt x="25702" y="0"/>
                  </a:moveTo>
                  <a:lnTo>
                    <a:pt x="18177" y="7525"/>
                  </a:lnTo>
                  <a:lnTo>
                    <a:pt x="7531" y="7525"/>
                  </a:lnTo>
                  <a:lnTo>
                    <a:pt x="7531" y="18176"/>
                  </a:lnTo>
                  <a:lnTo>
                    <a:pt x="1" y="25701"/>
                  </a:lnTo>
                  <a:lnTo>
                    <a:pt x="7531" y="33231"/>
                  </a:lnTo>
                  <a:lnTo>
                    <a:pt x="7531" y="43877"/>
                  </a:lnTo>
                  <a:lnTo>
                    <a:pt x="18177" y="43877"/>
                  </a:lnTo>
                  <a:lnTo>
                    <a:pt x="25702" y="51407"/>
                  </a:lnTo>
                  <a:lnTo>
                    <a:pt x="33232" y="43877"/>
                  </a:lnTo>
                  <a:lnTo>
                    <a:pt x="43876" y="43877"/>
                  </a:lnTo>
                  <a:lnTo>
                    <a:pt x="43876" y="33231"/>
                  </a:lnTo>
                  <a:lnTo>
                    <a:pt x="51407" y="25701"/>
                  </a:lnTo>
                  <a:lnTo>
                    <a:pt x="43876" y="18176"/>
                  </a:lnTo>
                  <a:lnTo>
                    <a:pt x="43876" y="7525"/>
                  </a:lnTo>
                  <a:lnTo>
                    <a:pt x="33232" y="7525"/>
                  </a:lnTo>
                  <a:lnTo>
                    <a:pt x="25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940300" y="793900"/>
              <a:ext cx="1313400" cy="1313600"/>
            </a:xfrm>
            <a:custGeom>
              <a:avLst/>
              <a:gdLst/>
              <a:ahLst/>
              <a:cxnLst/>
              <a:rect l="l" t="t" r="r" b="b"/>
              <a:pathLst>
                <a:path w="52536" h="52544" extrusionOk="0">
                  <a:moveTo>
                    <a:pt x="26266" y="5992"/>
                  </a:moveTo>
                  <a:lnTo>
                    <a:pt x="32250" y="11936"/>
                  </a:lnTo>
                  <a:lnTo>
                    <a:pt x="40607" y="11936"/>
                  </a:lnTo>
                  <a:lnTo>
                    <a:pt x="40607" y="20292"/>
                  </a:lnTo>
                  <a:lnTo>
                    <a:pt x="46550" y="26283"/>
                  </a:lnTo>
                  <a:lnTo>
                    <a:pt x="40607" y="32263"/>
                  </a:lnTo>
                  <a:lnTo>
                    <a:pt x="40607" y="40613"/>
                  </a:lnTo>
                  <a:lnTo>
                    <a:pt x="32257" y="40613"/>
                  </a:lnTo>
                  <a:lnTo>
                    <a:pt x="26259" y="46563"/>
                  </a:lnTo>
                  <a:lnTo>
                    <a:pt x="20267" y="40613"/>
                  </a:lnTo>
                  <a:lnTo>
                    <a:pt x="11930" y="40613"/>
                  </a:lnTo>
                  <a:lnTo>
                    <a:pt x="11930" y="32269"/>
                  </a:lnTo>
                  <a:lnTo>
                    <a:pt x="5980" y="26272"/>
                  </a:lnTo>
                  <a:lnTo>
                    <a:pt x="11930" y="20286"/>
                  </a:lnTo>
                  <a:lnTo>
                    <a:pt x="11930" y="11936"/>
                  </a:lnTo>
                  <a:lnTo>
                    <a:pt x="20280" y="11936"/>
                  </a:lnTo>
                  <a:lnTo>
                    <a:pt x="26266" y="5992"/>
                  </a:lnTo>
                  <a:close/>
                  <a:moveTo>
                    <a:pt x="26266" y="4863"/>
                  </a:moveTo>
                  <a:lnTo>
                    <a:pt x="19954" y="11133"/>
                  </a:lnTo>
                  <a:lnTo>
                    <a:pt x="11127" y="11133"/>
                  </a:lnTo>
                  <a:lnTo>
                    <a:pt x="11127" y="19954"/>
                  </a:lnTo>
                  <a:lnTo>
                    <a:pt x="4850" y="26272"/>
                  </a:lnTo>
                  <a:lnTo>
                    <a:pt x="11127" y="32601"/>
                  </a:lnTo>
                  <a:lnTo>
                    <a:pt x="11127" y="41417"/>
                  </a:lnTo>
                  <a:lnTo>
                    <a:pt x="19935" y="41417"/>
                  </a:lnTo>
                  <a:lnTo>
                    <a:pt x="26259" y="47693"/>
                  </a:lnTo>
                  <a:lnTo>
                    <a:pt x="32589" y="41417"/>
                  </a:lnTo>
                  <a:lnTo>
                    <a:pt x="41409" y="41417"/>
                  </a:lnTo>
                  <a:lnTo>
                    <a:pt x="41409" y="32595"/>
                  </a:lnTo>
                  <a:lnTo>
                    <a:pt x="47680" y="26283"/>
                  </a:lnTo>
                  <a:lnTo>
                    <a:pt x="41409" y="19965"/>
                  </a:lnTo>
                  <a:lnTo>
                    <a:pt x="41409" y="11133"/>
                  </a:lnTo>
                  <a:lnTo>
                    <a:pt x="32578" y="11133"/>
                  </a:lnTo>
                  <a:lnTo>
                    <a:pt x="26266" y="4863"/>
                  </a:lnTo>
                  <a:close/>
                  <a:moveTo>
                    <a:pt x="26266" y="1136"/>
                  </a:moveTo>
                  <a:lnTo>
                    <a:pt x="33629" y="8501"/>
                  </a:lnTo>
                  <a:lnTo>
                    <a:pt x="44042" y="8501"/>
                  </a:lnTo>
                  <a:lnTo>
                    <a:pt x="44042" y="18914"/>
                  </a:lnTo>
                  <a:lnTo>
                    <a:pt x="51407" y="26272"/>
                  </a:lnTo>
                  <a:lnTo>
                    <a:pt x="44042" y="33635"/>
                  </a:lnTo>
                  <a:lnTo>
                    <a:pt x="44042" y="44048"/>
                  </a:lnTo>
                  <a:lnTo>
                    <a:pt x="33629" y="44048"/>
                  </a:lnTo>
                  <a:lnTo>
                    <a:pt x="26266" y="51408"/>
                  </a:lnTo>
                  <a:lnTo>
                    <a:pt x="18906" y="44048"/>
                  </a:lnTo>
                  <a:lnTo>
                    <a:pt x="8493" y="44048"/>
                  </a:lnTo>
                  <a:lnTo>
                    <a:pt x="8493" y="33635"/>
                  </a:lnTo>
                  <a:lnTo>
                    <a:pt x="1130" y="26272"/>
                  </a:lnTo>
                  <a:lnTo>
                    <a:pt x="8493" y="18914"/>
                  </a:lnTo>
                  <a:lnTo>
                    <a:pt x="8493" y="8501"/>
                  </a:lnTo>
                  <a:lnTo>
                    <a:pt x="18906" y="8501"/>
                  </a:lnTo>
                  <a:lnTo>
                    <a:pt x="26266" y="1136"/>
                  </a:lnTo>
                  <a:close/>
                  <a:moveTo>
                    <a:pt x="26266" y="0"/>
                  </a:moveTo>
                  <a:lnTo>
                    <a:pt x="18574" y="7698"/>
                  </a:lnTo>
                  <a:lnTo>
                    <a:pt x="7692" y="7698"/>
                  </a:lnTo>
                  <a:lnTo>
                    <a:pt x="7692" y="18580"/>
                  </a:lnTo>
                  <a:lnTo>
                    <a:pt x="0" y="26272"/>
                  </a:lnTo>
                  <a:lnTo>
                    <a:pt x="7692" y="33969"/>
                  </a:lnTo>
                  <a:lnTo>
                    <a:pt x="7692" y="44851"/>
                  </a:lnTo>
                  <a:lnTo>
                    <a:pt x="18574" y="44851"/>
                  </a:lnTo>
                  <a:lnTo>
                    <a:pt x="26266" y="52543"/>
                  </a:lnTo>
                  <a:lnTo>
                    <a:pt x="33962" y="44851"/>
                  </a:lnTo>
                  <a:lnTo>
                    <a:pt x="44846" y="44851"/>
                  </a:lnTo>
                  <a:lnTo>
                    <a:pt x="44846" y="33969"/>
                  </a:lnTo>
                  <a:lnTo>
                    <a:pt x="52536" y="26272"/>
                  </a:lnTo>
                  <a:lnTo>
                    <a:pt x="44846" y="18580"/>
                  </a:lnTo>
                  <a:lnTo>
                    <a:pt x="44846" y="7698"/>
                  </a:lnTo>
                  <a:lnTo>
                    <a:pt x="33962" y="7698"/>
                  </a:lnTo>
                  <a:lnTo>
                    <a:pt x="26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648175" y="1392600"/>
              <a:ext cx="164225" cy="116350"/>
            </a:xfrm>
            <a:custGeom>
              <a:avLst/>
              <a:gdLst/>
              <a:ahLst/>
              <a:cxnLst/>
              <a:rect l="l" t="t" r="r" b="b"/>
              <a:pathLst>
                <a:path w="6569" h="4654" extrusionOk="0">
                  <a:moveTo>
                    <a:pt x="2087" y="0"/>
                  </a:moveTo>
                  <a:lnTo>
                    <a:pt x="1" y="2324"/>
                  </a:lnTo>
                  <a:lnTo>
                    <a:pt x="2087" y="4653"/>
                  </a:lnTo>
                  <a:lnTo>
                    <a:pt x="6568" y="4653"/>
                  </a:lnTo>
                  <a:lnTo>
                    <a:pt x="6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634650" y="1382650"/>
              <a:ext cx="187675" cy="136250"/>
            </a:xfrm>
            <a:custGeom>
              <a:avLst/>
              <a:gdLst/>
              <a:ahLst/>
              <a:cxnLst/>
              <a:rect l="l" t="t" r="r" b="b"/>
              <a:pathLst>
                <a:path w="7507" h="5450" extrusionOk="0">
                  <a:moveTo>
                    <a:pt x="6711" y="796"/>
                  </a:moveTo>
                  <a:lnTo>
                    <a:pt x="6711" y="4647"/>
                  </a:lnTo>
                  <a:lnTo>
                    <a:pt x="2807" y="4647"/>
                  </a:lnTo>
                  <a:lnTo>
                    <a:pt x="1076" y="2722"/>
                  </a:lnTo>
                  <a:lnTo>
                    <a:pt x="2807" y="796"/>
                  </a:lnTo>
                  <a:close/>
                  <a:moveTo>
                    <a:pt x="2450" y="0"/>
                  </a:moveTo>
                  <a:lnTo>
                    <a:pt x="1" y="2722"/>
                  </a:lnTo>
                  <a:lnTo>
                    <a:pt x="2450" y="5449"/>
                  </a:lnTo>
                  <a:lnTo>
                    <a:pt x="7507" y="5449"/>
                  </a:lnTo>
                  <a:lnTo>
                    <a:pt x="7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538800" y="1235350"/>
              <a:ext cx="116400" cy="164250"/>
            </a:xfrm>
            <a:custGeom>
              <a:avLst/>
              <a:gdLst/>
              <a:ahLst/>
              <a:cxnLst/>
              <a:rect l="l" t="t" r="r" b="b"/>
              <a:pathLst>
                <a:path w="4656" h="6570" extrusionOk="0">
                  <a:moveTo>
                    <a:pt x="1" y="1"/>
                  </a:moveTo>
                  <a:lnTo>
                    <a:pt x="1" y="4483"/>
                  </a:lnTo>
                  <a:lnTo>
                    <a:pt x="2326" y="6570"/>
                  </a:lnTo>
                  <a:lnTo>
                    <a:pt x="4655" y="4483"/>
                  </a:lnTo>
                  <a:lnTo>
                    <a:pt x="4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528850" y="1225400"/>
              <a:ext cx="136300" cy="187725"/>
            </a:xfrm>
            <a:custGeom>
              <a:avLst/>
              <a:gdLst/>
              <a:ahLst/>
              <a:cxnLst/>
              <a:rect l="l" t="t" r="r" b="b"/>
              <a:pathLst>
                <a:path w="5452" h="7509" extrusionOk="0">
                  <a:moveTo>
                    <a:pt x="4649" y="798"/>
                  </a:moveTo>
                  <a:lnTo>
                    <a:pt x="4649" y="4702"/>
                  </a:lnTo>
                  <a:lnTo>
                    <a:pt x="2724" y="6426"/>
                  </a:lnTo>
                  <a:lnTo>
                    <a:pt x="804" y="4702"/>
                  </a:lnTo>
                  <a:lnTo>
                    <a:pt x="804" y="798"/>
                  </a:lnTo>
                  <a:close/>
                  <a:moveTo>
                    <a:pt x="1" y="1"/>
                  </a:moveTo>
                  <a:lnTo>
                    <a:pt x="1" y="5059"/>
                  </a:lnTo>
                  <a:lnTo>
                    <a:pt x="2724" y="7508"/>
                  </a:lnTo>
                  <a:lnTo>
                    <a:pt x="5451" y="5059"/>
                  </a:lnTo>
                  <a:lnTo>
                    <a:pt x="5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228550" y="1082200"/>
              <a:ext cx="736900" cy="737000"/>
            </a:xfrm>
            <a:custGeom>
              <a:avLst/>
              <a:gdLst/>
              <a:ahLst/>
              <a:cxnLst/>
              <a:rect l="l" t="t" r="r" b="b"/>
              <a:pathLst>
                <a:path w="29476" h="29480" extrusionOk="0">
                  <a:moveTo>
                    <a:pt x="0" y="0"/>
                  </a:moveTo>
                  <a:lnTo>
                    <a:pt x="0" y="8587"/>
                  </a:lnTo>
                  <a:lnTo>
                    <a:pt x="3050" y="5515"/>
                  </a:lnTo>
                  <a:lnTo>
                    <a:pt x="6117" y="8647"/>
                  </a:lnTo>
                  <a:lnTo>
                    <a:pt x="6117" y="12416"/>
                  </a:lnTo>
                  <a:lnTo>
                    <a:pt x="10605" y="12416"/>
                  </a:lnTo>
                  <a:lnTo>
                    <a:pt x="12690" y="14740"/>
                  </a:lnTo>
                  <a:lnTo>
                    <a:pt x="10605" y="17069"/>
                  </a:lnTo>
                  <a:lnTo>
                    <a:pt x="6117" y="17069"/>
                  </a:lnTo>
                  <a:lnTo>
                    <a:pt x="6117" y="20849"/>
                  </a:lnTo>
                  <a:lnTo>
                    <a:pt x="3050" y="23982"/>
                  </a:lnTo>
                  <a:lnTo>
                    <a:pt x="0" y="20904"/>
                  </a:lnTo>
                  <a:lnTo>
                    <a:pt x="0" y="29479"/>
                  </a:lnTo>
                  <a:lnTo>
                    <a:pt x="8572" y="29479"/>
                  </a:lnTo>
                  <a:lnTo>
                    <a:pt x="5499" y="26431"/>
                  </a:lnTo>
                  <a:lnTo>
                    <a:pt x="8630" y="23364"/>
                  </a:lnTo>
                  <a:lnTo>
                    <a:pt x="12411" y="23364"/>
                  </a:lnTo>
                  <a:lnTo>
                    <a:pt x="12411" y="18876"/>
                  </a:lnTo>
                  <a:lnTo>
                    <a:pt x="14736" y="16790"/>
                  </a:lnTo>
                  <a:lnTo>
                    <a:pt x="17065" y="18876"/>
                  </a:lnTo>
                  <a:lnTo>
                    <a:pt x="17065" y="23364"/>
                  </a:lnTo>
                  <a:lnTo>
                    <a:pt x="20834" y="23364"/>
                  </a:lnTo>
                  <a:lnTo>
                    <a:pt x="23965" y="26431"/>
                  </a:lnTo>
                  <a:lnTo>
                    <a:pt x="20892" y="29479"/>
                  </a:lnTo>
                  <a:lnTo>
                    <a:pt x="29475" y="29479"/>
                  </a:lnTo>
                  <a:lnTo>
                    <a:pt x="29475" y="20898"/>
                  </a:lnTo>
                  <a:lnTo>
                    <a:pt x="26414" y="23982"/>
                  </a:lnTo>
                  <a:lnTo>
                    <a:pt x="23353" y="20849"/>
                  </a:lnTo>
                  <a:lnTo>
                    <a:pt x="23353" y="17069"/>
                  </a:lnTo>
                  <a:lnTo>
                    <a:pt x="18872" y="17069"/>
                  </a:lnTo>
                  <a:lnTo>
                    <a:pt x="16786" y="14740"/>
                  </a:lnTo>
                  <a:lnTo>
                    <a:pt x="18872" y="12416"/>
                  </a:lnTo>
                  <a:lnTo>
                    <a:pt x="23353" y="12416"/>
                  </a:lnTo>
                  <a:lnTo>
                    <a:pt x="23353" y="8647"/>
                  </a:lnTo>
                  <a:lnTo>
                    <a:pt x="26414" y="5515"/>
                  </a:lnTo>
                  <a:lnTo>
                    <a:pt x="29475" y="8600"/>
                  </a:lnTo>
                  <a:lnTo>
                    <a:pt x="29475" y="0"/>
                  </a:lnTo>
                  <a:lnTo>
                    <a:pt x="20887" y="0"/>
                  </a:lnTo>
                  <a:lnTo>
                    <a:pt x="23965" y="3067"/>
                  </a:lnTo>
                  <a:lnTo>
                    <a:pt x="20834" y="6127"/>
                  </a:lnTo>
                  <a:lnTo>
                    <a:pt x="17065" y="6127"/>
                  </a:lnTo>
                  <a:lnTo>
                    <a:pt x="17065" y="10609"/>
                  </a:lnTo>
                  <a:lnTo>
                    <a:pt x="14736" y="12696"/>
                  </a:lnTo>
                  <a:lnTo>
                    <a:pt x="12411" y="10609"/>
                  </a:lnTo>
                  <a:lnTo>
                    <a:pt x="12411" y="6127"/>
                  </a:lnTo>
                  <a:lnTo>
                    <a:pt x="8630" y="6127"/>
                  </a:lnTo>
                  <a:lnTo>
                    <a:pt x="5499" y="3067"/>
                  </a:lnTo>
                  <a:lnTo>
                    <a:pt x="8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218450" y="1072200"/>
              <a:ext cx="757100" cy="757125"/>
            </a:xfrm>
            <a:custGeom>
              <a:avLst/>
              <a:gdLst/>
              <a:ahLst/>
              <a:cxnLst/>
              <a:rect l="l" t="t" r="r" b="b"/>
              <a:pathLst>
                <a:path w="30284" h="30285" extrusionOk="0">
                  <a:moveTo>
                    <a:pt x="29481" y="804"/>
                  </a:moveTo>
                  <a:lnTo>
                    <a:pt x="29481" y="8025"/>
                  </a:lnTo>
                  <a:lnTo>
                    <a:pt x="26818" y="5344"/>
                  </a:lnTo>
                  <a:lnTo>
                    <a:pt x="23359" y="8880"/>
                  </a:lnTo>
                  <a:lnTo>
                    <a:pt x="23359" y="12418"/>
                  </a:lnTo>
                  <a:lnTo>
                    <a:pt x="19098" y="12418"/>
                  </a:lnTo>
                  <a:lnTo>
                    <a:pt x="16649" y="15140"/>
                  </a:lnTo>
                  <a:lnTo>
                    <a:pt x="19098" y="17867"/>
                  </a:lnTo>
                  <a:lnTo>
                    <a:pt x="23359" y="17867"/>
                  </a:lnTo>
                  <a:lnTo>
                    <a:pt x="23359" y="21410"/>
                  </a:lnTo>
                  <a:lnTo>
                    <a:pt x="26818" y="24952"/>
                  </a:lnTo>
                  <a:lnTo>
                    <a:pt x="29481" y="22272"/>
                  </a:lnTo>
                  <a:lnTo>
                    <a:pt x="29481" y="29481"/>
                  </a:lnTo>
                  <a:lnTo>
                    <a:pt x="22265" y="29481"/>
                  </a:lnTo>
                  <a:lnTo>
                    <a:pt x="24940" y="26825"/>
                  </a:lnTo>
                  <a:lnTo>
                    <a:pt x="21403" y="23366"/>
                  </a:lnTo>
                  <a:lnTo>
                    <a:pt x="17867" y="23366"/>
                  </a:lnTo>
                  <a:lnTo>
                    <a:pt x="17867" y="19098"/>
                  </a:lnTo>
                  <a:lnTo>
                    <a:pt x="15140" y="16649"/>
                  </a:lnTo>
                  <a:lnTo>
                    <a:pt x="12417" y="19098"/>
                  </a:lnTo>
                  <a:lnTo>
                    <a:pt x="12417" y="23366"/>
                  </a:lnTo>
                  <a:lnTo>
                    <a:pt x="8875" y="23366"/>
                  </a:lnTo>
                  <a:lnTo>
                    <a:pt x="5333" y="26825"/>
                  </a:lnTo>
                  <a:lnTo>
                    <a:pt x="8007" y="29481"/>
                  </a:lnTo>
                  <a:lnTo>
                    <a:pt x="804" y="29481"/>
                  </a:lnTo>
                  <a:lnTo>
                    <a:pt x="804" y="22278"/>
                  </a:lnTo>
                  <a:lnTo>
                    <a:pt x="3460" y="24952"/>
                  </a:lnTo>
                  <a:lnTo>
                    <a:pt x="6919" y="21410"/>
                  </a:lnTo>
                  <a:lnTo>
                    <a:pt x="6919" y="17867"/>
                  </a:lnTo>
                  <a:lnTo>
                    <a:pt x="11187" y="17867"/>
                  </a:lnTo>
                  <a:lnTo>
                    <a:pt x="13635" y="15140"/>
                  </a:lnTo>
                  <a:lnTo>
                    <a:pt x="11187" y="12418"/>
                  </a:lnTo>
                  <a:lnTo>
                    <a:pt x="6919" y="12418"/>
                  </a:lnTo>
                  <a:lnTo>
                    <a:pt x="6919" y="8880"/>
                  </a:lnTo>
                  <a:lnTo>
                    <a:pt x="3460" y="5344"/>
                  </a:lnTo>
                  <a:lnTo>
                    <a:pt x="804" y="8013"/>
                  </a:lnTo>
                  <a:lnTo>
                    <a:pt x="804" y="804"/>
                  </a:lnTo>
                  <a:lnTo>
                    <a:pt x="8019" y="804"/>
                  </a:lnTo>
                  <a:lnTo>
                    <a:pt x="5333" y="3467"/>
                  </a:lnTo>
                  <a:lnTo>
                    <a:pt x="8875" y="6926"/>
                  </a:lnTo>
                  <a:lnTo>
                    <a:pt x="12417" y="6926"/>
                  </a:lnTo>
                  <a:lnTo>
                    <a:pt x="12417" y="11187"/>
                  </a:lnTo>
                  <a:lnTo>
                    <a:pt x="15140" y="13636"/>
                  </a:lnTo>
                  <a:lnTo>
                    <a:pt x="17867" y="11187"/>
                  </a:lnTo>
                  <a:lnTo>
                    <a:pt x="17867" y="6926"/>
                  </a:lnTo>
                  <a:lnTo>
                    <a:pt x="21403" y="6926"/>
                  </a:lnTo>
                  <a:lnTo>
                    <a:pt x="24940" y="3467"/>
                  </a:lnTo>
                  <a:lnTo>
                    <a:pt x="22259" y="804"/>
                  </a:lnTo>
                  <a:close/>
                  <a:moveTo>
                    <a:pt x="1" y="1"/>
                  </a:moveTo>
                  <a:lnTo>
                    <a:pt x="1" y="9957"/>
                  </a:lnTo>
                  <a:lnTo>
                    <a:pt x="3454" y="6485"/>
                  </a:lnTo>
                  <a:lnTo>
                    <a:pt x="6117" y="9208"/>
                  </a:lnTo>
                  <a:lnTo>
                    <a:pt x="6117" y="13214"/>
                  </a:lnTo>
                  <a:lnTo>
                    <a:pt x="10830" y="13214"/>
                  </a:lnTo>
                  <a:lnTo>
                    <a:pt x="12559" y="15140"/>
                  </a:lnTo>
                  <a:lnTo>
                    <a:pt x="10830" y="17065"/>
                  </a:lnTo>
                  <a:lnTo>
                    <a:pt x="6117" y="17065"/>
                  </a:lnTo>
                  <a:lnTo>
                    <a:pt x="6117" y="21084"/>
                  </a:lnTo>
                  <a:lnTo>
                    <a:pt x="3454" y="23811"/>
                  </a:lnTo>
                  <a:lnTo>
                    <a:pt x="1" y="20328"/>
                  </a:lnTo>
                  <a:lnTo>
                    <a:pt x="1" y="30285"/>
                  </a:lnTo>
                  <a:lnTo>
                    <a:pt x="9950" y="30285"/>
                  </a:lnTo>
                  <a:lnTo>
                    <a:pt x="6474" y="26831"/>
                  </a:lnTo>
                  <a:lnTo>
                    <a:pt x="9201" y="24168"/>
                  </a:lnTo>
                  <a:lnTo>
                    <a:pt x="13220" y="24168"/>
                  </a:lnTo>
                  <a:lnTo>
                    <a:pt x="13220" y="19455"/>
                  </a:lnTo>
                  <a:lnTo>
                    <a:pt x="15140" y="17724"/>
                  </a:lnTo>
                  <a:lnTo>
                    <a:pt x="17065" y="19455"/>
                  </a:lnTo>
                  <a:lnTo>
                    <a:pt x="17065" y="24168"/>
                  </a:lnTo>
                  <a:lnTo>
                    <a:pt x="21077" y="24168"/>
                  </a:lnTo>
                  <a:lnTo>
                    <a:pt x="23798" y="26831"/>
                  </a:lnTo>
                  <a:lnTo>
                    <a:pt x="20322" y="30285"/>
                  </a:lnTo>
                  <a:lnTo>
                    <a:pt x="30283" y="30285"/>
                  </a:lnTo>
                  <a:lnTo>
                    <a:pt x="30283" y="20328"/>
                  </a:lnTo>
                  <a:lnTo>
                    <a:pt x="26824" y="23811"/>
                  </a:lnTo>
                  <a:lnTo>
                    <a:pt x="24155" y="21084"/>
                  </a:lnTo>
                  <a:lnTo>
                    <a:pt x="24155" y="17065"/>
                  </a:lnTo>
                  <a:lnTo>
                    <a:pt x="19455" y="17065"/>
                  </a:lnTo>
                  <a:lnTo>
                    <a:pt x="17724" y="15140"/>
                  </a:lnTo>
                  <a:lnTo>
                    <a:pt x="19455" y="13214"/>
                  </a:lnTo>
                  <a:lnTo>
                    <a:pt x="24155" y="13214"/>
                  </a:lnTo>
                  <a:lnTo>
                    <a:pt x="24155" y="9208"/>
                  </a:lnTo>
                  <a:lnTo>
                    <a:pt x="26824" y="6485"/>
                  </a:lnTo>
                  <a:lnTo>
                    <a:pt x="30283" y="9969"/>
                  </a:lnTo>
                  <a:lnTo>
                    <a:pt x="30283" y="1"/>
                  </a:lnTo>
                  <a:lnTo>
                    <a:pt x="20316" y="1"/>
                  </a:lnTo>
                  <a:lnTo>
                    <a:pt x="23798" y="3460"/>
                  </a:lnTo>
                  <a:lnTo>
                    <a:pt x="21077" y="6129"/>
                  </a:lnTo>
                  <a:lnTo>
                    <a:pt x="17065" y="6129"/>
                  </a:lnTo>
                  <a:lnTo>
                    <a:pt x="17065" y="10830"/>
                  </a:lnTo>
                  <a:lnTo>
                    <a:pt x="15140" y="12554"/>
                  </a:lnTo>
                  <a:lnTo>
                    <a:pt x="13220" y="10830"/>
                  </a:lnTo>
                  <a:lnTo>
                    <a:pt x="13220" y="6129"/>
                  </a:lnTo>
                  <a:lnTo>
                    <a:pt x="9201" y="6129"/>
                  </a:lnTo>
                  <a:lnTo>
                    <a:pt x="6474" y="3460"/>
                  </a:lnTo>
                  <a:lnTo>
                    <a:pt x="9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43125" y="929550"/>
              <a:ext cx="307600" cy="305825"/>
            </a:xfrm>
            <a:custGeom>
              <a:avLst/>
              <a:gdLst/>
              <a:ahLst/>
              <a:cxnLst/>
              <a:rect l="l" t="t" r="r" b="b"/>
              <a:pathLst>
                <a:path w="12304" h="12233" extrusionOk="0">
                  <a:moveTo>
                    <a:pt x="6153" y="1"/>
                  </a:moveTo>
                  <a:lnTo>
                    <a:pt x="0" y="6106"/>
                  </a:lnTo>
                  <a:lnTo>
                    <a:pt x="3828" y="6106"/>
                  </a:lnTo>
                  <a:lnTo>
                    <a:pt x="3828" y="12233"/>
                  </a:lnTo>
                  <a:lnTo>
                    <a:pt x="8482" y="12233"/>
                  </a:lnTo>
                  <a:lnTo>
                    <a:pt x="8482" y="6106"/>
                  </a:lnTo>
                  <a:lnTo>
                    <a:pt x="12304" y="6106"/>
                  </a:lnTo>
                  <a:lnTo>
                    <a:pt x="6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18900" y="915475"/>
              <a:ext cx="356050" cy="329900"/>
            </a:xfrm>
            <a:custGeom>
              <a:avLst/>
              <a:gdLst/>
              <a:ahLst/>
              <a:cxnLst/>
              <a:rect l="l" t="t" r="r" b="b"/>
              <a:pathLst>
                <a:path w="14242" h="13196" extrusionOk="0">
                  <a:moveTo>
                    <a:pt x="7122" y="1129"/>
                  </a:moveTo>
                  <a:lnTo>
                    <a:pt x="12298" y="6270"/>
                  </a:lnTo>
                  <a:lnTo>
                    <a:pt x="9047" y="6270"/>
                  </a:lnTo>
                  <a:lnTo>
                    <a:pt x="9047" y="12398"/>
                  </a:lnTo>
                  <a:lnTo>
                    <a:pt x="5202" y="12398"/>
                  </a:lnTo>
                  <a:lnTo>
                    <a:pt x="5202" y="6270"/>
                  </a:lnTo>
                  <a:lnTo>
                    <a:pt x="1944" y="6270"/>
                  </a:lnTo>
                  <a:lnTo>
                    <a:pt x="7122" y="1129"/>
                  </a:lnTo>
                  <a:close/>
                  <a:moveTo>
                    <a:pt x="7122" y="0"/>
                  </a:moveTo>
                  <a:lnTo>
                    <a:pt x="1" y="7073"/>
                  </a:lnTo>
                  <a:lnTo>
                    <a:pt x="4399" y="7073"/>
                  </a:lnTo>
                  <a:lnTo>
                    <a:pt x="4399" y="13195"/>
                  </a:lnTo>
                  <a:lnTo>
                    <a:pt x="9849" y="13195"/>
                  </a:lnTo>
                  <a:lnTo>
                    <a:pt x="9849" y="7073"/>
                  </a:lnTo>
                  <a:lnTo>
                    <a:pt x="14241" y="7073"/>
                  </a:lnTo>
                  <a:lnTo>
                    <a:pt x="71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655175" y="1082200"/>
              <a:ext cx="172500" cy="153175"/>
            </a:xfrm>
            <a:custGeom>
              <a:avLst/>
              <a:gdLst/>
              <a:ahLst/>
              <a:cxnLst/>
              <a:rect l="l" t="t" r="r" b="b"/>
              <a:pathLst>
                <a:path w="6900" h="6127" extrusionOk="0">
                  <a:moveTo>
                    <a:pt x="0" y="0"/>
                  </a:moveTo>
                  <a:lnTo>
                    <a:pt x="0" y="6127"/>
                  </a:lnTo>
                  <a:lnTo>
                    <a:pt x="3769" y="6127"/>
                  </a:lnTo>
                  <a:lnTo>
                    <a:pt x="6900" y="3067"/>
                  </a:lnTo>
                  <a:lnTo>
                    <a:pt x="3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645075" y="1072200"/>
              <a:ext cx="196875" cy="173175"/>
            </a:xfrm>
            <a:custGeom>
              <a:avLst/>
              <a:gdLst/>
              <a:ahLst/>
              <a:cxnLst/>
              <a:rect l="l" t="t" r="r" b="b"/>
              <a:pathLst>
                <a:path w="7875" h="6927" extrusionOk="0">
                  <a:moveTo>
                    <a:pt x="4059" y="804"/>
                  </a:moveTo>
                  <a:lnTo>
                    <a:pt x="6733" y="3460"/>
                  </a:lnTo>
                  <a:lnTo>
                    <a:pt x="4012" y="6129"/>
                  </a:lnTo>
                  <a:lnTo>
                    <a:pt x="802" y="6129"/>
                  </a:lnTo>
                  <a:lnTo>
                    <a:pt x="802" y="804"/>
                  </a:lnTo>
                  <a:close/>
                  <a:moveTo>
                    <a:pt x="0" y="1"/>
                  </a:moveTo>
                  <a:lnTo>
                    <a:pt x="0" y="6926"/>
                  </a:lnTo>
                  <a:lnTo>
                    <a:pt x="4338" y="6926"/>
                  </a:lnTo>
                  <a:lnTo>
                    <a:pt x="7875" y="3467"/>
                  </a:lnTo>
                  <a:lnTo>
                    <a:pt x="4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366025" y="1082200"/>
              <a:ext cx="172800" cy="153175"/>
            </a:xfrm>
            <a:custGeom>
              <a:avLst/>
              <a:gdLst/>
              <a:ahLst/>
              <a:cxnLst/>
              <a:rect l="l" t="t" r="r" b="b"/>
              <a:pathLst>
                <a:path w="6912" h="6127" extrusionOk="0">
                  <a:moveTo>
                    <a:pt x="3084" y="0"/>
                  </a:moveTo>
                  <a:lnTo>
                    <a:pt x="0" y="3067"/>
                  </a:lnTo>
                  <a:lnTo>
                    <a:pt x="3131" y="6127"/>
                  </a:lnTo>
                  <a:lnTo>
                    <a:pt x="6912" y="6127"/>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351750" y="1072200"/>
              <a:ext cx="197200" cy="173175"/>
            </a:xfrm>
            <a:custGeom>
              <a:avLst/>
              <a:gdLst/>
              <a:ahLst/>
              <a:cxnLst/>
              <a:rect l="l" t="t" r="r" b="b"/>
              <a:pathLst>
                <a:path w="7888" h="6927" extrusionOk="0">
                  <a:moveTo>
                    <a:pt x="7085" y="804"/>
                  </a:moveTo>
                  <a:lnTo>
                    <a:pt x="7085" y="6129"/>
                  </a:lnTo>
                  <a:lnTo>
                    <a:pt x="3869" y="6129"/>
                  </a:lnTo>
                  <a:lnTo>
                    <a:pt x="1142" y="3460"/>
                  </a:lnTo>
                  <a:lnTo>
                    <a:pt x="3822" y="804"/>
                  </a:lnTo>
                  <a:close/>
                  <a:moveTo>
                    <a:pt x="3496" y="1"/>
                  </a:moveTo>
                  <a:lnTo>
                    <a:pt x="1" y="3467"/>
                  </a:lnTo>
                  <a:lnTo>
                    <a:pt x="3543" y="6926"/>
                  </a:lnTo>
                  <a:lnTo>
                    <a:pt x="7888" y="6926"/>
                  </a:lnTo>
                  <a:lnTo>
                    <a:pt x="78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812375" y="1297200"/>
              <a:ext cx="305825" cy="307450"/>
            </a:xfrm>
            <a:custGeom>
              <a:avLst/>
              <a:gdLst/>
              <a:ahLst/>
              <a:cxnLst/>
              <a:rect l="l" t="t" r="r" b="b"/>
              <a:pathLst>
                <a:path w="12233" h="12298" extrusionOk="0">
                  <a:moveTo>
                    <a:pt x="6122" y="0"/>
                  </a:moveTo>
                  <a:lnTo>
                    <a:pt x="6122" y="3816"/>
                  </a:lnTo>
                  <a:lnTo>
                    <a:pt x="0" y="3816"/>
                  </a:lnTo>
                  <a:lnTo>
                    <a:pt x="0" y="8469"/>
                  </a:lnTo>
                  <a:lnTo>
                    <a:pt x="6122" y="8469"/>
                  </a:lnTo>
                  <a:lnTo>
                    <a:pt x="6122" y="12298"/>
                  </a:lnTo>
                  <a:lnTo>
                    <a:pt x="12232" y="6151"/>
                  </a:lnTo>
                  <a:lnTo>
                    <a:pt x="6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802425" y="1272800"/>
              <a:ext cx="329875" cy="356225"/>
            </a:xfrm>
            <a:custGeom>
              <a:avLst/>
              <a:gdLst/>
              <a:ahLst/>
              <a:cxnLst/>
              <a:rect l="l" t="t" r="r" b="b"/>
              <a:pathLst>
                <a:path w="13195" h="14249" extrusionOk="0">
                  <a:moveTo>
                    <a:pt x="6924" y="1945"/>
                  </a:moveTo>
                  <a:lnTo>
                    <a:pt x="12065" y="7127"/>
                  </a:lnTo>
                  <a:lnTo>
                    <a:pt x="6924" y="12304"/>
                  </a:lnTo>
                  <a:lnTo>
                    <a:pt x="6924" y="9041"/>
                  </a:lnTo>
                  <a:lnTo>
                    <a:pt x="796" y="9041"/>
                  </a:lnTo>
                  <a:lnTo>
                    <a:pt x="796" y="5190"/>
                  </a:lnTo>
                  <a:lnTo>
                    <a:pt x="6924" y="5190"/>
                  </a:lnTo>
                  <a:lnTo>
                    <a:pt x="6924" y="1945"/>
                  </a:lnTo>
                  <a:close/>
                  <a:moveTo>
                    <a:pt x="6122" y="1"/>
                  </a:moveTo>
                  <a:lnTo>
                    <a:pt x="6122" y="4394"/>
                  </a:lnTo>
                  <a:lnTo>
                    <a:pt x="0" y="4394"/>
                  </a:lnTo>
                  <a:lnTo>
                    <a:pt x="0" y="9843"/>
                  </a:lnTo>
                  <a:lnTo>
                    <a:pt x="6122" y="9843"/>
                  </a:lnTo>
                  <a:lnTo>
                    <a:pt x="6122" y="14248"/>
                  </a:lnTo>
                  <a:lnTo>
                    <a:pt x="13195" y="7127"/>
                  </a:lnTo>
                  <a:lnTo>
                    <a:pt x="6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812375" y="1508925"/>
              <a:ext cx="153075" cy="172825"/>
            </a:xfrm>
            <a:custGeom>
              <a:avLst/>
              <a:gdLst/>
              <a:ahLst/>
              <a:cxnLst/>
              <a:rect l="l" t="t" r="r" b="b"/>
              <a:pathLst>
                <a:path w="6123" h="6913" extrusionOk="0">
                  <a:moveTo>
                    <a:pt x="0" y="0"/>
                  </a:moveTo>
                  <a:lnTo>
                    <a:pt x="0" y="3780"/>
                  </a:lnTo>
                  <a:lnTo>
                    <a:pt x="3061" y="6913"/>
                  </a:lnTo>
                  <a:lnTo>
                    <a:pt x="6122" y="3829"/>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802425" y="1498825"/>
              <a:ext cx="173125" cy="197200"/>
            </a:xfrm>
            <a:custGeom>
              <a:avLst/>
              <a:gdLst/>
              <a:ahLst/>
              <a:cxnLst/>
              <a:rect l="l" t="t" r="r" b="b"/>
              <a:pathLst>
                <a:path w="6925" h="7888" extrusionOk="0">
                  <a:moveTo>
                    <a:pt x="6122" y="802"/>
                  </a:moveTo>
                  <a:lnTo>
                    <a:pt x="6122" y="4066"/>
                  </a:lnTo>
                  <a:lnTo>
                    <a:pt x="3465" y="6746"/>
                  </a:lnTo>
                  <a:lnTo>
                    <a:pt x="796" y="4019"/>
                  </a:lnTo>
                  <a:lnTo>
                    <a:pt x="796" y="802"/>
                  </a:lnTo>
                  <a:close/>
                  <a:moveTo>
                    <a:pt x="0" y="0"/>
                  </a:moveTo>
                  <a:lnTo>
                    <a:pt x="0" y="4345"/>
                  </a:lnTo>
                  <a:lnTo>
                    <a:pt x="3459" y="7887"/>
                  </a:lnTo>
                  <a:lnTo>
                    <a:pt x="6924" y="4398"/>
                  </a:lnTo>
                  <a:lnTo>
                    <a:pt x="69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812375" y="1220050"/>
              <a:ext cx="153075" cy="172575"/>
            </a:xfrm>
            <a:custGeom>
              <a:avLst/>
              <a:gdLst/>
              <a:ahLst/>
              <a:cxnLst/>
              <a:rect l="l" t="t" r="r" b="b"/>
              <a:pathLst>
                <a:path w="6123" h="6903" extrusionOk="0">
                  <a:moveTo>
                    <a:pt x="3061" y="1"/>
                  </a:moveTo>
                  <a:lnTo>
                    <a:pt x="0" y="3133"/>
                  </a:lnTo>
                  <a:lnTo>
                    <a:pt x="0" y="6902"/>
                  </a:lnTo>
                  <a:lnTo>
                    <a:pt x="6122" y="6902"/>
                  </a:lnTo>
                  <a:lnTo>
                    <a:pt x="6122" y="3086"/>
                  </a:lnTo>
                  <a:lnTo>
                    <a:pt x="30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802425" y="1205800"/>
              <a:ext cx="173125" cy="196750"/>
            </a:xfrm>
            <a:custGeom>
              <a:avLst/>
              <a:gdLst/>
              <a:ahLst/>
              <a:cxnLst/>
              <a:rect l="l" t="t" r="r" b="b"/>
              <a:pathLst>
                <a:path w="6925" h="7870" extrusionOk="0">
                  <a:moveTo>
                    <a:pt x="3465" y="1141"/>
                  </a:moveTo>
                  <a:lnTo>
                    <a:pt x="6122" y="3816"/>
                  </a:lnTo>
                  <a:lnTo>
                    <a:pt x="6122" y="7074"/>
                  </a:lnTo>
                  <a:lnTo>
                    <a:pt x="796" y="7074"/>
                  </a:lnTo>
                  <a:lnTo>
                    <a:pt x="796" y="3864"/>
                  </a:lnTo>
                  <a:lnTo>
                    <a:pt x="3465" y="1141"/>
                  </a:lnTo>
                  <a:close/>
                  <a:moveTo>
                    <a:pt x="3459" y="0"/>
                  </a:moveTo>
                  <a:lnTo>
                    <a:pt x="0" y="3536"/>
                  </a:lnTo>
                  <a:lnTo>
                    <a:pt x="0" y="7870"/>
                  </a:lnTo>
                  <a:lnTo>
                    <a:pt x="6924" y="7870"/>
                  </a:lnTo>
                  <a:lnTo>
                    <a:pt x="6924" y="3489"/>
                  </a:lnTo>
                  <a:lnTo>
                    <a:pt x="34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075650" y="1296875"/>
              <a:ext cx="305825" cy="307925"/>
            </a:xfrm>
            <a:custGeom>
              <a:avLst/>
              <a:gdLst/>
              <a:ahLst/>
              <a:cxnLst/>
              <a:rect l="l" t="t" r="r" b="b"/>
              <a:pathLst>
                <a:path w="12233" h="12317" extrusionOk="0">
                  <a:moveTo>
                    <a:pt x="6116" y="0"/>
                  </a:moveTo>
                  <a:lnTo>
                    <a:pt x="1" y="6153"/>
                  </a:lnTo>
                  <a:lnTo>
                    <a:pt x="6116" y="12317"/>
                  </a:lnTo>
                  <a:lnTo>
                    <a:pt x="6116" y="8482"/>
                  </a:lnTo>
                  <a:lnTo>
                    <a:pt x="12233" y="8482"/>
                  </a:lnTo>
                  <a:lnTo>
                    <a:pt x="12233" y="3829"/>
                  </a:lnTo>
                  <a:lnTo>
                    <a:pt x="6116" y="3829"/>
                  </a:lnTo>
                  <a:lnTo>
                    <a:pt x="6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061550" y="1272525"/>
              <a:ext cx="329875" cy="356625"/>
            </a:xfrm>
            <a:custGeom>
              <a:avLst/>
              <a:gdLst/>
              <a:ahLst/>
              <a:cxnLst/>
              <a:rect l="l" t="t" r="r" b="b"/>
              <a:pathLst>
                <a:path w="13195" h="14265" extrusionOk="0">
                  <a:moveTo>
                    <a:pt x="6277" y="1944"/>
                  </a:moveTo>
                  <a:lnTo>
                    <a:pt x="6277" y="5201"/>
                  </a:lnTo>
                  <a:lnTo>
                    <a:pt x="12393" y="5201"/>
                  </a:lnTo>
                  <a:lnTo>
                    <a:pt x="12393" y="9052"/>
                  </a:lnTo>
                  <a:lnTo>
                    <a:pt x="6277" y="9052"/>
                  </a:lnTo>
                  <a:lnTo>
                    <a:pt x="6277" y="12315"/>
                  </a:lnTo>
                  <a:lnTo>
                    <a:pt x="1130" y="7127"/>
                  </a:lnTo>
                  <a:lnTo>
                    <a:pt x="6277" y="1944"/>
                  </a:lnTo>
                  <a:close/>
                  <a:moveTo>
                    <a:pt x="7080" y="0"/>
                  </a:moveTo>
                  <a:lnTo>
                    <a:pt x="0" y="7127"/>
                  </a:lnTo>
                  <a:lnTo>
                    <a:pt x="7080" y="14265"/>
                  </a:lnTo>
                  <a:lnTo>
                    <a:pt x="7080" y="9854"/>
                  </a:lnTo>
                  <a:lnTo>
                    <a:pt x="13195" y="9854"/>
                  </a:lnTo>
                  <a:lnTo>
                    <a:pt x="13195" y="4405"/>
                  </a:lnTo>
                  <a:lnTo>
                    <a:pt x="7080" y="4405"/>
                  </a:lnTo>
                  <a:lnTo>
                    <a:pt x="7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228550" y="1508925"/>
              <a:ext cx="152925" cy="172825"/>
            </a:xfrm>
            <a:custGeom>
              <a:avLst/>
              <a:gdLst/>
              <a:ahLst/>
              <a:cxnLst/>
              <a:rect l="l" t="t" r="r" b="b"/>
              <a:pathLst>
                <a:path w="6117" h="6913" extrusionOk="0">
                  <a:moveTo>
                    <a:pt x="0" y="0"/>
                  </a:moveTo>
                  <a:lnTo>
                    <a:pt x="0" y="3835"/>
                  </a:lnTo>
                  <a:lnTo>
                    <a:pt x="3050" y="6913"/>
                  </a:lnTo>
                  <a:lnTo>
                    <a:pt x="6117" y="3780"/>
                  </a:lnTo>
                  <a:lnTo>
                    <a:pt x="6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218450" y="1498825"/>
              <a:ext cx="172975" cy="197200"/>
            </a:xfrm>
            <a:custGeom>
              <a:avLst/>
              <a:gdLst/>
              <a:ahLst/>
              <a:cxnLst/>
              <a:rect l="l" t="t" r="r" b="b"/>
              <a:pathLst>
                <a:path w="6919" h="7888" extrusionOk="0">
                  <a:moveTo>
                    <a:pt x="6117" y="802"/>
                  </a:moveTo>
                  <a:lnTo>
                    <a:pt x="6117" y="4019"/>
                  </a:lnTo>
                  <a:lnTo>
                    <a:pt x="3454" y="6746"/>
                  </a:lnTo>
                  <a:lnTo>
                    <a:pt x="804" y="4072"/>
                  </a:lnTo>
                  <a:lnTo>
                    <a:pt x="804" y="802"/>
                  </a:lnTo>
                  <a:close/>
                  <a:moveTo>
                    <a:pt x="1" y="0"/>
                  </a:moveTo>
                  <a:lnTo>
                    <a:pt x="1" y="4404"/>
                  </a:lnTo>
                  <a:lnTo>
                    <a:pt x="3460" y="7887"/>
                  </a:lnTo>
                  <a:lnTo>
                    <a:pt x="6919" y="4345"/>
                  </a:lnTo>
                  <a:lnTo>
                    <a:pt x="6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228550" y="1220050"/>
              <a:ext cx="152925" cy="172575"/>
            </a:xfrm>
            <a:custGeom>
              <a:avLst/>
              <a:gdLst/>
              <a:ahLst/>
              <a:cxnLst/>
              <a:rect l="l" t="t" r="r" b="b"/>
              <a:pathLst>
                <a:path w="6117" h="6903" extrusionOk="0">
                  <a:moveTo>
                    <a:pt x="3050" y="1"/>
                  </a:moveTo>
                  <a:lnTo>
                    <a:pt x="0" y="3073"/>
                  </a:lnTo>
                  <a:lnTo>
                    <a:pt x="0" y="6902"/>
                  </a:lnTo>
                  <a:lnTo>
                    <a:pt x="6117" y="6902"/>
                  </a:lnTo>
                  <a:lnTo>
                    <a:pt x="6117" y="3133"/>
                  </a:lnTo>
                  <a:lnTo>
                    <a:pt x="30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218450" y="1205800"/>
              <a:ext cx="172975" cy="196750"/>
            </a:xfrm>
            <a:custGeom>
              <a:avLst/>
              <a:gdLst/>
              <a:ahLst/>
              <a:cxnLst/>
              <a:rect l="l" t="t" r="r" b="b"/>
              <a:pathLst>
                <a:path w="6919" h="7870" extrusionOk="0">
                  <a:moveTo>
                    <a:pt x="3454" y="1141"/>
                  </a:moveTo>
                  <a:lnTo>
                    <a:pt x="6117" y="3864"/>
                  </a:lnTo>
                  <a:lnTo>
                    <a:pt x="6117" y="7074"/>
                  </a:lnTo>
                  <a:lnTo>
                    <a:pt x="804" y="7074"/>
                  </a:lnTo>
                  <a:lnTo>
                    <a:pt x="804" y="3810"/>
                  </a:lnTo>
                  <a:lnTo>
                    <a:pt x="3454" y="1141"/>
                  </a:lnTo>
                  <a:close/>
                  <a:moveTo>
                    <a:pt x="3460" y="0"/>
                  </a:moveTo>
                  <a:lnTo>
                    <a:pt x="1" y="3478"/>
                  </a:lnTo>
                  <a:lnTo>
                    <a:pt x="1" y="7870"/>
                  </a:lnTo>
                  <a:lnTo>
                    <a:pt x="6919" y="7870"/>
                  </a:lnTo>
                  <a:lnTo>
                    <a:pt x="6919" y="3536"/>
                  </a:lnTo>
                  <a:lnTo>
                    <a:pt x="34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42825" y="1666300"/>
              <a:ext cx="308050" cy="305825"/>
            </a:xfrm>
            <a:custGeom>
              <a:avLst/>
              <a:gdLst/>
              <a:ahLst/>
              <a:cxnLst/>
              <a:rect l="l" t="t" r="r" b="b"/>
              <a:pathLst>
                <a:path w="12322" h="12233" extrusionOk="0">
                  <a:moveTo>
                    <a:pt x="3840" y="0"/>
                  </a:moveTo>
                  <a:lnTo>
                    <a:pt x="3840" y="6115"/>
                  </a:lnTo>
                  <a:lnTo>
                    <a:pt x="1" y="6115"/>
                  </a:lnTo>
                  <a:lnTo>
                    <a:pt x="6158" y="12232"/>
                  </a:lnTo>
                  <a:lnTo>
                    <a:pt x="12321" y="6115"/>
                  </a:lnTo>
                  <a:lnTo>
                    <a:pt x="8494" y="6115"/>
                  </a:lnTo>
                  <a:lnTo>
                    <a:pt x="84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18625" y="1656350"/>
              <a:ext cx="356450" cy="329900"/>
            </a:xfrm>
            <a:custGeom>
              <a:avLst/>
              <a:gdLst/>
              <a:ahLst/>
              <a:cxnLst/>
              <a:rect l="l" t="t" r="r" b="b"/>
              <a:pathLst>
                <a:path w="14258" h="13196" extrusionOk="0">
                  <a:moveTo>
                    <a:pt x="9058" y="802"/>
                  </a:moveTo>
                  <a:lnTo>
                    <a:pt x="9058" y="6919"/>
                  </a:lnTo>
                  <a:lnTo>
                    <a:pt x="12315" y="6919"/>
                  </a:lnTo>
                  <a:lnTo>
                    <a:pt x="7126" y="12065"/>
                  </a:lnTo>
                  <a:lnTo>
                    <a:pt x="1943" y="6919"/>
                  </a:lnTo>
                  <a:lnTo>
                    <a:pt x="5213" y="6919"/>
                  </a:lnTo>
                  <a:lnTo>
                    <a:pt x="5213" y="802"/>
                  </a:lnTo>
                  <a:close/>
                  <a:moveTo>
                    <a:pt x="4410" y="0"/>
                  </a:moveTo>
                  <a:lnTo>
                    <a:pt x="4410" y="6115"/>
                  </a:lnTo>
                  <a:lnTo>
                    <a:pt x="0" y="6115"/>
                  </a:lnTo>
                  <a:lnTo>
                    <a:pt x="7126" y="13195"/>
                  </a:lnTo>
                  <a:lnTo>
                    <a:pt x="14258" y="6115"/>
                  </a:lnTo>
                  <a:lnTo>
                    <a:pt x="9860" y="6115"/>
                  </a:lnTo>
                  <a:lnTo>
                    <a:pt x="9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366025" y="1666300"/>
              <a:ext cx="172800" cy="152900"/>
            </a:xfrm>
            <a:custGeom>
              <a:avLst/>
              <a:gdLst/>
              <a:ahLst/>
              <a:cxnLst/>
              <a:rect l="l" t="t" r="r" b="b"/>
              <a:pathLst>
                <a:path w="6912" h="6116" extrusionOk="0">
                  <a:moveTo>
                    <a:pt x="3131" y="0"/>
                  </a:moveTo>
                  <a:lnTo>
                    <a:pt x="0" y="3067"/>
                  </a:lnTo>
                  <a:lnTo>
                    <a:pt x="3073" y="6115"/>
                  </a:lnTo>
                  <a:lnTo>
                    <a:pt x="6912" y="6115"/>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351750" y="1656350"/>
              <a:ext cx="197200" cy="172975"/>
            </a:xfrm>
            <a:custGeom>
              <a:avLst/>
              <a:gdLst/>
              <a:ahLst/>
              <a:cxnLst/>
              <a:rect l="l" t="t" r="r" b="b"/>
              <a:pathLst>
                <a:path w="7888" h="6919" extrusionOk="0">
                  <a:moveTo>
                    <a:pt x="7085" y="802"/>
                  </a:moveTo>
                  <a:lnTo>
                    <a:pt x="7085" y="6115"/>
                  </a:lnTo>
                  <a:lnTo>
                    <a:pt x="3809" y="6115"/>
                  </a:lnTo>
                  <a:lnTo>
                    <a:pt x="1142" y="3465"/>
                  </a:lnTo>
                  <a:lnTo>
                    <a:pt x="3869" y="802"/>
                  </a:lnTo>
                  <a:close/>
                  <a:moveTo>
                    <a:pt x="3543" y="0"/>
                  </a:moveTo>
                  <a:lnTo>
                    <a:pt x="1" y="3459"/>
                  </a:lnTo>
                  <a:lnTo>
                    <a:pt x="3477" y="6919"/>
                  </a:lnTo>
                  <a:lnTo>
                    <a:pt x="7888" y="6919"/>
                  </a:lnTo>
                  <a:lnTo>
                    <a:pt x="7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655175" y="1666300"/>
              <a:ext cx="172500" cy="152900"/>
            </a:xfrm>
            <a:custGeom>
              <a:avLst/>
              <a:gdLst/>
              <a:ahLst/>
              <a:cxnLst/>
              <a:rect l="l" t="t" r="r" b="b"/>
              <a:pathLst>
                <a:path w="6900" h="6116" extrusionOk="0">
                  <a:moveTo>
                    <a:pt x="0" y="0"/>
                  </a:moveTo>
                  <a:lnTo>
                    <a:pt x="0" y="6115"/>
                  </a:lnTo>
                  <a:lnTo>
                    <a:pt x="3827" y="6115"/>
                  </a:lnTo>
                  <a:lnTo>
                    <a:pt x="6900" y="3067"/>
                  </a:ln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645075" y="1656350"/>
              <a:ext cx="196875" cy="172975"/>
            </a:xfrm>
            <a:custGeom>
              <a:avLst/>
              <a:gdLst/>
              <a:ahLst/>
              <a:cxnLst/>
              <a:rect l="l" t="t" r="r" b="b"/>
              <a:pathLst>
                <a:path w="7875" h="6919" extrusionOk="0">
                  <a:moveTo>
                    <a:pt x="4012" y="802"/>
                  </a:moveTo>
                  <a:lnTo>
                    <a:pt x="6733" y="3465"/>
                  </a:lnTo>
                  <a:lnTo>
                    <a:pt x="4066" y="6115"/>
                  </a:lnTo>
                  <a:lnTo>
                    <a:pt x="802" y="6115"/>
                  </a:lnTo>
                  <a:lnTo>
                    <a:pt x="802" y="802"/>
                  </a:lnTo>
                  <a:close/>
                  <a:moveTo>
                    <a:pt x="0" y="0"/>
                  </a:moveTo>
                  <a:lnTo>
                    <a:pt x="0" y="6919"/>
                  </a:lnTo>
                  <a:lnTo>
                    <a:pt x="4398" y="6919"/>
                  </a:lnTo>
                  <a:lnTo>
                    <a:pt x="7875" y="3459"/>
                  </a:lnTo>
                  <a:lnTo>
                    <a:pt x="43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2"/>
          <p:cNvGrpSpPr/>
          <p:nvPr/>
        </p:nvGrpSpPr>
        <p:grpSpPr>
          <a:xfrm>
            <a:off x="333623" y="4226956"/>
            <a:ext cx="762954" cy="763070"/>
            <a:chOff x="940300" y="793900"/>
            <a:chExt cx="1313400" cy="1313600"/>
          </a:xfrm>
        </p:grpSpPr>
        <p:sp>
          <p:nvSpPr>
            <p:cNvPr id="170" name="Google Shape;170;p2"/>
            <p:cNvSpPr/>
            <p:nvPr/>
          </p:nvSpPr>
          <p:spPr>
            <a:xfrm>
              <a:off x="1381450" y="1392600"/>
              <a:ext cx="164375" cy="116350"/>
            </a:xfrm>
            <a:custGeom>
              <a:avLst/>
              <a:gdLst/>
              <a:ahLst/>
              <a:cxnLst/>
              <a:rect l="l" t="t" r="r" b="b"/>
              <a:pathLst>
                <a:path w="6575" h="4654" extrusionOk="0">
                  <a:moveTo>
                    <a:pt x="1" y="0"/>
                  </a:moveTo>
                  <a:lnTo>
                    <a:pt x="1" y="4653"/>
                  </a:lnTo>
                  <a:lnTo>
                    <a:pt x="4489" y="4653"/>
                  </a:lnTo>
                  <a:lnTo>
                    <a:pt x="6574" y="2324"/>
                  </a:lnTo>
                  <a:lnTo>
                    <a:pt x="4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371375" y="1382650"/>
              <a:ext cx="187950" cy="136250"/>
            </a:xfrm>
            <a:custGeom>
              <a:avLst/>
              <a:gdLst/>
              <a:ahLst/>
              <a:cxnLst/>
              <a:rect l="l" t="t" r="r" b="b"/>
              <a:pathLst>
                <a:path w="7518" h="5450" extrusionOk="0">
                  <a:moveTo>
                    <a:pt x="4713" y="796"/>
                  </a:moveTo>
                  <a:lnTo>
                    <a:pt x="6442" y="2722"/>
                  </a:lnTo>
                  <a:lnTo>
                    <a:pt x="4713" y="4647"/>
                  </a:lnTo>
                  <a:lnTo>
                    <a:pt x="802" y="4647"/>
                  </a:lnTo>
                  <a:lnTo>
                    <a:pt x="802" y="796"/>
                  </a:lnTo>
                  <a:close/>
                  <a:moveTo>
                    <a:pt x="0" y="0"/>
                  </a:moveTo>
                  <a:lnTo>
                    <a:pt x="0" y="5449"/>
                  </a:lnTo>
                  <a:lnTo>
                    <a:pt x="5070" y="5449"/>
                  </a:lnTo>
                  <a:lnTo>
                    <a:pt x="7518" y="2722"/>
                  </a:lnTo>
                  <a:lnTo>
                    <a:pt x="5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38800" y="1501925"/>
              <a:ext cx="116400" cy="164400"/>
            </a:xfrm>
            <a:custGeom>
              <a:avLst/>
              <a:gdLst/>
              <a:ahLst/>
              <a:cxnLst/>
              <a:rect l="l" t="t" r="r" b="b"/>
              <a:pathLst>
                <a:path w="4656" h="6576" extrusionOk="0">
                  <a:moveTo>
                    <a:pt x="2326" y="1"/>
                  </a:moveTo>
                  <a:lnTo>
                    <a:pt x="1" y="2087"/>
                  </a:lnTo>
                  <a:lnTo>
                    <a:pt x="1" y="6575"/>
                  </a:lnTo>
                  <a:lnTo>
                    <a:pt x="4655" y="6575"/>
                  </a:lnTo>
                  <a:lnTo>
                    <a:pt x="4655" y="2087"/>
                  </a:lnTo>
                  <a:lnTo>
                    <a:pt x="2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28850" y="1488400"/>
              <a:ext cx="136300" cy="188000"/>
            </a:xfrm>
            <a:custGeom>
              <a:avLst/>
              <a:gdLst/>
              <a:ahLst/>
              <a:cxnLst/>
              <a:rect l="l" t="t" r="r" b="b"/>
              <a:pathLst>
                <a:path w="5452" h="7520" extrusionOk="0">
                  <a:moveTo>
                    <a:pt x="2724" y="1076"/>
                  </a:moveTo>
                  <a:lnTo>
                    <a:pt x="4649" y="2807"/>
                  </a:lnTo>
                  <a:lnTo>
                    <a:pt x="4649" y="6718"/>
                  </a:lnTo>
                  <a:lnTo>
                    <a:pt x="804" y="6718"/>
                  </a:lnTo>
                  <a:lnTo>
                    <a:pt x="804" y="2807"/>
                  </a:lnTo>
                  <a:lnTo>
                    <a:pt x="2724" y="1076"/>
                  </a:lnTo>
                  <a:close/>
                  <a:moveTo>
                    <a:pt x="2724" y="1"/>
                  </a:moveTo>
                  <a:lnTo>
                    <a:pt x="1" y="2450"/>
                  </a:lnTo>
                  <a:lnTo>
                    <a:pt x="1" y="7520"/>
                  </a:lnTo>
                  <a:lnTo>
                    <a:pt x="5451" y="7520"/>
                  </a:lnTo>
                  <a:lnTo>
                    <a:pt x="5451" y="2450"/>
                  </a:lnTo>
                  <a:lnTo>
                    <a:pt x="27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954400" y="808175"/>
              <a:ext cx="1285175" cy="1285200"/>
            </a:xfrm>
            <a:custGeom>
              <a:avLst/>
              <a:gdLst/>
              <a:ahLst/>
              <a:cxnLst/>
              <a:rect l="l" t="t" r="r" b="b"/>
              <a:pathLst>
                <a:path w="51407" h="51408" extrusionOk="0">
                  <a:moveTo>
                    <a:pt x="25702" y="4856"/>
                  </a:moveTo>
                  <a:lnTo>
                    <a:pt x="31853" y="10961"/>
                  </a:lnTo>
                  <a:lnTo>
                    <a:pt x="40441" y="10961"/>
                  </a:lnTo>
                  <a:lnTo>
                    <a:pt x="40441" y="19561"/>
                  </a:lnTo>
                  <a:lnTo>
                    <a:pt x="46551" y="25712"/>
                  </a:lnTo>
                  <a:lnTo>
                    <a:pt x="40441" y="31859"/>
                  </a:lnTo>
                  <a:lnTo>
                    <a:pt x="40441" y="40440"/>
                  </a:lnTo>
                  <a:lnTo>
                    <a:pt x="31858" y="40440"/>
                  </a:lnTo>
                  <a:lnTo>
                    <a:pt x="25695" y="46557"/>
                  </a:lnTo>
                  <a:lnTo>
                    <a:pt x="19538" y="40440"/>
                  </a:lnTo>
                  <a:lnTo>
                    <a:pt x="10966" y="40440"/>
                  </a:lnTo>
                  <a:lnTo>
                    <a:pt x="10966" y="31865"/>
                  </a:lnTo>
                  <a:lnTo>
                    <a:pt x="4851" y="25701"/>
                  </a:lnTo>
                  <a:lnTo>
                    <a:pt x="10966" y="19548"/>
                  </a:lnTo>
                  <a:lnTo>
                    <a:pt x="10966" y="10961"/>
                  </a:lnTo>
                  <a:lnTo>
                    <a:pt x="19549" y="10961"/>
                  </a:lnTo>
                  <a:lnTo>
                    <a:pt x="25702" y="4856"/>
                  </a:lnTo>
                  <a:close/>
                  <a:moveTo>
                    <a:pt x="25702" y="0"/>
                  </a:moveTo>
                  <a:lnTo>
                    <a:pt x="18177" y="7525"/>
                  </a:lnTo>
                  <a:lnTo>
                    <a:pt x="7531" y="7525"/>
                  </a:lnTo>
                  <a:lnTo>
                    <a:pt x="7531" y="18176"/>
                  </a:lnTo>
                  <a:lnTo>
                    <a:pt x="1" y="25701"/>
                  </a:lnTo>
                  <a:lnTo>
                    <a:pt x="7531" y="33231"/>
                  </a:lnTo>
                  <a:lnTo>
                    <a:pt x="7531" y="43877"/>
                  </a:lnTo>
                  <a:lnTo>
                    <a:pt x="18177" y="43877"/>
                  </a:lnTo>
                  <a:lnTo>
                    <a:pt x="25702" y="51407"/>
                  </a:lnTo>
                  <a:lnTo>
                    <a:pt x="33232" y="43877"/>
                  </a:lnTo>
                  <a:lnTo>
                    <a:pt x="43876" y="43877"/>
                  </a:lnTo>
                  <a:lnTo>
                    <a:pt x="43876" y="33231"/>
                  </a:lnTo>
                  <a:lnTo>
                    <a:pt x="51407" y="25701"/>
                  </a:lnTo>
                  <a:lnTo>
                    <a:pt x="43876" y="18176"/>
                  </a:lnTo>
                  <a:lnTo>
                    <a:pt x="43876" y="7525"/>
                  </a:lnTo>
                  <a:lnTo>
                    <a:pt x="33232" y="7525"/>
                  </a:lnTo>
                  <a:lnTo>
                    <a:pt x="25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940300" y="793900"/>
              <a:ext cx="1313400" cy="1313600"/>
            </a:xfrm>
            <a:custGeom>
              <a:avLst/>
              <a:gdLst/>
              <a:ahLst/>
              <a:cxnLst/>
              <a:rect l="l" t="t" r="r" b="b"/>
              <a:pathLst>
                <a:path w="52536" h="52544" extrusionOk="0">
                  <a:moveTo>
                    <a:pt x="26266" y="5992"/>
                  </a:moveTo>
                  <a:lnTo>
                    <a:pt x="32250" y="11936"/>
                  </a:lnTo>
                  <a:lnTo>
                    <a:pt x="40607" y="11936"/>
                  </a:lnTo>
                  <a:lnTo>
                    <a:pt x="40607" y="20292"/>
                  </a:lnTo>
                  <a:lnTo>
                    <a:pt x="46550" y="26283"/>
                  </a:lnTo>
                  <a:lnTo>
                    <a:pt x="40607" y="32263"/>
                  </a:lnTo>
                  <a:lnTo>
                    <a:pt x="40607" y="40613"/>
                  </a:lnTo>
                  <a:lnTo>
                    <a:pt x="32257" y="40613"/>
                  </a:lnTo>
                  <a:lnTo>
                    <a:pt x="26259" y="46563"/>
                  </a:lnTo>
                  <a:lnTo>
                    <a:pt x="20267" y="40613"/>
                  </a:lnTo>
                  <a:lnTo>
                    <a:pt x="11930" y="40613"/>
                  </a:lnTo>
                  <a:lnTo>
                    <a:pt x="11930" y="32269"/>
                  </a:lnTo>
                  <a:lnTo>
                    <a:pt x="5980" y="26272"/>
                  </a:lnTo>
                  <a:lnTo>
                    <a:pt x="11930" y="20286"/>
                  </a:lnTo>
                  <a:lnTo>
                    <a:pt x="11930" y="11936"/>
                  </a:lnTo>
                  <a:lnTo>
                    <a:pt x="20280" y="11936"/>
                  </a:lnTo>
                  <a:lnTo>
                    <a:pt x="26266" y="5992"/>
                  </a:lnTo>
                  <a:close/>
                  <a:moveTo>
                    <a:pt x="26266" y="4863"/>
                  </a:moveTo>
                  <a:lnTo>
                    <a:pt x="19954" y="11133"/>
                  </a:lnTo>
                  <a:lnTo>
                    <a:pt x="11127" y="11133"/>
                  </a:lnTo>
                  <a:lnTo>
                    <a:pt x="11127" y="19954"/>
                  </a:lnTo>
                  <a:lnTo>
                    <a:pt x="4850" y="26272"/>
                  </a:lnTo>
                  <a:lnTo>
                    <a:pt x="11127" y="32601"/>
                  </a:lnTo>
                  <a:lnTo>
                    <a:pt x="11127" y="41417"/>
                  </a:lnTo>
                  <a:lnTo>
                    <a:pt x="19935" y="41417"/>
                  </a:lnTo>
                  <a:lnTo>
                    <a:pt x="26259" y="47693"/>
                  </a:lnTo>
                  <a:lnTo>
                    <a:pt x="32589" y="41417"/>
                  </a:lnTo>
                  <a:lnTo>
                    <a:pt x="41409" y="41417"/>
                  </a:lnTo>
                  <a:lnTo>
                    <a:pt x="41409" y="32595"/>
                  </a:lnTo>
                  <a:lnTo>
                    <a:pt x="47680" y="26283"/>
                  </a:lnTo>
                  <a:lnTo>
                    <a:pt x="41409" y="19965"/>
                  </a:lnTo>
                  <a:lnTo>
                    <a:pt x="41409" y="11133"/>
                  </a:lnTo>
                  <a:lnTo>
                    <a:pt x="32578" y="11133"/>
                  </a:lnTo>
                  <a:lnTo>
                    <a:pt x="26266" y="4863"/>
                  </a:lnTo>
                  <a:close/>
                  <a:moveTo>
                    <a:pt x="26266" y="1136"/>
                  </a:moveTo>
                  <a:lnTo>
                    <a:pt x="33629" y="8501"/>
                  </a:lnTo>
                  <a:lnTo>
                    <a:pt x="44042" y="8501"/>
                  </a:lnTo>
                  <a:lnTo>
                    <a:pt x="44042" y="18914"/>
                  </a:lnTo>
                  <a:lnTo>
                    <a:pt x="51407" y="26272"/>
                  </a:lnTo>
                  <a:lnTo>
                    <a:pt x="44042" y="33635"/>
                  </a:lnTo>
                  <a:lnTo>
                    <a:pt x="44042" y="44048"/>
                  </a:lnTo>
                  <a:lnTo>
                    <a:pt x="33629" y="44048"/>
                  </a:lnTo>
                  <a:lnTo>
                    <a:pt x="26266" y="51408"/>
                  </a:lnTo>
                  <a:lnTo>
                    <a:pt x="18906" y="44048"/>
                  </a:lnTo>
                  <a:lnTo>
                    <a:pt x="8493" y="44048"/>
                  </a:lnTo>
                  <a:lnTo>
                    <a:pt x="8493" y="33635"/>
                  </a:lnTo>
                  <a:lnTo>
                    <a:pt x="1130" y="26272"/>
                  </a:lnTo>
                  <a:lnTo>
                    <a:pt x="8493" y="18914"/>
                  </a:lnTo>
                  <a:lnTo>
                    <a:pt x="8493" y="8501"/>
                  </a:lnTo>
                  <a:lnTo>
                    <a:pt x="18906" y="8501"/>
                  </a:lnTo>
                  <a:lnTo>
                    <a:pt x="26266" y="1136"/>
                  </a:lnTo>
                  <a:close/>
                  <a:moveTo>
                    <a:pt x="26266" y="0"/>
                  </a:moveTo>
                  <a:lnTo>
                    <a:pt x="18574" y="7698"/>
                  </a:lnTo>
                  <a:lnTo>
                    <a:pt x="7692" y="7698"/>
                  </a:lnTo>
                  <a:lnTo>
                    <a:pt x="7692" y="18580"/>
                  </a:lnTo>
                  <a:lnTo>
                    <a:pt x="0" y="26272"/>
                  </a:lnTo>
                  <a:lnTo>
                    <a:pt x="7692" y="33969"/>
                  </a:lnTo>
                  <a:lnTo>
                    <a:pt x="7692" y="44851"/>
                  </a:lnTo>
                  <a:lnTo>
                    <a:pt x="18574" y="44851"/>
                  </a:lnTo>
                  <a:lnTo>
                    <a:pt x="26266" y="52543"/>
                  </a:lnTo>
                  <a:lnTo>
                    <a:pt x="33962" y="44851"/>
                  </a:lnTo>
                  <a:lnTo>
                    <a:pt x="44846" y="44851"/>
                  </a:lnTo>
                  <a:lnTo>
                    <a:pt x="44846" y="33969"/>
                  </a:lnTo>
                  <a:lnTo>
                    <a:pt x="52536" y="26272"/>
                  </a:lnTo>
                  <a:lnTo>
                    <a:pt x="44846" y="18580"/>
                  </a:lnTo>
                  <a:lnTo>
                    <a:pt x="44846" y="7698"/>
                  </a:lnTo>
                  <a:lnTo>
                    <a:pt x="33962" y="7698"/>
                  </a:lnTo>
                  <a:lnTo>
                    <a:pt x="26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648175" y="1392600"/>
              <a:ext cx="164225" cy="116350"/>
            </a:xfrm>
            <a:custGeom>
              <a:avLst/>
              <a:gdLst/>
              <a:ahLst/>
              <a:cxnLst/>
              <a:rect l="l" t="t" r="r" b="b"/>
              <a:pathLst>
                <a:path w="6569" h="4654" extrusionOk="0">
                  <a:moveTo>
                    <a:pt x="2087" y="0"/>
                  </a:moveTo>
                  <a:lnTo>
                    <a:pt x="1" y="2324"/>
                  </a:lnTo>
                  <a:lnTo>
                    <a:pt x="2087" y="4653"/>
                  </a:lnTo>
                  <a:lnTo>
                    <a:pt x="6568" y="4653"/>
                  </a:lnTo>
                  <a:lnTo>
                    <a:pt x="6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634650" y="1382650"/>
              <a:ext cx="187675" cy="136250"/>
            </a:xfrm>
            <a:custGeom>
              <a:avLst/>
              <a:gdLst/>
              <a:ahLst/>
              <a:cxnLst/>
              <a:rect l="l" t="t" r="r" b="b"/>
              <a:pathLst>
                <a:path w="7507" h="5450" extrusionOk="0">
                  <a:moveTo>
                    <a:pt x="6711" y="796"/>
                  </a:moveTo>
                  <a:lnTo>
                    <a:pt x="6711" y="4647"/>
                  </a:lnTo>
                  <a:lnTo>
                    <a:pt x="2807" y="4647"/>
                  </a:lnTo>
                  <a:lnTo>
                    <a:pt x="1076" y="2722"/>
                  </a:lnTo>
                  <a:lnTo>
                    <a:pt x="2807" y="796"/>
                  </a:lnTo>
                  <a:close/>
                  <a:moveTo>
                    <a:pt x="2450" y="0"/>
                  </a:moveTo>
                  <a:lnTo>
                    <a:pt x="1" y="2722"/>
                  </a:lnTo>
                  <a:lnTo>
                    <a:pt x="2450" y="5449"/>
                  </a:lnTo>
                  <a:lnTo>
                    <a:pt x="7507" y="5449"/>
                  </a:lnTo>
                  <a:lnTo>
                    <a:pt x="7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38800" y="1235350"/>
              <a:ext cx="116400" cy="164250"/>
            </a:xfrm>
            <a:custGeom>
              <a:avLst/>
              <a:gdLst/>
              <a:ahLst/>
              <a:cxnLst/>
              <a:rect l="l" t="t" r="r" b="b"/>
              <a:pathLst>
                <a:path w="4656" h="6570" extrusionOk="0">
                  <a:moveTo>
                    <a:pt x="1" y="1"/>
                  </a:moveTo>
                  <a:lnTo>
                    <a:pt x="1" y="4483"/>
                  </a:lnTo>
                  <a:lnTo>
                    <a:pt x="2326" y="6570"/>
                  </a:lnTo>
                  <a:lnTo>
                    <a:pt x="4655" y="4483"/>
                  </a:lnTo>
                  <a:lnTo>
                    <a:pt x="4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28850" y="1225400"/>
              <a:ext cx="136300" cy="187725"/>
            </a:xfrm>
            <a:custGeom>
              <a:avLst/>
              <a:gdLst/>
              <a:ahLst/>
              <a:cxnLst/>
              <a:rect l="l" t="t" r="r" b="b"/>
              <a:pathLst>
                <a:path w="5452" h="7509" extrusionOk="0">
                  <a:moveTo>
                    <a:pt x="4649" y="798"/>
                  </a:moveTo>
                  <a:lnTo>
                    <a:pt x="4649" y="4702"/>
                  </a:lnTo>
                  <a:lnTo>
                    <a:pt x="2724" y="6426"/>
                  </a:lnTo>
                  <a:lnTo>
                    <a:pt x="804" y="4702"/>
                  </a:lnTo>
                  <a:lnTo>
                    <a:pt x="804" y="798"/>
                  </a:lnTo>
                  <a:close/>
                  <a:moveTo>
                    <a:pt x="1" y="1"/>
                  </a:moveTo>
                  <a:lnTo>
                    <a:pt x="1" y="5059"/>
                  </a:lnTo>
                  <a:lnTo>
                    <a:pt x="2724" y="7508"/>
                  </a:lnTo>
                  <a:lnTo>
                    <a:pt x="5451" y="5059"/>
                  </a:lnTo>
                  <a:lnTo>
                    <a:pt x="5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228550" y="1082200"/>
              <a:ext cx="736900" cy="737000"/>
            </a:xfrm>
            <a:custGeom>
              <a:avLst/>
              <a:gdLst/>
              <a:ahLst/>
              <a:cxnLst/>
              <a:rect l="l" t="t" r="r" b="b"/>
              <a:pathLst>
                <a:path w="29476" h="29480" extrusionOk="0">
                  <a:moveTo>
                    <a:pt x="0" y="0"/>
                  </a:moveTo>
                  <a:lnTo>
                    <a:pt x="0" y="8587"/>
                  </a:lnTo>
                  <a:lnTo>
                    <a:pt x="3050" y="5515"/>
                  </a:lnTo>
                  <a:lnTo>
                    <a:pt x="6117" y="8647"/>
                  </a:lnTo>
                  <a:lnTo>
                    <a:pt x="6117" y="12416"/>
                  </a:lnTo>
                  <a:lnTo>
                    <a:pt x="10605" y="12416"/>
                  </a:lnTo>
                  <a:lnTo>
                    <a:pt x="12690" y="14740"/>
                  </a:lnTo>
                  <a:lnTo>
                    <a:pt x="10605" y="17069"/>
                  </a:lnTo>
                  <a:lnTo>
                    <a:pt x="6117" y="17069"/>
                  </a:lnTo>
                  <a:lnTo>
                    <a:pt x="6117" y="20849"/>
                  </a:lnTo>
                  <a:lnTo>
                    <a:pt x="3050" y="23982"/>
                  </a:lnTo>
                  <a:lnTo>
                    <a:pt x="0" y="20904"/>
                  </a:lnTo>
                  <a:lnTo>
                    <a:pt x="0" y="29479"/>
                  </a:lnTo>
                  <a:lnTo>
                    <a:pt x="8572" y="29479"/>
                  </a:lnTo>
                  <a:lnTo>
                    <a:pt x="5499" y="26431"/>
                  </a:lnTo>
                  <a:lnTo>
                    <a:pt x="8630" y="23364"/>
                  </a:lnTo>
                  <a:lnTo>
                    <a:pt x="12411" y="23364"/>
                  </a:lnTo>
                  <a:lnTo>
                    <a:pt x="12411" y="18876"/>
                  </a:lnTo>
                  <a:lnTo>
                    <a:pt x="14736" y="16790"/>
                  </a:lnTo>
                  <a:lnTo>
                    <a:pt x="17065" y="18876"/>
                  </a:lnTo>
                  <a:lnTo>
                    <a:pt x="17065" y="23364"/>
                  </a:lnTo>
                  <a:lnTo>
                    <a:pt x="20834" y="23364"/>
                  </a:lnTo>
                  <a:lnTo>
                    <a:pt x="23965" y="26431"/>
                  </a:lnTo>
                  <a:lnTo>
                    <a:pt x="20892" y="29479"/>
                  </a:lnTo>
                  <a:lnTo>
                    <a:pt x="29475" y="29479"/>
                  </a:lnTo>
                  <a:lnTo>
                    <a:pt x="29475" y="20898"/>
                  </a:lnTo>
                  <a:lnTo>
                    <a:pt x="26414" y="23982"/>
                  </a:lnTo>
                  <a:lnTo>
                    <a:pt x="23353" y="20849"/>
                  </a:lnTo>
                  <a:lnTo>
                    <a:pt x="23353" y="17069"/>
                  </a:lnTo>
                  <a:lnTo>
                    <a:pt x="18872" y="17069"/>
                  </a:lnTo>
                  <a:lnTo>
                    <a:pt x="16786" y="14740"/>
                  </a:lnTo>
                  <a:lnTo>
                    <a:pt x="18872" y="12416"/>
                  </a:lnTo>
                  <a:lnTo>
                    <a:pt x="23353" y="12416"/>
                  </a:lnTo>
                  <a:lnTo>
                    <a:pt x="23353" y="8647"/>
                  </a:lnTo>
                  <a:lnTo>
                    <a:pt x="26414" y="5515"/>
                  </a:lnTo>
                  <a:lnTo>
                    <a:pt x="29475" y="8600"/>
                  </a:lnTo>
                  <a:lnTo>
                    <a:pt x="29475" y="0"/>
                  </a:lnTo>
                  <a:lnTo>
                    <a:pt x="20887" y="0"/>
                  </a:lnTo>
                  <a:lnTo>
                    <a:pt x="23965" y="3067"/>
                  </a:lnTo>
                  <a:lnTo>
                    <a:pt x="20834" y="6127"/>
                  </a:lnTo>
                  <a:lnTo>
                    <a:pt x="17065" y="6127"/>
                  </a:lnTo>
                  <a:lnTo>
                    <a:pt x="17065" y="10609"/>
                  </a:lnTo>
                  <a:lnTo>
                    <a:pt x="14736" y="12696"/>
                  </a:lnTo>
                  <a:lnTo>
                    <a:pt x="12411" y="10609"/>
                  </a:lnTo>
                  <a:lnTo>
                    <a:pt x="12411" y="6127"/>
                  </a:lnTo>
                  <a:lnTo>
                    <a:pt x="8630" y="6127"/>
                  </a:lnTo>
                  <a:lnTo>
                    <a:pt x="5499" y="3067"/>
                  </a:lnTo>
                  <a:lnTo>
                    <a:pt x="8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218450" y="1072200"/>
              <a:ext cx="757100" cy="757125"/>
            </a:xfrm>
            <a:custGeom>
              <a:avLst/>
              <a:gdLst/>
              <a:ahLst/>
              <a:cxnLst/>
              <a:rect l="l" t="t" r="r" b="b"/>
              <a:pathLst>
                <a:path w="30284" h="30285" extrusionOk="0">
                  <a:moveTo>
                    <a:pt x="29481" y="804"/>
                  </a:moveTo>
                  <a:lnTo>
                    <a:pt x="29481" y="8025"/>
                  </a:lnTo>
                  <a:lnTo>
                    <a:pt x="26818" y="5344"/>
                  </a:lnTo>
                  <a:lnTo>
                    <a:pt x="23359" y="8880"/>
                  </a:lnTo>
                  <a:lnTo>
                    <a:pt x="23359" y="12418"/>
                  </a:lnTo>
                  <a:lnTo>
                    <a:pt x="19098" y="12418"/>
                  </a:lnTo>
                  <a:lnTo>
                    <a:pt x="16649" y="15140"/>
                  </a:lnTo>
                  <a:lnTo>
                    <a:pt x="19098" y="17867"/>
                  </a:lnTo>
                  <a:lnTo>
                    <a:pt x="23359" y="17867"/>
                  </a:lnTo>
                  <a:lnTo>
                    <a:pt x="23359" y="21410"/>
                  </a:lnTo>
                  <a:lnTo>
                    <a:pt x="26818" y="24952"/>
                  </a:lnTo>
                  <a:lnTo>
                    <a:pt x="29481" y="22272"/>
                  </a:lnTo>
                  <a:lnTo>
                    <a:pt x="29481" y="29481"/>
                  </a:lnTo>
                  <a:lnTo>
                    <a:pt x="22265" y="29481"/>
                  </a:lnTo>
                  <a:lnTo>
                    <a:pt x="24940" y="26825"/>
                  </a:lnTo>
                  <a:lnTo>
                    <a:pt x="21403" y="23366"/>
                  </a:lnTo>
                  <a:lnTo>
                    <a:pt x="17867" y="23366"/>
                  </a:lnTo>
                  <a:lnTo>
                    <a:pt x="17867" y="19098"/>
                  </a:lnTo>
                  <a:lnTo>
                    <a:pt x="15140" y="16649"/>
                  </a:lnTo>
                  <a:lnTo>
                    <a:pt x="12417" y="19098"/>
                  </a:lnTo>
                  <a:lnTo>
                    <a:pt x="12417" y="23366"/>
                  </a:lnTo>
                  <a:lnTo>
                    <a:pt x="8875" y="23366"/>
                  </a:lnTo>
                  <a:lnTo>
                    <a:pt x="5333" y="26825"/>
                  </a:lnTo>
                  <a:lnTo>
                    <a:pt x="8007" y="29481"/>
                  </a:lnTo>
                  <a:lnTo>
                    <a:pt x="804" y="29481"/>
                  </a:lnTo>
                  <a:lnTo>
                    <a:pt x="804" y="22278"/>
                  </a:lnTo>
                  <a:lnTo>
                    <a:pt x="3460" y="24952"/>
                  </a:lnTo>
                  <a:lnTo>
                    <a:pt x="6919" y="21410"/>
                  </a:lnTo>
                  <a:lnTo>
                    <a:pt x="6919" y="17867"/>
                  </a:lnTo>
                  <a:lnTo>
                    <a:pt x="11187" y="17867"/>
                  </a:lnTo>
                  <a:lnTo>
                    <a:pt x="13635" y="15140"/>
                  </a:lnTo>
                  <a:lnTo>
                    <a:pt x="11187" y="12418"/>
                  </a:lnTo>
                  <a:lnTo>
                    <a:pt x="6919" y="12418"/>
                  </a:lnTo>
                  <a:lnTo>
                    <a:pt x="6919" y="8880"/>
                  </a:lnTo>
                  <a:lnTo>
                    <a:pt x="3460" y="5344"/>
                  </a:lnTo>
                  <a:lnTo>
                    <a:pt x="804" y="8013"/>
                  </a:lnTo>
                  <a:lnTo>
                    <a:pt x="804" y="804"/>
                  </a:lnTo>
                  <a:lnTo>
                    <a:pt x="8019" y="804"/>
                  </a:lnTo>
                  <a:lnTo>
                    <a:pt x="5333" y="3467"/>
                  </a:lnTo>
                  <a:lnTo>
                    <a:pt x="8875" y="6926"/>
                  </a:lnTo>
                  <a:lnTo>
                    <a:pt x="12417" y="6926"/>
                  </a:lnTo>
                  <a:lnTo>
                    <a:pt x="12417" y="11187"/>
                  </a:lnTo>
                  <a:lnTo>
                    <a:pt x="15140" y="13636"/>
                  </a:lnTo>
                  <a:lnTo>
                    <a:pt x="17867" y="11187"/>
                  </a:lnTo>
                  <a:lnTo>
                    <a:pt x="17867" y="6926"/>
                  </a:lnTo>
                  <a:lnTo>
                    <a:pt x="21403" y="6926"/>
                  </a:lnTo>
                  <a:lnTo>
                    <a:pt x="24940" y="3467"/>
                  </a:lnTo>
                  <a:lnTo>
                    <a:pt x="22259" y="804"/>
                  </a:lnTo>
                  <a:close/>
                  <a:moveTo>
                    <a:pt x="1" y="1"/>
                  </a:moveTo>
                  <a:lnTo>
                    <a:pt x="1" y="9957"/>
                  </a:lnTo>
                  <a:lnTo>
                    <a:pt x="3454" y="6485"/>
                  </a:lnTo>
                  <a:lnTo>
                    <a:pt x="6117" y="9208"/>
                  </a:lnTo>
                  <a:lnTo>
                    <a:pt x="6117" y="13214"/>
                  </a:lnTo>
                  <a:lnTo>
                    <a:pt x="10830" y="13214"/>
                  </a:lnTo>
                  <a:lnTo>
                    <a:pt x="12559" y="15140"/>
                  </a:lnTo>
                  <a:lnTo>
                    <a:pt x="10830" y="17065"/>
                  </a:lnTo>
                  <a:lnTo>
                    <a:pt x="6117" y="17065"/>
                  </a:lnTo>
                  <a:lnTo>
                    <a:pt x="6117" y="21084"/>
                  </a:lnTo>
                  <a:lnTo>
                    <a:pt x="3454" y="23811"/>
                  </a:lnTo>
                  <a:lnTo>
                    <a:pt x="1" y="20328"/>
                  </a:lnTo>
                  <a:lnTo>
                    <a:pt x="1" y="30285"/>
                  </a:lnTo>
                  <a:lnTo>
                    <a:pt x="9950" y="30285"/>
                  </a:lnTo>
                  <a:lnTo>
                    <a:pt x="6474" y="26831"/>
                  </a:lnTo>
                  <a:lnTo>
                    <a:pt x="9201" y="24168"/>
                  </a:lnTo>
                  <a:lnTo>
                    <a:pt x="13220" y="24168"/>
                  </a:lnTo>
                  <a:lnTo>
                    <a:pt x="13220" y="19455"/>
                  </a:lnTo>
                  <a:lnTo>
                    <a:pt x="15140" y="17724"/>
                  </a:lnTo>
                  <a:lnTo>
                    <a:pt x="17065" y="19455"/>
                  </a:lnTo>
                  <a:lnTo>
                    <a:pt x="17065" y="24168"/>
                  </a:lnTo>
                  <a:lnTo>
                    <a:pt x="21077" y="24168"/>
                  </a:lnTo>
                  <a:lnTo>
                    <a:pt x="23798" y="26831"/>
                  </a:lnTo>
                  <a:lnTo>
                    <a:pt x="20322" y="30285"/>
                  </a:lnTo>
                  <a:lnTo>
                    <a:pt x="30283" y="30285"/>
                  </a:lnTo>
                  <a:lnTo>
                    <a:pt x="30283" y="20328"/>
                  </a:lnTo>
                  <a:lnTo>
                    <a:pt x="26824" y="23811"/>
                  </a:lnTo>
                  <a:lnTo>
                    <a:pt x="24155" y="21084"/>
                  </a:lnTo>
                  <a:lnTo>
                    <a:pt x="24155" y="17065"/>
                  </a:lnTo>
                  <a:lnTo>
                    <a:pt x="19455" y="17065"/>
                  </a:lnTo>
                  <a:lnTo>
                    <a:pt x="17724" y="15140"/>
                  </a:lnTo>
                  <a:lnTo>
                    <a:pt x="19455" y="13214"/>
                  </a:lnTo>
                  <a:lnTo>
                    <a:pt x="24155" y="13214"/>
                  </a:lnTo>
                  <a:lnTo>
                    <a:pt x="24155" y="9208"/>
                  </a:lnTo>
                  <a:lnTo>
                    <a:pt x="26824" y="6485"/>
                  </a:lnTo>
                  <a:lnTo>
                    <a:pt x="30283" y="9969"/>
                  </a:lnTo>
                  <a:lnTo>
                    <a:pt x="30283" y="1"/>
                  </a:lnTo>
                  <a:lnTo>
                    <a:pt x="20316" y="1"/>
                  </a:lnTo>
                  <a:lnTo>
                    <a:pt x="23798" y="3460"/>
                  </a:lnTo>
                  <a:lnTo>
                    <a:pt x="21077" y="6129"/>
                  </a:lnTo>
                  <a:lnTo>
                    <a:pt x="17065" y="6129"/>
                  </a:lnTo>
                  <a:lnTo>
                    <a:pt x="17065" y="10830"/>
                  </a:lnTo>
                  <a:lnTo>
                    <a:pt x="15140" y="12554"/>
                  </a:lnTo>
                  <a:lnTo>
                    <a:pt x="13220" y="10830"/>
                  </a:lnTo>
                  <a:lnTo>
                    <a:pt x="13220" y="6129"/>
                  </a:lnTo>
                  <a:lnTo>
                    <a:pt x="9201" y="6129"/>
                  </a:lnTo>
                  <a:lnTo>
                    <a:pt x="6474" y="3460"/>
                  </a:lnTo>
                  <a:lnTo>
                    <a:pt x="9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443125" y="929550"/>
              <a:ext cx="307600" cy="305825"/>
            </a:xfrm>
            <a:custGeom>
              <a:avLst/>
              <a:gdLst/>
              <a:ahLst/>
              <a:cxnLst/>
              <a:rect l="l" t="t" r="r" b="b"/>
              <a:pathLst>
                <a:path w="12304" h="12233" extrusionOk="0">
                  <a:moveTo>
                    <a:pt x="6153" y="1"/>
                  </a:moveTo>
                  <a:lnTo>
                    <a:pt x="0" y="6106"/>
                  </a:lnTo>
                  <a:lnTo>
                    <a:pt x="3828" y="6106"/>
                  </a:lnTo>
                  <a:lnTo>
                    <a:pt x="3828" y="12233"/>
                  </a:lnTo>
                  <a:lnTo>
                    <a:pt x="8482" y="12233"/>
                  </a:lnTo>
                  <a:lnTo>
                    <a:pt x="8482" y="6106"/>
                  </a:lnTo>
                  <a:lnTo>
                    <a:pt x="12304" y="6106"/>
                  </a:lnTo>
                  <a:lnTo>
                    <a:pt x="6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418900" y="915475"/>
              <a:ext cx="356050" cy="329900"/>
            </a:xfrm>
            <a:custGeom>
              <a:avLst/>
              <a:gdLst/>
              <a:ahLst/>
              <a:cxnLst/>
              <a:rect l="l" t="t" r="r" b="b"/>
              <a:pathLst>
                <a:path w="14242" h="13196" extrusionOk="0">
                  <a:moveTo>
                    <a:pt x="7122" y="1129"/>
                  </a:moveTo>
                  <a:lnTo>
                    <a:pt x="12298" y="6270"/>
                  </a:lnTo>
                  <a:lnTo>
                    <a:pt x="9047" y="6270"/>
                  </a:lnTo>
                  <a:lnTo>
                    <a:pt x="9047" y="12398"/>
                  </a:lnTo>
                  <a:lnTo>
                    <a:pt x="5202" y="12398"/>
                  </a:lnTo>
                  <a:lnTo>
                    <a:pt x="5202" y="6270"/>
                  </a:lnTo>
                  <a:lnTo>
                    <a:pt x="1944" y="6270"/>
                  </a:lnTo>
                  <a:lnTo>
                    <a:pt x="7122" y="1129"/>
                  </a:lnTo>
                  <a:close/>
                  <a:moveTo>
                    <a:pt x="7122" y="0"/>
                  </a:moveTo>
                  <a:lnTo>
                    <a:pt x="1" y="7073"/>
                  </a:lnTo>
                  <a:lnTo>
                    <a:pt x="4399" y="7073"/>
                  </a:lnTo>
                  <a:lnTo>
                    <a:pt x="4399" y="13195"/>
                  </a:lnTo>
                  <a:lnTo>
                    <a:pt x="9849" y="13195"/>
                  </a:lnTo>
                  <a:lnTo>
                    <a:pt x="9849" y="7073"/>
                  </a:lnTo>
                  <a:lnTo>
                    <a:pt x="14241" y="7073"/>
                  </a:lnTo>
                  <a:lnTo>
                    <a:pt x="71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655175" y="1082200"/>
              <a:ext cx="172500" cy="153175"/>
            </a:xfrm>
            <a:custGeom>
              <a:avLst/>
              <a:gdLst/>
              <a:ahLst/>
              <a:cxnLst/>
              <a:rect l="l" t="t" r="r" b="b"/>
              <a:pathLst>
                <a:path w="6900" h="6127" extrusionOk="0">
                  <a:moveTo>
                    <a:pt x="0" y="0"/>
                  </a:moveTo>
                  <a:lnTo>
                    <a:pt x="0" y="6127"/>
                  </a:lnTo>
                  <a:lnTo>
                    <a:pt x="3769" y="6127"/>
                  </a:lnTo>
                  <a:lnTo>
                    <a:pt x="6900" y="3067"/>
                  </a:lnTo>
                  <a:lnTo>
                    <a:pt x="3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645075" y="1072200"/>
              <a:ext cx="196875" cy="173175"/>
            </a:xfrm>
            <a:custGeom>
              <a:avLst/>
              <a:gdLst/>
              <a:ahLst/>
              <a:cxnLst/>
              <a:rect l="l" t="t" r="r" b="b"/>
              <a:pathLst>
                <a:path w="7875" h="6927" extrusionOk="0">
                  <a:moveTo>
                    <a:pt x="4059" y="804"/>
                  </a:moveTo>
                  <a:lnTo>
                    <a:pt x="6733" y="3460"/>
                  </a:lnTo>
                  <a:lnTo>
                    <a:pt x="4012" y="6129"/>
                  </a:lnTo>
                  <a:lnTo>
                    <a:pt x="802" y="6129"/>
                  </a:lnTo>
                  <a:lnTo>
                    <a:pt x="802" y="804"/>
                  </a:lnTo>
                  <a:close/>
                  <a:moveTo>
                    <a:pt x="0" y="1"/>
                  </a:moveTo>
                  <a:lnTo>
                    <a:pt x="0" y="6926"/>
                  </a:lnTo>
                  <a:lnTo>
                    <a:pt x="4338" y="6926"/>
                  </a:lnTo>
                  <a:lnTo>
                    <a:pt x="7875" y="3467"/>
                  </a:lnTo>
                  <a:lnTo>
                    <a:pt x="4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366025" y="1082200"/>
              <a:ext cx="172800" cy="153175"/>
            </a:xfrm>
            <a:custGeom>
              <a:avLst/>
              <a:gdLst/>
              <a:ahLst/>
              <a:cxnLst/>
              <a:rect l="l" t="t" r="r" b="b"/>
              <a:pathLst>
                <a:path w="6912" h="6127" extrusionOk="0">
                  <a:moveTo>
                    <a:pt x="3084" y="0"/>
                  </a:moveTo>
                  <a:lnTo>
                    <a:pt x="0" y="3067"/>
                  </a:lnTo>
                  <a:lnTo>
                    <a:pt x="3131" y="6127"/>
                  </a:lnTo>
                  <a:lnTo>
                    <a:pt x="6912" y="6127"/>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351750" y="1072200"/>
              <a:ext cx="197200" cy="173175"/>
            </a:xfrm>
            <a:custGeom>
              <a:avLst/>
              <a:gdLst/>
              <a:ahLst/>
              <a:cxnLst/>
              <a:rect l="l" t="t" r="r" b="b"/>
              <a:pathLst>
                <a:path w="7888" h="6927" extrusionOk="0">
                  <a:moveTo>
                    <a:pt x="7085" y="804"/>
                  </a:moveTo>
                  <a:lnTo>
                    <a:pt x="7085" y="6129"/>
                  </a:lnTo>
                  <a:lnTo>
                    <a:pt x="3869" y="6129"/>
                  </a:lnTo>
                  <a:lnTo>
                    <a:pt x="1142" y="3460"/>
                  </a:lnTo>
                  <a:lnTo>
                    <a:pt x="3822" y="804"/>
                  </a:lnTo>
                  <a:close/>
                  <a:moveTo>
                    <a:pt x="3496" y="1"/>
                  </a:moveTo>
                  <a:lnTo>
                    <a:pt x="1" y="3467"/>
                  </a:lnTo>
                  <a:lnTo>
                    <a:pt x="3543" y="6926"/>
                  </a:lnTo>
                  <a:lnTo>
                    <a:pt x="7888" y="6926"/>
                  </a:lnTo>
                  <a:lnTo>
                    <a:pt x="78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812375" y="1297200"/>
              <a:ext cx="305825" cy="307450"/>
            </a:xfrm>
            <a:custGeom>
              <a:avLst/>
              <a:gdLst/>
              <a:ahLst/>
              <a:cxnLst/>
              <a:rect l="l" t="t" r="r" b="b"/>
              <a:pathLst>
                <a:path w="12233" h="12298" extrusionOk="0">
                  <a:moveTo>
                    <a:pt x="6122" y="0"/>
                  </a:moveTo>
                  <a:lnTo>
                    <a:pt x="6122" y="3816"/>
                  </a:lnTo>
                  <a:lnTo>
                    <a:pt x="0" y="3816"/>
                  </a:lnTo>
                  <a:lnTo>
                    <a:pt x="0" y="8469"/>
                  </a:lnTo>
                  <a:lnTo>
                    <a:pt x="6122" y="8469"/>
                  </a:lnTo>
                  <a:lnTo>
                    <a:pt x="6122" y="12298"/>
                  </a:lnTo>
                  <a:lnTo>
                    <a:pt x="12232" y="6151"/>
                  </a:lnTo>
                  <a:lnTo>
                    <a:pt x="6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802425" y="1272800"/>
              <a:ext cx="329875" cy="356225"/>
            </a:xfrm>
            <a:custGeom>
              <a:avLst/>
              <a:gdLst/>
              <a:ahLst/>
              <a:cxnLst/>
              <a:rect l="l" t="t" r="r" b="b"/>
              <a:pathLst>
                <a:path w="13195" h="14249" extrusionOk="0">
                  <a:moveTo>
                    <a:pt x="6924" y="1945"/>
                  </a:moveTo>
                  <a:lnTo>
                    <a:pt x="12065" y="7127"/>
                  </a:lnTo>
                  <a:lnTo>
                    <a:pt x="6924" y="12304"/>
                  </a:lnTo>
                  <a:lnTo>
                    <a:pt x="6924" y="9041"/>
                  </a:lnTo>
                  <a:lnTo>
                    <a:pt x="796" y="9041"/>
                  </a:lnTo>
                  <a:lnTo>
                    <a:pt x="796" y="5190"/>
                  </a:lnTo>
                  <a:lnTo>
                    <a:pt x="6924" y="5190"/>
                  </a:lnTo>
                  <a:lnTo>
                    <a:pt x="6924" y="1945"/>
                  </a:lnTo>
                  <a:close/>
                  <a:moveTo>
                    <a:pt x="6122" y="1"/>
                  </a:moveTo>
                  <a:lnTo>
                    <a:pt x="6122" y="4394"/>
                  </a:lnTo>
                  <a:lnTo>
                    <a:pt x="0" y="4394"/>
                  </a:lnTo>
                  <a:lnTo>
                    <a:pt x="0" y="9843"/>
                  </a:lnTo>
                  <a:lnTo>
                    <a:pt x="6122" y="9843"/>
                  </a:lnTo>
                  <a:lnTo>
                    <a:pt x="6122" y="14248"/>
                  </a:lnTo>
                  <a:lnTo>
                    <a:pt x="13195" y="7127"/>
                  </a:lnTo>
                  <a:lnTo>
                    <a:pt x="6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812375" y="1508925"/>
              <a:ext cx="153075" cy="172825"/>
            </a:xfrm>
            <a:custGeom>
              <a:avLst/>
              <a:gdLst/>
              <a:ahLst/>
              <a:cxnLst/>
              <a:rect l="l" t="t" r="r" b="b"/>
              <a:pathLst>
                <a:path w="6123" h="6913" extrusionOk="0">
                  <a:moveTo>
                    <a:pt x="0" y="0"/>
                  </a:moveTo>
                  <a:lnTo>
                    <a:pt x="0" y="3780"/>
                  </a:lnTo>
                  <a:lnTo>
                    <a:pt x="3061" y="6913"/>
                  </a:lnTo>
                  <a:lnTo>
                    <a:pt x="6122" y="3829"/>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802425" y="1498825"/>
              <a:ext cx="173125" cy="197200"/>
            </a:xfrm>
            <a:custGeom>
              <a:avLst/>
              <a:gdLst/>
              <a:ahLst/>
              <a:cxnLst/>
              <a:rect l="l" t="t" r="r" b="b"/>
              <a:pathLst>
                <a:path w="6925" h="7888" extrusionOk="0">
                  <a:moveTo>
                    <a:pt x="6122" y="802"/>
                  </a:moveTo>
                  <a:lnTo>
                    <a:pt x="6122" y="4066"/>
                  </a:lnTo>
                  <a:lnTo>
                    <a:pt x="3465" y="6746"/>
                  </a:lnTo>
                  <a:lnTo>
                    <a:pt x="796" y="4019"/>
                  </a:lnTo>
                  <a:lnTo>
                    <a:pt x="796" y="802"/>
                  </a:lnTo>
                  <a:close/>
                  <a:moveTo>
                    <a:pt x="0" y="0"/>
                  </a:moveTo>
                  <a:lnTo>
                    <a:pt x="0" y="4345"/>
                  </a:lnTo>
                  <a:lnTo>
                    <a:pt x="3459" y="7887"/>
                  </a:lnTo>
                  <a:lnTo>
                    <a:pt x="6924" y="4398"/>
                  </a:lnTo>
                  <a:lnTo>
                    <a:pt x="69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812375" y="1220050"/>
              <a:ext cx="153075" cy="172575"/>
            </a:xfrm>
            <a:custGeom>
              <a:avLst/>
              <a:gdLst/>
              <a:ahLst/>
              <a:cxnLst/>
              <a:rect l="l" t="t" r="r" b="b"/>
              <a:pathLst>
                <a:path w="6123" h="6903" extrusionOk="0">
                  <a:moveTo>
                    <a:pt x="3061" y="1"/>
                  </a:moveTo>
                  <a:lnTo>
                    <a:pt x="0" y="3133"/>
                  </a:lnTo>
                  <a:lnTo>
                    <a:pt x="0" y="6902"/>
                  </a:lnTo>
                  <a:lnTo>
                    <a:pt x="6122" y="6902"/>
                  </a:lnTo>
                  <a:lnTo>
                    <a:pt x="6122" y="3086"/>
                  </a:lnTo>
                  <a:lnTo>
                    <a:pt x="30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802425" y="1205800"/>
              <a:ext cx="173125" cy="196750"/>
            </a:xfrm>
            <a:custGeom>
              <a:avLst/>
              <a:gdLst/>
              <a:ahLst/>
              <a:cxnLst/>
              <a:rect l="l" t="t" r="r" b="b"/>
              <a:pathLst>
                <a:path w="6925" h="7870" extrusionOk="0">
                  <a:moveTo>
                    <a:pt x="3465" y="1141"/>
                  </a:moveTo>
                  <a:lnTo>
                    <a:pt x="6122" y="3816"/>
                  </a:lnTo>
                  <a:lnTo>
                    <a:pt x="6122" y="7074"/>
                  </a:lnTo>
                  <a:lnTo>
                    <a:pt x="796" y="7074"/>
                  </a:lnTo>
                  <a:lnTo>
                    <a:pt x="796" y="3864"/>
                  </a:lnTo>
                  <a:lnTo>
                    <a:pt x="3465" y="1141"/>
                  </a:lnTo>
                  <a:close/>
                  <a:moveTo>
                    <a:pt x="3459" y="0"/>
                  </a:moveTo>
                  <a:lnTo>
                    <a:pt x="0" y="3536"/>
                  </a:lnTo>
                  <a:lnTo>
                    <a:pt x="0" y="7870"/>
                  </a:lnTo>
                  <a:lnTo>
                    <a:pt x="6924" y="7870"/>
                  </a:lnTo>
                  <a:lnTo>
                    <a:pt x="6924" y="3489"/>
                  </a:lnTo>
                  <a:lnTo>
                    <a:pt x="34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075650" y="1296875"/>
              <a:ext cx="305825" cy="307925"/>
            </a:xfrm>
            <a:custGeom>
              <a:avLst/>
              <a:gdLst/>
              <a:ahLst/>
              <a:cxnLst/>
              <a:rect l="l" t="t" r="r" b="b"/>
              <a:pathLst>
                <a:path w="12233" h="12317" extrusionOk="0">
                  <a:moveTo>
                    <a:pt x="6116" y="0"/>
                  </a:moveTo>
                  <a:lnTo>
                    <a:pt x="1" y="6153"/>
                  </a:lnTo>
                  <a:lnTo>
                    <a:pt x="6116" y="12317"/>
                  </a:lnTo>
                  <a:lnTo>
                    <a:pt x="6116" y="8482"/>
                  </a:lnTo>
                  <a:lnTo>
                    <a:pt x="12233" y="8482"/>
                  </a:lnTo>
                  <a:lnTo>
                    <a:pt x="12233" y="3829"/>
                  </a:lnTo>
                  <a:lnTo>
                    <a:pt x="6116" y="3829"/>
                  </a:lnTo>
                  <a:lnTo>
                    <a:pt x="6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061550" y="1272525"/>
              <a:ext cx="329875" cy="356625"/>
            </a:xfrm>
            <a:custGeom>
              <a:avLst/>
              <a:gdLst/>
              <a:ahLst/>
              <a:cxnLst/>
              <a:rect l="l" t="t" r="r" b="b"/>
              <a:pathLst>
                <a:path w="13195" h="14265" extrusionOk="0">
                  <a:moveTo>
                    <a:pt x="6277" y="1944"/>
                  </a:moveTo>
                  <a:lnTo>
                    <a:pt x="6277" y="5201"/>
                  </a:lnTo>
                  <a:lnTo>
                    <a:pt x="12393" y="5201"/>
                  </a:lnTo>
                  <a:lnTo>
                    <a:pt x="12393" y="9052"/>
                  </a:lnTo>
                  <a:lnTo>
                    <a:pt x="6277" y="9052"/>
                  </a:lnTo>
                  <a:lnTo>
                    <a:pt x="6277" y="12315"/>
                  </a:lnTo>
                  <a:lnTo>
                    <a:pt x="1130" y="7127"/>
                  </a:lnTo>
                  <a:lnTo>
                    <a:pt x="6277" y="1944"/>
                  </a:lnTo>
                  <a:close/>
                  <a:moveTo>
                    <a:pt x="7080" y="0"/>
                  </a:moveTo>
                  <a:lnTo>
                    <a:pt x="0" y="7127"/>
                  </a:lnTo>
                  <a:lnTo>
                    <a:pt x="7080" y="14265"/>
                  </a:lnTo>
                  <a:lnTo>
                    <a:pt x="7080" y="9854"/>
                  </a:lnTo>
                  <a:lnTo>
                    <a:pt x="13195" y="9854"/>
                  </a:lnTo>
                  <a:lnTo>
                    <a:pt x="13195" y="4405"/>
                  </a:lnTo>
                  <a:lnTo>
                    <a:pt x="7080" y="4405"/>
                  </a:lnTo>
                  <a:lnTo>
                    <a:pt x="7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228550" y="1508925"/>
              <a:ext cx="152925" cy="172825"/>
            </a:xfrm>
            <a:custGeom>
              <a:avLst/>
              <a:gdLst/>
              <a:ahLst/>
              <a:cxnLst/>
              <a:rect l="l" t="t" r="r" b="b"/>
              <a:pathLst>
                <a:path w="6117" h="6913" extrusionOk="0">
                  <a:moveTo>
                    <a:pt x="0" y="0"/>
                  </a:moveTo>
                  <a:lnTo>
                    <a:pt x="0" y="3835"/>
                  </a:lnTo>
                  <a:lnTo>
                    <a:pt x="3050" y="6913"/>
                  </a:lnTo>
                  <a:lnTo>
                    <a:pt x="6117" y="3780"/>
                  </a:lnTo>
                  <a:lnTo>
                    <a:pt x="6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218450" y="1498825"/>
              <a:ext cx="172975" cy="197200"/>
            </a:xfrm>
            <a:custGeom>
              <a:avLst/>
              <a:gdLst/>
              <a:ahLst/>
              <a:cxnLst/>
              <a:rect l="l" t="t" r="r" b="b"/>
              <a:pathLst>
                <a:path w="6919" h="7888" extrusionOk="0">
                  <a:moveTo>
                    <a:pt x="6117" y="802"/>
                  </a:moveTo>
                  <a:lnTo>
                    <a:pt x="6117" y="4019"/>
                  </a:lnTo>
                  <a:lnTo>
                    <a:pt x="3454" y="6746"/>
                  </a:lnTo>
                  <a:lnTo>
                    <a:pt x="804" y="4072"/>
                  </a:lnTo>
                  <a:lnTo>
                    <a:pt x="804" y="802"/>
                  </a:lnTo>
                  <a:close/>
                  <a:moveTo>
                    <a:pt x="1" y="0"/>
                  </a:moveTo>
                  <a:lnTo>
                    <a:pt x="1" y="4404"/>
                  </a:lnTo>
                  <a:lnTo>
                    <a:pt x="3460" y="7887"/>
                  </a:lnTo>
                  <a:lnTo>
                    <a:pt x="6919" y="4345"/>
                  </a:lnTo>
                  <a:lnTo>
                    <a:pt x="6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228550" y="1220050"/>
              <a:ext cx="152925" cy="172575"/>
            </a:xfrm>
            <a:custGeom>
              <a:avLst/>
              <a:gdLst/>
              <a:ahLst/>
              <a:cxnLst/>
              <a:rect l="l" t="t" r="r" b="b"/>
              <a:pathLst>
                <a:path w="6117" h="6903" extrusionOk="0">
                  <a:moveTo>
                    <a:pt x="3050" y="1"/>
                  </a:moveTo>
                  <a:lnTo>
                    <a:pt x="0" y="3073"/>
                  </a:lnTo>
                  <a:lnTo>
                    <a:pt x="0" y="6902"/>
                  </a:lnTo>
                  <a:lnTo>
                    <a:pt x="6117" y="6902"/>
                  </a:lnTo>
                  <a:lnTo>
                    <a:pt x="6117" y="3133"/>
                  </a:lnTo>
                  <a:lnTo>
                    <a:pt x="30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218450" y="1205800"/>
              <a:ext cx="172975" cy="196750"/>
            </a:xfrm>
            <a:custGeom>
              <a:avLst/>
              <a:gdLst/>
              <a:ahLst/>
              <a:cxnLst/>
              <a:rect l="l" t="t" r="r" b="b"/>
              <a:pathLst>
                <a:path w="6919" h="7870" extrusionOk="0">
                  <a:moveTo>
                    <a:pt x="3454" y="1141"/>
                  </a:moveTo>
                  <a:lnTo>
                    <a:pt x="6117" y="3864"/>
                  </a:lnTo>
                  <a:lnTo>
                    <a:pt x="6117" y="7074"/>
                  </a:lnTo>
                  <a:lnTo>
                    <a:pt x="804" y="7074"/>
                  </a:lnTo>
                  <a:lnTo>
                    <a:pt x="804" y="3810"/>
                  </a:lnTo>
                  <a:lnTo>
                    <a:pt x="3454" y="1141"/>
                  </a:lnTo>
                  <a:close/>
                  <a:moveTo>
                    <a:pt x="3460" y="0"/>
                  </a:moveTo>
                  <a:lnTo>
                    <a:pt x="1" y="3478"/>
                  </a:lnTo>
                  <a:lnTo>
                    <a:pt x="1" y="7870"/>
                  </a:lnTo>
                  <a:lnTo>
                    <a:pt x="6919" y="7870"/>
                  </a:lnTo>
                  <a:lnTo>
                    <a:pt x="6919" y="3536"/>
                  </a:lnTo>
                  <a:lnTo>
                    <a:pt x="34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442825" y="1666300"/>
              <a:ext cx="308050" cy="305825"/>
            </a:xfrm>
            <a:custGeom>
              <a:avLst/>
              <a:gdLst/>
              <a:ahLst/>
              <a:cxnLst/>
              <a:rect l="l" t="t" r="r" b="b"/>
              <a:pathLst>
                <a:path w="12322" h="12233" extrusionOk="0">
                  <a:moveTo>
                    <a:pt x="3840" y="0"/>
                  </a:moveTo>
                  <a:lnTo>
                    <a:pt x="3840" y="6115"/>
                  </a:lnTo>
                  <a:lnTo>
                    <a:pt x="1" y="6115"/>
                  </a:lnTo>
                  <a:lnTo>
                    <a:pt x="6158" y="12232"/>
                  </a:lnTo>
                  <a:lnTo>
                    <a:pt x="12321" y="6115"/>
                  </a:lnTo>
                  <a:lnTo>
                    <a:pt x="8494" y="6115"/>
                  </a:lnTo>
                  <a:lnTo>
                    <a:pt x="84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418625" y="1656350"/>
              <a:ext cx="356450" cy="329900"/>
            </a:xfrm>
            <a:custGeom>
              <a:avLst/>
              <a:gdLst/>
              <a:ahLst/>
              <a:cxnLst/>
              <a:rect l="l" t="t" r="r" b="b"/>
              <a:pathLst>
                <a:path w="14258" h="13196" extrusionOk="0">
                  <a:moveTo>
                    <a:pt x="9058" y="802"/>
                  </a:moveTo>
                  <a:lnTo>
                    <a:pt x="9058" y="6919"/>
                  </a:lnTo>
                  <a:lnTo>
                    <a:pt x="12315" y="6919"/>
                  </a:lnTo>
                  <a:lnTo>
                    <a:pt x="7126" y="12065"/>
                  </a:lnTo>
                  <a:lnTo>
                    <a:pt x="1943" y="6919"/>
                  </a:lnTo>
                  <a:lnTo>
                    <a:pt x="5213" y="6919"/>
                  </a:lnTo>
                  <a:lnTo>
                    <a:pt x="5213" y="802"/>
                  </a:lnTo>
                  <a:close/>
                  <a:moveTo>
                    <a:pt x="4410" y="0"/>
                  </a:moveTo>
                  <a:lnTo>
                    <a:pt x="4410" y="6115"/>
                  </a:lnTo>
                  <a:lnTo>
                    <a:pt x="0" y="6115"/>
                  </a:lnTo>
                  <a:lnTo>
                    <a:pt x="7126" y="13195"/>
                  </a:lnTo>
                  <a:lnTo>
                    <a:pt x="14258" y="6115"/>
                  </a:lnTo>
                  <a:lnTo>
                    <a:pt x="9860" y="6115"/>
                  </a:lnTo>
                  <a:lnTo>
                    <a:pt x="9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366025" y="1666300"/>
              <a:ext cx="172800" cy="152900"/>
            </a:xfrm>
            <a:custGeom>
              <a:avLst/>
              <a:gdLst/>
              <a:ahLst/>
              <a:cxnLst/>
              <a:rect l="l" t="t" r="r" b="b"/>
              <a:pathLst>
                <a:path w="6912" h="6116" extrusionOk="0">
                  <a:moveTo>
                    <a:pt x="3131" y="0"/>
                  </a:moveTo>
                  <a:lnTo>
                    <a:pt x="0" y="3067"/>
                  </a:lnTo>
                  <a:lnTo>
                    <a:pt x="3073" y="6115"/>
                  </a:lnTo>
                  <a:lnTo>
                    <a:pt x="6912" y="6115"/>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351750" y="1656350"/>
              <a:ext cx="197200" cy="172975"/>
            </a:xfrm>
            <a:custGeom>
              <a:avLst/>
              <a:gdLst/>
              <a:ahLst/>
              <a:cxnLst/>
              <a:rect l="l" t="t" r="r" b="b"/>
              <a:pathLst>
                <a:path w="7888" h="6919" extrusionOk="0">
                  <a:moveTo>
                    <a:pt x="7085" y="802"/>
                  </a:moveTo>
                  <a:lnTo>
                    <a:pt x="7085" y="6115"/>
                  </a:lnTo>
                  <a:lnTo>
                    <a:pt x="3809" y="6115"/>
                  </a:lnTo>
                  <a:lnTo>
                    <a:pt x="1142" y="3465"/>
                  </a:lnTo>
                  <a:lnTo>
                    <a:pt x="3869" y="802"/>
                  </a:lnTo>
                  <a:close/>
                  <a:moveTo>
                    <a:pt x="3543" y="0"/>
                  </a:moveTo>
                  <a:lnTo>
                    <a:pt x="1" y="3459"/>
                  </a:lnTo>
                  <a:lnTo>
                    <a:pt x="3477" y="6919"/>
                  </a:lnTo>
                  <a:lnTo>
                    <a:pt x="7888" y="6919"/>
                  </a:lnTo>
                  <a:lnTo>
                    <a:pt x="7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655175" y="1666300"/>
              <a:ext cx="172500" cy="152900"/>
            </a:xfrm>
            <a:custGeom>
              <a:avLst/>
              <a:gdLst/>
              <a:ahLst/>
              <a:cxnLst/>
              <a:rect l="l" t="t" r="r" b="b"/>
              <a:pathLst>
                <a:path w="6900" h="6116" extrusionOk="0">
                  <a:moveTo>
                    <a:pt x="0" y="0"/>
                  </a:moveTo>
                  <a:lnTo>
                    <a:pt x="0" y="6115"/>
                  </a:lnTo>
                  <a:lnTo>
                    <a:pt x="3827" y="6115"/>
                  </a:lnTo>
                  <a:lnTo>
                    <a:pt x="6900" y="3067"/>
                  </a:ln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645075" y="1656350"/>
              <a:ext cx="196875" cy="172975"/>
            </a:xfrm>
            <a:custGeom>
              <a:avLst/>
              <a:gdLst/>
              <a:ahLst/>
              <a:cxnLst/>
              <a:rect l="l" t="t" r="r" b="b"/>
              <a:pathLst>
                <a:path w="7875" h="6919" extrusionOk="0">
                  <a:moveTo>
                    <a:pt x="4012" y="802"/>
                  </a:moveTo>
                  <a:lnTo>
                    <a:pt x="6733" y="3465"/>
                  </a:lnTo>
                  <a:lnTo>
                    <a:pt x="4066" y="6115"/>
                  </a:lnTo>
                  <a:lnTo>
                    <a:pt x="802" y="6115"/>
                  </a:lnTo>
                  <a:lnTo>
                    <a:pt x="802" y="802"/>
                  </a:lnTo>
                  <a:close/>
                  <a:moveTo>
                    <a:pt x="0" y="0"/>
                  </a:moveTo>
                  <a:lnTo>
                    <a:pt x="0" y="6919"/>
                  </a:lnTo>
                  <a:lnTo>
                    <a:pt x="4398" y="6919"/>
                  </a:lnTo>
                  <a:lnTo>
                    <a:pt x="7875" y="3459"/>
                  </a:lnTo>
                  <a:lnTo>
                    <a:pt x="43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408"/>
        <p:cNvGrpSpPr/>
        <p:nvPr/>
      </p:nvGrpSpPr>
      <p:grpSpPr>
        <a:xfrm>
          <a:off x="0" y="0"/>
          <a:ext cx="0" cy="0"/>
          <a:chOff x="0" y="0"/>
          <a:chExt cx="0" cy="0"/>
        </a:xfrm>
      </p:grpSpPr>
      <p:grpSp>
        <p:nvGrpSpPr>
          <p:cNvPr id="3409" name="Google Shape;3409;p53"/>
          <p:cNvGrpSpPr/>
          <p:nvPr/>
        </p:nvGrpSpPr>
        <p:grpSpPr>
          <a:xfrm>
            <a:off x="-1276737" y="3801730"/>
            <a:ext cx="2590965" cy="2590965"/>
            <a:chOff x="2924725" y="208150"/>
            <a:chExt cx="1242550" cy="1242550"/>
          </a:xfrm>
        </p:grpSpPr>
        <p:sp>
          <p:nvSpPr>
            <p:cNvPr id="3410" name="Google Shape;3410;p53"/>
            <p:cNvSpPr/>
            <p:nvPr/>
          </p:nvSpPr>
          <p:spPr>
            <a:xfrm>
              <a:off x="3333800" y="766875"/>
              <a:ext cx="173425" cy="125125"/>
            </a:xfrm>
            <a:custGeom>
              <a:avLst/>
              <a:gdLst/>
              <a:ahLst/>
              <a:cxnLst/>
              <a:rect l="l" t="t" r="r" b="b"/>
              <a:pathLst>
                <a:path w="6937" h="5005" extrusionOk="0">
                  <a:moveTo>
                    <a:pt x="4428" y="582"/>
                  </a:moveTo>
                  <a:lnTo>
                    <a:pt x="6152" y="2502"/>
                  </a:lnTo>
                  <a:lnTo>
                    <a:pt x="4428" y="4422"/>
                  </a:lnTo>
                  <a:lnTo>
                    <a:pt x="583" y="4422"/>
                  </a:lnTo>
                  <a:lnTo>
                    <a:pt x="583" y="582"/>
                  </a:lnTo>
                  <a:close/>
                  <a:moveTo>
                    <a:pt x="1" y="0"/>
                  </a:moveTo>
                  <a:lnTo>
                    <a:pt x="1" y="5004"/>
                  </a:lnTo>
                  <a:lnTo>
                    <a:pt x="4690" y="5004"/>
                  </a:lnTo>
                  <a:lnTo>
                    <a:pt x="6936" y="2502"/>
                  </a:lnTo>
                  <a:lnTo>
                    <a:pt x="46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3"/>
            <p:cNvSpPr/>
            <p:nvPr/>
          </p:nvSpPr>
          <p:spPr>
            <a:xfrm>
              <a:off x="3483450" y="868225"/>
              <a:ext cx="125250" cy="173550"/>
            </a:xfrm>
            <a:custGeom>
              <a:avLst/>
              <a:gdLst/>
              <a:ahLst/>
              <a:cxnLst/>
              <a:rect l="l" t="t" r="r" b="b"/>
              <a:pathLst>
                <a:path w="5010" h="6942" extrusionOk="0">
                  <a:moveTo>
                    <a:pt x="2502" y="790"/>
                  </a:moveTo>
                  <a:lnTo>
                    <a:pt x="4422" y="2514"/>
                  </a:lnTo>
                  <a:lnTo>
                    <a:pt x="4422" y="6359"/>
                  </a:lnTo>
                  <a:lnTo>
                    <a:pt x="588" y="6359"/>
                  </a:lnTo>
                  <a:lnTo>
                    <a:pt x="588" y="2514"/>
                  </a:lnTo>
                  <a:lnTo>
                    <a:pt x="2502" y="790"/>
                  </a:lnTo>
                  <a:close/>
                  <a:moveTo>
                    <a:pt x="2502" y="0"/>
                  </a:moveTo>
                  <a:lnTo>
                    <a:pt x="0" y="2253"/>
                  </a:lnTo>
                  <a:lnTo>
                    <a:pt x="0" y="6941"/>
                  </a:lnTo>
                  <a:lnTo>
                    <a:pt x="5010" y="6941"/>
                  </a:lnTo>
                  <a:lnTo>
                    <a:pt x="5010" y="2253"/>
                  </a:lnTo>
                  <a:lnTo>
                    <a:pt x="25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3"/>
            <p:cNvSpPr/>
            <p:nvPr/>
          </p:nvSpPr>
          <p:spPr>
            <a:xfrm>
              <a:off x="2924725" y="208150"/>
              <a:ext cx="1242550" cy="1242550"/>
            </a:xfrm>
            <a:custGeom>
              <a:avLst/>
              <a:gdLst/>
              <a:ahLst/>
              <a:cxnLst/>
              <a:rect l="l" t="t" r="r" b="b"/>
              <a:pathLst>
                <a:path w="49702" h="49702" extrusionOk="0">
                  <a:moveTo>
                    <a:pt x="24851" y="5446"/>
                  </a:moveTo>
                  <a:lnTo>
                    <a:pt x="30574" y="11133"/>
                  </a:lnTo>
                  <a:lnTo>
                    <a:pt x="38575" y="11133"/>
                  </a:lnTo>
                  <a:lnTo>
                    <a:pt x="38575" y="19134"/>
                  </a:lnTo>
                  <a:lnTo>
                    <a:pt x="44263" y="24863"/>
                  </a:lnTo>
                  <a:lnTo>
                    <a:pt x="38575" y="30587"/>
                  </a:lnTo>
                  <a:lnTo>
                    <a:pt x="38575" y="38575"/>
                  </a:lnTo>
                  <a:lnTo>
                    <a:pt x="30587" y="38575"/>
                  </a:lnTo>
                  <a:lnTo>
                    <a:pt x="24846" y="44270"/>
                  </a:lnTo>
                  <a:lnTo>
                    <a:pt x="19115" y="38575"/>
                  </a:lnTo>
                  <a:lnTo>
                    <a:pt x="11133" y="38575"/>
                  </a:lnTo>
                  <a:lnTo>
                    <a:pt x="11133" y="30593"/>
                  </a:lnTo>
                  <a:lnTo>
                    <a:pt x="5438" y="24851"/>
                  </a:lnTo>
                  <a:lnTo>
                    <a:pt x="11133" y="19121"/>
                  </a:lnTo>
                  <a:lnTo>
                    <a:pt x="11133" y="11133"/>
                  </a:lnTo>
                  <a:lnTo>
                    <a:pt x="19127" y="11133"/>
                  </a:lnTo>
                  <a:lnTo>
                    <a:pt x="24851" y="5446"/>
                  </a:lnTo>
                  <a:close/>
                  <a:moveTo>
                    <a:pt x="24851" y="4625"/>
                  </a:moveTo>
                  <a:lnTo>
                    <a:pt x="18883" y="10545"/>
                  </a:lnTo>
                  <a:lnTo>
                    <a:pt x="10545" y="10545"/>
                  </a:lnTo>
                  <a:lnTo>
                    <a:pt x="10545" y="18884"/>
                  </a:lnTo>
                  <a:lnTo>
                    <a:pt x="4612" y="24851"/>
                  </a:lnTo>
                  <a:lnTo>
                    <a:pt x="10545" y="30831"/>
                  </a:lnTo>
                  <a:lnTo>
                    <a:pt x="10545" y="39157"/>
                  </a:lnTo>
                  <a:lnTo>
                    <a:pt x="18871" y="39157"/>
                  </a:lnTo>
                  <a:lnTo>
                    <a:pt x="24846" y="45096"/>
                  </a:lnTo>
                  <a:lnTo>
                    <a:pt x="30824" y="39157"/>
                  </a:lnTo>
                  <a:lnTo>
                    <a:pt x="39157" y="39157"/>
                  </a:lnTo>
                  <a:lnTo>
                    <a:pt x="39157" y="30825"/>
                  </a:lnTo>
                  <a:lnTo>
                    <a:pt x="45083" y="24863"/>
                  </a:lnTo>
                  <a:lnTo>
                    <a:pt x="39157" y="18890"/>
                  </a:lnTo>
                  <a:lnTo>
                    <a:pt x="39157" y="10545"/>
                  </a:lnTo>
                  <a:lnTo>
                    <a:pt x="30818" y="10545"/>
                  </a:lnTo>
                  <a:lnTo>
                    <a:pt x="24851" y="4625"/>
                  </a:lnTo>
                  <a:close/>
                  <a:moveTo>
                    <a:pt x="24851" y="827"/>
                  </a:moveTo>
                  <a:lnTo>
                    <a:pt x="31888" y="7865"/>
                  </a:lnTo>
                  <a:lnTo>
                    <a:pt x="41838" y="7865"/>
                  </a:lnTo>
                  <a:lnTo>
                    <a:pt x="41838" y="17814"/>
                  </a:lnTo>
                  <a:lnTo>
                    <a:pt x="48875" y="24851"/>
                  </a:lnTo>
                  <a:lnTo>
                    <a:pt x="41838" y="31888"/>
                  </a:lnTo>
                  <a:lnTo>
                    <a:pt x="41838" y="41838"/>
                  </a:lnTo>
                  <a:lnTo>
                    <a:pt x="31888" y="41838"/>
                  </a:lnTo>
                  <a:lnTo>
                    <a:pt x="24851" y="48876"/>
                  </a:lnTo>
                  <a:lnTo>
                    <a:pt x="17813" y="41838"/>
                  </a:lnTo>
                  <a:lnTo>
                    <a:pt x="7863" y="41838"/>
                  </a:lnTo>
                  <a:lnTo>
                    <a:pt x="7863" y="31888"/>
                  </a:lnTo>
                  <a:lnTo>
                    <a:pt x="827" y="24851"/>
                  </a:lnTo>
                  <a:lnTo>
                    <a:pt x="7863" y="17814"/>
                  </a:lnTo>
                  <a:lnTo>
                    <a:pt x="7863" y="7865"/>
                  </a:lnTo>
                  <a:lnTo>
                    <a:pt x="17820" y="7865"/>
                  </a:lnTo>
                  <a:lnTo>
                    <a:pt x="24851" y="827"/>
                  </a:lnTo>
                  <a:close/>
                  <a:moveTo>
                    <a:pt x="24851" y="1"/>
                  </a:moveTo>
                  <a:lnTo>
                    <a:pt x="17576" y="7281"/>
                  </a:lnTo>
                  <a:lnTo>
                    <a:pt x="7281" y="7281"/>
                  </a:lnTo>
                  <a:lnTo>
                    <a:pt x="7281" y="17576"/>
                  </a:lnTo>
                  <a:lnTo>
                    <a:pt x="1" y="24851"/>
                  </a:lnTo>
                  <a:lnTo>
                    <a:pt x="7281" y="32132"/>
                  </a:lnTo>
                  <a:lnTo>
                    <a:pt x="7281" y="42427"/>
                  </a:lnTo>
                  <a:lnTo>
                    <a:pt x="17576" y="42427"/>
                  </a:lnTo>
                  <a:lnTo>
                    <a:pt x="24851" y="49702"/>
                  </a:lnTo>
                  <a:lnTo>
                    <a:pt x="32132" y="42427"/>
                  </a:lnTo>
                  <a:lnTo>
                    <a:pt x="42427" y="42427"/>
                  </a:lnTo>
                  <a:lnTo>
                    <a:pt x="42427" y="32132"/>
                  </a:lnTo>
                  <a:lnTo>
                    <a:pt x="49702" y="24851"/>
                  </a:lnTo>
                  <a:lnTo>
                    <a:pt x="42427" y="17576"/>
                  </a:lnTo>
                  <a:lnTo>
                    <a:pt x="42427" y="7281"/>
                  </a:lnTo>
                  <a:lnTo>
                    <a:pt x="32132" y="7281"/>
                  </a:lnTo>
                  <a:lnTo>
                    <a:pt x="24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3"/>
            <p:cNvSpPr/>
            <p:nvPr/>
          </p:nvSpPr>
          <p:spPr>
            <a:xfrm>
              <a:off x="3584900" y="766875"/>
              <a:ext cx="173300" cy="125125"/>
            </a:xfrm>
            <a:custGeom>
              <a:avLst/>
              <a:gdLst/>
              <a:ahLst/>
              <a:cxnLst/>
              <a:rect l="l" t="t" r="r" b="b"/>
              <a:pathLst>
                <a:path w="6932" h="5005" extrusionOk="0">
                  <a:moveTo>
                    <a:pt x="6343" y="582"/>
                  </a:moveTo>
                  <a:lnTo>
                    <a:pt x="6343" y="4422"/>
                  </a:lnTo>
                  <a:lnTo>
                    <a:pt x="2510" y="4422"/>
                  </a:lnTo>
                  <a:lnTo>
                    <a:pt x="785" y="2502"/>
                  </a:lnTo>
                  <a:lnTo>
                    <a:pt x="2510" y="582"/>
                  </a:lnTo>
                  <a:close/>
                  <a:moveTo>
                    <a:pt x="2247" y="0"/>
                  </a:moveTo>
                  <a:lnTo>
                    <a:pt x="1" y="2502"/>
                  </a:lnTo>
                  <a:lnTo>
                    <a:pt x="2247" y="5004"/>
                  </a:lnTo>
                  <a:lnTo>
                    <a:pt x="6932" y="5004"/>
                  </a:lnTo>
                  <a:lnTo>
                    <a:pt x="6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3"/>
            <p:cNvSpPr/>
            <p:nvPr/>
          </p:nvSpPr>
          <p:spPr>
            <a:xfrm>
              <a:off x="3483450" y="617375"/>
              <a:ext cx="125250" cy="173300"/>
            </a:xfrm>
            <a:custGeom>
              <a:avLst/>
              <a:gdLst/>
              <a:ahLst/>
              <a:cxnLst/>
              <a:rect l="l" t="t" r="r" b="b"/>
              <a:pathLst>
                <a:path w="5010" h="6932" extrusionOk="0">
                  <a:moveTo>
                    <a:pt x="4422" y="590"/>
                  </a:moveTo>
                  <a:lnTo>
                    <a:pt x="4422" y="4422"/>
                  </a:lnTo>
                  <a:lnTo>
                    <a:pt x="2502" y="6147"/>
                  </a:lnTo>
                  <a:lnTo>
                    <a:pt x="588" y="4422"/>
                  </a:lnTo>
                  <a:lnTo>
                    <a:pt x="588" y="590"/>
                  </a:lnTo>
                  <a:close/>
                  <a:moveTo>
                    <a:pt x="0" y="0"/>
                  </a:moveTo>
                  <a:lnTo>
                    <a:pt x="0" y="4685"/>
                  </a:lnTo>
                  <a:lnTo>
                    <a:pt x="2502" y="6932"/>
                  </a:lnTo>
                  <a:lnTo>
                    <a:pt x="5010" y="4685"/>
                  </a:lnTo>
                  <a:lnTo>
                    <a:pt x="5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3"/>
            <p:cNvSpPr/>
            <p:nvPr/>
          </p:nvSpPr>
          <p:spPr>
            <a:xfrm>
              <a:off x="3188344" y="471775"/>
              <a:ext cx="715325" cy="715325"/>
            </a:xfrm>
            <a:custGeom>
              <a:avLst/>
              <a:gdLst/>
              <a:ahLst/>
              <a:cxnLst/>
              <a:rect l="l" t="t" r="r" b="b"/>
              <a:pathLst>
                <a:path w="28613" h="28613" extrusionOk="0">
                  <a:moveTo>
                    <a:pt x="28030" y="588"/>
                  </a:moveTo>
                  <a:lnTo>
                    <a:pt x="28030" y="7756"/>
                  </a:lnTo>
                  <a:lnTo>
                    <a:pt x="25408" y="5117"/>
                  </a:lnTo>
                  <a:lnTo>
                    <a:pt x="22205" y="8392"/>
                  </a:lnTo>
                  <a:lnTo>
                    <a:pt x="22205" y="11804"/>
                  </a:lnTo>
                  <a:lnTo>
                    <a:pt x="18109" y="11804"/>
                  </a:lnTo>
                  <a:lnTo>
                    <a:pt x="15863" y="14306"/>
                  </a:lnTo>
                  <a:lnTo>
                    <a:pt x="18109" y="16808"/>
                  </a:lnTo>
                  <a:lnTo>
                    <a:pt x="22205" y="16808"/>
                  </a:lnTo>
                  <a:lnTo>
                    <a:pt x="22205" y="20232"/>
                  </a:lnTo>
                  <a:lnTo>
                    <a:pt x="25408" y="23507"/>
                  </a:lnTo>
                  <a:lnTo>
                    <a:pt x="28030" y="20868"/>
                  </a:lnTo>
                  <a:lnTo>
                    <a:pt x="28030" y="28030"/>
                  </a:lnTo>
                  <a:lnTo>
                    <a:pt x="20868" y="28030"/>
                  </a:lnTo>
                  <a:lnTo>
                    <a:pt x="23501" y="25416"/>
                  </a:lnTo>
                  <a:lnTo>
                    <a:pt x="20226" y="22217"/>
                  </a:lnTo>
                  <a:lnTo>
                    <a:pt x="16814" y="22217"/>
                  </a:lnTo>
                  <a:lnTo>
                    <a:pt x="16814" y="18111"/>
                  </a:lnTo>
                  <a:lnTo>
                    <a:pt x="14306" y="15858"/>
                  </a:lnTo>
                  <a:lnTo>
                    <a:pt x="11804" y="18111"/>
                  </a:lnTo>
                  <a:lnTo>
                    <a:pt x="11804" y="22217"/>
                  </a:lnTo>
                  <a:lnTo>
                    <a:pt x="8386" y="22217"/>
                  </a:lnTo>
                  <a:lnTo>
                    <a:pt x="5111" y="25416"/>
                  </a:lnTo>
                  <a:lnTo>
                    <a:pt x="7739" y="28030"/>
                  </a:lnTo>
                  <a:lnTo>
                    <a:pt x="588" y="28030"/>
                  </a:lnTo>
                  <a:lnTo>
                    <a:pt x="588" y="20874"/>
                  </a:lnTo>
                  <a:lnTo>
                    <a:pt x="3197" y="23507"/>
                  </a:lnTo>
                  <a:lnTo>
                    <a:pt x="6401" y="20232"/>
                  </a:lnTo>
                  <a:lnTo>
                    <a:pt x="6401" y="16808"/>
                  </a:lnTo>
                  <a:lnTo>
                    <a:pt x="10508" y="16808"/>
                  </a:lnTo>
                  <a:lnTo>
                    <a:pt x="12754" y="14306"/>
                  </a:lnTo>
                  <a:lnTo>
                    <a:pt x="10508" y="11804"/>
                  </a:lnTo>
                  <a:lnTo>
                    <a:pt x="6401" y="11804"/>
                  </a:lnTo>
                  <a:lnTo>
                    <a:pt x="6401" y="8392"/>
                  </a:lnTo>
                  <a:lnTo>
                    <a:pt x="3197" y="5117"/>
                  </a:lnTo>
                  <a:lnTo>
                    <a:pt x="588" y="7750"/>
                  </a:lnTo>
                  <a:lnTo>
                    <a:pt x="588" y="588"/>
                  </a:lnTo>
                  <a:lnTo>
                    <a:pt x="7750" y="588"/>
                  </a:lnTo>
                  <a:lnTo>
                    <a:pt x="5111" y="3210"/>
                  </a:lnTo>
                  <a:lnTo>
                    <a:pt x="8386" y="6414"/>
                  </a:lnTo>
                  <a:lnTo>
                    <a:pt x="11804" y="6414"/>
                  </a:lnTo>
                  <a:lnTo>
                    <a:pt x="11804" y="10509"/>
                  </a:lnTo>
                  <a:lnTo>
                    <a:pt x="14306" y="12756"/>
                  </a:lnTo>
                  <a:lnTo>
                    <a:pt x="16814" y="10509"/>
                  </a:lnTo>
                  <a:lnTo>
                    <a:pt x="16814" y="6414"/>
                  </a:lnTo>
                  <a:lnTo>
                    <a:pt x="20226" y="6414"/>
                  </a:lnTo>
                  <a:lnTo>
                    <a:pt x="23501" y="3210"/>
                  </a:lnTo>
                  <a:lnTo>
                    <a:pt x="20862" y="588"/>
                  </a:lnTo>
                  <a:close/>
                  <a:moveTo>
                    <a:pt x="0" y="0"/>
                  </a:moveTo>
                  <a:lnTo>
                    <a:pt x="0" y="9165"/>
                  </a:lnTo>
                  <a:lnTo>
                    <a:pt x="3197" y="5950"/>
                  </a:lnTo>
                  <a:lnTo>
                    <a:pt x="5819" y="8630"/>
                  </a:lnTo>
                  <a:lnTo>
                    <a:pt x="5819" y="12386"/>
                  </a:lnTo>
                  <a:lnTo>
                    <a:pt x="10246" y="12386"/>
                  </a:lnTo>
                  <a:lnTo>
                    <a:pt x="11970" y="14306"/>
                  </a:lnTo>
                  <a:lnTo>
                    <a:pt x="10246" y="16226"/>
                  </a:lnTo>
                  <a:lnTo>
                    <a:pt x="5819" y="16226"/>
                  </a:lnTo>
                  <a:lnTo>
                    <a:pt x="5819" y="19995"/>
                  </a:lnTo>
                  <a:lnTo>
                    <a:pt x="3197" y="22675"/>
                  </a:lnTo>
                  <a:lnTo>
                    <a:pt x="0" y="19460"/>
                  </a:lnTo>
                  <a:lnTo>
                    <a:pt x="0" y="28612"/>
                  </a:lnTo>
                  <a:lnTo>
                    <a:pt x="9158" y="28612"/>
                  </a:lnTo>
                  <a:lnTo>
                    <a:pt x="5943" y="25421"/>
                  </a:lnTo>
                  <a:lnTo>
                    <a:pt x="8623" y="22799"/>
                  </a:lnTo>
                  <a:lnTo>
                    <a:pt x="12392" y="22799"/>
                  </a:lnTo>
                  <a:lnTo>
                    <a:pt x="12392" y="18372"/>
                  </a:lnTo>
                  <a:lnTo>
                    <a:pt x="14306" y="16648"/>
                  </a:lnTo>
                  <a:lnTo>
                    <a:pt x="16226" y="18372"/>
                  </a:lnTo>
                  <a:lnTo>
                    <a:pt x="16226" y="22799"/>
                  </a:lnTo>
                  <a:lnTo>
                    <a:pt x="19988" y="22799"/>
                  </a:lnTo>
                  <a:lnTo>
                    <a:pt x="22668" y="25421"/>
                  </a:lnTo>
                  <a:lnTo>
                    <a:pt x="19447" y="28612"/>
                  </a:lnTo>
                  <a:lnTo>
                    <a:pt x="28612" y="28612"/>
                  </a:lnTo>
                  <a:lnTo>
                    <a:pt x="28612" y="19453"/>
                  </a:lnTo>
                  <a:lnTo>
                    <a:pt x="25414" y="22675"/>
                  </a:lnTo>
                  <a:lnTo>
                    <a:pt x="22794" y="19995"/>
                  </a:lnTo>
                  <a:lnTo>
                    <a:pt x="22794" y="16226"/>
                  </a:lnTo>
                  <a:lnTo>
                    <a:pt x="18372" y="16226"/>
                  </a:lnTo>
                  <a:lnTo>
                    <a:pt x="16647" y="14306"/>
                  </a:lnTo>
                  <a:lnTo>
                    <a:pt x="18372" y="12386"/>
                  </a:lnTo>
                  <a:lnTo>
                    <a:pt x="22794" y="12386"/>
                  </a:lnTo>
                  <a:lnTo>
                    <a:pt x="22794" y="8630"/>
                  </a:lnTo>
                  <a:lnTo>
                    <a:pt x="25414" y="5950"/>
                  </a:lnTo>
                  <a:lnTo>
                    <a:pt x="28612" y="9177"/>
                  </a:lnTo>
                  <a:lnTo>
                    <a:pt x="28612" y="0"/>
                  </a:lnTo>
                  <a:lnTo>
                    <a:pt x="19442" y="0"/>
                  </a:lnTo>
                  <a:lnTo>
                    <a:pt x="22668" y="3204"/>
                  </a:lnTo>
                  <a:lnTo>
                    <a:pt x="19988" y="5824"/>
                  </a:lnTo>
                  <a:lnTo>
                    <a:pt x="16226" y="5824"/>
                  </a:lnTo>
                  <a:lnTo>
                    <a:pt x="16226" y="10246"/>
                  </a:lnTo>
                  <a:lnTo>
                    <a:pt x="14306" y="11971"/>
                  </a:lnTo>
                  <a:lnTo>
                    <a:pt x="12392" y="10246"/>
                  </a:lnTo>
                  <a:lnTo>
                    <a:pt x="12392" y="5824"/>
                  </a:lnTo>
                  <a:lnTo>
                    <a:pt x="8623" y="5824"/>
                  </a:lnTo>
                  <a:lnTo>
                    <a:pt x="5943" y="3204"/>
                  </a:lnTo>
                  <a:lnTo>
                    <a:pt x="91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3"/>
            <p:cNvSpPr/>
            <p:nvPr/>
          </p:nvSpPr>
          <p:spPr>
            <a:xfrm>
              <a:off x="3382100" y="323775"/>
              <a:ext cx="327825" cy="308350"/>
            </a:xfrm>
            <a:custGeom>
              <a:avLst/>
              <a:gdLst/>
              <a:ahLst/>
              <a:cxnLst/>
              <a:rect l="l" t="t" r="r" b="b"/>
              <a:pathLst>
                <a:path w="13113" h="12334" extrusionOk="0">
                  <a:moveTo>
                    <a:pt x="6556" y="821"/>
                  </a:moveTo>
                  <a:lnTo>
                    <a:pt x="11692" y="5920"/>
                  </a:lnTo>
                  <a:lnTo>
                    <a:pt x="8476" y="5920"/>
                  </a:lnTo>
                  <a:lnTo>
                    <a:pt x="8476" y="11744"/>
                  </a:lnTo>
                  <a:lnTo>
                    <a:pt x="4642" y="11744"/>
                  </a:lnTo>
                  <a:lnTo>
                    <a:pt x="4642" y="5920"/>
                  </a:lnTo>
                  <a:lnTo>
                    <a:pt x="1421" y="5920"/>
                  </a:lnTo>
                  <a:lnTo>
                    <a:pt x="6556" y="821"/>
                  </a:lnTo>
                  <a:close/>
                  <a:moveTo>
                    <a:pt x="6556" y="0"/>
                  </a:moveTo>
                  <a:lnTo>
                    <a:pt x="0" y="6508"/>
                  </a:lnTo>
                  <a:lnTo>
                    <a:pt x="4054" y="6508"/>
                  </a:lnTo>
                  <a:lnTo>
                    <a:pt x="4054" y="12334"/>
                  </a:lnTo>
                  <a:lnTo>
                    <a:pt x="9064" y="12334"/>
                  </a:lnTo>
                  <a:lnTo>
                    <a:pt x="9064" y="6508"/>
                  </a:lnTo>
                  <a:lnTo>
                    <a:pt x="13112" y="6508"/>
                  </a:lnTo>
                  <a:lnTo>
                    <a:pt x="65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3"/>
            <p:cNvSpPr/>
            <p:nvPr/>
          </p:nvSpPr>
          <p:spPr>
            <a:xfrm>
              <a:off x="3594000" y="471775"/>
              <a:ext cx="181900" cy="160350"/>
            </a:xfrm>
            <a:custGeom>
              <a:avLst/>
              <a:gdLst/>
              <a:ahLst/>
              <a:cxnLst/>
              <a:rect l="l" t="t" r="r" b="b"/>
              <a:pathLst>
                <a:path w="7276" h="6414" extrusionOk="0">
                  <a:moveTo>
                    <a:pt x="3803" y="588"/>
                  </a:moveTo>
                  <a:lnTo>
                    <a:pt x="6442" y="3204"/>
                  </a:lnTo>
                  <a:lnTo>
                    <a:pt x="3762" y="5824"/>
                  </a:lnTo>
                  <a:lnTo>
                    <a:pt x="588" y="5824"/>
                  </a:lnTo>
                  <a:lnTo>
                    <a:pt x="588" y="588"/>
                  </a:lnTo>
                  <a:close/>
                  <a:moveTo>
                    <a:pt x="0" y="0"/>
                  </a:moveTo>
                  <a:lnTo>
                    <a:pt x="0" y="6414"/>
                  </a:lnTo>
                  <a:lnTo>
                    <a:pt x="4000" y="6414"/>
                  </a:lnTo>
                  <a:lnTo>
                    <a:pt x="7275" y="3210"/>
                  </a:lnTo>
                  <a:lnTo>
                    <a:pt x="4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3"/>
            <p:cNvSpPr/>
            <p:nvPr/>
          </p:nvSpPr>
          <p:spPr>
            <a:xfrm>
              <a:off x="3316125" y="471775"/>
              <a:ext cx="182025" cy="160350"/>
            </a:xfrm>
            <a:custGeom>
              <a:avLst/>
              <a:gdLst/>
              <a:ahLst/>
              <a:cxnLst/>
              <a:rect l="l" t="t" r="r" b="b"/>
              <a:pathLst>
                <a:path w="7281" h="6414" extrusionOk="0">
                  <a:moveTo>
                    <a:pt x="6693" y="588"/>
                  </a:moveTo>
                  <a:lnTo>
                    <a:pt x="6693" y="5824"/>
                  </a:lnTo>
                  <a:lnTo>
                    <a:pt x="3512" y="5824"/>
                  </a:lnTo>
                  <a:lnTo>
                    <a:pt x="832" y="3204"/>
                  </a:lnTo>
                  <a:lnTo>
                    <a:pt x="3471" y="588"/>
                  </a:lnTo>
                  <a:close/>
                  <a:moveTo>
                    <a:pt x="3227" y="0"/>
                  </a:moveTo>
                  <a:lnTo>
                    <a:pt x="0" y="3210"/>
                  </a:lnTo>
                  <a:lnTo>
                    <a:pt x="3275" y="6414"/>
                  </a:lnTo>
                  <a:lnTo>
                    <a:pt x="7281" y="6414"/>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3"/>
            <p:cNvSpPr/>
            <p:nvPr/>
          </p:nvSpPr>
          <p:spPr>
            <a:xfrm>
              <a:off x="3743450" y="665650"/>
              <a:ext cx="308350" cy="327825"/>
            </a:xfrm>
            <a:custGeom>
              <a:avLst/>
              <a:gdLst/>
              <a:ahLst/>
              <a:cxnLst/>
              <a:rect l="l" t="t" r="r" b="b"/>
              <a:pathLst>
                <a:path w="12334" h="13113" extrusionOk="0">
                  <a:moveTo>
                    <a:pt x="6408" y="1422"/>
                  </a:moveTo>
                  <a:lnTo>
                    <a:pt x="11514" y="6563"/>
                  </a:lnTo>
                  <a:lnTo>
                    <a:pt x="6408" y="11698"/>
                  </a:lnTo>
                  <a:lnTo>
                    <a:pt x="6408" y="8471"/>
                  </a:lnTo>
                  <a:lnTo>
                    <a:pt x="590" y="8471"/>
                  </a:lnTo>
                  <a:lnTo>
                    <a:pt x="590" y="4631"/>
                  </a:lnTo>
                  <a:lnTo>
                    <a:pt x="6408" y="4631"/>
                  </a:lnTo>
                  <a:lnTo>
                    <a:pt x="6408" y="1422"/>
                  </a:lnTo>
                  <a:close/>
                  <a:moveTo>
                    <a:pt x="5826" y="1"/>
                  </a:moveTo>
                  <a:lnTo>
                    <a:pt x="5826" y="4049"/>
                  </a:lnTo>
                  <a:lnTo>
                    <a:pt x="1" y="4049"/>
                  </a:lnTo>
                  <a:lnTo>
                    <a:pt x="1" y="9053"/>
                  </a:lnTo>
                  <a:lnTo>
                    <a:pt x="5826" y="9053"/>
                  </a:lnTo>
                  <a:lnTo>
                    <a:pt x="5826" y="13113"/>
                  </a:lnTo>
                  <a:lnTo>
                    <a:pt x="12334" y="6563"/>
                  </a:lnTo>
                  <a:lnTo>
                    <a:pt x="5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3"/>
            <p:cNvSpPr/>
            <p:nvPr/>
          </p:nvSpPr>
          <p:spPr>
            <a:xfrm>
              <a:off x="3743450" y="877425"/>
              <a:ext cx="160225" cy="182025"/>
            </a:xfrm>
            <a:custGeom>
              <a:avLst/>
              <a:gdLst/>
              <a:ahLst/>
              <a:cxnLst/>
              <a:rect l="l" t="t" r="r" b="b"/>
              <a:pathLst>
                <a:path w="6409" h="7281" extrusionOk="0">
                  <a:moveTo>
                    <a:pt x="5826" y="582"/>
                  </a:moveTo>
                  <a:lnTo>
                    <a:pt x="5826" y="3816"/>
                  </a:lnTo>
                  <a:lnTo>
                    <a:pt x="3210" y="6449"/>
                  </a:lnTo>
                  <a:lnTo>
                    <a:pt x="590" y="3769"/>
                  </a:lnTo>
                  <a:lnTo>
                    <a:pt x="590" y="582"/>
                  </a:lnTo>
                  <a:close/>
                  <a:moveTo>
                    <a:pt x="1" y="0"/>
                  </a:moveTo>
                  <a:lnTo>
                    <a:pt x="1" y="4006"/>
                  </a:lnTo>
                  <a:lnTo>
                    <a:pt x="3204" y="7281"/>
                  </a:lnTo>
                  <a:lnTo>
                    <a:pt x="6408" y="4054"/>
                  </a:lnTo>
                  <a:lnTo>
                    <a:pt x="64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3"/>
            <p:cNvSpPr/>
            <p:nvPr/>
          </p:nvSpPr>
          <p:spPr>
            <a:xfrm>
              <a:off x="3743642" y="599675"/>
              <a:ext cx="160225" cy="181775"/>
            </a:xfrm>
            <a:custGeom>
              <a:avLst/>
              <a:gdLst/>
              <a:ahLst/>
              <a:cxnLst/>
              <a:rect l="l" t="t" r="r" b="b"/>
              <a:pathLst>
                <a:path w="6409" h="7271" extrusionOk="0">
                  <a:moveTo>
                    <a:pt x="3210" y="834"/>
                  </a:moveTo>
                  <a:lnTo>
                    <a:pt x="5826" y="3473"/>
                  </a:lnTo>
                  <a:lnTo>
                    <a:pt x="5826" y="6688"/>
                  </a:lnTo>
                  <a:lnTo>
                    <a:pt x="590" y="6688"/>
                  </a:lnTo>
                  <a:lnTo>
                    <a:pt x="590" y="3514"/>
                  </a:lnTo>
                  <a:lnTo>
                    <a:pt x="3210" y="834"/>
                  </a:lnTo>
                  <a:close/>
                  <a:moveTo>
                    <a:pt x="3204" y="1"/>
                  </a:moveTo>
                  <a:lnTo>
                    <a:pt x="1" y="3276"/>
                  </a:lnTo>
                  <a:lnTo>
                    <a:pt x="1" y="7270"/>
                  </a:lnTo>
                  <a:lnTo>
                    <a:pt x="6408" y="7270"/>
                  </a:lnTo>
                  <a:lnTo>
                    <a:pt x="6408" y="3229"/>
                  </a:lnTo>
                  <a:lnTo>
                    <a:pt x="3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3"/>
            <p:cNvSpPr/>
            <p:nvPr/>
          </p:nvSpPr>
          <p:spPr>
            <a:xfrm>
              <a:off x="3040025" y="665525"/>
              <a:ext cx="308350" cy="328100"/>
            </a:xfrm>
            <a:custGeom>
              <a:avLst/>
              <a:gdLst/>
              <a:ahLst/>
              <a:cxnLst/>
              <a:rect l="l" t="t" r="r" b="b"/>
              <a:pathLst>
                <a:path w="12334" h="13124" extrusionOk="0">
                  <a:moveTo>
                    <a:pt x="5933" y="1415"/>
                  </a:moveTo>
                  <a:lnTo>
                    <a:pt x="5933" y="4636"/>
                  </a:lnTo>
                  <a:lnTo>
                    <a:pt x="11752" y="4636"/>
                  </a:lnTo>
                  <a:lnTo>
                    <a:pt x="11752" y="8476"/>
                  </a:lnTo>
                  <a:lnTo>
                    <a:pt x="5933" y="8476"/>
                  </a:lnTo>
                  <a:lnTo>
                    <a:pt x="5933" y="11710"/>
                  </a:lnTo>
                  <a:lnTo>
                    <a:pt x="826" y="6556"/>
                  </a:lnTo>
                  <a:lnTo>
                    <a:pt x="5933" y="1415"/>
                  </a:lnTo>
                  <a:close/>
                  <a:moveTo>
                    <a:pt x="6521" y="0"/>
                  </a:moveTo>
                  <a:lnTo>
                    <a:pt x="0" y="6556"/>
                  </a:lnTo>
                  <a:lnTo>
                    <a:pt x="6521" y="13124"/>
                  </a:lnTo>
                  <a:lnTo>
                    <a:pt x="6521" y="9058"/>
                  </a:lnTo>
                  <a:lnTo>
                    <a:pt x="12334" y="9058"/>
                  </a:lnTo>
                  <a:lnTo>
                    <a:pt x="12334" y="4054"/>
                  </a:lnTo>
                  <a:lnTo>
                    <a:pt x="6521" y="4054"/>
                  </a:lnTo>
                  <a:lnTo>
                    <a:pt x="6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3"/>
            <p:cNvSpPr/>
            <p:nvPr/>
          </p:nvSpPr>
          <p:spPr>
            <a:xfrm>
              <a:off x="3188350" y="877425"/>
              <a:ext cx="160025" cy="182025"/>
            </a:xfrm>
            <a:custGeom>
              <a:avLst/>
              <a:gdLst/>
              <a:ahLst/>
              <a:cxnLst/>
              <a:rect l="l" t="t" r="r" b="b"/>
              <a:pathLst>
                <a:path w="6401" h="7281" extrusionOk="0">
                  <a:moveTo>
                    <a:pt x="5819" y="582"/>
                  </a:moveTo>
                  <a:lnTo>
                    <a:pt x="5819" y="3769"/>
                  </a:lnTo>
                  <a:lnTo>
                    <a:pt x="3197" y="6449"/>
                  </a:lnTo>
                  <a:lnTo>
                    <a:pt x="588" y="3822"/>
                  </a:lnTo>
                  <a:lnTo>
                    <a:pt x="588" y="582"/>
                  </a:lnTo>
                  <a:close/>
                  <a:moveTo>
                    <a:pt x="0" y="0"/>
                  </a:moveTo>
                  <a:lnTo>
                    <a:pt x="0" y="4060"/>
                  </a:lnTo>
                  <a:lnTo>
                    <a:pt x="3197" y="7281"/>
                  </a:lnTo>
                  <a:lnTo>
                    <a:pt x="6401" y="4006"/>
                  </a:lnTo>
                  <a:lnTo>
                    <a:pt x="6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53"/>
            <p:cNvSpPr/>
            <p:nvPr/>
          </p:nvSpPr>
          <p:spPr>
            <a:xfrm>
              <a:off x="3188350" y="599675"/>
              <a:ext cx="160025" cy="181775"/>
            </a:xfrm>
            <a:custGeom>
              <a:avLst/>
              <a:gdLst/>
              <a:ahLst/>
              <a:cxnLst/>
              <a:rect l="l" t="t" r="r" b="b"/>
              <a:pathLst>
                <a:path w="6401" h="7271" extrusionOk="0">
                  <a:moveTo>
                    <a:pt x="3197" y="834"/>
                  </a:moveTo>
                  <a:lnTo>
                    <a:pt x="5819" y="3514"/>
                  </a:lnTo>
                  <a:lnTo>
                    <a:pt x="5819" y="6688"/>
                  </a:lnTo>
                  <a:lnTo>
                    <a:pt x="588" y="6688"/>
                  </a:lnTo>
                  <a:lnTo>
                    <a:pt x="588" y="3460"/>
                  </a:lnTo>
                  <a:lnTo>
                    <a:pt x="3197" y="834"/>
                  </a:lnTo>
                  <a:close/>
                  <a:moveTo>
                    <a:pt x="3197" y="1"/>
                  </a:moveTo>
                  <a:lnTo>
                    <a:pt x="0" y="3223"/>
                  </a:lnTo>
                  <a:lnTo>
                    <a:pt x="0" y="7270"/>
                  </a:lnTo>
                  <a:lnTo>
                    <a:pt x="6401" y="7270"/>
                  </a:lnTo>
                  <a:lnTo>
                    <a:pt x="6401" y="3276"/>
                  </a:lnTo>
                  <a:lnTo>
                    <a:pt x="31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53"/>
            <p:cNvSpPr/>
            <p:nvPr/>
          </p:nvSpPr>
          <p:spPr>
            <a:xfrm>
              <a:off x="3381800" y="1027200"/>
              <a:ext cx="328275" cy="308350"/>
            </a:xfrm>
            <a:custGeom>
              <a:avLst/>
              <a:gdLst/>
              <a:ahLst/>
              <a:cxnLst/>
              <a:rect l="l" t="t" r="r" b="b"/>
              <a:pathLst>
                <a:path w="13131" h="12334" extrusionOk="0">
                  <a:moveTo>
                    <a:pt x="8488" y="582"/>
                  </a:moveTo>
                  <a:lnTo>
                    <a:pt x="8488" y="6395"/>
                  </a:lnTo>
                  <a:lnTo>
                    <a:pt x="11709" y="6395"/>
                  </a:lnTo>
                  <a:lnTo>
                    <a:pt x="6563" y="11508"/>
                  </a:lnTo>
                  <a:lnTo>
                    <a:pt x="1420" y="6395"/>
                  </a:lnTo>
                  <a:lnTo>
                    <a:pt x="4654" y="6395"/>
                  </a:lnTo>
                  <a:lnTo>
                    <a:pt x="4654" y="582"/>
                  </a:lnTo>
                  <a:close/>
                  <a:moveTo>
                    <a:pt x="4066" y="0"/>
                  </a:moveTo>
                  <a:lnTo>
                    <a:pt x="4066" y="5813"/>
                  </a:lnTo>
                  <a:lnTo>
                    <a:pt x="1" y="5813"/>
                  </a:lnTo>
                  <a:lnTo>
                    <a:pt x="6563" y="12334"/>
                  </a:lnTo>
                  <a:lnTo>
                    <a:pt x="13130" y="5813"/>
                  </a:lnTo>
                  <a:lnTo>
                    <a:pt x="9076" y="5813"/>
                  </a:lnTo>
                  <a:lnTo>
                    <a:pt x="90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53"/>
            <p:cNvSpPr/>
            <p:nvPr/>
          </p:nvSpPr>
          <p:spPr>
            <a:xfrm>
              <a:off x="3316125" y="1027200"/>
              <a:ext cx="182025" cy="159900"/>
            </a:xfrm>
            <a:custGeom>
              <a:avLst/>
              <a:gdLst/>
              <a:ahLst/>
              <a:cxnLst/>
              <a:rect l="l" t="t" r="r" b="b"/>
              <a:pathLst>
                <a:path w="7281" h="6396" extrusionOk="0">
                  <a:moveTo>
                    <a:pt x="6693" y="582"/>
                  </a:moveTo>
                  <a:lnTo>
                    <a:pt x="6693" y="5813"/>
                  </a:lnTo>
                  <a:lnTo>
                    <a:pt x="3459" y="5813"/>
                  </a:lnTo>
                  <a:lnTo>
                    <a:pt x="832" y="3204"/>
                  </a:lnTo>
                  <a:lnTo>
                    <a:pt x="3512" y="582"/>
                  </a:lnTo>
                  <a:close/>
                  <a:moveTo>
                    <a:pt x="3275" y="0"/>
                  </a:moveTo>
                  <a:lnTo>
                    <a:pt x="0" y="3199"/>
                  </a:lnTo>
                  <a:lnTo>
                    <a:pt x="3215" y="6395"/>
                  </a:lnTo>
                  <a:lnTo>
                    <a:pt x="7281" y="6395"/>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53"/>
            <p:cNvSpPr/>
            <p:nvPr/>
          </p:nvSpPr>
          <p:spPr>
            <a:xfrm>
              <a:off x="3594000" y="1027200"/>
              <a:ext cx="181900" cy="159900"/>
            </a:xfrm>
            <a:custGeom>
              <a:avLst/>
              <a:gdLst/>
              <a:ahLst/>
              <a:cxnLst/>
              <a:rect l="l" t="t" r="r" b="b"/>
              <a:pathLst>
                <a:path w="7276" h="6396" extrusionOk="0">
                  <a:moveTo>
                    <a:pt x="3762" y="582"/>
                  </a:moveTo>
                  <a:lnTo>
                    <a:pt x="6442" y="3204"/>
                  </a:lnTo>
                  <a:lnTo>
                    <a:pt x="3816" y="5813"/>
                  </a:lnTo>
                  <a:lnTo>
                    <a:pt x="588" y="5813"/>
                  </a:lnTo>
                  <a:lnTo>
                    <a:pt x="588" y="582"/>
                  </a:lnTo>
                  <a:close/>
                  <a:moveTo>
                    <a:pt x="0" y="0"/>
                  </a:moveTo>
                  <a:lnTo>
                    <a:pt x="0" y="6395"/>
                  </a:lnTo>
                  <a:lnTo>
                    <a:pt x="4053" y="6395"/>
                  </a:lnTo>
                  <a:lnTo>
                    <a:pt x="7275" y="3199"/>
                  </a:lnTo>
                  <a:lnTo>
                    <a:pt x="40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8" name="Google Shape;3428;p53"/>
          <p:cNvGrpSpPr/>
          <p:nvPr/>
        </p:nvGrpSpPr>
        <p:grpSpPr>
          <a:xfrm>
            <a:off x="8047423" y="153456"/>
            <a:ext cx="762954" cy="763070"/>
            <a:chOff x="940300" y="793900"/>
            <a:chExt cx="1313400" cy="1313600"/>
          </a:xfrm>
        </p:grpSpPr>
        <p:sp>
          <p:nvSpPr>
            <p:cNvPr id="3429" name="Google Shape;3429;p53"/>
            <p:cNvSpPr/>
            <p:nvPr/>
          </p:nvSpPr>
          <p:spPr>
            <a:xfrm>
              <a:off x="1381450" y="1392600"/>
              <a:ext cx="164375" cy="116350"/>
            </a:xfrm>
            <a:custGeom>
              <a:avLst/>
              <a:gdLst/>
              <a:ahLst/>
              <a:cxnLst/>
              <a:rect l="l" t="t" r="r" b="b"/>
              <a:pathLst>
                <a:path w="6575" h="4654" extrusionOk="0">
                  <a:moveTo>
                    <a:pt x="1" y="0"/>
                  </a:moveTo>
                  <a:lnTo>
                    <a:pt x="1" y="4653"/>
                  </a:lnTo>
                  <a:lnTo>
                    <a:pt x="4489" y="4653"/>
                  </a:lnTo>
                  <a:lnTo>
                    <a:pt x="6574" y="2324"/>
                  </a:lnTo>
                  <a:lnTo>
                    <a:pt x="4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3"/>
            <p:cNvSpPr/>
            <p:nvPr/>
          </p:nvSpPr>
          <p:spPr>
            <a:xfrm>
              <a:off x="1371375" y="1382650"/>
              <a:ext cx="187950" cy="136250"/>
            </a:xfrm>
            <a:custGeom>
              <a:avLst/>
              <a:gdLst/>
              <a:ahLst/>
              <a:cxnLst/>
              <a:rect l="l" t="t" r="r" b="b"/>
              <a:pathLst>
                <a:path w="7518" h="5450" extrusionOk="0">
                  <a:moveTo>
                    <a:pt x="4713" y="796"/>
                  </a:moveTo>
                  <a:lnTo>
                    <a:pt x="6442" y="2722"/>
                  </a:lnTo>
                  <a:lnTo>
                    <a:pt x="4713" y="4647"/>
                  </a:lnTo>
                  <a:lnTo>
                    <a:pt x="802" y="4647"/>
                  </a:lnTo>
                  <a:lnTo>
                    <a:pt x="802" y="796"/>
                  </a:lnTo>
                  <a:close/>
                  <a:moveTo>
                    <a:pt x="0" y="0"/>
                  </a:moveTo>
                  <a:lnTo>
                    <a:pt x="0" y="5449"/>
                  </a:lnTo>
                  <a:lnTo>
                    <a:pt x="5070" y="5449"/>
                  </a:lnTo>
                  <a:lnTo>
                    <a:pt x="7518" y="2722"/>
                  </a:lnTo>
                  <a:lnTo>
                    <a:pt x="5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3"/>
            <p:cNvSpPr/>
            <p:nvPr/>
          </p:nvSpPr>
          <p:spPr>
            <a:xfrm>
              <a:off x="1538800" y="1501925"/>
              <a:ext cx="116400" cy="164400"/>
            </a:xfrm>
            <a:custGeom>
              <a:avLst/>
              <a:gdLst/>
              <a:ahLst/>
              <a:cxnLst/>
              <a:rect l="l" t="t" r="r" b="b"/>
              <a:pathLst>
                <a:path w="4656" h="6576" extrusionOk="0">
                  <a:moveTo>
                    <a:pt x="2326" y="1"/>
                  </a:moveTo>
                  <a:lnTo>
                    <a:pt x="1" y="2087"/>
                  </a:lnTo>
                  <a:lnTo>
                    <a:pt x="1" y="6575"/>
                  </a:lnTo>
                  <a:lnTo>
                    <a:pt x="4655" y="6575"/>
                  </a:lnTo>
                  <a:lnTo>
                    <a:pt x="4655" y="2087"/>
                  </a:lnTo>
                  <a:lnTo>
                    <a:pt x="2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53"/>
            <p:cNvSpPr/>
            <p:nvPr/>
          </p:nvSpPr>
          <p:spPr>
            <a:xfrm>
              <a:off x="1528850" y="1488400"/>
              <a:ext cx="136300" cy="188000"/>
            </a:xfrm>
            <a:custGeom>
              <a:avLst/>
              <a:gdLst/>
              <a:ahLst/>
              <a:cxnLst/>
              <a:rect l="l" t="t" r="r" b="b"/>
              <a:pathLst>
                <a:path w="5452" h="7520" extrusionOk="0">
                  <a:moveTo>
                    <a:pt x="2724" y="1076"/>
                  </a:moveTo>
                  <a:lnTo>
                    <a:pt x="4649" y="2807"/>
                  </a:lnTo>
                  <a:lnTo>
                    <a:pt x="4649" y="6718"/>
                  </a:lnTo>
                  <a:lnTo>
                    <a:pt x="804" y="6718"/>
                  </a:lnTo>
                  <a:lnTo>
                    <a:pt x="804" y="2807"/>
                  </a:lnTo>
                  <a:lnTo>
                    <a:pt x="2724" y="1076"/>
                  </a:lnTo>
                  <a:close/>
                  <a:moveTo>
                    <a:pt x="2724" y="1"/>
                  </a:moveTo>
                  <a:lnTo>
                    <a:pt x="1" y="2450"/>
                  </a:lnTo>
                  <a:lnTo>
                    <a:pt x="1" y="7520"/>
                  </a:lnTo>
                  <a:lnTo>
                    <a:pt x="5451" y="7520"/>
                  </a:lnTo>
                  <a:lnTo>
                    <a:pt x="5451" y="2450"/>
                  </a:lnTo>
                  <a:lnTo>
                    <a:pt x="27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53"/>
            <p:cNvSpPr/>
            <p:nvPr/>
          </p:nvSpPr>
          <p:spPr>
            <a:xfrm>
              <a:off x="954400" y="808175"/>
              <a:ext cx="1285175" cy="1285200"/>
            </a:xfrm>
            <a:custGeom>
              <a:avLst/>
              <a:gdLst/>
              <a:ahLst/>
              <a:cxnLst/>
              <a:rect l="l" t="t" r="r" b="b"/>
              <a:pathLst>
                <a:path w="51407" h="51408" extrusionOk="0">
                  <a:moveTo>
                    <a:pt x="25702" y="4856"/>
                  </a:moveTo>
                  <a:lnTo>
                    <a:pt x="31853" y="10961"/>
                  </a:lnTo>
                  <a:lnTo>
                    <a:pt x="40441" y="10961"/>
                  </a:lnTo>
                  <a:lnTo>
                    <a:pt x="40441" y="19561"/>
                  </a:lnTo>
                  <a:lnTo>
                    <a:pt x="46551" y="25712"/>
                  </a:lnTo>
                  <a:lnTo>
                    <a:pt x="40441" y="31859"/>
                  </a:lnTo>
                  <a:lnTo>
                    <a:pt x="40441" y="40440"/>
                  </a:lnTo>
                  <a:lnTo>
                    <a:pt x="31858" y="40440"/>
                  </a:lnTo>
                  <a:lnTo>
                    <a:pt x="25695" y="46557"/>
                  </a:lnTo>
                  <a:lnTo>
                    <a:pt x="19538" y="40440"/>
                  </a:lnTo>
                  <a:lnTo>
                    <a:pt x="10966" y="40440"/>
                  </a:lnTo>
                  <a:lnTo>
                    <a:pt x="10966" y="31865"/>
                  </a:lnTo>
                  <a:lnTo>
                    <a:pt x="4851" y="25701"/>
                  </a:lnTo>
                  <a:lnTo>
                    <a:pt x="10966" y="19548"/>
                  </a:lnTo>
                  <a:lnTo>
                    <a:pt x="10966" y="10961"/>
                  </a:lnTo>
                  <a:lnTo>
                    <a:pt x="19549" y="10961"/>
                  </a:lnTo>
                  <a:lnTo>
                    <a:pt x="25702" y="4856"/>
                  </a:lnTo>
                  <a:close/>
                  <a:moveTo>
                    <a:pt x="25702" y="0"/>
                  </a:moveTo>
                  <a:lnTo>
                    <a:pt x="18177" y="7525"/>
                  </a:lnTo>
                  <a:lnTo>
                    <a:pt x="7531" y="7525"/>
                  </a:lnTo>
                  <a:lnTo>
                    <a:pt x="7531" y="18176"/>
                  </a:lnTo>
                  <a:lnTo>
                    <a:pt x="1" y="25701"/>
                  </a:lnTo>
                  <a:lnTo>
                    <a:pt x="7531" y="33231"/>
                  </a:lnTo>
                  <a:lnTo>
                    <a:pt x="7531" y="43877"/>
                  </a:lnTo>
                  <a:lnTo>
                    <a:pt x="18177" y="43877"/>
                  </a:lnTo>
                  <a:lnTo>
                    <a:pt x="25702" y="51407"/>
                  </a:lnTo>
                  <a:lnTo>
                    <a:pt x="33232" y="43877"/>
                  </a:lnTo>
                  <a:lnTo>
                    <a:pt x="43876" y="43877"/>
                  </a:lnTo>
                  <a:lnTo>
                    <a:pt x="43876" y="33231"/>
                  </a:lnTo>
                  <a:lnTo>
                    <a:pt x="51407" y="25701"/>
                  </a:lnTo>
                  <a:lnTo>
                    <a:pt x="43876" y="18176"/>
                  </a:lnTo>
                  <a:lnTo>
                    <a:pt x="43876" y="7525"/>
                  </a:lnTo>
                  <a:lnTo>
                    <a:pt x="33232" y="7525"/>
                  </a:lnTo>
                  <a:lnTo>
                    <a:pt x="25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3"/>
            <p:cNvSpPr/>
            <p:nvPr/>
          </p:nvSpPr>
          <p:spPr>
            <a:xfrm>
              <a:off x="940300" y="793900"/>
              <a:ext cx="1313400" cy="1313600"/>
            </a:xfrm>
            <a:custGeom>
              <a:avLst/>
              <a:gdLst/>
              <a:ahLst/>
              <a:cxnLst/>
              <a:rect l="l" t="t" r="r" b="b"/>
              <a:pathLst>
                <a:path w="52536" h="52544" extrusionOk="0">
                  <a:moveTo>
                    <a:pt x="26266" y="5992"/>
                  </a:moveTo>
                  <a:lnTo>
                    <a:pt x="32250" y="11936"/>
                  </a:lnTo>
                  <a:lnTo>
                    <a:pt x="40607" y="11936"/>
                  </a:lnTo>
                  <a:lnTo>
                    <a:pt x="40607" y="20292"/>
                  </a:lnTo>
                  <a:lnTo>
                    <a:pt x="46550" y="26283"/>
                  </a:lnTo>
                  <a:lnTo>
                    <a:pt x="40607" y="32263"/>
                  </a:lnTo>
                  <a:lnTo>
                    <a:pt x="40607" y="40613"/>
                  </a:lnTo>
                  <a:lnTo>
                    <a:pt x="32257" y="40613"/>
                  </a:lnTo>
                  <a:lnTo>
                    <a:pt x="26259" y="46563"/>
                  </a:lnTo>
                  <a:lnTo>
                    <a:pt x="20267" y="40613"/>
                  </a:lnTo>
                  <a:lnTo>
                    <a:pt x="11930" y="40613"/>
                  </a:lnTo>
                  <a:lnTo>
                    <a:pt x="11930" y="32269"/>
                  </a:lnTo>
                  <a:lnTo>
                    <a:pt x="5980" y="26272"/>
                  </a:lnTo>
                  <a:lnTo>
                    <a:pt x="11930" y="20286"/>
                  </a:lnTo>
                  <a:lnTo>
                    <a:pt x="11930" y="11936"/>
                  </a:lnTo>
                  <a:lnTo>
                    <a:pt x="20280" y="11936"/>
                  </a:lnTo>
                  <a:lnTo>
                    <a:pt x="26266" y="5992"/>
                  </a:lnTo>
                  <a:close/>
                  <a:moveTo>
                    <a:pt x="26266" y="4863"/>
                  </a:moveTo>
                  <a:lnTo>
                    <a:pt x="19954" y="11133"/>
                  </a:lnTo>
                  <a:lnTo>
                    <a:pt x="11127" y="11133"/>
                  </a:lnTo>
                  <a:lnTo>
                    <a:pt x="11127" y="19954"/>
                  </a:lnTo>
                  <a:lnTo>
                    <a:pt x="4850" y="26272"/>
                  </a:lnTo>
                  <a:lnTo>
                    <a:pt x="11127" y="32601"/>
                  </a:lnTo>
                  <a:lnTo>
                    <a:pt x="11127" y="41417"/>
                  </a:lnTo>
                  <a:lnTo>
                    <a:pt x="19935" y="41417"/>
                  </a:lnTo>
                  <a:lnTo>
                    <a:pt x="26259" y="47693"/>
                  </a:lnTo>
                  <a:lnTo>
                    <a:pt x="32589" y="41417"/>
                  </a:lnTo>
                  <a:lnTo>
                    <a:pt x="41409" y="41417"/>
                  </a:lnTo>
                  <a:lnTo>
                    <a:pt x="41409" y="32595"/>
                  </a:lnTo>
                  <a:lnTo>
                    <a:pt x="47680" y="26283"/>
                  </a:lnTo>
                  <a:lnTo>
                    <a:pt x="41409" y="19965"/>
                  </a:lnTo>
                  <a:lnTo>
                    <a:pt x="41409" y="11133"/>
                  </a:lnTo>
                  <a:lnTo>
                    <a:pt x="32578" y="11133"/>
                  </a:lnTo>
                  <a:lnTo>
                    <a:pt x="26266" y="4863"/>
                  </a:lnTo>
                  <a:close/>
                  <a:moveTo>
                    <a:pt x="26266" y="1136"/>
                  </a:moveTo>
                  <a:lnTo>
                    <a:pt x="33629" y="8501"/>
                  </a:lnTo>
                  <a:lnTo>
                    <a:pt x="44042" y="8501"/>
                  </a:lnTo>
                  <a:lnTo>
                    <a:pt x="44042" y="18914"/>
                  </a:lnTo>
                  <a:lnTo>
                    <a:pt x="51407" y="26272"/>
                  </a:lnTo>
                  <a:lnTo>
                    <a:pt x="44042" y="33635"/>
                  </a:lnTo>
                  <a:lnTo>
                    <a:pt x="44042" y="44048"/>
                  </a:lnTo>
                  <a:lnTo>
                    <a:pt x="33629" y="44048"/>
                  </a:lnTo>
                  <a:lnTo>
                    <a:pt x="26266" y="51408"/>
                  </a:lnTo>
                  <a:lnTo>
                    <a:pt x="18906" y="44048"/>
                  </a:lnTo>
                  <a:lnTo>
                    <a:pt x="8493" y="44048"/>
                  </a:lnTo>
                  <a:lnTo>
                    <a:pt x="8493" y="33635"/>
                  </a:lnTo>
                  <a:lnTo>
                    <a:pt x="1130" y="26272"/>
                  </a:lnTo>
                  <a:lnTo>
                    <a:pt x="8493" y="18914"/>
                  </a:lnTo>
                  <a:lnTo>
                    <a:pt x="8493" y="8501"/>
                  </a:lnTo>
                  <a:lnTo>
                    <a:pt x="18906" y="8501"/>
                  </a:lnTo>
                  <a:lnTo>
                    <a:pt x="26266" y="1136"/>
                  </a:lnTo>
                  <a:close/>
                  <a:moveTo>
                    <a:pt x="26266" y="0"/>
                  </a:moveTo>
                  <a:lnTo>
                    <a:pt x="18574" y="7698"/>
                  </a:lnTo>
                  <a:lnTo>
                    <a:pt x="7692" y="7698"/>
                  </a:lnTo>
                  <a:lnTo>
                    <a:pt x="7692" y="18580"/>
                  </a:lnTo>
                  <a:lnTo>
                    <a:pt x="0" y="26272"/>
                  </a:lnTo>
                  <a:lnTo>
                    <a:pt x="7692" y="33969"/>
                  </a:lnTo>
                  <a:lnTo>
                    <a:pt x="7692" y="44851"/>
                  </a:lnTo>
                  <a:lnTo>
                    <a:pt x="18574" y="44851"/>
                  </a:lnTo>
                  <a:lnTo>
                    <a:pt x="26266" y="52543"/>
                  </a:lnTo>
                  <a:lnTo>
                    <a:pt x="33962" y="44851"/>
                  </a:lnTo>
                  <a:lnTo>
                    <a:pt x="44846" y="44851"/>
                  </a:lnTo>
                  <a:lnTo>
                    <a:pt x="44846" y="33969"/>
                  </a:lnTo>
                  <a:lnTo>
                    <a:pt x="52536" y="26272"/>
                  </a:lnTo>
                  <a:lnTo>
                    <a:pt x="44846" y="18580"/>
                  </a:lnTo>
                  <a:lnTo>
                    <a:pt x="44846" y="7698"/>
                  </a:lnTo>
                  <a:lnTo>
                    <a:pt x="33962" y="7698"/>
                  </a:lnTo>
                  <a:lnTo>
                    <a:pt x="26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3"/>
            <p:cNvSpPr/>
            <p:nvPr/>
          </p:nvSpPr>
          <p:spPr>
            <a:xfrm>
              <a:off x="1648175" y="1392600"/>
              <a:ext cx="164225" cy="116350"/>
            </a:xfrm>
            <a:custGeom>
              <a:avLst/>
              <a:gdLst/>
              <a:ahLst/>
              <a:cxnLst/>
              <a:rect l="l" t="t" r="r" b="b"/>
              <a:pathLst>
                <a:path w="6569" h="4654" extrusionOk="0">
                  <a:moveTo>
                    <a:pt x="2087" y="0"/>
                  </a:moveTo>
                  <a:lnTo>
                    <a:pt x="1" y="2324"/>
                  </a:lnTo>
                  <a:lnTo>
                    <a:pt x="2087" y="4653"/>
                  </a:lnTo>
                  <a:lnTo>
                    <a:pt x="6568" y="4653"/>
                  </a:lnTo>
                  <a:lnTo>
                    <a:pt x="6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3"/>
            <p:cNvSpPr/>
            <p:nvPr/>
          </p:nvSpPr>
          <p:spPr>
            <a:xfrm>
              <a:off x="1634650" y="1382650"/>
              <a:ext cx="187675" cy="136250"/>
            </a:xfrm>
            <a:custGeom>
              <a:avLst/>
              <a:gdLst/>
              <a:ahLst/>
              <a:cxnLst/>
              <a:rect l="l" t="t" r="r" b="b"/>
              <a:pathLst>
                <a:path w="7507" h="5450" extrusionOk="0">
                  <a:moveTo>
                    <a:pt x="6711" y="796"/>
                  </a:moveTo>
                  <a:lnTo>
                    <a:pt x="6711" y="4647"/>
                  </a:lnTo>
                  <a:lnTo>
                    <a:pt x="2807" y="4647"/>
                  </a:lnTo>
                  <a:lnTo>
                    <a:pt x="1076" y="2722"/>
                  </a:lnTo>
                  <a:lnTo>
                    <a:pt x="2807" y="796"/>
                  </a:lnTo>
                  <a:close/>
                  <a:moveTo>
                    <a:pt x="2450" y="0"/>
                  </a:moveTo>
                  <a:lnTo>
                    <a:pt x="1" y="2722"/>
                  </a:lnTo>
                  <a:lnTo>
                    <a:pt x="2450" y="5449"/>
                  </a:lnTo>
                  <a:lnTo>
                    <a:pt x="7507" y="5449"/>
                  </a:lnTo>
                  <a:lnTo>
                    <a:pt x="7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3"/>
            <p:cNvSpPr/>
            <p:nvPr/>
          </p:nvSpPr>
          <p:spPr>
            <a:xfrm>
              <a:off x="1538800" y="1235350"/>
              <a:ext cx="116400" cy="164250"/>
            </a:xfrm>
            <a:custGeom>
              <a:avLst/>
              <a:gdLst/>
              <a:ahLst/>
              <a:cxnLst/>
              <a:rect l="l" t="t" r="r" b="b"/>
              <a:pathLst>
                <a:path w="4656" h="6570" extrusionOk="0">
                  <a:moveTo>
                    <a:pt x="1" y="1"/>
                  </a:moveTo>
                  <a:lnTo>
                    <a:pt x="1" y="4483"/>
                  </a:lnTo>
                  <a:lnTo>
                    <a:pt x="2326" y="6570"/>
                  </a:lnTo>
                  <a:lnTo>
                    <a:pt x="4655" y="4483"/>
                  </a:lnTo>
                  <a:lnTo>
                    <a:pt x="4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3"/>
            <p:cNvSpPr/>
            <p:nvPr/>
          </p:nvSpPr>
          <p:spPr>
            <a:xfrm>
              <a:off x="1528850" y="1225400"/>
              <a:ext cx="136300" cy="187725"/>
            </a:xfrm>
            <a:custGeom>
              <a:avLst/>
              <a:gdLst/>
              <a:ahLst/>
              <a:cxnLst/>
              <a:rect l="l" t="t" r="r" b="b"/>
              <a:pathLst>
                <a:path w="5452" h="7509" extrusionOk="0">
                  <a:moveTo>
                    <a:pt x="4649" y="798"/>
                  </a:moveTo>
                  <a:lnTo>
                    <a:pt x="4649" y="4702"/>
                  </a:lnTo>
                  <a:lnTo>
                    <a:pt x="2724" y="6426"/>
                  </a:lnTo>
                  <a:lnTo>
                    <a:pt x="804" y="4702"/>
                  </a:lnTo>
                  <a:lnTo>
                    <a:pt x="804" y="798"/>
                  </a:lnTo>
                  <a:close/>
                  <a:moveTo>
                    <a:pt x="1" y="1"/>
                  </a:moveTo>
                  <a:lnTo>
                    <a:pt x="1" y="5059"/>
                  </a:lnTo>
                  <a:lnTo>
                    <a:pt x="2724" y="7508"/>
                  </a:lnTo>
                  <a:lnTo>
                    <a:pt x="5451" y="5059"/>
                  </a:lnTo>
                  <a:lnTo>
                    <a:pt x="5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3"/>
            <p:cNvSpPr/>
            <p:nvPr/>
          </p:nvSpPr>
          <p:spPr>
            <a:xfrm>
              <a:off x="1228550" y="1082200"/>
              <a:ext cx="736900" cy="737000"/>
            </a:xfrm>
            <a:custGeom>
              <a:avLst/>
              <a:gdLst/>
              <a:ahLst/>
              <a:cxnLst/>
              <a:rect l="l" t="t" r="r" b="b"/>
              <a:pathLst>
                <a:path w="29476" h="29480" extrusionOk="0">
                  <a:moveTo>
                    <a:pt x="0" y="0"/>
                  </a:moveTo>
                  <a:lnTo>
                    <a:pt x="0" y="8587"/>
                  </a:lnTo>
                  <a:lnTo>
                    <a:pt x="3050" y="5515"/>
                  </a:lnTo>
                  <a:lnTo>
                    <a:pt x="6117" y="8647"/>
                  </a:lnTo>
                  <a:lnTo>
                    <a:pt x="6117" y="12416"/>
                  </a:lnTo>
                  <a:lnTo>
                    <a:pt x="10605" y="12416"/>
                  </a:lnTo>
                  <a:lnTo>
                    <a:pt x="12690" y="14740"/>
                  </a:lnTo>
                  <a:lnTo>
                    <a:pt x="10605" y="17069"/>
                  </a:lnTo>
                  <a:lnTo>
                    <a:pt x="6117" y="17069"/>
                  </a:lnTo>
                  <a:lnTo>
                    <a:pt x="6117" y="20849"/>
                  </a:lnTo>
                  <a:lnTo>
                    <a:pt x="3050" y="23982"/>
                  </a:lnTo>
                  <a:lnTo>
                    <a:pt x="0" y="20904"/>
                  </a:lnTo>
                  <a:lnTo>
                    <a:pt x="0" y="29479"/>
                  </a:lnTo>
                  <a:lnTo>
                    <a:pt x="8572" y="29479"/>
                  </a:lnTo>
                  <a:lnTo>
                    <a:pt x="5499" y="26431"/>
                  </a:lnTo>
                  <a:lnTo>
                    <a:pt x="8630" y="23364"/>
                  </a:lnTo>
                  <a:lnTo>
                    <a:pt x="12411" y="23364"/>
                  </a:lnTo>
                  <a:lnTo>
                    <a:pt x="12411" y="18876"/>
                  </a:lnTo>
                  <a:lnTo>
                    <a:pt x="14736" y="16790"/>
                  </a:lnTo>
                  <a:lnTo>
                    <a:pt x="17065" y="18876"/>
                  </a:lnTo>
                  <a:lnTo>
                    <a:pt x="17065" y="23364"/>
                  </a:lnTo>
                  <a:lnTo>
                    <a:pt x="20834" y="23364"/>
                  </a:lnTo>
                  <a:lnTo>
                    <a:pt x="23965" y="26431"/>
                  </a:lnTo>
                  <a:lnTo>
                    <a:pt x="20892" y="29479"/>
                  </a:lnTo>
                  <a:lnTo>
                    <a:pt x="29475" y="29479"/>
                  </a:lnTo>
                  <a:lnTo>
                    <a:pt x="29475" y="20898"/>
                  </a:lnTo>
                  <a:lnTo>
                    <a:pt x="26414" y="23982"/>
                  </a:lnTo>
                  <a:lnTo>
                    <a:pt x="23353" y="20849"/>
                  </a:lnTo>
                  <a:lnTo>
                    <a:pt x="23353" y="17069"/>
                  </a:lnTo>
                  <a:lnTo>
                    <a:pt x="18872" y="17069"/>
                  </a:lnTo>
                  <a:lnTo>
                    <a:pt x="16786" y="14740"/>
                  </a:lnTo>
                  <a:lnTo>
                    <a:pt x="18872" y="12416"/>
                  </a:lnTo>
                  <a:lnTo>
                    <a:pt x="23353" y="12416"/>
                  </a:lnTo>
                  <a:lnTo>
                    <a:pt x="23353" y="8647"/>
                  </a:lnTo>
                  <a:lnTo>
                    <a:pt x="26414" y="5515"/>
                  </a:lnTo>
                  <a:lnTo>
                    <a:pt x="29475" y="8600"/>
                  </a:lnTo>
                  <a:lnTo>
                    <a:pt x="29475" y="0"/>
                  </a:lnTo>
                  <a:lnTo>
                    <a:pt x="20887" y="0"/>
                  </a:lnTo>
                  <a:lnTo>
                    <a:pt x="23965" y="3067"/>
                  </a:lnTo>
                  <a:lnTo>
                    <a:pt x="20834" y="6127"/>
                  </a:lnTo>
                  <a:lnTo>
                    <a:pt x="17065" y="6127"/>
                  </a:lnTo>
                  <a:lnTo>
                    <a:pt x="17065" y="10609"/>
                  </a:lnTo>
                  <a:lnTo>
                    <a:pt x="14736" y="12696"/>
                  </a:lnTo>
                  <a:lnTo>
                    <a:pt x="12411" y="10609"/>
                  </a:lnTo>
                  <a:lnTo>
                    <a:pt x="12411" y="6127"/>
                  </a:lnTo>
                  <a:lnTo>
                    <a:pt x="8630" y="6127"/>
                  </a:lnTo>
                  <a:lnTo>
                    <a:pt x="5499" y="3067"/>
                  </a:lnTo>
                  <a:lnTo>
                    <a:pt x="8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3"/>
            <p:cNvSpPr/>
            <p:nvPr/>
          </p:nvSpPr>
          <p:spPr>
            <a:xfrm>
              <a:off x="1218450" y="1072200"/>
              <a:ext cx="757100" cy="757125"/>
            </a:xfrm>
            <a:custGeom>
              <a:avLst/>
              <a:gdLst/>
              <a:ahLst/>
              <a:cxnLst/>
              <a:rect l="l" t="t" r="r" b="b"/>
              <a:pathLst>
                <a:path w="30284" h="30285" extrusionOk="0">
                  <a:moveTo>
                    <a:pt x="29481" y="804"/>
                  </a:moveTo>
                  <a:lnTo>
                    <a:pt x="29481" y="8025"/>
                  </a:lnTo>
                  <a:lnTo>
                    <a:pt x="26818" y="5344"/>
                  </a:lnTo>
                  <a:lnTo>
                    <a:pt x="23359" y="8880"/>
                  </a:lnTo>
                  <a:lnTo>
                    <a:pt x="23359" y="12418"/>
                  </a:lnTo>
                  <a:lnTo>
                    <a:pt x="19098" y="12418"/>
                  </a:lnTo>
                  <a:lnTo>
                    <a:pt x="16649" y="15140"/>
                  </a:lnTo>
                  <a:lnTo>
                    <a:pt x="19098" y="17867"/>
                  </a:lnTo>
                  <a:lnTo>
                    <a:pt x="23359" y="17867"/>
                  </a:lnTo>
                  <a:lnTo>
                    <a:pt x="23359" y="21410"/>
                  </a:lnTo>
                  <a:lnTo>
                    <a:pt x="26818" y="24952"/>
                  </a:lnTo>
                  <a:lnTo>
                    <a:pt x="29481" y="22272"/>
                  </a:lnTo>
                  <a:lnTo>
                    <a:pt x="29481" y="29481"/>
                  </a:lnTo>
                  <a:lnTo>
                    <a:pt x="22265" y="29481"/>
                  </a:lnTo>
                  <a:lnTo>
                    <a:pt x="24940" y="26825"/>
                  </a:lnTo>
                  <a:lnTo>
                    <a:pt x="21403" y="23366"/>
                  </a:lnTo>
                  <a:lnTo>
                    <a:pt x="17867" y="23366"/>
                  </a:lnTo>
                  <a:lnTo>
                    <a:pt x="17867" y="19098"/>
                  </a:lnTo>
                  <a:lnTo>
                    <a:pt x="15140" y="16649"/>
                  </a:lnTo>
                  <a:lnTo>
                    <a:pt x="12417" y="19098"/>
                  </a:lnTo>
                  <a:lnTo>
                    <a:pt x="12417" y="23366"/>
                  </a:lnTo>
                  <a:lnTo>
                    <a:pt x="8875" y="23366"/>
                  </a:lnTo>
                  <a:lnTo>
                    <a:pt x="5333" y="26825"/>
                  </a:lnTo>
                  <a:lnTo>
                    <a:pt x="8007" y="29481"/>
                  </a:lnTo>
                  <a:lnTo>
                    <a:pt x="804" y="29481"/>
                  </a:lnTo>
                  <a:lnTo>
                    <a:pt x="804" y="22278"/>
                  </a:lnTo>
                  <a:lnTo>
                    <a:pt x="3460" y="24952"/>
                  </a:lnTo>
                  <a:lnTo>
                    <a:pt x="6919" y="21410"/>
                  </a:lnTo>
                  <a:lnTo>
                    <a:pt x="6919" y="17867"/>
                  </a:lnTo>
                  <a:lnTo>
                    <a:pt x="11187" y="17867"/>
                  </a:lnTo>
                  <a:lnTo>
                    <a:pt x="13635" y="15140"/>
                  </a:lnTo>
                  <a:lnTo>
                    <a:pt x="11187" y="12418"/>
                  </a:lnTo>
                  <a:lnTo>
                    <a:pt x="6919" y="12418"/>
                  </a:lnTo>
                  <a:lnTo>
                    <a:pt x="6919" y="8880"/>
                  </a:lnTo>
                  <a:lnTo>
                    <a:pt x="3460" y="5344"/>
                  </a:lnTo>
                  <a:lnTo>
                    <a:pt x="804" y="8013"/>
                  </a:lnTo>
                  <a:lnTo>
                    <a:pt x="804" y="804"/>
                  </a:lnTo>
                  <a:lnTo>
                    <a:pt x="8019" y="804"/>
                  </a:lnTo>
                  <a:lnTo>
                    <a:pt x="5333" y="3467"/>
                  </a:lnTo>
                  <a:lnTo>
                    <a:pt x="8875" y="6926"/>
                  </a:lnTo>
                  <a:lnTo>
                    <a:pt x="12417" y="6926"/>
                  </a:lnTo>
                  <a:lnTo>
                    <a:pt x="12417" y="11187"/>
                  </a:lnTo>
                  <a:lnTo>
                    <a:pt x="15140" y="13636"/>
                  </a:lnTo>
                  <a:lnTo>
                    <a:pt x="17867" y="11187"/>
                  </a:lnTo>
                  <a:lnTo>
                    <a:pt x="17867" y="6926"/>
                  </a:lnTo>
                  <a:lnTo>
                    <a:pt x="21403" y="6926"/>
                  </a:lnTo>
                  <a:lnTo>
                    <a:pt x="24940" y="3467"/>
                  </a:lnTo>
                  <a:lnTo>
                    <a:pt x="22259" y="804"/>
                  </a:lnTo>
                  <a:close/>
                  <a:moveTo>
                    <a:pt x="1" y="1"/>
                  </a:moveTo>
                  <a:lnTo>
                    <a:pt x="1" y="9957"/>
                  </a:lnTo>
                  <a:lnTo>
                    <a:pt x="3454" y="6485"/>
                  </a:lnTo>
                  <a:lnTo>
                    <a:pt x="6117" y="9208"/>
                  </a:lnTo>
                  <a:lnTo>
                    <a:pt x="6117" y="13214"/>
                  </a:lnTo>
                  <a:lnTo>
                    <a:pt x="10830" y="13214"/>
                  </a:lnTo>
                  <a:lnTo>
                    <a:pt x="12559" y="15140"/>
                  </a:lnTo>
                  <a:lnTo>
                    <a:pt x="10830" y="17065"/>
                  </a:lnTo>
                  <a:lnTo>
                    <a:pt x="6117" y="17065"/>
                  </a:lnTo>
                  <a:lnTo>
                    <a:pt x="6117" y="21084"/>
                  </a:lnTo>
                  <a:lnTo>
                    <a:pt x="3454" y="23811"/>
                  </a:lnTo>
                  <a:lnTo>
                    <a:pt x="1" y="20328"/>
                  </a:lnTo>
                  <a:lnTo>
                    <a:pt x="1" y="30285"/>
                  </a:lnTo>
                  <a:lnTo>
                    <a:pt x="9950" y="30285"/>
                  </a:lnTo>
                  <a:lnTo>
                    <a:pt x="6474" y="26831"/>
                  </a:lnTo>
                  <a:lnTo>
                    <a:pt x="9201" y="24168"/>
                  </a:lnTo>
                  <a:lnTo>
                    <a:pt x="13220" y="24168"/>
                  </a:lnTo>
                  <a:lnTo>
                    <a:pt x="13220" y="19455"/>
                  </a:lnTo>
                  <a:lnTo>
                    <a:pt x="15140" y="17724"/>
                  </a:lnTo>
                  <a:lnTo>
                    <a:pt x="17065" y="19455"/>
                  </a:lnTo>
                  <a:lnTo>
                    <a:pt x="17065" y="24168"/>
                  </a:lnTo>
                  <a:lnTo>
                    <a:pt x="21077" y="24168"/>
                  </a:lnTo>
                  <a:lnTo>
                    <a:pt x="23798" y="26831"/>
                  </a:lnTo>
                  <a:lnTo>
                    <a:pt x="20322" y="30285"/>
                  </a:lnTo>
                  <a:lnTo>
                    <a:pt x="30283" y="30285"/>
                  </a:lnTo>
                  <a:lnTo>
                    <a:pt x="30283" y="20328"/>
                  </a:lnTo>
                  <a:lnTo>
                    <a:pt x="26824" y="23811"/>
                  </a:lnTo>
                  <a:lnTo>
                    <a:pt x="24155" y="21084"/>
                  </a:lnTo>
                  <a:lnTo>
                    <a:pt x="24155" y="17065"/>
                  </a:lnTo>
                  <a:lnTo>
                    <a:pt x="19455" y="17065"/>
                  </a:lnTo>
                  <a:lnTo>
                    <a:pt x="17724" y="15140"/>
                  </a:lnTo>
                  <a:lnTo>
                    <a:pt x="19455" y="13214"/>
                  </a:lnTo>
                  <a:lnTo>
                    <a:pt x="24155" y="13214"/>
                  </a:lnTo>
                  <a:lnTo>
                    <a:pt x="24155" y="9208"/>
                  </a:lnTo>
                  <a:lnTo>
                    <a:pt x="26824" y="6485"/>
                  </a:lnTo>
                  <a:lnTo>
                    <a:pt x="30283" y="9969"/>
                  </a:lnTo>
                  <a:lnTo>
                    <a:pt x="30283" y="1"/>
                  </a:lnTo>
                  <a:lnTo>
                    <a:pt x="20316" y="1"/>
                  </a:lnTo>
                  <a:lnTo>
                    <a:pt x="23798" y="3460"/>
                  </a:lnTo>
                  <a:lnTo>
                    <a:pt x="21077" y="6129"/>
                  </a:lnTo>
                  <a:lnTo>
                    <a:pt x="17065" y="6129"/>
                  </a:lnTo>
                  <a:lnTo>
                    <a:pt x="17065" y="10830"/>
                  </a:lnTo>
                  <a:lnTo>
                    <a:pt x="15140" y="12554"/>
                  </a:lnTo>
                  <a:lnTo>
                    <a:pt x="13220" y="10830"/>
                  </a:lnTo>
                  <a:lnTo>
                    <a:pt x="13220" y="6129"/>
                  </a:lnTo>
                  <a:lnTo>
                    <a:pt x="9201" y="6129"/>
                  </a:lnTo>
                  <a:lnTo>
                    <a:pt x="6474" y="3460"/>
                  </a:lnTo>
                  <a:lnTo>
                    <a:pt x="9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3"/>
            <p:cNvSpPr/>
            <p:nvPr/>
          </p:nvSpPr>
          <p:spPr>
            <a:xfrm>
              <a:off x="1443125" y="929550"/>
              <a:ext cx="307600" cy="305825"/>
            </a:xfrm>
            <a:custGeom>
              <a:avLst/>
              <a:gdLst/>
              <a:ahLst/>
              <a:cxnLst/>
              <a:rect l="l" t="t" r="r" b="b"/>
              <a:pathLst>
                <a:path w="12304" h="12233" extrusionOk="0">
                  <a:moveTo>
                    <a:pt x="6153" y="1"/>
                  </a:moveTo>
                  <a:lnTo>
                    <a:pt x="0" y="6106"/>
                  </a:lnTo>
                  <a:lnTo>
                    <a:pt x="3828" y="6106"/>
                  </a:lnTo>
                  <a:lnTo>
                    <a:pt x="3828" y="12233"/>
                  </a:lnTo>
                  <a:lnTo>
                    <a:pt x="8482" y="12233"/>
                  </a:lnTo>
                  <a:lnTo>
                    <a:pt x="8482" y="6106"/>
                  </a:lnTo>
                  <a:lnTo>
                    <a:pt x="12304" y="6106"/>
                  </a:lnTo>
                  <a:lnTo>
                    <a:pt x="6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3"/>
            <p:cNvSpPr/>
            <p:nvPr/>
          </p:nvSpPr>
          <p:spPr>
            <a:xfrm>
              <a:off x="1418900" y="915475"/>
              <a:ext cx="356050" cy="329900"/>
            </a:xfrm>
            <a:custGeom>
              <a:avLst/>
              <a:gdLst/>
              <a:ahLst/>
              <a:cxnLst/>
              <a:rect l="l" t="t" r="r" b="b"/>
              <a:pathLst>
                <a:path w="14242" h="13196" extrusionOk="0">
                  <a:moveTo>
                    <a:pt x="7122" y="1129"/>
                  </a:moveTo>
                  <a:lnTo>
                    <a:pt x="12298" y="6270"/>
                  </a:lnTo>
                  <a:lnTo>
                    <a:pt x="9047" y="6270"/>
                  </a:lnTo>
                  <a:lnTo>
                    <a:pt x="9047" y="12398"/>
                  </a:lnTo>
                  <a:lnTo>
                    <a:pt x="5202" y="12398"/>
                  </a:lnTo>
                  <a:lnTo>
                    <a:pt x="5202" y="6270"/>
                  </a:lnTo>
                  <a:lnTo>
                    <a:pt x="1944" y="6270"/>
                  </a:lnTo>
                  <a:lnTo>
                    <a:pt x="7122" y="1129"/>
                  </a:lnTo>
                  <a:close/>
                  <a:moveTo>
                    <a:pt x="7122" y="0"/>
                  </a:moveTo>
                  <a:lnTo>
                    <a:pt x="1" y="7073"/>
                  </a:lnTo>
                  <a:lnTo>
                    <a:pt x="4399" y="7073"/>
                  </a:lnTo>
                  <a:lnTo>
                    <a:pt x="4399" y="13195"/>
                  </a:lnTo>
                  <a:lnTo>
                    <a:pt x="9849" y="13195"/>
                  </a:lnTo>
                  <a:lnTo>
                    <a:pt x="9849" y="7073"/>
                  </a:lnTo>
                  <a:lnTo>
                    <a:pt x="14241" y="7073"/>
                  </a:lnTo>
                  <a:lnTo>
                    <a:pt x="71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3"/>
            <p:cNvSpPr/>
            <p:nvPr/>
          </p:nvSpPr>
          <p:spPr>
            <a:xfrm>
              <a:off x="1655175" y="1082200"/>
              <a:ext cx="172500" cy="153175"/>
            </a:xfrm>
            <a:custGeom>
              <a:avLst/>
              <a:gdLst/>
              <a:ahLst/>
              <a:cxnLst/>
              <a:rect l="l" t="t" r="r" b="b"/>
              <a:pathLst>
                <a:path w="6900" h="6127" extrusionOk="0">
                  <a:moveTo>
                    <a:pt x="0" y="0"/>
                  </a:moveTo>
                  <a:lnTo>
                    <a:pt x="0" y="6127"/>
                  </a:lnTo>
                  <a:lnTo>
                    <a:pt x="3769" y="6127"/>
                  </a:lnTo>
                  <a:lnTo>
                    <a:pt x="6900" y="3067"/>
                  </a:lnTo>
                  <a:lnTo>
                    <a:pt x="3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53"/>
            <p:cNvSpPr/>
            <p:nvPr/>
          </p:nvSpPr>
          <p:spPr>
            <a:xfrm>
              <a:off x="1645075" y="1072200"/>
              <a:ext cx="196875" cy="173175"/>
            </a:xfrm>
            <a:custGeom>
              <a:avLst/>
              <a:gdLst/>
              <a:ahLst/>
              <a:cxnLst/>
              <a:rect l="l" t="t" r="r" b="b"/>
              <a:pathLst>
                <a:path w="7875" h="6927" extrusionOk="0">
                  <a:moveTo>
                    <a:pt x="4059" y="804"/>
                  </a:moveTo>
                  <a:lnTo>
                    <a:pt x="6733" y="3460"/>
                  </a:lnTo>
                  <a:lnTo>
                    <a:pt x="4012" y="6129"/>
                  </a:lnTo>
                  <a:lnTo>
                    <a:pt x="802" y="6129"/>
                  </a:lnTo>
                  <a:lnTo>
                    <a:pt x="802" y="804"/>
                  </a:lnTo>
                  <a:close/>
                  <a:moveTo>
                    <a:pt x="0" y="1"/>
                  </a:moveTo>
                  <a:lnTo>
                    <a:pt x="0" y="6926"/>
                  </a:lnTo>
                  <a:lnTo>
                    <a:pt x="4338" y="6926"/>
                  </a:lnTo>
                  <a:lnTo>
                    <a:pt x="7875" y="3467"/>
                  </a:lnTo>
                  <a:lnTo>
                    <a:pt x="4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53"/>
            <p:cNvSpPr/>
            <p:nvPr/>
          </p:nvSpPr>
          <p:spPr>
            <a:xfrm>
              <a:off x="1366025" y="1082200"/>
              <a:ext cx="172800" cy="153175"/>
            </a:xfrm>
            <a:custGeom>
              <a:avLst/>
              <a:gdLst/>
              <a:ahLst/>
              <a:cxnLst/>
              <a:rect l="l" t="t" r="r" b="b"/>
              <a:pathLst>
                <a:path w="6912" h="6127" extrusionOk="0">
                  <a:moveTo>
                    <a:pt x="3084" y="0"/>
                  </a:moveTo>
                  <a:lnTo>
                    <a:pt x="0" y="3067"/>
                  </a:lnTo>
                  <a:lnTo>
                    <a:pt x="3131" y="6127"/>
                  </a:lnTo>
                  <a:lnTo>
                    <a:pt x="6912" y="6127"/>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53"/>
            <p:cNvSpPr/>
            <p:nvPr/>
          </p:nvSpPr>
          <p:spPr>
            <a:xfrm>
              <a:off x="1351750" y="1072200"/>
              <a:ext cx="197200" cy="173175"/>
            </a:xfrm>
            <a:custGeom>
              <a:avLst/>
              <a:gdLst/>
              <a:ahLst/>
              <a:cxnLst/>
              <a:rect l="l" t="t" r="r" b="b"/>
              <a:pathLst>
                <a:path w="7888" h="6927" extrusionOk="0">
                  <a:moveTo>
                    <a:pt x="7085" y="804"/>
                  </a:moveTo>
                  <a:lnTo>
                    <a:pt x="7085" y="6129"/>
                  </a:lnTo>
                  <a:lnTo>
                    <a:pt x="3869" y="6129"/>
                  </a:lnTo>
                  <a:lnTo>
                    <a:pt x="1142" y="3460"/>
                  </a:lnTo>
                  <a:lnTo>
                    <a:pt x="3822" y="804"/>
                  </a:lnTo>
                  <a:close/>
                  <a:moveTo>
                    <a:pt x="3496" y="1"/>
                  </a:moveTo>
                  <a:lnTo>
                    <a:pt x="1" y="3467"/>
                  </a:lnTo>
                  <a:lnTo>
                    <a:pt x="3543" y="6926"/>
                  </a:lnTo>
                  <a:lnTo>
                    <a:pt x="7888" y="6926"/>
                  </a:lnTo>
                  <a:lnTo>
                    <a:pt x="78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53"/>
            <p:cNvSpPr/>
            <p:nvPr/>
          </p:nvSpPr>
          <p:spPr>
            <a:xfrm>
              <a:off x="1812375" y="1297200"/>
              <a:ext cx="305825" cy="307450"/>
            </a:xfrm>
            <a:custGeom>
              <a:avLst/>
              <a:gdLst/>
              <a:ahLst/>
              <a:cxnLst/>
              <a:rect l="l" t="t" r="r" b="b"/>
              <a:pathLst>
                <a:path w="12233" h="12298" extrusionOk="0">
                  <a:moveTo>
                    <a:pt x="6122" y="0"/>
                  </a:moveTo>
                  <a:lnTo>
                    <a:pt x="6122" y="3816"/>
                  </a:lnTo>
                  <a:lnTo>
                    <a:pt x="0" y="3816"/>
                  </a:lnTo>
                  <a:lnTo>
                    <a:pt x="0" y="8469"/>
                  </a:lnTo>
                  <a:lnTo>
                    <a:pt x="6122" y="8469"/>
                  </a:lnTo>
                  <a:lnTo>
                    <a:pt x="6122" y="12298"/>
                  </a:lnTo>
                  <a:lnTo>
                    <a:pt x="12232" y="6151"/>
                  </a:lnTo>
                  <a:lnTo>
                    <a:pt x="6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53"/>
            <p:cNvSpPr/>
            <p:nvPr/>
          </p:nvSpPr>
          <p:spPr>
            <a:xfrm>
              <a:off x="1802425" y="1272800"/>
              <a:ext cx="329875" cy="356225"/>
            </a:xfrm>
            <a:custGeom>
              <a:avLst/>
              <a:gdLst/>
              <a:ahLst/>
              <a:cxnLst/>
              <a:rect l="l" t="t" r="r" b="b"/>
              <a:pathLst>
                <a:path w="13195" h="14249" extrusionOk="0">
                  <a:moveTo>
                    <a:pt x="6924" y="1945"/>
                  </a:moveTo>
                  <a:lnTo>
                    <a:pt x="12065" y="7127"/>
                  </a:lnTo>
                  <a:lnTo>
                    <a:pt x="6924" y="12304"/>
                  </a:lnTo>
                  <a:lnTo>
                    <a:pt x="6924" y="9041"/>
                  </a:lnTo>
                  <a:lnTo>
                    <a:pt x="796" y="9041"/>
                  </a:lnTo>
                  <a:lnTo>
                    <a:pt x="796" y="5190"/>
                  </a:lnTo>
                  <a:lnTo>
                    <a:pt x="6924" y="5190"/>
                  </a:lnTo>
                  <a:lnTo>
                    <a:pt x="6924" y="1945"/>
                  </a:lnTo>
                  <a:close/>
                  <a:moveTo>
                    <a:pt x="6122" y="1"/>
                  </a:moveTo>
                  <a:lnTo>
                    <a:pt x="6122" y="4394"/>
                  </a:lnTo>
                  <a:lnTo>
                    <a:pt x="0" y="4394"/>
                  </a:lnTo>
                  <a:lnTo>
                    <a:pt x="0" y="9843"/>
                  </a:lnTo>
                  <a:lnTo>
                    <a:pt x="6122" y="9843"/>
                  </a:lnTo>
                  <a:lnTo>
                    <a:pt x="6122" y="14248"/>
                  </a:lnTo>
                  <a:lnTo>
                    <a:pt x="13195" y="7127"/>
                  </a:lnTo>
                  <a:lnTo>
                    <a:pt x="6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53"/>
            <p:cNvSpPr/>
            <p:nvPr/>
          </p:nvSpPr>
          <p:spPr>
            <a:xfrm>
              <a:off x="1812375" y="1508925"/>
              <a:ext cx="153075" cy="172825"/>
            </a:xfrm>
            <a:custGeom>
              <a:avLst/>
              <a:gdLst/>
              <a:ahLst/>
              <a:cxnLst/>
              <a:rect l="l" t="t" r="r" b="b"/>
              <a:pathLst>
                <a:path w="6123" h="6913" extrusionOk="0">
                  <a:moveTo>
                    <a:pt x="0" y="0"/>
                  </a:moveTo>
                  <a:lnTo>
                    <a:pt x="0" y="3780"/>
                  </a:lnTo>
                  <a:lnTo>
                    <a:pt x="3061" y="6913"/>
                  </a:lnTo>
                  <a:lnTo>
                    <a:pt x="6122" y="3829"/>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53"/>
            <p:cNvSpPr/>
            <p:nvPr/>
          </p:nvSpPr>
          <p:spPr>
            <a:xfrm>
              <a:off x="1802425" y="1498825"/>
              <a:ext cx="173125" cy="197200"/>
            </a:xfrm>
            <a:custGeom>
              <a:avLst/>
              <a:gdLst/>
              <a:ahLst/>
              <a:cxnLst/>
              <a:rect l="l" t="t" r="r" b="b"/>
              <a:pathLst>
                <a:path w="6925" h="7888" extrusionOk="0">
                  <a:moveTo>
                    <a:pt x="6122" y="802"/>
                  </a:moveTo>
                  <a:lnTo>
                    <a:pt x="6122" y="4066"/>
                  </a:lnTo>
                  <a:lnTo>
                    <a:pt x="3465" y="6746"/>
                  </a:lnTo>
                  <a:lnTo>
                    <a:pt x="796" y="4019"/>
                  </a:lnTo>
                  <a:lnTo>
                    <a:pt x="796" y="802"/>
                  </a:lnTo>
                  <a:close/>
                  <a:moveTo>
                    <a:pt x="0" y="0"/>
                  </a:moveTo>
                  <a:lnTo>
                    <a:pt x="0" y="4345"/>
                  </a:lnTo>
                  <a:lnTo>
                    <a:pt x="3459" y="7887"/>
                  </a:lnTo>
                  <a:lnTo>
                    <a:pt x="6924" y="4398"/>
                  </a:lnTo>
                  <a:lnTo>
                    <a:pt x="69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53"/>
            <p:cNvSpPr/>
            <p:nvPr/>
          </p:nvSpPr>
          <p:spPr>
            <a:xfrm>
              <a:off x="1812375" y="1220050"/>
              <a:ext cx="153075" cy="172575"/>
            </a:xfrm>
            <a:custGeom>
              <a:avLst/>
              <a:gdLst/>
              <a:ahLst/>
              <a:cxnLst/>
              <a:rect l="l" t="t" r="r" b="b"/>
              <a:pathLst>
                <a:path w="6123" h="6903" extrusionOk="0">
                  <a:moveTo>
                    <a:pt x="3061" y="1"/>
                  </a:moveTo>
                  <a:lnTo>
                    <a:pt x="0" y="3133"/>
                  </a:lnTo>
                  <a:lnTo>
                    <a:pt x="0" y="6902"/>
                  </a:lnTo>
                  <a:lnTo>
                    <a:pt x="6122" y="6902"/>
                  </a:lnTo>
                  <a:lnTo>
                    <a:pt x="6122" y="3086"/>
                  </a:lnTo>
                  <a:lnTo>
                    <a:pt x="30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53"/>
            <p:cNvSpPr/>
            <p:nvPr/>
          </p:nvSpPr>
          <p:spPr>
            <a:xfrm>
              <a:off x="1802425" y="1205800"/>
              <a:ext cx="173125" cy="196750"/>
            </a:xfrm>
            <a:custGeom>
              <a:avLst/>
              <a:gdLst/>
              <a:ahLst/>
              <a:cxnLst/>
              <a:rect l="l" t="t" r="r" b="b"/>
              <a:pathLst>
                <a:path w="6925" h="7870" extrusionOk="0">
                  <a:moveTo>
                    <a:pt x="3465" y="1141"/>
                  </a:moveTo>
                  <a:lnTo>
                    <a:pt x="6122" y="3816"/>
                  </a:lnTo>
                  <a:lnTo>
                    <a:pt x="6122" y="7074"/>
                  </a:lnTo>
                  <a:lnTo>
                    <a:pt x="796" y="7074"/>
                  </a:lnTo>
                  <a:lnTo>
                    <a:pt x="796" y="3864"/>
                  </a:lnTo>
                  <a:lnTo>
                    <a:pt x="3465" y="1141"/>
                  </a:lnTo>
                  <a:close/>
                  <a:moveTo>
                    <a:pt x="3459" y="0"/>
                  </a:moveTo>
                  <a:lnTo>
                    <a:pt x="0" y="3536"/>
                  </a:lnTo>
                  <a:lnTo>
                    <a:pt x="0" y="7870"/>
                  </a:lnTo>
                  <a:lnTo>
                    <a:pt x="6924" y="7870"/>
                  </a:lnTo>
                  <a:lnTo>
                    <a:pt x="6924" y="3489"/>
                  </a:lnTo>
                  <a:lnTo>
                    <a:pt x="34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53"/>
            <p:cNvSpPr/>
            <p:nvPr/>
          </p:nvSpPr>
          <p:spPr>
            <a:xfrm>
              <a:off x="1075650" y="1296875"/>
              <a:ext cx="305825" cy="307925"/>
            </a:xfrm>
            <a:custGeom>
              <a:avLst/>
              <a:gdLst/>
              <a:ahLst/>
              <a:cxnLst/>
              <a:rect l="l" t="t" r="r" b="b"/>
              <a:pathLst>
                <a:path w="12233" h="12317" extrusionOk="0">
                  <a:moveTo>
                    <a:pt x="6116" y="0"/>
                  </a:moveTo>
                  <a:lnTo>
                    <a:pt x="1" y="6153"/>
                  </a:lnTo>
                  <a:lnTo>
                    <a:pt x="6116" y="12317"/>
                  </a:lnTo>
                  <a:lnTo>
                    <a:pt x="6116" y="8482"/>
                  </a:lnTo>
                  <a:lnTo>
                    <a:pt x="12233" y="8482"/>
                  </a:lnTo>
                  <a:lnTo>
                    <a:pt x="12233" y="3829"/>
                  </a:lnTo>
                  <a:lnTo>
                    <a:pt x="6116" y="3829"/>
                  </a:lnTo>
                  <a:lnTo>
                    <a:pt x="6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53"/>
            <p:cNvSpPr/>
            <p:nvPr/>
          </p:nvSpPr>
          <p:spPr>
            <a:xfrm>
              <a:off x="1061550" y="1272525"/>
              <a:ext cx="329875" cy="356625"/>
            </a:xfrm>
            <a:custGeom>
              <a:avLst/>
              <a:gdLst/>
              <a:ahLst/>
              <a:cxnLst/>
              <a:rect l="l" t="t" r="r" b="b"/>
              <a:pathLst>
                <a:path w="13195" h="14265" extrusionOk="0">
                  <a:moveTo>
                    <a:pt x="6277" y="1944"/>
                  </a:moveTo>
                  <a:lnTo>
                    <a:pt x="6277" y="5201"/>
                  </a:lnTo>
                  <a:lnTo>
                    <a:pt x="12393" y="5201"/>
                  </a:lnTo>
                  <a:lnTo>
                    <a:pt x="12393" y="9052"/>
                  </a:lnTo>
                  <a:lnTo>
                    <a:pt x="6277" y="9052"/>
                  </a:lnTo>
                  <a:lnTo>
                    <a:pt x="6277" y="12315"/>
                  </a:lnTo>
                  <a:lnTo>
                    <a:pt x="1130" y="7127"/>
                  </a:lnTo>
                  <a:lnTo>
                    <a:pt x="6277" y="1944"/>
                  </a:lnTo>
                  <a:close/>
                  <a:moveTo>
                    <a:pt x="7080" y="0"/>
                  </a:moveTo>
                  <a:lnTo>
                    <a:pt x="0" y="7127"/>
                  </a:lnTo>
                  <a:lnTo>
                    <a:pt x="7080" y="14265"/>
                  </a:lnTo>
                  <a:lnTo>
                    <a:pt x="7080" y="9854"/>
                  </a:lnTo>
                  <a:lnTo>
                    <a:pt x="13195" y="9854"/>
                  </a:lnTo>
                  <a:lnTo>
                    <a:pt x="13195" y="4405"/>
                  </a:lnTo>
                  <a:lnTo>
                    <a:pt x="7080" y="4405"/>
                  </a:lnTo>
                  <a:lnTo>
                    <a:pt x="7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53"/>
            <p:cNvSpPr/>
            <p:nvPr/>
          </p:nvSpPr>
          <p:spPr>
            <a:xfrm>
              <a:off x="1228550" y="1508925"/>
              <a:ext cx="152925" cy="172825"/>
            </a:xfrm>
            <a:custGeom>
              <a:avLst/>
              <a:gdLst/>
              <a:ahLst/>
              <a:cxnLst/>
              <a:rect l="l" t="t" r="r" b="b"/>
              <a:pathLst>
                <a:path w="6117" h="6913" extrusionOk="0">
                  <a:moveTo>
                    <a:pt x="0" y="0"/>
                  </a:moveTo>
                  <a:lnTo>
                    <a:pt x="0" y="3835"/>
                  </a:lnTo>
                  <a:lnTo>
                    <a:pt x="3050" y="6913"/>
                  </a:lnTo>
                  <a:lnTo>
                    <a:pt x="6117" y="3780"/>
                  </a:lnTo>
                  <a:lnTo>
                    <a:pt x="6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53"/>
            <p:cNvSpPr/>
            <p:nvPr/>
          </p:nvSpPr>
          <p:spPr>
            <a:xfrm>
              <a:off x="1218450" y="1498825"/>
              <a:ext cx="172975" cy="197200"/>
            </a:xfrm>
            <a:custGeom>
              <a:avLst/>
              <a:gdLst/>
              <a:ahLst/>
              <a:cxnLst/>
              <a:rect l="l" t="t" r="r" b="b"/>
              <a:pathLst>
                <a:path w="6919" h="7888" extrusionOk="0">
                  <a:moveTo>
                    <a:pt x="6117" y="802"/>
                  </a:moveTo>
                  <a:lnTo>
                    <a:pt x="6117" y="4019"/>
                  </a:lnTo>
                  <a:lnTo>
                    <a:pt x="3454" y="6746"/>
                  </a:lnTo>
                  <a:lnTo>
                    <a:pt x="804" y="4072"/>
                  </a:lnTo>
                  <a:lnTo>
                    <a:pt x="804" y="802"/>
                  </a:lnTo>
                  <a:close/>
                  <a:moveTo>
                    <a:pt x="1" y="0"/>
                  </a:moveTo>
                  <a:lnTo>
                    <a:pt x="1" y="4404"/>
                  </a:lnTo>
                  <a:lnTo>
                    <a:pt x="3460" y="7887"/>
                  </a:lnTo>
                  <a:lnTo>
                    <a:pt x="6919" y="4345"/>
                  </a:lnTo>
                  <a:lnTo>
                    <a:pt x="6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53"/>
            <p:cNvSpPr/>
            <p:nvPr/>
          </p:nvSpPr>
          <p:spPr>
            <a:xfrm>
              <a:off x="1228550" y="1220050"/>
              <a:ext cx="152925" cy="172575"/>
            </a:xfrm>
            <a:custGeom>
              <a:avLst/>
              <a:gdLst/>
              <a:ahLst/>
              <a:cxnLst/>
              <a:rect l="l" t="t" r="r" b="b"/>
              <a:pathLst>
                <a:path w="6117" h="6903" extrusionOk="0">
                  <a:moveTo>
                    <a:pt x="3050" y="1"/>
                  </a:moveTo>
                  <a:lnTo>
                    <a:pt x="0" y="3073"/>
                  </a:lnTo>
                  <a:lnTo>
                    <a:pt x="0" y="6902"/>
                  </a:lnTo>
                  <a:lnTo>
                    <a:pt x="6117" y="6902"/>
                  </a:lnTo>
                  <a:lnTo>
                    <a:pt x="6117" y="3133"/>
                  </a:lnTo>
                  <a:lnTo>
                    <a:pt x="30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53"/>
            <p:cNvSpPr/>
            <p:nvPr/>
          </p:nvSpPr>
          <p:spPr>
            <a:xfrm>
              <a:off x="1218450" y="1205800"/>
              <a:ext cx="172975" cy="196750"/>
            </a:xfrm>
            <a:custGeom>
              <a:avLst/>
              <a:gdLst/>
              <a:ahLst/>
              <a:cxnLst/>
              <a:rect l="l" t="t" r="r" b="b"/>
              <a:pathLst>
                <a:path w="6919" h="7870" extrusionOk="0">
                  <a:moveTo>
                    <a:pt x="3454" y="1141"/>
                  </a:moveTo>
                  <a:lnTo>
                    <a:pt x="6117" y="3864"/>
                  </a:lnTo>
                  <a:lnTo>
                    <a:pt x="6117" y="7074"/>
                  </a:lnTo>
                  <a:lnTo>
                    <a:pt x="804" y="7074"/>
                  </a:lnTo>
                  <a:lnTo>
                    <a:pt x="804" y="3810"/>
                  </a:lnTo>
                  <a:lnTo>
                    <a:pt x="3454" y="1141"/>
                  </a:lnTo>
                  <a:close/>
                  <a:moveTo>
                    <a:pt x="3460" y="0"/>
                  </a:moveTo>
                  <a:lnTo>
                    <a:pt x="1" y="3478"/>
                  </a:lnTo>
                  <a:lnTo>
                    <a:pt x="1" y="7870"/>
                  </a:lnTo>
                  <a:lnTo>
                    <a:pt x="6919" y="7870"/>
                  </a:lnTo>
                  <a:lnTo>
                    <a:pt x="6919" y="3536"/>
                  </a:lnTo>
                  <a:lnTo>
                    <a:pt x="34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53"/>
            <p:cNvSpPr/>
            <p:nvPr/>
          </p:nvSpPr>
          <p:spPr>
            <a:xfrm>
              <a:off x="1442825" y="1666300"/>
              <a:ext cx="308050" cy="305825"/>
            </a:xfrm>
            <a:custGeom>
              <a:avLst/>
              <a:gdLst/>
              <a:ahLst/>
              <a:cxnLst/>
              <a:rect l="l" t="t" r="r" b="b"/>
              <a:pathLst>
                <a:path w="12322" h="12233" extrusionOk="0">
                  <a:moveTo>
                    <a:pt x="3840" y="0"/>
                  </a:moveTo>
                  <a:lnTo>
                    <a:pt x="3840" y="6115"/>
                  </a:lnTo>
                  <a:lnTo>
                    <a:pt x="1" y="6115"/>
                  </a:lnTo>
                  <a:lnTo>
                    <a:pt x="6158" y="12232"/>
                  </a:lnTo>
                  <a:lnTo>
                    <a:pt x="12321" y="6115"/>
                  </a:lnTo>
                  <a:lnTo>
                    <a:pt x="8494" y="6115"/>
                  </a:lnTo>
                  <a:lnTo>
                    <a:pt x="84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53"/>
            <p:cNvSpPr/>
            <p:nvPr/>
          </p:nvSpPr>
          <p:spPr>
            <a:xfrm>
              <a:off x="1418625" y="1656350"/>
              <a:ext cx="356450" cy="329900"/>
            </a:xfrm>
            <a:custGeom>
              <a:avLst/>
              <a:gdLst/>
              <a:ahLst/>
              <a:cxnLst/>
              <a:rect l="l" t="t" r="r" b="b"/>
              <a:pathLst>
                <a:path w="14258" h="13196" extrusionOk="0">
                  <a:moveTo>
                    <a:pt x="9058" y="802"/>
                  </a:moveTo>
                  <a:lnTo>
                    <a:pt x="9058" y="6919"/>
                  </a:lnTo>
                  <a:lnTo>
                    <a:pt x="12315" y="6919"/>
                  </a:lnTo>
                  <a:lnTo>
                    <a:pt x="7126" y="12065"/>
                  </a:lnTo>
                  <a:lnTo>
                    <a:pt x="1943" y="6919"/>
                  </a:lnTo>
                  <a:lnTo>
                    <a:pt x="5213" y="6919"/>
                  </a:lnTo>
                  <a:lnTo>
                    <a:pt x="5213" y="802"/>
                  </a:lnTo>
                  <a:close/>
                  <a:moveTo>
                    <a:pt x="4410" y="0"/>
                  </a:moveTo>
                  <a:lnTo>
                    <a:pt x="4410" y="6115"/>
                  </a:lnTo>
                  <a:lnTo>
                    <a:pt x="0" y="6115"/>
                  </a:lnTo>
                  <a:lnTo>
                    <a:pt x="7126" y="13195"/>
                  </a:lnTo>
                  <a:lnTo>
                    <a:pt x="14258" y="6115"/>
                  </a:lnTo>
                  <a:lnTo>
                    <a:pt x="9860" y="6115"/>
                  </a:lnTo>
                  <a:lnTo>
                    <a:pt x="9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53"/>
            <p:cNvSpPr/>
            <p:nvPr/>
          </p:nvSpPr>
          <p:spPr>
            <a:xfrm>
              <a:off x="1366025" y="1666300"/>
              <a:ext cx="172800" cy="152900"/>
            </a:xfrm>
            <a:custGeom>
              <a:avLst/>
              <a:gdLst/>
              <a:ahLst/>
              <a:cxnLst/>
              <a:rect l="l" t="t" r="r" b="b"/>
              <a:pathLst>
                <a:path w="6912" h="6116" extrusionOk="0">
                  <a:moveTo>
                    <a:pt x="3131" y="0"/>
                  </a:moveTo>
                  <a:lnTo>
                    <a:pt x="0" y="3067"/>
                  </a:lnTo>
                  <a:lnTo>
                    <a:pt x="3073" y="6115"/>
                  </a:lnTo>
                  <a:lnTo>
                    <a:pt x="6912" y="6115"/>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53"/>
            <p:cNvSpPr/>
            <p:nvPr/>
          </p:nvSpPr>
          <p:spPr>
            <a:xfrm>
              <a:off x="1351750" y="1656350"/>
              <a:ext cx="197200" cy="172975"/>
            </a:xfrm>
            <a:custGeom>
              <a:avLst/>
              <a:gdLst/>
              <a:ahLst/>
              <a:cxnLst/>
              <a:rect l="l" t="t" r="r" b="b"/>
              <a:pathLst>
                <a:path w="7888" h="6919" extrusionOk="0">
                  <a:moveTo>
                    <a:pt x="7085" y="802"/>
                  </a:moveTo>
                  <a:lnTo>
                    <a:pt x="7085" y="6115"/>
                  </a:lnTo>
                  <a:lnTo>
                    <a:pt x="3809" y="6115"/>
                  </a:lnTo>
                  <a:lnTo>
                    <a:pt x="1142" y="3465"/>
                  </a:lnTo>
                  <a:lnTo>
                    <a:pt x="3869" y="802"/>
                  </a:lnTo>
                  <a:close/>
                  <a:moveTo>
                    <a:pt x="3543" y="0"/>
                  </a:moveTo>
                  <a:lnTo>
                    <a:pt x="1" y="3459"/>
                  </a:lnTo>
                  <a:lnTo>
                    <a:pt x="3477" y="6919"/>
                  </a:lnTo>
                  <a:lnTo>
                    <a:pt x="7888" y="6919"/>
                  </a:lnTo>
                  <a:lnTo>
                    <a:pt x="7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53"/>
            <p:cNvSpPr/>
            <p:nvPr/>
          </p:nvSpPr>
          <p:spPr>
            <a:xfrm>
              <a:off x="1655175" y="1666300"/>
              <a:ext cx="172500" cy="152900"/>
            </a:xfrm>
            <a:custGeom>
              <a:avLst/>
              <a:gdLst/>
              <a:ahLst/>
              <a:cxnLst/>
              <a:rect l="l" t="t" r="r" b="b"/>
              <a:pathLst>
                <a:path w="6900" h="6116" extrusionOk="0">
                  <a:moveTo>
                    <a:pt x="0" y="0"/>
                  </a:moveTo>
                  <a:lnTo>
                    <a:pt x="0" y="6115"/>
                  </a:lnTo>
                  <a:lnTo>
                    <a:pt x="3827" y="6115"/>
                  </a:lnTo>
                  <a:lnTo>
                    <a:pt x="6900" y="3067"/>
                  </a:ln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53"/>
            <p:cNvSpPr/>
            <p:nvPr/>
          </p:nvSpPr>
          <p:spPr>
            <a:xfrm>
              <a:off x="1645075" y="1656350"/>
              <a:ext cx="196875" cy="172975"/>
            </a:xfrm>
            <a:custGeom>
              <a:avLst/>
              <a:gdLst/>
              <a:ahLst/>
              <a:cxnLst/>
              <a:rect l="l" t="t" r="r" b="b"/>
              <a:pathLst>
                <a:path w="7875" h="6919" extrusionOk="0">
                  <a:moveTo>
                    <a:pt x="4012" y="802"/>
                  </a:moveTo>
                  <a:lnTo>
                    <a:pt x="6733" y="3465"/>
                  </a:lnTo>
                  <a:lnTo>
                    <a:pt x="4066" y="6115"/>
                  </a:lnTo>
                  <a:lnTo>
                    <a:pt x="802" y="6115"/>
                  </a:lnTo>
                  <a:lnTo>
                    <a:pt x="802" y="802"/>
                  </a:lnTo>
                  <a:close/>
                  <a:moveTo>
                    <a:pt x="0" y="0"/>
                  </a:moveTo>
                  <a:lnTo>
                    <a:pt x="0" y="6919"/>
                  </a:lnTo>
                  <a:lnTo>
                    <a:pt x="4398" y="6919"/>
                  </a:lnTo>
                  <a:lnTo>
                    <a:pt x="7875" y="3459"/>
                  </a:lnTo>
                  <a:lnTo>
                    <a:pt x="43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5" name="Google Shape;3465;p53"/>
          <p:cNvGrpSpPr/>
          <p:nvPr/>
        </p:nvGrpSpPr>
        <p:grpSpPr>
          <a:xfrm>
            <a:off x="333623" y="153443"/>
            <a:ext cx="762954" cy="763070"/>
            <a:chOff x="940300" y="793900"/>
            <a:chExt cx="1313400" cy="1313600"/>
          </a:xfrm>
        </p:grpSpPr>
        <p:sp>
          <p:nvSpPr>
            <p:cNvPr id="3466" name="Google Shape;3466;p53"/>
            <p:cNvSpPr/>
            <p:nvPr/>
          </p:nvSpPr>
          <p:spPr>
            <a:xfrm>
              <a:off x="1381450" y="1392600"/>
              <a:ext cx="164375" cy="116350"/>
            </a:xfrm>
            <a:custGeom>
              <a:avLst/>
              <a:gdLst/>
              <a:ahLst/>
              <a:cxnLst/>
              <a:rect l="l" t="t" r="r" b="b"/>
              <a:pathLst>
                <a:path w="6575" h="4654" extrusionOk="0">
                  <a:moveTo>
                    <a:pt x="1" y="0"/>
                  </a:moveTo>
                  <a:lnTo>
                    <a:pt x="1" y="4653"/>
                  </a:lnTo>
                  <a:lnTo>
                    <a:pt x="4489" y="4653"/>
                  </a:lnTo>
                  <a:lnTo>
                    <a:pt x="6574" y="2324"/>
                  </a:lnTo>
                  <a:lnTo>
                    <a:pt x="4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53"/>
            <p:cNvSpPr/>
            <p:nvPr/>
          </p:nvSpPr>
          <p:spPr>
            <a:xfrm>
              <a:off x="1371375" y="1382650"/>
              <a:ext cx="187950" cy="136250"/>
            </a:xfrm>
            <a:custGeom>
              <a:avLst/>
              <a:gdLst/>
              <a:ahLst/>
              <a:cxnLst/>
              <a:rect l="l" t="t" r="r" b="b"/>
              <a:pathLst>
                <a:path w="7518" h="5450" extrusionOk="0">
                  <a:moveTo>
                    <a:pt x="4713" y="796"/>
                  </a:moveTo>
                  <a:lnTo>
                    <a:pt x="6442" y="2722"/>
                  </a:lnTo>
                  <a:lnTo>
                    <a:pt x="4713" y="4647"/>
                  </a:lnTo>
                  <a:lnTo>
                    <a:pt x="802" y="4647"/>
                  </a:lnTo>
                  <a:lnTo>
                    <a:pt x="802" y="796"/>
                  </a:lnTo>
                  <a:close/>
                  <a:moveTo>
                    <a:pt x="0" y="0"/>
                  </a:moveTo>
                  <a:lnTo>
                    <a:pt x="0" y="5449"/>
                  </a:lnTo>
                  <a:lnTo>
                    <a:pt x="5070" y="5449"/>
                  </a:lnTo>
                  <a:lnTo>
                    <a:pt x="7518" y="2722"/>
                  </a:lnTo>
                  <a:lnTo>
                    <a:pt x="5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53"/>
            <p:cNvSpPr/>
            <p:nvPr/>
          </p:nvSpPr>
          <p:spPr>
            <a:xfrm>
              <a:off x="1538800" y="1501925"/>
              <a:ext cx="116400" cy="164400"/>
            </a:xfrm>
            <a:custGeom>
              <a:avLst/>
              <a:gdLst/>
              <a:ahLst/>
              <a:cxnLst/>
              <a:rect l="l" t="t" r="r" b="b"/>
              <a:pathLst>
                <a:path w="4656" h="6576" extrusionOk="0">
                  <a:moveTo>
                    <a:pt x="2326" y="1"/>
                  </a:moveTo>
                  <a:lnTo>
                    <a:pt x="1" y="2087"/>
                  </a:lnTo>
                  <a:lnTo>
                    <a:pt x="1" y="6575"/>
                  </a:lnTo>
                  <a:lnTo>
                    <a:pt x="4655" y="6575"/>
                  </a:lnTo>
                  <a:lnTo>
                    <a:pt x="4655" y="2087"/>
                  </a:lnTo>
                  <a:lnTo>
                    <a:pt x="2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53"/>
            <p:cNvSpPr/>
            <p:nvPr/>
          </p:nvSpPr>
          <p:spPr>
            <a:xfrm>
              <a:off x="1528850" y="1488400"/>
              <a:ext cx="136300" cy="188000"/>
            </a:xfrm>
            <a:custGeom>
              <a:avLst/>
              <a:gdLst/>
              <a:ahLst/>
              <a:cxnLst/>
              <a:rect l="l" t="t" r="r" b="b"/>
              <a:pathLst>
                <a:path w="5452" h="7520" extrusionOk="0">
                  <a:moveTo>
                    <a:pt x="2724" y="1076"/>
                  </a:moveTo>
                  <a:lnTo>
                    <a:pt x="4649" y="2807"/>
                  </a:lnTo>
                  <a:lnTo>
                    <a:pt x="4649" y="6718"/>
                  </a:lnTo>
                  <a:lnTo>
                    <a:pt x="804" y="6718"/>
                  </a:lnTo>
                  <a:lnTo>
                    <a:pt x="804" y="2807"/>
                  </a:lnTo>
                  <a:lnTo>
                    <a:pt x="2724" y="1076"/>
                  </a:lnTo>
                  <a:close/>
                  <a:moveTo>
                    <a:pt x="2724" y="1"/>
                  </a:moveTo>
                  <a:lnTo>
                    <a:pt x="1" y="2450"/>
                  </a:lnTo>
                  <a:lnTo>
                    <a:pt x="1" y="7520"/>
                  </a:lnTo>
                  <a:lnTo>
                    <a:pt x="5451" y="7520"/>
                  </a:lnTo>
                  <a:lnTo>
                    <a:pt x="5451" y="2450"/>
                  </a:lnTo>
                  <a:lnTo>
                    <a:pt x="27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53"/>
            <p:cNvSpPr/>
            <p:nvPr/>
          </p:nvSpPr>
          <p:spPr>
            <a:xfrm>
              <a:off x="954400" y="808175"/>
              <a:ext cx="1285175" cy="1285200"/>
            </a:xfrm>
            <a:custGeom>
              <a:avLst/>
              <a:gdLst/>
              <a:ahLst/>
              <a:cxnLst/>
              <a:rect l="l" t="t" r="r" b="b"/>
              <a:pathLst>
                <a:path w="51407" h="51408" extrusionOk="0">
                  <a:moveTo>
                    <a:pt x="25702" y="4856"/>
                  </a:moveTo>
                  <a:lnTo>
                    <a:pt x="31853" y="10961"/>
                  </a:lnTo>
                  <a:lnTo>
                    <a:pt x="40441" y="10961"/>
                  </a:lnTo>
                  <a:lnTo>
                    <a:pt x="40441" y="19561"/>
                  </a:lnTo>
                  <a:lnTo>
                    <a:pt x="46551" y="25712"/>
                  </a:lnTo>
                  <a:lnTo>
                    <a:pt x="40441" y="31859"/>
                  </a:lnTo>
                  <a:lnTo>
                    <a:pt x="40441" y="40440"/>
                  </a:lnTo>
                  <a:lnTo>
                    <a:pt x="31858" y="40440"/>
                  </a:lnTo>
                  <a:lnTo>
                    <a:pt x="25695" y="46557"/>
                  </a:lnTo>
                  <a:lnTo>
                    <a:pt x="19538" y="40440"/>
                  </a:lnTo>
                  <a:lnTo>
                    <a:pt x="10966" y="40440"/>
                  </a:lnTo>
                  <a:lnTo>
                    <a:pt x="10966" y="31865"/>
                  </a:lnTo>
                  <a:lnTo>
                    <a:pt x="4851" y="25701"/>
                  </a:lnTo>
                  <a:lnTo>
                    <a:pt x="10966" y="19548"/>
                  </a:lnTo>
                  <a:lnTo>
                    <a:pt x="10966" y="10961"/>
                  </a:lnTo>
                  <a:lnTo>
                    <a:pt x="19549" y="10961"/>
                  </a:lnTo>
                  <a:lnTo>
                    <a:pt x="25702" y="4856"/>
                  </a:lnTo>
                  <a:close/>
                  <a:moveTo>
                    <a:pt x="25702" y="0"/>
                  </a:moveTo>
                  <a:lnTo>
                    <a:pt x="18177" y="7525"/>
                  </a:lnTo>
                  <a:lnTo>
                    <a:pt x="7531" y="7525"/>
                  </a:lnTo>
                  <a:lnTo>
                    <a:pt x="7531" y="18176"/>
                  </a:lnTo>
                  <a:lnTo>
                    <a:pt x="1" y="25701"/>
                  </a:lnTo>
                  <a:lnTo>
                    <a:pt x="7531" y="33231"/>
                  </a:lnTo>
                  <a:lnTo>
                    <a:pt x="7531" y="43877"/>
                  </a:lnTo>
                  <a:lnTo>
                    <a:pt x="18177" y="43877"/>
                  </a:lnTo>
                  <a:lnTo>
                    <a:pt x="25702" y="51407"/>
                  </a:lnTo>
                  <a:lnTo>
                    <a:pt x="33232" y="43877"/>
                  </a:lnTo>
                  <a:lnTo>
                    <a:pt x="43876" y="43877"/>
                  </a:lnTo>
                  <a:lnTo>
                    <a:pt x="43876" y="33231"/>
                  </a:lnTo>
                  <a:lnTo>
                    <a:pt x="51407" y="25701"/>
                  </a:lnTo>
                  <a:lnTo>
                    <a:pt x="43876" y="18176"/>
                  </a:lnTo>
                  <a:lnTo>
                    <a:pt x="43876" y="7525"/>
                  </a:lnTo>
                  <a:lnTo>
                    <a:pt x="33232" y="7525"/>
                  </a:lnTo>
                  <a:lnTo>
                    <a:pt x="25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53"/>
            <p:cNvSpPr/>
            <p:nvPr/>
          </p:nvSpPr>
          <p:spPr>
            <a:xfrm>
              <a:off x="940300" y="793900"/>
              <a:ext cx="1313400" cy="1313600"/>
            </a:xfrm>
            <a:custGeom>
              <a:avLst/>
              <a:gdLst/>
              <a:ahLst/>
              <a:cxnLst/>
              <a:rect l="l" t="t" r="r" b="b"/>
              <a:pathLst>
                <a:path w="52536" h="52544" extrusionOk="0">
                  <a:moveTo>
                    <a:pt x="26266" y="5992"/>
                  </a:moveTo>
                  <a:lnTo>
                    <a:pt x="32250" y="11936"/>
                  </a:lnTo>
                  <a:lnTo>
                    <a:pt x="40607" y="11936"/>
                  </a:lnTo>
                  <a:lnTo>
                    <a:pt x="40607" y="20292"/>
                  </a:lnTo>
                  <a:lnTo>
                    <a:pt x="46550" y="26283"/>
                  </a:lnTo>
                  <a:lnTo>
                    <a:pt x="40607" y="32263"/>
                  </a:lnTo>
                  <a:lnTo>
                    <a:pt x="40607" y="40613"/>
                  </a:lnTo>
                  <a:lnTo>
                    <a:pt x="32257" y="40613"/>
                  </a:lnTo>
                  <a:lnTo>
                    <a:pt x="26259" y="46563"/>
                  </a:lnTo>
                  <a:lnTo>
                    <a:pt x="20267" y="40613"/>
                  </a:lnTo>
                  <a:lnTo>
                    <a:pt x="11930" y="40613"/>
                  </a:lnTo>
                  <a:lnTo>
                    <a:pt x="11930" y="32269"/>
                  </a:lnTo>
                  <a:lnTo>
                    <a:pt x="5980" y="26272"/>
                  </a:lnTo>
                  <a:lnTo>
                    <a:pt x="11930" y="20286"/>
                  </a:lnTo>
                  <a:lnTo>
                    <a:pt x="11930" y="11936"/>
                  </a:lnTo>
                  <a:lnTo>
                    <a:pt x="20280" y="11936"/>
                  </a:lnTo>
                  <a:lnTo>
                    <a:pt x="26266" y="5992"/>
                  </a:lnTo>
                  <a:close/>
                  <a:moveTo>
                    <a:pt x="26266" y="4863"/>
                  </a:moveTo>
                  <a:lnTo>
                    <a:pt x="19954" y="11133"/>
                  </a:lnTo>
                  <a:lnTo>
                    <a:pt x="11127" y="11133"/>
                  </a:lnTo>
                  <a:lnTo>
                    <a:pt x="11127" y="19954"/>
                  </a:lnTo>
                  <a:lnTo>
                    <a:pt x="4850" y="26272"/>
                  </a:lnTo>
                  <a:lnTo>
                    <a:pt x="11127" y="32601"/>
                  </a:lnTo>
                  <a:lnTo>
                    <a:pt x="11127" y="41417"/>
                  </a:lnTo>
                  <a:lnTo>
                    <a:pt x="19935" y="41417"/>
                  </a:lnTo>
                  <a:lnTo>
                    <a:pt x="26259" y="47693"/>
                  </a:lnTo>
                  <a:lnTo>
                    <a:pt x="32589" y="41417"/>
                  </a:lnTo>
                  <a:lnTo>
                    <a:pt x="41409" y="41417"/>
                  </a:lnTo>
                  <a:lnTo>
                    <a:pt x="41409" y="32595"/>
                  </a:lnTo>
                  <a:lnTo>
                    <a:pt x="47680" y="26283"/>
                  </a:lnTo>
                  <a:lnTo>
                    <a:pt x="41409" y="19965"/>
                  </a:lnTo>
                  <a:lnTo>
                    <a:pt x="41409" y="11133"/>
                  </a:lnTo>
                  <a:lnTo>
                    <a:pt x="32578" y="11133"/>
                  </a:lnTo>
                  <a:lnTo>
                    <a:pt x="26266" y="4863"/>
                  </a:lnTo>
                  <a:close/>
                  <a:moveTo>
                    <a:pt x="26266" y="1136"/>
                  </a:moveTo>
                  <a:lnTo>
                    <a:pt x="33629" y="8501"/>
                  </a:lnTo>
                  <a:lnTo>
                    <a:pt x="44042" y="8501"/>
                  </a:lnTo>
                  <a:lnTo>
                    <a:pt x="44042" y="18914"/>
                  </a:lnTo>
                  <a:lnTo>
                    <a:pt x="51407" y="26272"/>
                  </a:lnTo>
                  <a:lnTo>
                    <a:pt x="44042" y="33635"/>
                  </a:lnTo>
                  <a:lnTo>
                    <a:pt x="44042" y="44048"/>
                  </a:lnTo>
                  <a:lnTo>
                    <a:pt x="33629" y="44048"/>
                  </a:lnTo>
                  <a:lnTo>
                    <a:pt x="26266" y="51408"/>
                  </a:lnTo>
                  <a:lnTo>
                    <a:pt x="18906" y="44048"/>
                  </a:lnTo>
                  <a:lnTo>
                    <a:pt x="8493" y="44048"/>
                  </a:lnTo>
                  <a:lnTo>
                    <a:pt x="8493" y="33635"/>
                  </a:lnTo>
                  <a:lnTo>
                    <a:pt x="1130" y="26272"/>
                  </a:lnTo>
                  <a:lnTo>
                    <a:pt x="8493" y="18914"/>
                  </a:lnTo>
                  <a:lnTo>
                    <a:pt x="8493" y="8501"/>
                  </a:lnTo>
                  <a:lnTo>
                    <a:pt x="18906" y="8501"/>
                  </a:lnTo>
                  <a:lnTo>
                    <a:pt x="26266" y="1136"/>
                  </a:lnTo>
                  <a:close/>
                  <a:moveTo>
                    <a:pt x="26266" y="0"/>
                  </a:moveTo>
                  <a:lnTo>
                    <a:pt x="18574" y="7698"/>
                  </a:lnTo>
                  <a:lnTo>
                    <a:pt x="7692" y="7698"/>
                  </a:lnTo>
                  <a:lnTo>
                    <a:pt x="7692" y="18580"/>
                  </a:lnTo>
                  <a:lnTo>
                    <a:pt x="0" y="26272"/>
                  </a:lnTo>
                  <a:lnTo>
                    <a:pt x="7692" y="33969"/>
                  </a:lnTo>
                  <a:lnTo>
                    <a:pt x="7692" y="44851"/>
                  </a:lnTo>
                  <a:lnTo>
                    <a:pt x="18574" y="44851"/>
                  </a:lnTo>
                  <a:lnTo>
                    <a:pt x="26266" y="52543"/>
                  </a:lnTo>
                  <a:lnTo>
                    <a:pt x="33962" y="44851"/>
                  </a:lnTo>
                  <a:lnTo>
                    <a:pt x="44846" y="44851"/>
                  </a:lnTo>
                  <a:lnTo>
                    <a:pt x="44846" y="33969"/>
                  </a:lnTo>
                  <a:lnTo>
                    <a:pt x="52536" y="26272"/>
                  </a:lnTo>
                  <a:lnTo>
                    <a:pt x="44846" y="18580"/>
                  </a:lnTo>
                  <a:lnTo>
                    <a:pt x="44846" y="7698"/>
                  </a:lnTo>
                  <a:lnTo>
                    <a:pt x="33962" y="7698"/>
                  </a:lnTo>
                  <a:lnTo>
                    <a:pt x="26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53"/>
            <p:cNvSpPr/>
            <p:nvPr/>
          </p:nvSpPr>
          <p:spPr>
            <a:xfrm>
              <a:off x="1648175" y="1392600"/>
              <a:ext cx="164225" cy="116350"/>
            </a:xfrm>
            <a:custGeom>
              <a:avLst/>
              <a:gdLst/>
              <a:ahLst/>
              <a:cxnLst/>
              <a:rect l="l" t="t" r="r" b="b"/>
              <a:pathLst>
                <a:path w="6569" h="4654" extrusionOk="0">
                  <a:moveTo>
                    <a:pt x="2087" y="0"/>
                  </a:moveTo>
                  <a:lnTo>
                    <a:pt x="1" y="2324"/>
                  </a:lnTo>
                  <a:lnTo>
                    <a:pt x="2087" y="4653"/>
                  </a:lnTo>
                  <a:lnTo>
                    <a:pt x="6568" y="4653"/>
                  </a:lnTo>
                  <a:lnTo>
                    <a:pt x="6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53"/>
            <p:cNvSpPr/>
            <p:nvPr/>
          </p:nvSpPr>
          <p:spPr>
            <a:xfrm>
              <a:off x="1634650" y="1382650"/>
              <a:ext cx="187675" cy="136250"/>
            </a:xfrm>
            <a:custGeom>
              <a:avLst/>
              <a:gdLst/>
              <a:ahLst/>
              <a:cxnLst/>
              <a:rect l="l" t="t" r="r" b="b"/>
              <a:pathLst>
                <a:path w="7507" h="5450" extrusionOk="0">
                  <a:moveTo>
                    <a:pt x="6711" y="796"/>
                  </a:moveTo>
                  <a:lnTo>
                    <a:pt x="6711" y="4647"/>
                  </a:lnTo>
                  <a:lnTo>
                    <a:pt x="2807" y="4647"/>
                  </a:lnTo>
                  <a:lnTo>
                    <a:pt x="1076" y="2722"/>
                  </a:lnTo>
                  <a:lnTo>
                    <a:pt x="2807" y="796"/>
                  </a:lnTo>
                  <a:close/>
                  <a:moveTo>
                    <a:pt x="2450" y="0"/>
                  </a:moveTo>
                  <a:lnTo>
                    <a:pt x="1" y="2722"/>
                  </a:lnTo>
                  <a:lnTo>
                    <a:pt x="2450" y="5449"/>
                  </a:lnTo>
                  <a:lnTo>
                    <a:pt x="7507" y="5449"/>
                  </a:lnTo>
                  <a:lnTo>
                    <a:pt x="7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53"/>
            <p:cNvSpPr/>
            <p:nvPr/>
          </p:nvSpPr>
          <p:spPr>
            <a:xfrm>
              <a:off x="1538800" y="1235350"/>
              <a:ext cx="116400" cy="164250"/>
            </a:xfrm>
            <a:custGeom>
              <a:avLst/>
              <a:gdLst/>
              <a:ahLst/>
              <a:cxnLst/>
              <a:rect l="l" t="t" r="r" b="b"/>
              <a:pathLst>
                <a:path w="4656" h="6570" extrusionOk="0">
                  <a:moveTo>
                    <a:pt x="1" y="1"/>
                  </a:moveTo>
                  <a:lnTo>
                    <a:pt x="1" y="4483"/>
                  </a:lnTo>
                  <a:lnTo>
                    <a:pt x="2326" y="6570"/>
                  </a:lnTo>
                  <a:lnTo>
                    <a:pt x="4655" y="4483"/>
                  </a:lnTo>
                  <a:lnTo>
                    <a:pt x="4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53"/>
            <p:cNvSpPr/>
            <p:nvPr/>
          </p:nvSpPr>
          <p:spPr>
            <a:xfrm>
              <a:off x="1528850" y="1225400"/>
              <a:ext cx="136300" cy="187725"/>
            </a:xfrm>
            <a:custGeom>
              <a:avLst/>
              <a:gdLst/>
              <a:ahLst/>
              <a:cxnLst/>
              <a:rect l="l" t="t" r="r" b="b"/>
              <a:pathLst>
                <a:path w="5452" h="7509" extrusionOk="0">
                  <a:moveTo>
                    <a:pt x="4649" y="798"/>
                  </a:moveTo>
                  <a:lnTo>
                    <a:pt x="4649" y="4702"/>
                  </a:lnTo>
                  <a:lnTo>
                    <a:pt x="2724" y="6426"/>
                  </a:lnTo>
                  <a:lnTo>
                    <a:pt x="804" y="4702"/>
                  </a:lnTo>
                  <a:lnTo>
                    <a:pt x="804" y="798"/>
                  </a:lnTo>
                  <a:close/>
                  <a:moveTo>
                    <a:pt x="1" y="1"/>
                  </a:moveTo>
                  <a:lnTo>
                    <a:pt x="1" y="5059"/>
                  </a:lnTo>
                  <a:lnTo>
                    <a:pt x="2724" y="7508"/>
                  </a:lnTo>
                  <a:lnTo>
                    <a:pt x="5451" y="5059"/>
                  </a:lnTo>
                  <a:lnTo>
                    <a:pt x="5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53"/>
            <p:cNvSpPr/>
            <p:nvPr/>
          </p:nvSpPr>
          <p:spPr>
            <a:xfrm>
              <a:off x="1228550" y="1082200"/>
              <a:ext cx="736900" cy="737000"/>
            </a:xfrm>
            <a:custGeom>
              <a:avLst/>
              <a:gdLst/>
              <a:ahLst/>
              <a:cxnLst/>
              <a:rect l="l" t="t" r="r" b="b"/>
              <a:pathLst>
                <a:path w="29476" h="29480" extrusionOk="0">
                  <a:moveTo>
                    <a:pt x="0" y="0"/>
                  </a:moveTo>
                  <a:lnTo>
                    <a:pt x="0" y="8587"/>
                  </a:lnTo>
                  <a:lnTo>
                    <a:pt x="3050" y="5515"/>
                  </a:lnTo>
                  <a:lnTo>
                    <a:pt x="6117" y="8647"/>
                  </a:lnTo>
                  <a:lnTo>
                    <a:pt x="6117" y="12416"/>
                  </a:lnTo>
                  <a:lnTo>
                    <a:pt x="10605" y="12416"/>
                  </a:lnTo>
                  <a:lnTo>
                    <a:pt x="12690" y="14740"/>
                  </a:lnTo>
                  <a:lnTo>
                    <a:pt x="10605" y="17069"/>
                  </a:lnTo>
                  <a:lnTo>
                    <a:pt x="6117" y="17069"/>
                  </a:lnTo>
                  <a:lnTo>
                    <a:pt x="6117" y="20849"/>
                  </a:lnTo>
                  <a:lnTo>
                    <a:pt x="3050" y="23982"/>
                  </a:lnTo>
                  <a:lnTo>
                    <a:pt x="0" y="20904"/>
                  </a:lnTo>
                  <a:lnTo>
                    <a:pt x="0" y="29479"/>
                  </a:lnTo>
                  <a:lnTo>
                    <a:pt x="8572" y="29479"/>
                  </a:lnTo>
                  <a:lnTo>
                    <a:pt x="5499" y="26431"/>
                  </a:lnTo>
                  <a:lnTo>
                    <a:pt x="8630" y="23364"/>
                  </a:lnTo>
                  <a:lnTo>
                    <a:pt x="12411" y="23364"/>
                  </a:lnTo>
                  <a:lnTo>
                    <a:pt x="12411" y="18876"/>
                  </a:lnTo>
                  <a:lnTo>
                    <a:pt x="14736" y="16790"/>
                  </a:lnTo>
                  <a:lnTo>
                    <a:pt x="17065" y="18876"/>
                  </a:lnTo>
                  <a:lnTo>
                    <a:pt x="17065" y="23364"/>
                  </a:lnTo>
                  <a:lnTo>
                    <a:pt x="20834" y="23364"/>
                  </a:lnTo>
                  <a:lnTo>
                    <a:pt x="23965" y="26431"/>
                  </a:lnTo>
                  <a:lnTo>
                    <a:pt x="20892" y="29479"/>
                  </a:lnTo>
                  <a:lnTo>
                    <a:pt x="29475" y="29479"/>
                  </a:lnTo>
                  <a:lnTo>
                    <a:pt x="29475" y="20898"/>
                  </a:lnTo>
                  <a:lnTo>
                    <a:pt x="26414" y="23982"/>
                  </a:lnTo>
                  <a:lnTo>
                    <a:pt x="23353" y="20849"/>
                  </a:lnTo>
                  <a:lnTo>
                    <a:pt x="23353" y="17069"/>
                  </a:lnTo>
                  <a:lnTo>
                    <a:pt x="18872" y="17069"/>
                  </a:lnTo>
                  <a:lnTo>
                    <a:pt x="16786" y="14740"/>
                  </a:lnTo>
                  <a:lnTo>
                    <a:pt x="18872" y="12416"/>
                  </a:lnTo>
                  <a:lnTo>
                    <a:pt x="23353" y="12416"/>
                  </a:lnTo>
                  <a:lnTo>
                    <a:pt x="23353" y="8647"/>
                  </a:lnTo>
                  <a:lnTo>
                    <a:pt x="26414" y="5515"/>
                  </a:lnTo>
                  <a:lnTo>
                    <a:pt x="29475" y="8600"/>
                  </a:lnTo>
                  <a:lnTo>
                    <a:pt x="29475" y="0"/>
                  </a:lnTo>
                  <a:lnTo>
                    <a:pt x="20887" y="0"/>
                  </a:lnTo>
                  <a:lnTo>
                    <a:pt x="23965" y="3067"/>
                  </a:lnTo>
                  <a:lnTo>
                    <a:pt x="20834" y="6127"/>
                  </a:lnTo>
                  <a:lnTo>
                    <a:pt x="17065" y="6127"/>
                  </a:lnTo>
                  <a:lnTo>
                    <a:pt x="17065" y="10609"/>
                  </a:lnTo>
                  <a:lnTo>
                    <a:pt x="14736" y="12696"/>
                  </a:lnTo>
                  <a:lnTo>
                    <a:pt x="12411" y="10609"/>
                  </a:lnTo>
                  <a:lnTo>
                    <a:pt x="12411" y="6127"/>
                  </a:lnTo>
                  <a:lnTo>
                    <a:pt x="8630" y="6127"/>
                  </a:lnTo>
                  <a:lnTo>
                    <a:pt x="5499" y="3067"/>
                  </a:lnTo>
                  <a:lnTo>
                    <a:pt x="8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53"/>
            <p:cNvSpPr/>
            <p:nvPr/>
          </p:nvSpPr>
          <p:spPr>
            <a:xfrm>
              <a:off x="1218450" y="1072200"/>
              <a:ext cx="757100" cy="757125"/>
            </a:xfrm>
            <a:custGeom>
              <a:avLst/>
              <a:gdLst/>
              <a:ahLst/>
              <a:cxnLst/>
              <a:rect l="l" t="t" r="r" b="b"/>
              <a:pathLst>
                <a:path w="30284" h="30285" extrusionOk="0">
                  <a:moveTo>
                    <a:pt x="29481" y="804"/>
                  </a:moveTo>
                  <a:lnTo>
                    <a:pt x="29481" y="8025"/>
                  </a:lnTo>
                  <a:lnTo>
                    <a:pt x="26818" y="5344"/>
                  </a:lnTo>
                  <a:lnTo>
                    <a:pt x="23359" y="8880"/>
                  </a:lnTo>
                  <a:lnTo>
                    <a:pt x="23359" y="12418"/>
                  </a:lnTo>
                  <a:lnTo>
                    <a:pt x="19098" y="12418"/>
                  </a:lnTo>
                  <a:lnTo>
                    <a:pt x="16649" y="15140"/>
                  </a:lnTo>
                  <a:lnTo>
                    <a:pt x="19098" y="17867"/>
                  </a:lnTo>
                  <a:lnTo>
                    <a:pt x="23359" y="17867"/>
                  </a:lnTo>
                  <a:lnTo>
                    <a:pt x="23359" y="21410"/>
                  </a:lnTo>
                  <a:lnTo>
                    <a:pt x="26818" y="24952"/>
                  </a:lnTo>
                  <a:lnTo>
                    <a:pt x="29481" y="22272"/>
                  </a:lnTo>
                  <a:lnTo>
                    <a:pt x="29481" y="29481"/>
                  </a:lnTo>
                  <a:lnTo>
                    <a:pt x="22265" y="29481"/>
                  </a:lnTo>
                  <a:lnTo>
                    <a:pt x="24940" y="26825"/>
                  </a:lnTo>
                  <a:lnTo>
                    <a:pt x="21403" y="23366"/>
                  </a:lnTo>
                  <a:lnTo>
                    <a:pt x="17867" y="23366"/>
                  </a:lnTo>
                  <a:lnTo>
                    <a:pt x="17867" y="19098"/>
                  </a:lnTo>
                  <a:lnTo>
                    <a:pt x="15140" y="16649"/>
                  </a:lnTo>
                  <a:lnTo>
                    <a:pt x="12417" y="19098"/>
                  </a:lnTo>
                  <a:lnTo>
                    <a:pt x="12417" y="23366"/>
                  </a:lnTo>
                  <a:lnTo>
                    <a:pt x="8875" y="23366"/>
                  </a:lnTo>
                  <a:lnTo>
                    <a:pt x="5333" y="26825"/>
                  </a:lnTo>
                  <a:lnTo>
                    <a:pt x="8007" y="29481"/>
                  </a:lnTo>
                  <a:lnTo>
                    <a:pt x="804" y="29481"/>
                  </a:lnTo>
                  <a:lnTo>
                    <a:pt x="804" y="22278"/>
                  </a:lnTo>
                  <a:lnTo>
                    <a:pt x="3460" y="24952"/>
                  </a:lnTo>
                  <a:lnTo>
                    <a:pt x="6919" y="21410"/>
                  </a:lnTo>
                  <a:lnTo>
                    <a:pt x="6919" y="17867"/>
                  </a:lnTo>
                  <a:lnTo>
                    <a:pt x="11187" y="17867"/>
                  </a:lnTo>
                  <a:lnTo>
                    <a:pt x="13635" y="15140"/>
                  </a:lnTo>
                  <a:lnTo>
                    <a:pt x="11187" y="12418"/>
                  </a:lnTo>
                  <a:lnTo>
                    <a:pt x="6919" y="12418"/>
                  </a:lnTo>
                  <a:lnTo>
                    <a:pt x="6919" y="8880"/>
                  </a:lnTo>
                  <a:lnTo>
                    <a:pt x="3460" y="5344"/>
                  </a:lnTo>
                  <a:lnTo>
                    <a:pt x="804" y="8013"/>
                  </a:lnTo>
                  <a:lnTo>
                    <a:pt x="804" y="804"/>
                  </a:lnTo>
                  <a:lnTo>
                    <a:pt x="8019" y="804"/>
                  </a:lnTo>
                  <a:lnTo>
                    <a:pt x="5333" y="3467"/>
                  </a:lnTo>
                  <a:lnTo>
                    <a:pt x="8875" y="6926"/>
                  </a:lnTo>
                  <a:lnTo>
                    <a:pt x="12417" y="6926"/>
                  </a:lnTo>
                  <a:lnTo>
                    <a:pt x="12417" y="11187"/>
                  </a:lnTo>
                  <a:lnTo>
                    <a:pt x="15140" y="13636"/>
                  </a:lnTo>
                  <a:lnTo>
                    <a:pt x="17867" y="11187"/>
                  </a:lnTo>
                  <a:lnTo>
                    <a:pt x="17867" y="6926"/>
                  </a:lnTo>
                  <a:lnTo>
                    <a:pt x="21403" y="6926"/>
                  </a:lnTo>
                  <a:lnTo>
                    <a:pt x="24940" y="3467"/>
                  </a:lnTo>
                  <a:lnTo>
                    <a:pt x="22259" y="804"/>
                  </a:lnTo>
                  <a:close/>
                  <a:moveTo>
                    <a:pt x="1" y="1"/>
                  </a:moveTo>
                  <a:lnTo>
                    <a:pt x="1" y="9957"/>
                  </a:lnTo>
                  <a:lnTo>
                    <a:pt x="3454" y="6485"/>
                  </a:lnTo>
                  <a:lnTo>
                    <a:pt x="6117" y="9208"/>
                  </a:lnTo>
                  <a:lnTo>
                    <a:pt x="6117" y="13214"/>
                  </a:lnTo>
                  <a:lnTo>
                    <a:pt x="10830" y="13214"/>
                  </a:lnTo>
                  <a:lnTo>
                    <a:pt x="12559" y="15140"/>
                  </a:lnTo>
                  <a:lnTo>
                    <a:pt x="10830" y="17065"/>
                  </a:lnTo>
                  <a:lnTo>
                    <a:pt x="6117" y="17065"/>
                  </a:lnTo>
                  <a:lnTo>
                    <a:pt x="6117" y="21084"/>
                  </a:lnTo>
                  <a:lnTo>
                    <a:pt x="3454" y="23811"/>
                  </a:lnTo>
                  <a:lnTo>
                    <a:pt x="1" y="20328"/>
                  </a:lnTo>
                  <a:lnTo>
                    <a:pt x="1" y="30285"/>
                  </a:lnTo>
                  <a:lnTo>
                    <a:pt x="9950" y="30285"/>
                  </a:lnTo>
                  <a:lnTo>
                    <a:pt x="6474" y="26831"/>
                  </a:lnTo>
                  <a:lnTo>
                    <a:pt x="9201" y="24168"/>
                  </a:lnTo>
                  <a:lnTo>
                    <a:pt x="13220" y="24168"/>
                  </a:lnTo>
                  <a:lnTo>
                    <a:pt x="13220" y="19455"/>
                  </a:lnTo>
                  <a:lnTo>
                    <a:pt x="15140" y="17724"/>
                  </a:lnTo>
                  <a:lnTo>
                    <a:pt x="17065" y="19455"/>
                  </a:lnTo>
                  <a:lnTo>
                    <a:pt x="17065" y="24168"/>
                  </a:lnTo>
                  <a:lnTo>
                    <a:pt x="21077" y="24168"/>
                  </a:lnTo>
                  <a:lnTo>
                    <a:pt x="23798" y="26831"/>
                  </a:lnTo>
                  <a:lnTo>
                    <a:pt x="20322" y="30285"/>
                  </a:lnTo>
                  <a:lnTo>
                    <a:pt x="30283" y="30285"/>
                  </a:lnTo>
                  <a:lnTo>
                    <a:pt x="30283" y="20328"/>
                  </a:lnTo>
                  <a:lnTo>
                    <a:pt x="26824" y="23811"/>
                  </a:lnTo>
                  <a:lnTo>
                    <a:pt x="24155" y="21084"/>
                  </a:lnTo>
                  <a:lnTo>
                    <a:pt x="24155" y="17065"/>
                  </a:lnTo>
                  <a:lnTo>
                    <a:pt x="19455" y="17065"/>
                  </a:lnTo>
                  <a:lnTo>
                    <a:pt x="17724" y="15140"/>
                  </a:lnTo>
                  <a:lnTo>
                    <a:pt x="19455" y="13214"/>
                  </a:lnTo>
                  <a:lnTo>
                    <a:pt x="24155" y="13214"/>
                  </a:lnTo>
                  <a:lnTo>
                    <a:pt x="24155" y="9208"/>
                  </a:lnTo>
                  <a:lnTo>
                    <a:pt x="26824" y="6485"/>
                  </a:lnTo>
                  <a:lnTo>
                    <a:pt x="30283" y="9969"/>
                  </a:lnTo>
                  <a:lnTo>
                    <a:pt x="30283" y="1"/>
                  </a:lnTo>
                  <a:lnTo>
                    <a:pt x="20316" y="1"/>
                  </a:lnTo>
                  <a:lnTo>
                    <a:pt x="23798" y="3460"/>
                  </a:lnTo>
                  <a:lnTo>
                    <a:pt x="21077" y="6129"/>
                  </a:lnTo>
                  <a:lnTo>
                    <a:pt x="17065" y="6129"/>
                  </a:lnTo>
                  <a:lnTo>
                    <a:pt x="17065" y="10830"/>
                  </a:lnTo>
                  <a:lnTo>
                    <a:pt x="15140" y="12554"/>
                  </a:lnTo>
                  <a:lnTo>
                    <a:pt x="13220" y="10830"/>
                  </a:lnTo>
                  <a:lnTo>
                    <a:pt x="13220" y="6129"/>
                  </a:lnTo>
                  <a:lnTo>
                    <a:pt x="9201" y="6129"/>
                  </a:lnTo>
                  <a:lnTo>
                    <a:pt x="6474" y="3460"/>
                  </a:lnTo>
                  <a:lnTo>
                    <a:pt x="9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53"/>
            <p:cNvSpPr/>
            <p:nvPr/>
          </p:nvSpPr>
          <p:spPr>
            <a:xfrm>
              <a:off x="1443125" y="929550"/>
              <a:ext cx="307600" cy="305825"/>
            </a:xfrm>
            <a:custGeom>
              <a:avLst/>
              <a:gdLst/>
              <a:ahLst/>
              <a:cxnLst/>
              <a:rect l="l" t="t" r="r" b="b"/>
              <a:pathLst>
                <a:path w="12304" h="12233" extrusionOk="0">
                  <a:moveTo>
                    <a:pt x="6153" y="1"/>
                  </a:moveTo>
                  <a:lnTo>
                    <a:pt x="0" y="6106"/>
                  </a:lnTo>
                  <a:lnTo>
                    <a:pt x="3828" y="6106"/>
                  </a:lnTo>
                  <a:lnTo>
                    <a:pt x="3828" y="12233"/>
                  </a:lnTo>
                  <a:lnTo>
                    <a:pt x="8482" y="12233"/>
                  </a:lnTo>
                  <a:lnTo>
                    <a:pt x="8482" y="6106"/>
                  </a:lnTo>
                  <a:lnTo>
                    <a:pt x="12304" y="6106"/>
                  </a:lnTo>
                  <a:lnTo>
                    <a:pt x="6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53"/>
            <p:cNvSpPr/>
            <p:nvPr/>
          </p:nvSpPr>
          <p:spPr>
            <a:xfrm>
              <a:off x="1418900" y="915475"/>
              <a:ext cx="356050" cy="329900"/>
            </a:xfrm>
            <a:custGeom>
              <a:avLst/>
              <a:gdLst/>
              <a:ahLst/>
              <a:cxnLst/>
              <a:rect l="l" t="t" r="r" b="b"/>
              <a:pathLst>
                <a:path w="14242" h="13196" extrusionOk="0">
                  <a:moveTo>
                    <a:pt x="7122" y="1129"/>
                  </a:moveTo>
                  <a:lnTo>
                    <a:pt x="12298" y="6270"/>
                  </a:lnTo>
                  <a:lnTo>
                    <a:pt x="9047" y="6270"/>
                  </a:lnTo>
                  <a:lnTo>
                    <a:pt x="9047" y="12398"/>
                  </a:lnTo>
                  <a:lnTo>
                    <a:pt x="5202" y="12398"/>
                  </a:lnTo>
                  <a:lnTo>
                    <a:pt x="5202" y="6270"/>
                  </a:lnTo>
                  <a:lnTo>
                    <a:pt x="1944" y="6270"/>
                  </a:lnTo>
                  <a:lnTo>
                    <a:pt x="7122" y="1129"/>
                  </a:lnTo>
                  <a:close/>
                  <a:moveTo>
                    <a:pt x="7122" y="0"/>
                  </a:moveTo>
                  <a:lnTo>
                    <a:pt x="1" y="7073"/>
                  </a:lnTo>
                  <a:lnTo>
                    <a:pt x="4399" y="7073"/>
                  </a:lnTo>
                  <a:lnTo>
                    <a:pt x="4399" y="13195"/>
                  </a:lnTo>
                  <a:lnTo>
                    <a:pt x="9849" y="13195"/>
                  </a:lnTo>
                  <a:lnTo>
                    <a:pt x="9849" y="7073"/>
                  </a:lnTo>
                  <a:lnTo>
                    <a:pt x="14241" y="7073"/>
                  </a:lnTo>
                  <a:lnTo>
                    <a:pt x="71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53"/>
            <p:cNvSpPr/>
            <p:nvPr/>
          </p:nvSpPr>
          <p:spPr>
            <a:xfrm>
              <a:off x="1655175" y="1082200"/>
              <a:ext cx="172500" cy="153175"/>
            </a:xfrm>
            <a:custGeom>
              <a:avLst/>
              <a:gdLst/>
              <a:ahLst/>
              <a:cxnLst/>
              <a:rect l="l" t="t" r="r" b="b"/>
              <a:pathLst>
                <a:path w="6900" h="6127" extrusionOk="0">
                  <a:moveTo>
                    <a:pt x="0" y="0"/>
                  </a:moveTo>
                  <a:lnTo>
                    <a:pt x="0" y="6127"/>
                  </a:lnTo>
                  <a:lnTo>
                    <a:pt x="3769" y="6127"/>
                  </a:lnTo>
                  <a:lnTo>
                    <a:pt x="6900" y="3067"/>
                  </a:lnTo>
                  <a:lnTo>
                    <a:pt x="3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53"/>
            <p:cNvSpPr/>
            <p:nvPr/>
          </p:nvSpPr>
          <p:spPr>
            <a:xfrm>
              <a:off x="1645075" y="1072200"/>
              <a:ext cx="196875" cy="173175"/>
            </a:xfrm>
            <a:custGeom>
              <a:avLst/>
              <a:gdLst/>
              <a:ahLst/>
              <a:cxnLst/>
              <a:rect l="l" t="t" r="r" b="b"/>
              <a:pathLst>
                <a:path w="7875" h="6927" extrusionOk="0">
                  <a:moveTo>
                    <a:pt x="4059" y="804"/>
                  </a:moveTo>
                  <a:lnTo>
                    <a:pt x="6733" y="3460"/>
                  </a:lnTo>
                  <a:lnTo>
                    <a:pt x="4012" y="6129"/>
                  </a:lnTo>
                  <a:lnTo>
                    <a:pt x="802" y="6129"/>
                  </a:lnTo>
                  <a:lnTo>
                    <a:pt x="802" y="804"/>
                  </a:lnTo>
                  <a:close/>
                  <a:moveTo>
                    <a:pt x="0" y="1"/>
                  </a:moveTo>
                  <a:lnTo>
                    <a:pt x="0" y="6926"/>
                  </a:lnTo>
                  <a:lnTo>
                    <a:pt x="4338" y="6926"/>
                  </a:lnTo>
                  <a:lnTo>
                    <a:pt x="7875" y="3467"/>
                  </a:lnTo>
                  <a:lnTo>
                    <a:pt x="4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53"/>
            <p:cNvSpPr/>
            <p:nvPr/>
          </p:nvSpPr>
          <p:spPr>
            <a:xfrm>
              <a:off x="1366025" y="1082200"/>
              <a:ext cx="172800" cy="153175"/>
            </a:xfrm>
            <a:custGeom>
              <a:avLst/>
              <a:gdLst/>
              <a:ahLst/>
              <a:cxnLst/>
              <a:rect l="l" t="t" r="r" b="b"/>
              <a:pathLst>
                <a:path w="6912" h="6127" extrusionOk="0">
                  <a:moveTo>
                    <a:pt x="3084" y="0"/>
                  </a:moveTo>
                  <a:lnTo>
                    <a:pt x="0" y="3067"/>
                  </a:lnTo>
                  <a:lnTo>
                    <a:pt x="3131" y="6127"/>
                  </a:lnTo>
                  <a:lnTo>
                    <a:pt x="6912" y="6127"/>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53"/>
            <p:cNvSpPr/>
            <p:nvPr/>
          </p:nvSpPr>
          <p:spPr>
            <a:xfrm>
              <a:off x="1351750" y="1072200"/>
              <a:ext cx="197200" cy="173175"/>
            </a:xfrm>
            <a:custGeom>
              <a:avLst/>
              <a:gdLst/>
              <a:ahLst/>
              <a:cxnLst/>
              <a:rect l="l" t="t" r="r" b="b"/>
              <a:pathLst>
                <a:path w="7888" h="6927" extrusionOk="0">
                  <a:moveTo>
                    <a:pt x="7085" y="804"/>
                  </a:moveTo>
                  <a:lnTo>
                    <a:pt x="7085" y="6129"/>
                  </a:lnTo>
                  <a:lnTo>
                    <a:pt x="3869" y="6129"/>
                  </a:lnTo>
                  <a:lnTo>
                    <a:pt x="1142" y="3460"/>
                  </a:lnTo>
                  <a:lnTo>
                    <a:pt x="3822" y="804"/>
                  </a:lnTo>
                  <a:close/>
                  <a:moveTo>
                    <a:pt x="3496" y="1"/>
                  </a:moveTo>
                  <a:lnTo>
                    <a:pt x="1" y="3467"/>
                  </a:lnTo>
                  <a:lnTo>
                    <a:pt x="3543" y="6926"/>
                  </a:lnTo>
                  <a:lnTo>
                    <a:pt x="7888" y="6926"/>
                  </a:lnTo>
                  <a:lnTo>
                    <a:pt x="78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53"/>
            <p:cNvSpPr/>
            <p:nvPr/>
          </p:nvSpPr>
          <p:spPr>
            <a:xfrm>
              <a:off x="1812375" y="1297200"/>
              <a:ext cx="305825" cy="307450"/>
            </a:xfrm>
            <a:custGeom>
              <a:avLst/>
              <a:gdLst/>
              <a:ahLst/>
              <a:cxnLst/>
              <a:rect l="l" t="t" r="r" b="b"/>
              <a:pathLst>
                <a:path w="12233" h="12298" extrusionOk="0">
                  <a:moveTo>
                    <a:pt x="6122" y="0"/>
                  </a:moveTo>
                  <a:lnTo>
                    <a:pt x="6122" y="3816"/>
                  </a:lnTo>
                  <a:lnTo>
                    <a:pt x="0" y="3816"/>
                  </a:lnTo>
                  <a:lnTo>
                    <a:pt x="0" y="8469"/>
                  </a:lnTo>
                  <a:lnTo>
                    <a:pt x="6122" y="8469"/>
                  </a:lnTo>
                  <a:lnTo>
                    <a:pt x="6122" y="12298"/>
                  </a:lnTo>
                  <a:lnTo>
                    <a:pt x="12232" y="6151"/>
                  </a:lnTo>
                  <a:lnTo>
                    <a:pt x="6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53"/>
            <p:cNvSpPr/>
            <p:nvPr/>
          </p:nvSpPr>
          <p:spPr>
            <a:xfrm>
              <a:off x="1802425" y="1272800"/>
              <a:ext cx="329875" cy="356225"/>
            </a:xfrm>
            <a:custGeom>
              <a:avLst/>
              <a:gdLst/>
              <a:ahLst/>
              <a:cxnLst/>
              <a:rect l="l" t="t" r="r" b="b"/>
              <a:pathLst>
                <a:path w="13195" h="14249" extrusionOk="0">
                  <a:moveTo>
                    <a:pt x="6924" y="1945"/>
                  </a:moveTo>
                  <a:lnTo>
                    <a:pt x="12065" y="7127"/>
                  </a:lnTo>
                  <a:lnTo>
                    <a:pt x="6924" y="12304"/>
                  </a:lnTo>
                  <a:lnTo>
                    <a:pt x="6924" y="9041"/>
                  </a:lnTo>
                  <a:lnTo>
                    <a:pt x="796" y="9041"/>
                  </a:lnTo>
                  <a:lnTo>
                    <a:pt x="796" y="5190"/>
                  </a:lnTo>
                  <a:lnTo>
                    <a:pt x="6924" y="5190"/>
                  </a:lnTo>
                  <a:lnTo>
                    <a:pt x="6924" y="1945"/>
                  </a:lnTo>
                  <a:close/>
                  <a:moveTo>
                    <a:pt x="6122" y="1"/>
                  </a:moveTo>
                  <a:lnTo>
                    <a:pt x="6122" y="4394"/>
                  </a:lnTo>
                  <a:lnTo>
                    <a:pt x="0" y="4394"/>
                  </a:lnTo>
                  <a:lnTo>
                    <a:pt x="0" y="9843"/>
                  </a:lnTo>
                  <a:lnTo>
                    <a:pt x="6122" y="9843"/>
                  </a:lnTo>
                  <a:lnTo>
                    <a:pt x="6122" y="14248"/>
                  </a:lnTo>
                  <a:lnTo>
                    <a:pt x="13195" y="7127"/>
                  </a:lnTo>
                  <a:lnTo>
                    <a:pt x="6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53"/>
            <p:cNvSpPr/>
            <p:nvPr/>
          </p:nvSpPr>
          <p:spPr>
            <a:xfrm>
              <a:off x="1812375" y="1508925"/>
              <a:ext cx="153075" cy="172825"/>
            </a:xfrm>
            <a:custGeom>
              <a:avLst/>
              <a:gdLst/>
              <a:ahLst/>
              <a:cxnLst/>
              <a:rect l="l" t="t" r="r" b="b"/>
              <a:pathLst>
                <a:path w="6123" h="6913" extrusionOk="0">
                  <a:moveTo>
                    <a:pt x="0" y="0"/>
                  </a:moveTo>
                  <a:lnTo>
                    <a:pt x="0" y="3780"/>
                  </a:lnTo>
                  <a:lnTo>
                    <a:pt x="3061" y="6913"/>
                  </a:lnTo>
                  <a:lnTo>
                    <a:pt x="6122" y="3829"/>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53"/>
            <p:cNvSpPr/>
            <p:nvPr/>
          </p:nvSpPr>
          <p:spPr>
            <a:xfrm>
              <a:off x="1802425" y="1498825"/>
              <a:ext cx="173125" cy="197200"/>
            </a:xfrm>
            <a:custGeom>
              <a:avLst/>
              <a:gdLst/>
              <a:ahLst/>
              <a:cxnLst/>
              <a:rect l="l" t="t" r="r" b="b"/>
              <a:pathLst>
                <a:path w="6925" h="7888" extrusionOk="0">
                  <a:moveTo>
                    <a:pt x="6122" y="802"/>
                  </a:moveTo>
                  <a:lnTo>
                    <a:pt x="6122" y="4066"/>
                  </a:lnTo>
                  <a:lnTo>
                    <a:pt x="3465" y="6746"/>
                  </a:lnTo>
                  <a:lnTo>
                    <a:pt x="796" y="4019"/>
                  </a:lnTo>
                  <a:lnTo>
                    <a:pt x="796" y="802"/>
                  </a:lnTo>
                  <a:close/>
                  <a:moveTo>
                    <a:pt x="0" y="0"/>
                  </a:moveTo>
                  <a:lnTo>
                    <a:pt x="0" y="4345"/>
                  </a:lnTo>
                  <a:lnTo>
                    <a:pt x="3459" y="7887"/>
                  </a:lnTo>
                  <a:lnTo>
                    <a:pt x="6924" y="4398"/>
                  </a:lnTo>
                  <a:lnTo>
                    <a:pt x="69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53"/>
            <p:cNvSpPr/>
            <p:nvPr/>
          </p:nvSpPr>
          <p:spPr>
            <a:xfrm>
              <a:off x="1812375" y="1220050"/>
              <a:ext cx="153075" cy="172575"/>
            </a:xfrm>
            <a:custGeom>
              <a:avLst/>
              <a:gdLst/>
              <a:ahLst/>
              <a:cxnLst/>
              <a:rect l="l" t="t" r="r" b="b"/>
              <a:pathLst>
                <a:path w="6123" h="6903" extrusionOk="0">
                  <a:moveTo>
                    <a:pt x="3061" y="1"/>
                  </a:moveTo>
                  <a:lnTo>
                    <a:pt x="0" y="3133"/>
                  </a:lnTo>
                  <a:lnTo>
                    <a:pt x="0" y="6902"/>
                  </a:lnTo>
                  <a:lnTo>
                    <a:pt x="6122" y="6902"/>
                  </a:lnTo>
                  <a:lnTo>
                    <a:pt x="6122" y="3086"/>
                  </a:lnTo>
                  <a:lnTo>
                    <a:pt x="30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53"/>
            <p:cNvSpPr/>
            <p:nvPr/>
          </p:nvSpPr>
          <p:spPr>
            <a:xfrm>
              <a:off x="1802425" y="1205800"/>
              <a:ext cx="173125" cy="196750"/>
            </a:xfrm>
            <a:custGeom>
              <a:avLst/>
              <a:gdLst/>
              <a:ahLst/>
              <a:cxnLst/>
              <a:rect l="l" t="t" r="r" b="b"/>
              <a:pathLst>
                <a:path w="6925" h="7870" extrusionOk="0">
                  <a:moveTo>
                    <a:pt x="3465" y="1141"/>
                  </a:moveTo>
                  <a:lnTo>
                    <a:pt x="6122" y="3816"/>
                  </a:lnTo>
                  <a:lnTo>
                    <a:pt x="6122" y="7074"/>
                  </a:lnTo>
                  <a:lnTo>
                    <a:pt x="796" y="7074"/>
                  </a:lnTo>
                  <a:lnTo>
                    <a:pt x="796" y="3864"/>
                  </a:lnTo>
                  <a:lnTo>
                    <a:pt x="3465" y="1141"/>
                  </a:lnTo>
                  <a:close/>
                  <a:moveTo>
                    <a:pt x="3459" y="0"/>
                  </a:moveTo>
                  <a:lnTo>
                    <a:pt x="0" y="3536"/>
                  </a:lnTo>
                  <a:lnTo>
                    <a:pt x="0" y="7870"/>
                  </a:lnTo>
                  <a:lnTo>
                    <a:pt x="6924" y="7870"/>
                  </a:lnTo>
                  <a:lnTo>
                    <a:pt x="6924" y="3489"/>
                  </a:lnTo>
                  <a:lnTo>
                    <a:pt x="34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53"/>
            <p:cNvSpPr/>
            <p:nvPr/>
          </p:nvSpPr>
          <p:spPr>
            <a:xfrm>
              <a:off x="1075650" y="1296875"/>
              <a:ext cx="305825" cy="307925"/>
            </a:xfrm>
            <a:custGeom>
              <a:avLst/>
              <a:gdLst/>
              <a:ahLst/>
              <a:cxnLst/>
              <a:rect l="l" t="t" r="r" b="b"/>
              <a:pathLst>
                <a:path w="12233" h="12317" extrusionOk="0">
                  <a:moveTo>
                    <a:pt x="6116" y="0"/>
                  </a:moveTo>
                  <a:lnTo>
                    <a:pt x="1" y="6153"/>
                  </a:lnTo>
                  <a:lnTo>
                    <a:pt x="6116" y="12317"/>
                  </a:lnTo>
                  <a:lnTo>
                    <a:pt x="6116" y="8482"/>
                  </a:lnTo>
                  <a:lnTo>
                    <a:pt x="12233" y="8482"/>
                  </a:lnTo>
                  <a:lnTo>
                    <a:pt x="12233" y="3829"/>
                  </a:lnTo>
                  <a:lnTo>
                    <a:pt x="6116" y="3829"/>
                  </a:lnTo>
                  <a:lnTo>
                    <a:pt x="6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53"/>
            <p:cNvSpPr/>
            <p:nvPr/>
          </p:nvSpPr>
          <p:spPr>
            <a:xfrm>
              <a:off x="1061550" y="1272525"/>
              <a:ext cx="329875" cy="356625"/>
            </a:xfrm>
            <a:custGeom>
              <a:avLst/>
              <a:gdLst/>
              <a:ahLst/>
              <a:cxnLst/>
              <a:rect l="l" t="t" r="r" b="b"/>
              <a:pathLst>
                <a:path w="13195" h="14265" extrusionOk="0">
                  <a:moveTo>
                    <a:pt x="6277" y="1944"/>
                  </a:moveTo>
                  <a:lnTo>
                    <a:pt x="6277" y="5201"/>
                  </a:lnTo>
                  <a:lnTo>
                    <a:pt x="12393" y="5201"/>
                  </a:lnTo>
                  <a:lnTo>
                    <a:pt x="12393" y="9052"/>
                  </a:lnTo>
                  <a:lnTo>
                    <a:pt x="6277" y="9052"/>
                  </a:lnTo>
                  <a:lnTo>
                    <a:pt x="6277" y="12315"/>
                  </a:lnTo>
                  <a:lnTo>
                    <a:pt x="1130" y="7127"/>
                  </a:lnTo>
                  <a:lnTo>
                    <a:pt x="6277" y="1944"/>
                  </a:lnTo>
                  <a:close/>
                  <a:moveTo>
                    <a:pt x="7080" y="0"/>
                  </a:moveTo>
                  <a:lnTo>
                    <a:pt x="0" y="7127"/>
                  </a:lnTo>
                  <a:lnTo>
                    <a:pt x="7080" y="14265"/>
                  </a:lnTo>
                  <a:lnTo>
                    <a:pt x="7080" y="9854"/>
                  </a:lnTo>
                  <a:lnTo>
                    <a:pt x="13195" y="9854"/>
                  </a:lnTo>
                  <a:lnTo>
                    <a:pt x="13195" y="4405"/>
                  </a:lnTo>
                  <a:lnTo>
                    <a:pt x="7080" y="4405"/>
                  </a:lnTo>
                  <a:lnTo>
                    <a:pt x="7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53"/>
            <p:cNvSpPr/>
            <p:nvPr/>
          </p:nvSpPr>
          <p:spPr>
            <a:xfrm>
              <a:off x="1228550" y="1508925"/>
              <a:ext cx="152925" cy="172825"/>
            </a:xfrm>
            <a:custGeom>
              <a:avLst/>
              <a:gdLst/>
              <a:ahLst/>
              <a:cxnLst/>
              <a:rect l="l" t="t" r="r" b="b"/>
              <a:pathLst>
                <a:path w="6117" h="6913" extrusionOk="0">
                  <a:moveTo>
                    <a:pt x="0" y="0"/>
                  </a:moveTo>
                  <a:lnTo>
                    <a:pt x="0" y="3835"/>
                  </a:lnTo>
                  <a:lnTo>
                    <a:pt x="3050" y="6913"/>
                  </a:lnTo>
                  <a:lnTo>
                    <a:pt x="6117" y="3780"/>
                  </a:lnTo>
                  <a:lnTo>
                    <a:pt x="6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53"/>
            <p:cNvSpPr/>
            <p:nvPr/>
          </p:nvSpPr>
          <p:spPr>
            <a:xfrm>
              <a:off x="1218450" y="1498825"/>
              <a:ext cx="172975" cy="197200"/>
            </a:xfrm>
            <a:custGeom>
              <a:avLst/>
              <a:gdLst/>
              <a:ahLst/>
              <a:cxnLst/>
              <a:rect l="l" t="t" r="r" b="b"/>
              <a:pathLst>
                <a:path w="6919" h="7888" extrusionOk="0">
                  <a:moveTo>
                    <a:pt x="6117" y="802"/>
                  </a:moveTo>
                  <a:lnTo>
                    <a:pt x="6117" y="4019"/>
                  </a:lnTo>
                  <a:lnTo>
                    <a:pt x="3454" y="6746"/>
                  </a:lnTo>
                  <a:lnTo>
                    <a:pt x="804" y="4072"/>
                  </a:lnTo>
                  <a:lnTo>
                    <a:pt x="804" y="802"/>
                  </a:lnTo>
                  <a:close/>
                  <a:moveTo>
                    <a:pt x="1" y="0"/>
                  </a:moveTo>
                  <a:lnTo>
                    <a:pt x="1" y="4404"/>
                  </a:lnTo>
                  <a:lnTo>
                    <a:pt x="3460" y="7887"/>
                  </a:lnTo>
                  <a:lnTo>
                    <a:pt x="6919" y="4345"/>
                  </a:lnTo>
                  <a:lnTo>
                    <a:pt x="6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53"/>
            <p:cNvSpPr/>
            <p:nvPr/>
          </p:nvSpPr>
          <p:spPr>
            <a:xfrm>
              <a:off x="1228550" y="1220050"/>
              <a:ext cx="152925" cy="172575"/>
            </a:xfrm>
            <a:custGeom>
              <a:avLst/>
              <a:gdLst/>
              <a:ahLst/>
              <a:cxnLst/>
              <a:rect l="l" t="t" r="r" b="b"/>
              <a:pathLst>
                <a:path w="6117" h="6903" extrusionOk="0">
                  <a:moveTo>
                    <a:pt x="3050" y="1"/>
                  </a:moveTo>
                  <a:lnTo>
                    <a:pt x="0" y="3073"/>
                  </a:lnTo>
                  <a:lnTo>
                    <a:pt x="0" y="6902"/>
                  </a:lnTo>
                  <a:lnTo>
                    <a:pt x="6117" y="6902"/>
                  </a:lnTo>
                  <a:lnTo>
                    <a:pt x="6117" y="3133"/>
                  </a:lnTo>
                  <a:lnTo>
                    <a:pt x="30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53"/>
            <p:cNvSpPr/>
            <p:nvPr/>
          </p:nvSpPr>
          <p:spPr>
            <a:xfrm>
              <a:off x="1218450" y="1205800"/>
              <a:ext cx="172975" cy="196750"/>
            </a:xfrm>
            <a:custGeom>
              <a:avLst/>
              <a:gdLst/>
              <a:ahLst/>
              <a:cxnLst/>
              <a:rect l="l" t="t" r="r" b="b"/>
              <a:pathLst>
                <a:path w="6919" h="7870" extrusionOk="0">
                  <a:moveTo>
                    <a:pt x="3454" y="1141"/>
                  </a:moveTo>
                  <a:lnTo>
                    <a:pt x="6117" y="3864"/>
                  </a:lnTo>
                  <a:lnTo>
                    <a:pt x="6117" y="7074"/>
                  </a:lnTo>
                  <a:lnTo>
                    <a:pt x="804" y="7074"/>
                  </a:lnTo>
                  <a:lnTo>
                    <a:pt x="804" y="3810"/>
                  </a:lnTo>
                  <a:lnTo>
                    <a:pt x="3454" y="1141"/>
                  </a:lnTo>
                  <a:close/>
                  <a:moveTo>
                    <a:pt x="3460" y="0"/>
                  </a:moveTo>
                  <a:lnTo>
                    <a:pt x="1" y="3478"/>
                  </a:lnTo>
                  <a:lnTo>
                    <a:pt x="1" y="7870"/>
                  </a:lnTo>
                  <a:lnTo>
                    <a:pt x="6919" y="7870"/>
                  </a:lnTo>
                  <a:lnTo>
                    <a:pt x="6919" y="3536"/>
                  </a:lnTo>
                  <a:lnTo>
                    <a:pt x="34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53"/>
            <p:cNvSpPr/>
            <p:nvPr/>
          </p:nvSpPr>
          <p:spPr>
            <a:xfrm>
              <a:off x="1442825" y="1666300"/>
              <a:ext cx="308050" cy="305825"/>
            </a:xfrm>
            <a:custGeom>
              <a:avLst/>
              <a:gdLst/>
              <a:ahLst/>
              <a:cxnLst/>
              <a:rect l="l" t="t" r="r" b="b"/>
              <a:pathLst>
                <a:path w="12322" h="12233" extrusionOk="0">
                  <a:moveTo>
                    <a:pt x="3840" y="0"/>
                  </a:moveTo>
                  <a:lnTo>
                    <a:pt x="3840" y="6115"/>
                  </a:lnTo>
                  <a:lnTo>
                    <a:pt x="1" y="6115"/>
                  </a:lnTo>
                  <a:lnTo>
                    <a:pt x="6158" y="12232"/>
                  </a:lnTo>
                  <a:lnTo>
                    <a:pt x="12321" y="6115"/>
                  </a:lnTo>
                  <a:lnTo>
                    <a:pt x="8494" y="6115"/>
                  </a:lnTo>
                  <a:lnTo>
                    <a:pt x="84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53"/>
            <p:cNvSpPr/>
            <p:nvPr/>
          </p:nvSpPr>
          <p:spPr>
            <a:xfrm>
              <a:off x="1418625" y="1656350"/>
              <a:ext cx="356450" cy="329900"/>
            </a:xfrm>
            <a:custGeom>
              <a:avLst/>
              <a:gdLst/>
              <a:ahLst/>
              <a:cxnLst/>
              <a:rect l="l" t="t" r="r" b="b"/>
              <a:pathLst>
                <a:path w="14258" h="13196" extrusionOk="0">
                  <a:moveTo>
                    <a:pt x="9058" y="802"/>
                  </a:moveTo>
                  <a:lnTo>
                    <a:pt x="9058" y="6919"/>
                  </a:lnTo>
                  <a:lnTo>
                    <a:pt x="12315" y="6919"/>
                  </a:lnTo>
                  <a:lnTo>
                    <a:pt x="7126" y="12065"/>
                  </a:lnTo>
                  <a:lnTo>
                    <a:pt x="1943" y="6919"/>
                  </a:lnTo>
                  <a:lnTo>
                    <a:pt x="5213" y="6919"/>
                  </a:lnTo>
                  <a:lnTo>
                    <a:pt x="5213" y="802"/>
                  </a:lnTo>
                  <a:close/>
                  <a:moveTo>
                    <a:pt x="4410" y="0"/>
                  </a:moveTo>
                  <a:lnTo>
                    <a:pt x="4410" y="6115"/>
                  </a:lnTo>
                  <a:lnTo>
                    <a:pt x="0" y="6115"/>
                  </a:lnTo>
                  <a:lnTo>
                    <a:pt x="7126" y="13195"/>
                  </a:lnTo>
                  <a:lnTo>
                    <a:pt x="14258" y="6115"/>
                  </a:lnTo>
                  <a:lnTo>
                    <a:pt x="9860" y="6115"/>
                  </a:lnTo>
                  <a:lnTo>
                    <a:pt x="9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53"/>
            <p:cNvSpPr/>
            <p:nvPr/>
          </p:nvSpPr>
          <p:spPr>
            <a:xfrm>
              <a:off x="1366025" y="1666300"/>
              <a:ext cx="172800" cy="152900"/>
            </a:xfrm>
            <a:custGeom>
              <a:avLst/>
              <a:gdLst/>
              <a:ahLst/>
              <a:cxnLst/>
              <a:rect l="l" t="t" r="r" b="b"/>
              <a:pathLst>
                <a:path w="6912" h="6116" extrusionOk="0">
                  <a:moveTo>
                    <a:pt x="3131" y="0"/>
                  </a:moveTo>
                  <a:lnTo>
                    <a:pt x="0" y="3067"/>
                  </a:lnTo>
                  <a:lnTo>
                    <a:pt x="3073" y="6115"/>
                  </a:lnTo>
                  <a:lnTo>
                    <a:pt x="6912" y="6115"/>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3"/>
            <p:cNvSpPr/>
            <p:nvPr/>
          </p:nvSpPr>
          <p:spPr>
            <a:xfrm>
              <a:off x="1351750" y="1656350"/>
              <a:ext cx="197200" cy="172975"/>
            </a:xfrm>
            <a:custGeom>
              <a:avLst/>
              <a:gdLst/>
              <a:ahLst/>
              <a:cxnLst/>
              <a:rect l="l" t="t" r="r" b="b"/>
              <a:pathLst>
                <a:path w="7888" h="6919" extrusionOk="0">
                  <a:moveTo>
                    <a:pt x="7085" y="802"/>
                  </a:moveTo>
                  <a:lnTo>
                    <a:pt x="7085" y="6115"/>
                  </a:lnTo>
                  <a:lnTo>
                    <a:pt x="3809" y="6115"/>
                  </a:lnTo>
                  <a:lnTo>
                    <a:pt x="1142" y="3465"/>
                  </a:lnTo>
                  <a:lnTo>
                    <a:pt x="3869" y="802"/>
                  </a:lnTo>
                  <a:close/>
                  <a:moveTo>
                    <a:pt x="3543" y="0"/>
                  </a:moveTo>
                  <a:lnTo>
                    <a:pt x="1" y="3459"/>
                  </a:lnTo>
                  <a:lnTo>
                    <a:pt x="3477" y="6919"/>
                  </a:lnTo>
                  <a:lnTo>
                    <a:pt x="7888" y="6919"/>
                  </a:lnTo>
                  <a:lnTo>
                    <a:pt x="7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53"/>
            <p:cNvSpPr/>
            <p:nvPr/>
          </p:nvSpPr>
          <p:spPr>
            <a:xfrm>
              <a:off x="1655175" y="1666300"/>
              <a:ext cx="172500" cy="152900"/>
            </a:xfrm>
            <a:custGeom>
              <a:avLst/>
              <a:gdLst/>
              <a:ahLst/>
              <a:cxnLst/>
              <a:rect l="l" t="t" r="r" b="b"/>
              <a:pathLst>
                <a:path w="6900" h="6116" extrusionOk="0">
                  <a:moveTo>
                    <a:pt x="0" y="0"/>
                  </a:moveTo>
                  <a:lnTo>
                    <a:pt x="0" y="6115"/>
                  </a:lnTo>
                  <a:lnTo>
                    <a:pt x="3827" y="6115"/>
                  </a:lnTo>
                  <a:lnTo>
                    <a:pt x="6900" y="3067"/>
                  </a:ln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53"/>
            <p:cNvSpPr/>
            <p:nvPr/>
          </p:nvSpPr>
          <p:spPr>
            <a:xfrm>
              <a:off x="1645075" y="1656350"/>
              <a:ext cx="196875" cy="172975"/>
            </a:xfrm>
            <a:custGeom>
              <a:avLst/>
              <a:gdLst/>
              <a:ahLst/>
              <a:cxnLst/>
              <a:rect l="l" t="t" r="r" b="b"/>
              <a:pathLst>
                <a:path w="7875" h="6919" extrusionOk="0">
                  <a:moveTo>
                    <a:pt x="4012" y="802"/>
                  </a:moveTo>
                  <a:lnTo>
                    <a:pt x="6733" y="3465"/>
                  </a:lnTo>
                  <a:lnTo>
                    <a:pt x="4066" y="6115"/>
                  </a:lnTo>
                  <a:lnTo>
                    <a:pt x="802" y="6115"/>
                  </a:lnTo>
                  <a:lnTo>
                    <a:pt x="802" y="802"/>
                  </a:lnTo>
                  <a:close/>
                  <a:moveTo>
                    <a:pt x="0" y="0"/>
                  </a:moveTo>
                  <a:lnTo>
                    <a:pt x="0" y="6919"/>
                  </a:lnTo>
                  <a:lnTo>
                    <a:pt x="4398" y="6919"/>
                  </a:lnTo>
                  <a:lnTo>
                    <a:pt x="7875" y="3459"/>
                  </a:lnTo>
                  <a:lnTo>
                    <a:pt x="43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2" name="Google Shape;3502;p53"/>
          <p:cNvGrpSpPr/>
          <p:nvPr/>
        </p:nvGrpSpPr>
        <p:grpSpPr>
          <a:xfrm>
            <a:off x="1096580" y="-2420972"/>
            <a:ext cx="552396" cy="4394832"/>
            <a:chOff x="7324500" y="2391875"/>
            <a:chExt cx="177300" cy="1410725"/>
          </a:xfrm>
        </p:grpSpPr>
        <p:sp>
          <p:nvSpPr>
            <p:cNvPr id="3503" name="Google Shape;3503;p53"/>
            <p:cNvSpPr/>
            <p:nvPr/>
          </p:nvSpPr>
          <p:spPr>
            <a:xfrm>
              <a:off x="7324500" y="3625150"/>
              <a:ext cx="177300" cy="177450"/>
            </a:xfrm>
            <a:custGeom>
              <a:avLst/>
              <a:gdLst/>
              <a:ahLst/>
              <a:cxnLst/>
              <a:rect l="l" t="t" r="r" b="b"/>
              <a:pathLst>
                <a:path w="7092" h="7098" extrusionOk="0">
                  <a:moveTo>
                    <a:pt x="3549" y="673"/>
                  </a:moveTo>
                  <a:lnTo>
                    <a:pt x="4393" y="1510"/>
                  </a:lnTo>
                  <a:lnTo>
                    <a:pt x="5581" y="1510"/>
                  </a:lnTo>
                  <a:lnTo>
                    <a:pt x="5581" y="2700"/>
                  </a:lnTo>
                  <a:lnTo>
                    <a:pt x="6426" y="3548"/>
                  </a:lnTo>
                  <a:lnTo>
                    <a:pt x="5581" y="4398"/>
                  </a:lnTo>
                  <a:lnTo>
                    <a:pt x="5581" y="5581"/>
                  </a:lnTo>
                  <a:lnTo>
                    <a:pt x="4393" y="5581"/>
                  </a:lnTo>
                  <a:lnTo>
                    <a:pt x="3543" y="6425"/>
                  </a:lnTo>
                  <a:lnTo>
                    <a:pt x="2693" y="5581"/>
                  </a:lnTo>
                  <a:lnTo>
                    <a:pt x="1510" y="5581"/>
                  </a:lnTo>
                  <a:lnTo>
                    <a:pt x="1510" y="4398"/>
                  </a:lnTo>
                  <a:lnTo>
                    <a:pt x="667" y="3548"/>
                  </a:lnTo>
                  <a:lnTo>
                    <a:pt x="1510" y="2700"/>
                  </a:lnTo>
                  <a:lnTo>
                    <a:pt x="1510" y="1510"/>
                  </a:lnTo>
                  <a:lnTo>
                    <a:pt x="2700" y="1510"/>
                  </a:lnTo>
                  <a:lnTo>
                    <a:pt x="3549" y="673"/>
                  </a:lnTo>
                  <a:close/>
                  <a:moveTo>
                    <a:pt x="3549" y="1"/>
                  </a:moveTo>
                  <a:lnTo>
                    <a:pt x="2509" y="1041"/>
                  </a:lnTo>
                  <a:lnTo>
                    <a:pt x="1035" y="1041"/>
                  </a:lnTo>
                  <a:lnTo>
                    <a:pt x="1035" y="2508"/>
                  </a:lnTo>
                  <a:lnTo>
                    <a:pt x="1" y="3548"/>
                  </a:lnTo>
                  <a:lnTo>
                    <a:pt x="1035" y="4590"/>
                  </a:lnTo>
                  <a:lnTo>
                    <a:pt x="1035" y="6057"/>
                  </a:lnTo>
                  <a:lnTo>
                    <a:pt x="2509" y="6057"/>
                  </a:lnTo>
                  <a:lnTo>
                    <a:pt x="3549" y="7097"/>
                  </a:lnTo>
                  <a:lnTo>
                    <a:pt x="4583" y="6057"/>
                  </a:lnTo>
                  <a:lnTo>
                    <a:pt x="6058" y="6057"/>
                  </a:lnTo>
                  <a:lnTo>
                    <a:pt x="6058" y="4590"/>
                  </a:lnTo>
                  <a:lnTo>
                    <a:pt x="7092" y="3548"/>
                  </a:lnTo>
                  <a:lnTo>
                    <a:pt x="6058" y="2508"/>
                  </a:lnTo>
                  <a:lnTo>
                    <a:pt x="6058" y="1041"/>
                  </a:lnTo>
                  <a:lnTo>
                    <a:pt x="4583" y="1041"/>
                  </a:lnTo>
                  <a:lnTo>
                    <a:pt x="3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53"/>
            <p:cNvSpPr/>
            <p:nvPr/>
          </p:nvSpPr>
          <p:spPr>
            <a:xfrm>
              <a:off x="7411275" y="2391875"/>
              <a:ext cx="3725" cy="1239250"/>
            </a:xfrm>
            <a:custGeom>
              <a:avLst/>
              <a:gdLst/>
              <a:ahLst/>
              <a:cxnLst/>
              <a:rect l="l" t="t" r="r" b="b"/>
              <a:pathLst>
                <a:path w="149" h="49570" extrusionOk="0">
                  <a:moveTo>
                    <a:pt x="1" y="0"/>
                  </a:moveTo>
                  <a:lnTo>
                    <a:pt x="1" y="49570"/>
                  </a:lnTo>
                  <a:lnTo>
                    <a:pt x="149" y="49570"/>
                  </a:lnTo>
                  <a:lnTo>
                    <a:pt x="1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5" name="Google Shape;3505;p53"/>
          <p:cNvGrpSpPr/>
          <p:nvPr/>
        </p:nvGrpSpPr>
        <p:grpSpPr>
          <a:xfrm>
            <a:off x="7425992" y="-2337550"/>
            <a:ext cx="552402" cy="3931583"/>
            <a:chOff x="6715575" y="2099409"/>
            <a:chExt cx="177450" cy="1262916"/>
          </a:xfrm>
        </p:grpSpPr>
        <p:sp>
          <p:nvSpPr>
            <p:cNvPr id="3506" name="Google Shape;3506;p53"/>
            <p:cNvSpPr/>
            <p:nvPr/>
          </p:nvSpPr>
          <p:spPr>
            <a:xfrm>
              <a:off x="6715575" y="3184875"/>
              <a:ext cx="177450" cy="177450"/>
            </a:xfrm>
            <a:custGeom>
              <a:avLst/>
              <a:gdLst/>
              <a:ahLst/>
              <a:cxnLst/>
              <a:rect l="l" t="t" r="r" b="b"/>
              <a:pathLst>
                <a:path w="7098" h="7098" extrusionOk="0">
                  <a:moveTo>
                    <a:pt x="3549" y="672"/>
                  </a:moveTo>
                  <a:lnTo>
                    <a:pt x="4399" y="1517"/>
                  </a:lnTo>
                  <a:lnTo>
                    <a:pt x="5581" y="1517"/>
                  </a:lnTo>
                  <a:lnTo>
                    <a:pt x="5581" y="2699"/>
                  </a:lnTo>
                  <a:lnTo>
                    <a:pt x="6426" y="3550"/>
                  </a:lnTo>
                  <a:lnTo>
                    <a:pt x="5581" y="4398"/>
                  </a:lnTo>
                  <a:lnTo>
                    <a:pt x="5581" y="5588"/>
                  </a:lnTo>
                  <a:lnTo>
                    <a:pt x="4399" y="5588"/>
                  </a:lnTo>
                  <a:lnTo>
                    <a:pt x="3549" y="6431"/>
                  </a:lnTo>
                  <a:lnTo>
                    <a:pt x="2700" y="5588"/>
                  </a:lnTo>
                  <a:lnTo>
                    <a:pt x="1516" y="5588"/>
                  </a:lnTo>
                  <a:lnTo>
                    <a:pt x="1516" y="4398"/>
                  </a:lnTo>
                  <a:lnTo>
                    <a:pt x="673" y="3550"/>
                  </a:lnTo>
                  <a:lnTo>
                    <a:pt x="1516" y="2699"/>
                  </a:lnTo>
                  <a:lnTo>
                    <a:pt x="1516" y="1517"/>
                  </a:lnTo>
                  <a:lnTo>
                    <a:pt x="2700" y="1517"/>
                  </a:lnTo>
                  <a:lnTo>
                    <a:pt x="3549" y="672"/>
                  </a:lnTo>
                  <a:close/>
                  <a:moveTo>
                    <a:pt x="3549" y="0"/>
                  </a:moveTo>
                  <a:lnTo>
                    <a:pt x="2509" y="1040"/>
                  </a:lnTo>
                  <a:lnTo>
                    <a:pt x="1041" y="1040"/>
                  </a:lnTo>
                  <a:lnTo>
                    <a:pt x="1041" y="2508"/>
                  </a:lnTo>
                  <a:lnTo>
                    <a:pt x="1" y="3550"/>
                  </a:lnTo>
                  <a:lnTo>
                    <a:pt x="1041" y="4589"/>
                  </a:lnTo>
                  <a:lnTo>
                    <a:pt x="1041" y="6057"/>
                  </a:lnTo>
                  <a:lnTo>
                    <a:pt x="2509" y="6057"/>
                  </a:lnTo>
                  <a:lnTo>
                    <a:pt x="3549" y="7097"/>
                  </a:lnTo>
                  <a:lnTo>
                    <a:pt x="4590" y="6057"/>
                  </a:lnTo>
                  <a:lnTo>
                    <a:pt x="6058" y="6057"/>
                  </a:lnTo>
                  <a:lnTo>
                    <a:pt x="6058" y="4589"/>
                  </a:lnTo>
                  <a:lnTo>
                    <a:pt x="7098" y="3550"/>
                  </a:lnTo>
                  <a:lnTo>
                    <a:pt x="6058" y="2508"/>
                  </a:lnTo>
                  <a:lnTo>
                    <a:pt x="6058" y="1040"/>
                  </a:lnTo>
                  <a:lnTo>
                    <a:pt x="4590" y="1040"/>
                  </a:lnTo>
                  <a:lnTo>
                    <a:pt x="3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3"/>
            <p:cNvSpPr/>
            <p:nvPr/>
          </p:nvSpPr>
          <p:spPr>
            <a:xfrm>
              <a:off x="6802499" y="2099409"/>
              <a:ext cx="3580" cy="1094275"/>
            </a:xfrm>
            <a:custGeom>
              <a:avLst/>
              <a:gdLst/>
              <a:ahLst/>
              <a:cxnLst/>
              <a:rect l="l" t="t" r="r" b="b"/>
              <a:pathLst>
                <a:path w="143" h="28774" extrusionOk="0">
                  <a:moveTo>
                    <a:pt x="0" y="0"/>
                  </a:moveTo>
                  <a:lnTo>
                    <a:pt x="0" y="28773"/>
                  </a:lnTo>
                  <a:lnTo>
                    <a:pt x="143" y="28773"/>
                  </a:lnTo>
                  <a:lnTo>
                    <a:pt x="1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8" name="Google Shape;3508;p53"/>
          <p:cNvGrpSpPr/>
          <p:nvPr/>
        </p:nvGrpSpPr>
        <p:grpSpPr>
          <a:xfrm>
            <a:off x="3816292" y="-3249122"/>
            <a:ext cx="552396" cy="4394832"/>
            <a:chOff x="7324500" y="2391875"/>
            <a:chExt cx="177300" cy="1410725"/>
          </a:xfrm>
        </p:grpSpPr>
        <p:sp>
          <p:nvSpPr>
            <p:cNvPr id="3509" name="Google Shape;3509;p53"/>
            <p:cNvSpPr/>
            <p:nvPr/>
          </p:nvSpPr>
          <p:spPr>
            <a:xfrm>
              <a:off x="7324500" y="3625150"/>
              <a:ext cx="177300" cy="177450"/>
            </a:xfrm>
            <a:custGeom>
              <a:avLst/>
              <a:gdLst/>
              <a:ahLst/>
              <a:cxnLst/>
              <a:rect l="l" t="t" r="r" b="b"/>
              <a:pathLst>
                <a:path w="7092" h="7098" extrusionOk="0">
                  <a:moveTo>
                    <a:pt x="3549" y="673"/>
                  </a:moveTo>
                  <a:lnTo>
                    <a:pt x="4393" y="1510"/>
                  </a:lnTo>
                  <a:lnTo>
                    <a:pt x="5581" y="1510"/>
                  </a:lnTo>
                  <a:lnTo>
                    <a:pt x="5581" y="2700"/>
                  </a:lnTo>
                  <a:lnTo>
                    <a:pt x="6426" y="3548"/>
                  </a:lnTo>
                  <a:lnTo>
                    <a:pt x="5581" y="4398"/>
                  </a:lnTo>
                  <a:lnTo>
                    <a:pt x="5581" y="5581"/>
                  </a:lnTo>
                  <a:lnTo>
                    <a:pt x="4393" y="5581"/>
                  </a:lnTo>
                  <a:lnTo>
                    <a:pt x="3543" y="6425"/>
                  </a:lnTo>
                  <a:lnTo>
                    <a:pt x="2693" y="5581"/>
                  </a:lnTo>
                  <a:lnTo>
                    <a:pt x="1510" y="5581"/>
                  </a:lnTo>
                  <a:lnTo>
                    <a:pt x="1510" y="4398"/>
                  </a:lnTo>
                  <a:lnTo>
                    <a:pt x="667" y="3548"/>
                  </a:lnTo>
                  <a:lnTo>
                    <a:pt x="1510" y="2700"/>
                  </a:lnTo>
                  <a:lnTo>
                    <a:pt x="1510" y="1510"/>
                  </a:lnTo>
                  <a:lnTo>
                    <a:pt x="2700" y="1510"/>
                  </a:lnTo>
                  <a:lnTo>
                    <a:pt x="3549" y="673"/>
                  </a:lnTo>
                  <a:close/>
                  <a:moveTo>
                    <a:pt x="3549" y="1"/>
                  </a:moveTo>
                  <a:lnTo>
                    <a:pt x="2509" y="1041"/>
                  </a:lnTo>
                  <a:lnTo>
                    <a:pt x="1035" y="1041"/>
                  </a:lnTo>
                  <a:lnTo>
                    <a:pt x="1035" y="2508"/>
                  </a:lnTo>
                  <a:lnTo>
                    <a:pt x="1" y="3548"/>
                  </a:lnTo>
                  <a:lnTo>
                    <a:pt x="1035" y="4590"/>
                  </a:lnTo>
                  <a:lnTo>
                    <a:pt x="1035" y="6057"/>
                  </a:lnTo>
                  <a:lnTo>
                    <a:pt x="2509" y="6057"/>
                  </a:lnTo>
                  <a:lnTo>
                    <a:pt x="3549" y="7097"/>
                  </a:lnTo>
                  <a:lnTo>
                    <a:pt x="4583" y="6057"/>
                  </a:lnTo>
                  <a:lnTo>
                    <a:pt x="6058" y="6057"/>
                  </a:lnTo>
                  <a:lnTo>
                    <a:pt x="6058" y="4590"/>
                  </a:lnTo>
                  <a:lnTo>
                    <a:pt x="7092" y="3548"/>
                  </a:lnTo>
                  <a:lnTo>
                    <a:pt x="6058" y="2508"/>
                  </a:lnTo>
                  <a:lnTo>
                    <a:pt x="6058" y="1041"/>
                  </a:lnTo>
                  <a:lnTo>
                    <a:pt x="4583" y="1041"/>
                  </a:lnTo>
                  <a:lnTo>
                    <a:pt x="3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53"/>
            <p:cNvSpPr/>
            <p:nvPr/>
          </p:nvSpPr>
          <p:spPr>
            <a:xfrm>
              <a:off x="7411275" y="2391875"/>
              <a:ext cx="3725" cy="1239250"/>
            </a:xfrm>
            <a:custGeom>
              <a:avLst/>
              <a:gdLst/>
              <a:ahLst/>
              <a:cxnLst/>
              <a:rect l="l" t="t" r="r" b="b"/>
              <a:pathLst>
                <a:path w="149" h="49570" extrusionOk="0">
                  <a:moveTo>
                    <a:pt x="1" y="0"/>
                  </a:moveTo>
                  <a:lnTo>
                    <a:pt x="1" y="49570"/>
                  </a:lnTo>
                  <a:lnTo>
                    <a:pt x="149" y="49570"/>
                  </a:lnTo>
                  <a:lnTo>
                    <a:pt x="1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1" name="Google Shape;3511;p53"/>
          <p:cNvGrpSpPr/>
          <p:nvPr/>
        </p:nvGrpSpPr>
        <p:grpSpPr>
          <a:xfrm>
            <a:off x="7457606" y="2036781"/>
            <a:ext cx="3332271" cy="3332271"/>
            <a:chOff x="2924725" y="208150"/>
            <a:chExt cx="1242550" cy="1242550"/>
          </a:xfrm>
        </p:grpSpPr>
        <p:sp>
          <p:nvSpPr>
            <p:cNvPr id="3512" name="Google Shape;3512;p53"/>
            <p:cNvSpPr/>
            <p:nvPr/>
          </p:nvSpPr>
          <p:spPr>
            <a:xfrm>
              <a:off x="3333800" y="766875"/>
              <a:ext cx="173425" cy="125125"/>
            </a:xfrm>
            <a:custGeom>
              <a:avLst/>
              <a:gdLst/>
              <a:ahLst/>
              <a:cxnLst/>
              <a:rect l="l" t="t" r="r" b="b"/>
              <a:pathLst>
                <a:path w="6937" h="5005" extrusionOk="0">
                  <a:moveTo>
                    <a:pt x="4428" y="582"/>
                  </a:moveTo>
                  <a:lnTo>
                    <a:pt x="6152" y="2502"/>
                  </a:lnTo>
                  <a:lnTo>
                    <a:pt x="4428" y="4422"/>
                  </a:lnTo>
                  <a:lnTo>
                    <a:pt x="583" y="4422"/>
                  </a:lnTo>
                  <a:lnTo>
                    <a:pt x="583" y="582"/>
                  </a:lnTo>
                  <a:close/>
                  <a:moveTo>
                    <a:pt x="1" y="0"/>
                  </a:moveTo>
                  <a:lnTo>
                    <a:pt x="1" y="5004"/>
                  </a:lnTo>
                  <a:lnTo>
                    <a:pt x="4690" y="5004"/>
                  </a:lnTo>
                  <a:lnTo>
                    <a:pt x="6936" y="2502"/>
                  </a:lnTo>
                  <a:lnTo>
                    <a:pt x="46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3"/>
            <p:cNvSpPr/>
            <p:nvPr/>
          </p:nvSpPr>
          <p:spPr>
            <a:xfrm>
              <a:off x="3483450" y="868225"/>
              <a:ext cx="125250" cy="173550"/>
            </a:xfrm>
            <a:custGeom>
              <a:avLst/>
              <a:gdLst/>
              <a:ahLst/>
              <a:cxnLst/>
              <a:rect l="l" t="t" r="r" b="b"/>
              <a:pathLst>
                <a:path w="5010" h="6942" extrusionOk="0">
                  <a:moveTo>
                    <a:pt x="2502" y="790"/>
                  </a:moveTo>
                  <a:lnTo>
                    <a:pt x="4422" y="2514"/>
                  </a:lnTo>
                  <a:lnTo>
                    <a:pt x="4422" y="6359"/>
                  </a:lnTo>
                  <a:lnTo>
                    <a:pt x="588" y="6359"/>
                  </a:lnTo>
                  <a:lnTo>
                    <a:pt x="588" y="2514"/>
                  </a:lnTo>
                  <a:lnTo>
                    <a:pt x="2502" y="790"/>
                  </a:lnTo>
                  <a:close/>
                  <a:moveTo>
                    <a:pt x="2502" y="0"/>
                  </a:moveTo>
                  <a:lnTo>
                    <a:pt x="0" y="2253"/>
                  </a:lnTo>
                  <a:lnTo>
                    <a:pt x="0" y="6941"/>
                  </a:lnTo>
                  <a:lnTo>
                    <a:pt x="5010" y="6941"/>
                  </a:lnTo>
                  <a:lnTo>
                    <a:pt x="5010" y="2253"/>
                  </a:lnTo>
                  <a:lnTo>
                    <a:pt x="25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3"/>
            <p:cNvSpPr/>
            <p:nvPr/>
          </p:nvSpPr>
          <p:spPr>
            <a:xfrm>
              <a:off x="2924725" y="208150"/>
              <a:ext cx="1242550" cy="1242550"/>
            </a:xfrm>
            <a:custGeom>
              <a:avLst/>
              <a:gdLst/>
              <a:ahLst/>
              <a:cxnLst/>
              <a:rect l="l" t="t" r="r" b="b"/>
              <a:pathLst>
                <a:path w="49702" h="49702" extrusionOk="0">
                  <a:moveTo>
                    <a:pt x="24851" y="5446"/>
                  </a:moveTo>
                  <a:lnTo>
                    <a:pt x="30574" y="11133"/>
                  </a:lnTo>
                  <a:lnTo>
                    <a:pt x="38575" y="11133"/>
                  </a:lnTo>
                  <a:lnTo>
                    <a:pt x="38575" y="19134"/>
                  </a:lnTo>
                  <a:lnTo>
                    <a:pt x="44263" y="24863"/>
                  </a:lnTo>
                  <a:lnTo>
                    <a:pt x="38575" y="30587"/>
                  </a:lnTo>
                  <a:lnTo>
                    <a:pt x="38575" y="38575"/>
                  </a:lnTo>
                  <a:lnTo>
                    <a:pt x="30587" y="38575"/>
                  </a:lnTo>
                  <a:lnTo>
                    <a:pt x="24846" y="44270"/>
                  </a:lnTo>
                  <a:lnTo>
                    <a:pt x="19115" y="38575"/>
                  </a:lnTo>
                  <a:lnTo>
                    <a:pt x="11133" y="38575"/>
                  </a:lnTo>
                  <a:lnTo>
                    <a:pt x="11133" y="30593"/>
                  </a:lnTo>
                  <a:lnTo>
                    <a:pt x="5438" y="24851"/>
                  </a:lnTo>
                  <a:lnTo>
                    <a:pt x="11133" y="19121"/>
                  </a:lnTo>
                  <a:lnTo>
                    <a:pt x="11133" y="11133"/>
                  </a:lnTo>
                  <a:lnTo>
                    <a:pt x="19127" y="11133"/>
                  </a:lnTo>
                  <a:lnTo>
                    <a:pt x="24851" y="5446"/>
                  </a:lnTo>
                  <a:close/>
                  <a:moveTo>
                    <a:pt x="24851" y="4625"/>
                  </a:moveTo>
                  <a:lnTo>
                    <a:pt x="18883" y="10545"/>
                  </a:lnTo>
                  <a:lnTo>
                    <a:pt x="10545" y="10545"/>
                  </a:lnTo>
                  <a:lnTo>
                    <a:pt x="10545" y="18884"/>
                  </a:lnTo>
                  <a:lnTo>
                    <a:pt x="4612" y="24851"/>
                  </a:lnTo>
                  <a:lnTo>
                    <a:pt x="10545" y="30831"/>
                  </a:lnTo>
                  <a:lnTo>
                    <a:pt x="10545" y="39157"/>
                  </a:lnTo>
                  <a:lnTo>
                    <a:pt x="18871" y="39157"/>
                  </a:lnTo>
                  <a:lnTo>
                    <a:pt x="24846" y="45096"/>
                  </a:lnTo>
                  <a:lnTo>
                    <a:pt x="30824" y="39157"/>
                  </a:lnTo>
                  <a:lnTo>
                    <a:pt x="39157" y="39157"/>
                  </a:lnTo>
                  <a:lnTo>
                    <a:pt x="39157" y="30825"/>
                  </a:lnTo>
                  <a:lnTo>
                    <a:pt x="45083" y="24863"/>
                  </a:lnTo>
                  <a:lnTo>
                    <a:pt x="39157" y="18890"/>
                  </a:lnTo>
                  <a:lnTo>
                    <a:pt x="39157" y="10545"/>
                  </a:lnTo>
                  <a:lnTo>
                    <a:pt x="30818" y="10545"/>
                  </a:lnTo>
                  <a:lnTo>
                    <a:pt x="24851" y="4625"/>
                  </a:lnTo>
                  <a:close/>
                  <a:moveTo>
                    <a:pt x="24851" y="827"/>
                  </a:moveTo>
                  <a:lnTo>
                    <a:pt x="31888" y="7865"/>
                  </a:lnTo>
                  <a:lnTo>
                    <a:pt x="41838" y="7865"/>
                  </a:lnTo>
                  <a:lnTo>
                    <a:pt x="41838" y="17814"/>
                  </a:lnTo>
                  <a:lnTo>
                    <a:pt x="48875" y="24851"/>
                  </a:lnTo>
                  <a:lnTo>
                    <a:pt x="41838" y="31888"/>
                  </a:lnTo>
                  <a:lnTo>
                    <a:pt x="41838" y="41838"/>
                  </a:lnTo>
                  <a:lnTo>
                    <a:pt x="31888" y="41838"/>
                  </a:lnTo>
                  <a:lnTo>
                    <a:pt x="24851" y="48876"/>
                  </a:lnTo>
                  <a:lnTo>
                    <a:pt x="17813" y="41838"/>
                  </a:lnTo>
                  <a:lnTo>
                    <a:pt x="7863" y="41838"/>
                  </a:lnTo>
                  <a:lnTo>
                    <a:pt x="7863" y="31888"/>
                  </a:lnTo>
                  <a:lnTo>
                    <a:pt x="827" y="24851"/>
                  </a:lnTo>
                  <a:lnTo>
                    <a:pt x="7863" y="17814"/>
                  </a:lnTo>
                  <a:lnTo>
                    <a:pt x="7863" y="7865"/>
                  </a:lnTo>
                  <a:lnTo>
                    <a:pt x="17820" y="7865"/>
                  </a:lnTo>
                  <a:lnTo>
                    <a:pt x="24851" y="827"/>
                  </a:lnTo>
                  <a:close/>
                  <a:moveTo>
                    <a:pt x="24851" y="1"/>
                  </a:moveTo>
                  <a:lnTo>
                    <a:pt x="17576" y="7281"/>
                  </a:lnTo>
                  <a:lnTo>
                    <a:pt x="7281" y="7281"/>
                  </a:lnTo>
                  <a:lnTo>
                    <a:pt x="7281" y="17576"/>
                  </a:lnTo>
                  <a:lnTo>
                    <a:pt x="1" y="24851"/>
                  </a:lnTo>
                  <a:lnTo>
                    <a:pt x="7281" y="32132"/>
                  </a:lnTo>
                  <a:lnTo>
                    <a:pt x="7281" y="42427"/>
                  </a:lnTo>
                  <a:lnTo>
                    <a:pt x="17576" y="42427"/>
                  </a:lnTo>
                  <a:lnTo>
                    <a:pt x="24851" y="49702"/>
                  </a:lnTo>
                  <a:lnTo>
                    <a:pt x="32132" y="42427"/>
                  </a:lnTo>
                  <a:lnTo>
                    <a:pt x="42427" y="42427"/>
                  </a:lnTo>
                  <a:lnTo>
                    <a:pt x="42427" y="32132"/>
                  </a:lnTo>
                  <a:lnTo>
                    <a:pt x="49702" y="24851"/>
                  </a:lnTo>
                  <a:lnTo>
                    <a:pt x="42427" y="17576"/>
                  </a:lnTo>
                  <a:lnTo>
                    <a:pt x="42427" y="7281"/>
                  </a:lnTo>
                  <a:lnTo>
                    <a:pt x="32132" y="7281"/>
                  </a:lnTo>
                  <a:lnTo>
                    <a:pt x="24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53"/>
            <p:cNvSpPr/>
            <p:nvPr/>
          </p:nvSpPr>
          <p:spPr>
            <a:xfrm>
              <a:off x="3584900" y="766875"/>
              <a:ext cx="173300" cy="125125"/>
            </a:xfrm>
            <a:custGeom>
              <a:avLst/>
              <a:gdLst/>
              <a:ahLst/>
              <a:cxnLst/>
              <a:rect l="l" t="t" r="r" b="b"/>
              <a:pathLst>
                <a:path w="6932" h="5005" extrusionOk="0">
                  <a:moveTo>
                    <a:pt x="6343" y="582"/>
                  </a:moveTo>
                  <a:lnTo>
                    <a:pt x="6343" y="4422"/>
                  </a:lnTo>
                  <a:lnTo>
                    <a:pt x="2510" y="4422"/>
                  </a:lnTo>
                  <a:lnTo>
                    <a:pt x="785" y="2502"/>
                  </a:lnTo>
                  <a:lnTo>
                    <a:pt x="2510" y="582"/>
                  </a:lnTo>
                  <a:close/>
                  <a:moveTo>
                    <a:pt x="2247" y="0"/>
                  </a:moveTo>
                  <a:lnTo>
                    <a:pt x="1" y="2502"/>
                  </a:lnTo>
                  <a:lnTo>
                    <a:pt x="2247" y="5004"/>
                  </a:lnTo>
                  <a:lnTo>
                    <a:pt x="6932" y="5004"/>
                  </a:lnTo>
                  <a:lnTo>
                    <a:pt x="6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53"/>
            <p:cNvSpPr/>
            <p:nvPr/>
          </p:nvSpPr>
          <p:spPr>
            <a:xfrm>
              <a:off x="3483450" y="617375"/>
              <a:ext cx="125250" cy="173300"/>
            </a:xfrm>
            <a:custGeom>
              <a:avLst/>
              <a:gdLst/>
              <a:ahLst/>
              <a:cxnLst/>
              <a:rect l="l" t="t" r="r" b="b"/>
              <a:pathLst>
                <a:path w="5010" h="6932" extrusionOk="0">
                  <a:moveTo>
                    <a:pt x="4422" y="590"/>
                  </a:moveTo>
                  <a:lnTo>
                    <a:pt x="4422" y="4422"/>
                  </a:lnTo>
                  <a:lnTo>
                    <a:pt x="2502" y="6147"/>
                  </a:lnTo>
                  <a:lnTo>
                    <a:pt x="588" y="4422"/>
                  </a:lnTo>
                  <a:lnTo>
                    <a:pt x="588" y="590"/>
                  </a:lnTo>
                  <a:close/>
                  <a:moveTo>
                    <a:pt x="0" y="0"/>
                  </a:moveTo>
                  <a:lnTo>
                    <a:pt x="0" y="4685"/>
                  </a:lnTo>
                  <a:lnTo>
                    <a:pt x="2502" y="6932"/>
                  </a:lnTo>
                  <a:lnTo>
                    <a:pt x="5010" y="4685"/>
                  </a:lnTo>
                  <a:lnTo>
                    <a:pt x="5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3"/>
            <p:cNvSpPr/>
            <p:nvPr/>
          </p:nvSpPr>
          <p:spPr>
            <a:xfrm>
              <a:off x="3188350" y="471775"/>
              <a:ext cx="715325" cy="715325"/>
            </a:xfrm>
            <a:custGeom>
              <a:avLst/>
              <a:gdLst/>
              <a:ahLst/>
              <a:cxnLst/>
              <a:rect l="l" t="t" r="r" b="b"/>
              <a:pathLst>
                <a:path w="28613" h="28613" extrusionOk="0">
                  <a:moveTo>
                    <a:pt x="28030" y="588"/>
                  </a:moveTo>
                  <a:lnTo>
                    <a:pt x="28030" y="7756"/>
                  </a:lnTo>
                  <a:lnTo>
                    <a:pt x="25408" y="5117"/>
                  </a:lnTo>
                  <a:lnTo>
                    <a:pt x="22205" y="8392"/>
                  </a:lnTo>
                  <a:lnTo>
                    <a:pt x="22205" y="11804"/>
                  </a:lnTo>
                  <a:lnTo>
                    <a:pt x="18109" y="11804"/>
                  </a:lnTo>
                  <a:lnTo>
                    <a:pt x="15863" y="14306"/>
                  </a:lnTo>
                  <a:lnTo>
                    <a:pt x="18109" y="16808"/>
                  </a:lnTo>
                  <a:lnTo>
                    <a:pt x="22205" y="16808"/>
                  </a:lnTo>
                  <a:lnTo>
                    <a:pt x="22205" y="20232"/>
                  </a:lnTo>
                  <a:lnTo>
                    <a:pt x="25408" y="23507"/>
                  </a:lnTo>
                  <a:lnTo>
                    <a:pt x="28030" y="20868"/>
                  </a:lnTo>
                  <a:lnTo>
                    <a:pt x="28030" y="28030"/>
                  </a:lnTo>
                  <a:lnTo>
                    <a:pt x="20868" y="28030"/>
                  </a:lnTo>
                  <a:lnTo>
                    <a:pt x="23501" y="25416"/>
                  </a:lnTo>
                  <a:lnTo>
                    <a:pt x="20226" y="22217"/>
                  </a:lnTo>
                  <a:lnTo>
                    <a:pt x="16814" y="22217"/>
                  </a:lnTo>
                  <a:lnTo>
                    <a:pt x="16814" y="18111"/>
                  </a:lnTo>
                  <a:lnTo>
                    <a:pt x="14306" y="15858"/>
                  </a:lnTo>
                  <a:lnTo>
                    <a:pt x="11804" y="18111"/>
                  </a:lnTo>
                  <a:lnTo>
                    <a:pt x="11804" y="22217"/>
                  </a:lnTo>
                  <a:lnTo>
                    <a:pt x="8386" y="22217"/>
                  </a:lnTo>
                  <a:lnTo>
                    <a:pt x="5111" y="25416"/>
                  </a:lnTo>
                  <a:lnTo>
                    <a:pt x="7739" y="28030"/>
                  </a:lnTo>
                  <a:lnTo>
                    <a:pt x="588" y="28030"/>
                  </a:lnTo>
                  <a:lnTo>
                    <a:pt x="588" y="20874"/>
                  </a:lnTo>
                  <a:lnTo>
                    <a:pt x="3197" y="23507"/>
                  </a:lnTo>
                  <a:lnTo>
                    <a:pt x="6401" y="20232"/>
                  </a:lnTo>
                  <a:lnTo>
                    <a:pt x="6401" y="16808"/>
                  </a:lnTo>
                  <a:lnTo>
                    <a:pt x="10508" y="16808"/>
                  </a:lnTo>
                  <a:lnTo>
                    <a:pt x="12754" y="14306"/>
                  </a:lnTo>
                  <a:lnTo>
                    <a:pt x="10508" y="11804"/>
                  </a:lnTo>
                  <a:lnTo>
                    <a:pt x="6401" y="11804"/>
                  </a:lnTo>
                  <a:lnTo>
                    <a:pt x="6401" y="8392"/>
                  </a:lnTo>
                  <a:lnTo>
                    <a:pt x="3197" y="5117"/>
                  </a:lnTo>
                  <a:lnTo>
                    <a:pt x="588" y="7750"/>
                  </a:lnTo>
                  <a:lnTo>
                    <a:pt x="588" y="588"/>
                  </a:lnTo>
                  <a:lnTo>
                    <a:pt x="7750" y="588"/>
                  </a:lnTo>
                  <a:lnTo>
                    <a:pt x="5111" y="3210"/>
                  </a:lnTo>
                  <a:lnTo>
                    <a:pt x="8386" y="6414"/>
                  </a:lnTo>
                  <a:lnTo>
                    <a:pt x="11804" y="6414"/>
                  </a:lnTo>
                  <a:lnTo>
                    <a:pt x="11804" y="10509"/>
                  </a:lnTo>
                  <a:lnTo>
                    <a:pt x="14306" y="12756"/>
                  </a:lnTo>
                  <a:lnTo>
                    <a:pt x="16814" y="10509"/>
                  </a:lnTo>
                  <a:lnTo>
                    <a:pt x="16814" y="6414"/>
                  </a:lnTo>
                  <a:lnTo>
                    <a:pt x="20226" y="6414"/>
                  </a:lnTo>
                  <a:lnTo>
                    <a:pt x="23501" y="3210"/>
                  </a:lnTo>
                  <a:lnTo>
                    <a:pt x="20862" y="588"/>
                  </a:lnTo>
                  <a:close/>
                  <a:moveTo>
                    <a:pt x="0" y="0"/>
                  </a:moveTo>
                  <a:lnTo>
                    <a:pt x="0" y="9165"/>
                  </a:lnTo>
                  <a:lnTo>
                    <a:pt x="3197" y="5950"/>
                  </a:lnTo>
                  <a:lnTo>
                    <a:pt x="5819" y="8630"/>
                  </a:lnTo>
                  <a:lnTo>
                    <a:pt x="5819" y="12386"/>
                  </a:lnTo>
                  <a:lnTo>
                    <a:pt x="10246" y="12386"/>
                  </a:lnTo>
                  <a:lnTo>
                    <a:pt x="11970" y="14306"/>
                  </a:lnTo>
                  <a:lnTo>
                    <a:pt x="10246" y="16226"/>
                  </a:lnTo>
                  <a:lnTo>
                    <a:pt x="5819" y="16226"/>
                  </a:lnTo>
                  <a:lnTo>
                    <a:pt x="5819" y="19995"/>
                  </a:lnTo>
                  <a:lnTo>
                    <a:pt x="3197" y="22675"/>
                  </a:lnTo>
                  <a:lnTo>
                    <a:pt x="0" y="19460"/>
                  </a:lnTo>
                  <a:lnTo>
                    <a:pt x="0" y="28612"/>
                  </a:lnTo>
                  <a:lnTo>
                    <a:pt x="9158" y="28612"/>
                  </a:lnTo>
                  <a:lnTo>
                    <a:pt x="5943" y="25421"/>
                  </a:lnTo>
                  <a:lnTo>
                    <a:pt x="8623" y="22799"/>
                  </a:lnTo>
                  <a:lnTo>
                    <a:pt x="12392" y="22799"/>
                  </a:lnTo>
                  <a:lnTo>
                    <a:pt x="12392" y="18372"/>
                  </a:lnTo>
                  <a:lnTo>
                    <a:pt x="14306" y="16648"/>
                  </a:lnTo>
                  <a:lnTo>
                    <a:pt x="16226" y="18372"/>
                  </a:lnTo>
                  <a:lnTo>
                    <a:pt x="16226" y="22799"/>
                  </a:lnTo>
                  <a:lnTo>
                    <a:pt x="19988" y="22799"/>
                  </a:lnTo>
                  <a:lnTo>
                    <a:pt x="22668" y="25421"/>
                  </a:lnTo>
                  <a:lnTo>
                    <a:pt x="19447" y="28612"/>
                  </a:lnTo>
                  <a:lnTo>
                    <a:pt x="28612" y="28612"/>
                  </a:lnTo>
                  <a:lnTo>
                    <a:pt x="28612" y="19453"/>
                  </a:lnTo>
                  <a:lnTo>
                    <a:pt x="25414" y="22675"/>
                  </a:lnTo>
                  <a:lnTo>
                    <a:pt x="22794" y="19995"/>
                  </a:lnTo>
                  <a:lnTo>
                    <a:pt x="22794" y="16226"/>
                  </a:lnTo>
                  <a:lnTo>
                    <a:pt x="18372" y="16226"/>
                  </a:lnTo>
                  <a:lnTo>
                    <a:pt x="16647" y="14306"/>
                  </a:lnTo>
                  <a:lnTo>
                    <a:pt x="18372" y="12386"/>
                  </a:lnTo>
                  <a:lnTo>
                    <a:pt x="22794" y="12386"/>
                  </a:lnTo>
                  <a:lnTo>
                    <a:pt x="22794" y="8630"/>
                  </a:lnTo>
                  <a:lnTo>
                    <a:pt x="25414" y="5950"/>
                  </a:lnTo>
                  <a:lnTo>
                    <a:pt x="28612" y="9177"/>
                  </a:lnTo>
                  <a:lnTo>
                    <a:pt x="28612" y="0"/>
                  </a:lnTo>
                  <a:lnTo>
                    <a:pt x="19442" y="0"/>
                  </a:lnTo>
                  <a:lnTo>
                    <a:pt x="22668" y="3204"/>
                  </a:lnTo>
                  <a:lnTo>
                    <a:pt x="19988" y="5824"/>
                  </a:lnTo>
                  <a:lnTo>
                    <a:pt x="16226" y="5824"/>
                  </a:lnTo>
                  <a:lnTo>
                    <a:pt x="16226" y="10246"/>
                  </a:lnTo>
                  <a:lnTo>
                    <a:pt x="14306" y="11971"/>
                  </a:lnTo>
                  <a:lnTo>
                    <a:pt x="12392" y="10246"/>
                  </a:lnTo>
                  <a:lnTo>
                    <a:pt x="12392" y="5824"/>
                  </a:lnTo>
                  <a:lnTo>
                    <a:pt x="8623" y="5824"/>
                  </a:lnTo>
                  <a:lnTo>
                    <a:pt x="5943" y="3204"/>
                  </a:lnTo>
                  <a:lnTo>
                    <a:pt x="91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3"/>
            <p:cNvSpPr/>
            <p:nvPr/>
          </p:nvSpPr>
          <p:spPr>
            <a:xfrm>
              <a:off x="3382100" y="323775"/>
              <a:ext cx="327825" cy="308350"/>
            </a:xfrm>
            <a:custGeom>
              <a:avLst/>
              <a:gdLst/>
              <a:ahLst/>
              <a:cxnLst/>
              <a:rect l="l" t="t" r="r" b="b"/>
              <a:pathLst>
                <a:path w="13113" h="12334" extrusionOk="0">
                  <a:moveTo>
                    <a:pt x="6556" y="821"/>
                  </a:moveTo>
                  <a:lnTo>
                    <a:pt x="11692" y="5920"/>
                  </a:lnTo>
                  <a:lnTo>
                    <a:pt x="8476" y="5920"/>
                  </a:lnTo>
                  <a:lnTo>
                    <a:pt x="8476" y="11744"/>
                  </a:lnTo>
                  <a:lnTo>
                    <a:pt x="4642" y="11744"/>
                  </a:lnTo>
                  <a:lnTo>
                    <a:pt x="4642" y="5920"/>
                  </a:lnTo>
                  <a:lnTo>
                    <a:pt x="1421" y="5920"/>
                  </a:lnTo>
                  <a:lnTo>
                    <a:pt x="6556" y="821"/>
                  </a:lnTo>
                  <a:close/>
                  <a:moveTo>
                    <a:pt x="6556" y="0"/>
                  </a:moveTo>
                  <a:lnTo>
                    <a:pt x="0" y="6508"/>
                  </a:lnTo>
                  <a:lnTo>
                    <a:pt x="4054" y="6508"/>
                  </a:lnTo>
                  <a:lnTo>
                    <a:pt x="4054" y="12334"/>
                  </a:lnTo>
                  <a:lnTo>
                    <a:pt x="9064" y="12334"/>
                  </a:lnTo>
                  <a:lnTo>
                    <a:pt x="9064" y="6508"/>
                  </a:lnTo>
                  <a:lnTo>
                    <a:pt x="13112" y="6508"/>
                  </a:lnTo>
                  <a:lnTo>
                    <a:pt x="65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3"/>
            <p:cNvSpPr/>
            <p:nvPr/>
          </p:nvSpPr>
          <p:spPr>
            <a:xfrm>
              <a:off x="3594000" y="471775"/>
              <a:ext cx="181900" cy="160350"/>
            </a:xfrm>
            <a:custGeom>
              <a:avLst/>
              <a:gdLst/>
              <a:ahLst/>
              <a:cxnLst/>
              <a:rect l="l" t="t" r="r" b="b"/>
              <a:pathLst>
                <a:path w="7276" h="6414" extrusionOk="0">
                  <a:moveTo>
                    <a:pt x="3803" y="588"/>
                  </a:moveTo>
                  <a:lnTo>
                    <a:pt x="6442" y="3204"/>
                  </a:lnTo>
                  <a:lnTo>
                    <a:pt x="3762" y="5824"/>
                  </a:lnTo>
                  <a:lnTo>
                    <a:pt x="588" y="5824"/>
                  </a:lnTo>
                  <a:lnTo>
                    <a:pt x="588" y="588"/>
                  </a:lnTo>
                  <a:close/>
                  <a:moveTo>
                    <a:pt x="0" y="0"/>
                  </a:moveTo>
                  <a:lnTo>
                    <a:pt x="0" y="6414"/>
                  </a:lnTo>
                  <a:lnTo>
                    <a:pt x="4000" y="6414"/>
                  </a:lnTo>
                  <a:lnTo>
                    <a:pt x="7275" y="3210"/>
                  </a:lnTo>
                  <a:lnTo>
                    <a:pt x="4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3"/>
            <p:cNvSpPr/>
            <p:nvPr/>
          </p:nvSpPr>
          <p:spPr>
            <a:xfrm>
              <a:off x="3316125" y="471775"/>
              <a:ext cx="182025" cy="160350"/>
            </a:xfrm>
            <a:custGeom>
              <a:avLst/>
              <a:gdLst/>
              <a:ahLst/>
              <a:cxnLst/>
              <a:rect l="l" t="t" r="r" b="b"/>
              <a:pathLst>
                <a:path w="7281" h="6414" extrusionOk="0">
                  <a:moveTo>
                    <a:pt x="6693" y="588"/>
                  </a:moveTo>
                  <a:lnTo>
                    <a:pt x="6693" y="5824"/>
                  </a:lnTo>
                  <a:lnTo>
                    <a:pt x="3512" y="5824"/>
                  </a:lnTo>
                  <a:lnTo>
                    <a:pt x="832" y="3204"/>
                  </a:lnTo>
                  <a:lnTo>
                    <a:pt x="3471" y="588"/>
                  </a:lnTo>
                  <a:close/>
                  <a:moveTo>
                    <a:pt x="3227" y="0"/>
                  </a:moveTo>
                  <a:lnTo>
                    <a:pt x="0" y="3210"/>
                  </a:lnTo>
                  <a:lnTo>
                    <a:pt x="3275" y="6414"/>
                  </a:lnTo>
                  <a:lnTo>
                    <a:pt x="7281" y="6414"/>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3"/>
            <p:cNvSpPr/>
            <p:nvPr/>
          </p:nvSpPr>
          <p:spPr>
            <a:xfrm>
              <a:off x="3743450" y="665650"/>
              <a:ext cx="308350" cy="327825"/>
            </a:xfrm>
            <a:custGeom>
              <a:avLst/>
              <a:gdLst/>
              <a:ahLst/>
              <a:cxnLst/>
              <a:rect l="l" t="t" r="r" b="b"/>
              <a:pathLst>
                <a:path w="12334" h="13113" extrusionOk="0">
                  <a:moveTo>
                    <a:pt x="6408" y="1422"/>
                  </a:moveTo>
                  <a:lnTo>
                    <a:pt x="11514" y="6563"/>
                  </a:lnTo>
                  <a:lnTo>
                    <a:pt x="6408" y="11698"/>
                  </a:lnTo>
                  <a:lnTo>
                    <a:pt x="6408" y="8471"/>
                  </a:lnTo>
                  <a:lnTo>
                    <a:pt x="590" y="8471"/>
                  </a:lnTo>
                  <a:lnTo>
                    <a:pt x="590" y="4631"/>
                  </a:lnTo>
                  <a:lnTo>
                    <a:pt x="6408" y="4631"/>
                  </a:lnTo>
                  <a:lnTo>
                    <a:pt x="6408" y="1422"/>
                  </a:lnTo>
                  <a:close/>
                  <a:moveTo>
                    <a:pt x="5826" y="1"/>
                  </a:moveTo>
                  <a:lnTo>
                    <a:pt x="5826" y="4049"/>
                  </a:lnTo>
                  <a:lnTo>
                    <a:pt x="1" y="4049"/>
                  </a:lnTo>
                  <a:lnTo>
                    <a:pt x="1" y="9053"/>
                  </a:lnTo>
                  <a:lnTo>
                    <a:pt x="5826" y="9053"/>
                  </a:lnTo>
                  <a:lnTo>
                    <a:pt x="5826" y="13113"/>
                  </a:lnTo>
                  <a:lnTo>
                    <a:pt x="12334" y="6563"/>
                  </a:lnTo>
                  <a:lnTo>
                    <a:pt x="5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3"/>
            <p:cNvSpPr/>
            <p:nvPr/>
          </p:nvSpPr>
          <p:spPr>
            <a:xfrm>
              <a:off x="3743450" y="877425"/>
              <a:ext cx="160225" cy="182025"/>
            </a:xfrm>
            <a:custGeom>
              <a:avLst/>
              <a:gdLst/>
              <a:ahLst/>
              <a:cxnLst/>
              <a:rect l="l" t="t" r="r" b="b"/>
              <a:pathLst>
                <a:path w="6409" h="7281" extrusionOk="0">
                  <a:moveTo>
                    <a:pt x="5826" y="582"/>
                  </a:moveTo>
                  <a:lnTo>
                    <a:pt x="5826" y="3816"/>
                  </a:lnTo>
                  <a:lnTo>
                    <a:pt x="3210" y="6449"/>
                  </a:lnTo>
                  <a:lnTo>
                    <a:pt x="590" y="3769"/>
                  </a:lnTo>
                  <a:lnTo>
                    <a:pt x="590" y="582"/>
                  </a:lnTo>
                  <a:close/>
                  <a:moveTo>
                    <a:pt x="1" y="0"/>
                  </a:moveTo>
                  <a:lnTo>
                    <a:pt x="1" y="4006"/>
                  </a:lnTo>
                  <a:lnTo>
                    <a:pt x="3204" y="7281"/>
                  </a:lnTo>
                  <a:lnTo>
                    <a:pt x="6408" y="4054"/>
                  </a:lnTo>
                  <a:lnTo>
                    <a:pt x="64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3"/>
            <p:cNvSpPr/>
            <p:nvPr/>
          </p:nvSpPr>
          <p:spPr>
            <a:xfrm>
              <a:off x="3743450" y="599675"/>
              <a:ext cx="160225" cy="181775"/>
            </a:xfrm>
            <a:custGeom>
              <a:avLst/>
              <a:gdLst/>
              <a:ahLst/>
              <a:cxnLst/>
              <a:rect l="l" t="t" r="r" b="b"/>
              <a:pathLst>
                <a:path w="6409" h="7271" extrusionOk="0">
                  <a:moveTo>
                    <a:pt x="3210" y="834"/>
                  </a:moveTo>
                  <a:lnTo>
                    <a:pt x="5826" y="3473"/>
                  </a:lnTo>
                  <a:lnTo>
                    <a:pt x="5826" y="6688"/>
                  </a:lnTo>
                  <a:lnTo>
                    <a:pt x="590" y="6688"/>
                  </a:lnTo>
                  <a:lnTo>
                    <a:pt x="590" y="3514"/>
                  </a:lnTo>
                  <a:lnTo>
                    <a:pt x="3210" y="834"/>
                  </a:lnTo>
                  <a:close/>
                  <a:moveTo>
                    <a:pt x="3204" y="1"/>
                  </a:moveTo>
                  <a:lnTo>
                    <a:pt x="1" y="3276"/>
                  </a:lnTo>
                  <a:lnTo>
                    <a:pt x="1" y="7270"/>
                  </a:lnTo>
                  <a:lnTo>
                    <a:pt x="6408" y="7270"/>
                  </a:lnTo>
                  <a:lnTo>
                    <a:pt x="6408" y="3229"/>
                  </a:lnTo>
                  <a:lnTo>
                    <a:pt x="3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3"/>
            <p:cNvSpPr/>
            <p:nvPr/>
          </p:nvSpPr>
          <p:spPr>
            <a:xfrm>
              <a:off x="3040025" y="665525"/>
              <a:ext cx="308350" cy="328100"/>
            </a:xfrm>
            <a:custGeom>
              <a:avLst/>
              <a:gdLst/>
              <a:ahLst/>
              <a:cxnLst/>
              <a:rect l="l" t="t" r="r" b="b"/>
              <a:pathLst>
                <a:path w="12334" h="13124" extrusionOk="0">
                  <a:moveTo>
                    <a:pt x="5933" y="1415"/>
                  </a:moveTo>
                  <a:lnTo>
                    <a:pt x="5933" y="4636"/>
                  </a:lnTo>
                  <a:lnTo>
                    <a:pt x="11752" y="4636"/>
                  </a:lnTo>
                  <a:lnTo>
                    <a:pt x="11752" y="8476"/>
                  </a:lnTo>
                  <a:lnTo>
                    <a:pt x="5933" y="8476"/>
                  </a:lnTo>
                  <a:lnTo>
                    <a:pt x="5933" y="11710"/>
                  </a:lnTo>
                  <a:lnTo>
                    <a:pt x="826" y="6556"/>
                  </a:lnTo>
                  <a:lnTo>
                    <a:pt x="5933" y="1415"/>
                  </a:lnTo>
                  <a:close/>
                  <a:moveTo>
                    <a:pt x="6521" y="0"/>
                  </a:moveTo>
                  <a:lnTo>
                    <a:pt x="0" y="6556"/>
                  </a:lnTo>
                  <a:lnTo>
                    <a:pt x="6521" y="13124"/>
                  </a:lnTo>
                  <a:lnTo>
                    <a:pt x="6521" y="9058"/>
                  </a:lnTo>
                  <a:lnTo>
                    <a:pt x="12334" y="9058"/>
                  </a:lnTo>
                  <a:lnTo>
                    <a:pt x="12334" y="4054"/>
                  </a:lnTo>
                  <a:lnTo>
                    <a:pt x="6521" y="4054"/>
                  </a:lnTo>
                  <a:lnTo>
                    <a:pt x="6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3"/>
            <p:cNvSpPr/>
            <p:nvPr/>
          </p:nvSpPr>
          <p:spPr>
            <a:xfrm>
              <a:off x="3188350" y="877425"/>
              <a:ext cx="160025" cy="182025"/>
            </a:xfrm>
            <a:custGeom>
              <a:avLst/>
              <a:gdLst/>
              <a:ahLst/>
              <a:cxnLst/>
              <a:rect l="l" t="t" r="r" b="b"/>
              <a:pathLst>
                <a:path w="6401" h="7281" extrusionOk="0">
                  <a:moveTo>
                    <a:pt x="5819" y="582"/>
                  </a:moveTo>
                  <a:lnTo>
                    <a:pt x="5819" y="3769"/>
                  </a:lnTo>
                  <a:lnTo>
                    <a:pt x="3197" y="6449"/>
                  </a:lnTo>
                  <a:lnTo>
                    <a:pt x="588" y="3822"/>
                  </a:lnTo>
                  <a:lnTo>
                    <a:pt x="588" y="582"/>
                  </a:lnTo>
                  <a:close/>
                  <a:moveTo>
                    <a:pt x="0" y="0"/>
                  </a:moveTo>
                  <a:lnTo>
                    <a:pt x="0" y="4060"/>
                  </a:lnTo>
                  <a:lnTo>
                    <a:pt x="3197" y="7281"/>
                  </a:lnTo>
                  <a:lnTo>
                    <a:pt x="6401" y="4006"/>
                  </a:lnTo>
                  <a:lnTo>
                    <a:pt x="6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3"/>
            <p:cNvSpPr/>
            <p:nvPr/>
          </p:nvSpPr>
          <p:spPr>
            <a:xfrm>
              <a:off x="3188350" y="599675"/>
              <a:ext cx="160025" cy="181775"/>
            </a:xfrm>
            <a:custGeom>
              <a:avLst/>
              <a:gdLst/>
              <a:ahLst/>
              <a:cxnLst/>
              <a:rect l="l" t="t" r="r" b="b"/>
              <a:pathLst>
                <a:path w="6401" h="7271" extrusionOk="0">
                  <a:moveTo>
                    <a:pt x="3197" y="834"/>
                  </a:moveTo>
                  <a:lnTo>
                    <a:pt x="5819" y="3514"/>
                  </a:lnTo>
                  <a:lnTo>
                    <a:pt x="5819" y="6688"/>
                  </a:lnTo>
                  <a:lnTo>
                    <a:pt x="588" y="6688"/>
                  </a:lnTo>
                  <a:lnTo>
                    <a:pt x="588" y="3460"/>
                  </a:lnTo>
                  <a:lnTo>
                    <a:pt x="3197" y="834"/>
                  </a:lnTo>
                  <a:close/>
                  <a:moveTo>
                    <a:pt x="3197" y="1"/>
                  </a:moveTo>
                  <a:lnTo>
                    <a:pt x="0" y="3223"/>
                  </a:lnTo>
                  <a:lnTo>
                    <a:pt x="0" y="7270"/>
                  </a:lnTo>
                  <a:lnTo>
                    <a:pt x="6401" y="7270"/>
                  </a:lnTo>
                  <a:lnTo>
                    <a:pt x="6401" y="3276"/>
                  </a:lnTo>
                  <a:lnTo>
                    <a:pt x="31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53"/>
            <p:cNvSpPr/>
            <p:nvPr/>
          </p:nvSpPr>
          <p:spPr>
            <a:xfrm>
              <a:off x="3381800" y="1027200"/>
              <a:ext cx="328275" cy="308350"/>
            </a:xfrm>
            <a:custGeom>
              <a:avLst/>
              <a:gdLst/>
              <a:ahLst/>
              <a:cxnLst/>
              <a:rect l="l" t="t" r="r" b="b"/>
              <a:pathLst>
                <a:path w="13131" h="12334" extrusionOk="0">
                  <a:moveTo>
                    <a:pt x="8488" y="582"/>
                  </a:moveTo>
                  <a:lnTo>
                    <a:pt x="8488" y="6395"/>
                  </a:lnTo>
                  <a:lnTo>
                    <a:pt x="11709" y="6395"/>
                  </a:lnTo>
                  <a:lnTo>
                    <a:pt x="6563" y="11508"/>
                  </a:lnTo>
                  <a:lnTo>
                    <a:pt x="1420" y="6395"/>
                  </a:lnTo>
                  <a:lnTo>
                    <a:pt x="4654" y="6395"/>
                  </a:lnTo>
                  <a:lnTo>
                    <a:pt x="4654" y="582"/>
                  </a:lnTo>
                  <a:close/>
                  <a:moveTo>
                    <a:pt x="4066" y="0"/>
                  </a:moveTo>
                  <a:lnTo>
                    <a:pt x="4066" y="5813"/>
                  </a:lnTo>
                  <a:lnTo>
                    <a:pt x="1" y="5813"/>
                  </a:lnTo>
                  <a:lnTo>
                    <a:pt x="6563" y="12334"/>
                  </a:lnTo>
                  <a:lnTo>
                    <a:pt x="13130" y="5813"/>
                  </a:lnTo>
                  <a:lnTo>
                    <a:pt x="9076" y="5813"/>
                  </a:lnTo>
                  <a:lnTo>
                    <a:pt x="90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3"/>
            <p:cNvSpPr/>
            <p:nvPr/>
          </p:nvSpPr>
          <p:spPr>
            <a:xfrm>
              <a:off x="3316125" y="1027200"/>
              <a:ext cx="182025" cy="159900"/>
            </a:xfrm>
            <a:custGeom>
              <a:avLst/>
              <a:gdLst/>
              <a:ahLst/>
              <a:cxnLst/>
              <a:rect l="l" t="t" r="r" b="b"/>
              <a:pathLst>
                <a:path w="7281" h="6396" extrusionOk="0">
                  <a:moveTo>
                    <a:pt x="6693" y="582"/>
                  </a:moveTo>
                  <a:lnTo>
                    <a:pt x="6693" y="5813"/>
                  </a:lnTo>
                  <a:lnTo>
                    <a:pt x="3459" y="5813"/>
                  </a:lnTo>
                  <a:lnTo>
                    <a:pt x="832" y="3204"/>
                  </a:lnTo>
                  <a:lnTo>
                    <a:pt x="3512" y="582"/>
                  </a:lnTo>
                  <a:close/>
                  <a:moveTo>
                    <a:pt x="3275" y="0"/>
                  </a:moveTo>
                  <a:lnTo>
                    <a:pt x="0" y="3199"/>
                  </a:lnTo>
                  <a:lnTo>
                    <a:pt x="3215" y="6395"/>
                  </a:lnTo>
                  <a:lnTo>
                    <a:pt x="7281" y="6395"/>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3"/>
            <p:cNvSpPr/>
            <p:nvPr/>
          </p:nvSpPr>
          <p:spPr>
            <a:xfrm>
              <a:off x="3594000" y="1027200"/>
              <a:ext cx="181900" cy="159900"/>
            </a:xfrm>
            <a:custGeom>
              <a:avLst/>
              <a:gdLst/>
              <a:ahLst/>
              <a:cxnLst/>
              <a:rect l="l" t="t" r="r" b="b"/>
              <a:pathLst>
                <a:path w="7276" h="6396" extrusionOk="0">
                  <a:moveTo>
                    <a:pt x="3762" y="582"/>
                  </a:moveTo>
                  <a:lnTo>
                    <a:pt x="6442" y="3204"/>
                  </a:lnTo>
                  <a:lnTo>
                    <a:pt x="3816" y="5813"/>
                  </a:lnTo>
                  <a:lnTo>
                    <a:pt x="588" y="5813"/>
                  </a:lnTo>
                  <a:lnTo>
                    <a:pt x="588" y="582"/>
                  </a:lnTo>
                  <a:close/>
                  <a:moveTo>
                    <a:pt x="0" y="0"/>
                  </a:moveTo>
                  <a:lnTo>
                    <a:pt x="0" y="6395"/>
                  </a:lnTo>
                  <a:lnTo>
                    <a:pt x="4053" y="6395"/>
                  </a:lnTo>
                  <a:lnTo>
                    <a:pt x="7275" y="3199"/>
                  </a:lnTo>
                  <a:lnTo>
                    <a:pt x="40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1"/>
        <p:cNvGrpSpPr/>
        <p:nvPr/>
      </p:nvGrpSpPr>
      <p:grpSpPr>
        <a:xfrm>
          <a:off x="0" y="0"/>
          <a:ext cx="0" cy="0"/>
          <a:chOff x="0" y="0"/>
          <a:chExt cx="0" cy="0"/>
        </a:xfrm>
      </p:grpSpPr>
      <p:sp>
        <p:nvSpPr>
          <p:cNvPr id="332" name="Google Shape;332;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33" name="Google Shape;333;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334" name="Google Shape;334;p4"/>
          <p:cNvGrpSpPr/>
          <p:nvPr/>
        </p:nvGrpSpPr>
        <p:grpSpPr>
          <a:xfrm>
            <a:off x="-1722112" y="-908907"/>
            <a:ext cx="2590965" cy="2590965"/>
            <a:chOff x="2924725" y="208150"/>
            <a:chExt cx="1242550" cy="1242550"/>
          </a:xfrm>
        </p:grpSpPr>
        <p:sp>
          <p:nvSpPr>
            <p:cNvPr id="335" name="Google Shape;335;p4"/>
            <p:cNvSpPr/>
            <p:nvPr/>
          </p:nvSpPr>
          <p:spPr>
            <a:xfrm>
              <a:off x="3333800" y="766875"/>
              <a:ext cx="173425" cy="125125"/>
            </a:xfrm>
            <a:custGeom>
              <a:avLst/>
              <a:gdLst/>
              <a:ahLst/>
              <a:cxnLst/>
              <a:rect l="l" t="t" r="r" b="b"/>
              <a:pathLst>
                <a:path w="6937" h="5005" extrusionOk="0">
                  <a:moveTo>
                    <a:pt x="4428" y="582"/>
                  </a:moveTo>
                  <a:lnTo>
                    <a:pt x="6152" y="2502"/>
                  </a:lnTo>
                  <a:lnTo>
                    <a:pt x="4428" y="4422"/>
                  </a:lnTo>
                  <a:lnTo>
                    <a:pt x="583" y="4422"/>
                  </a:lnTo>
                  <a:lnTo>
                    <a:pt x="583" y="582"/>
                  </a:lnTo>
                  <a:close/>
                  <a:moveTo>
                    <a:pt x="1" y="0"/>
                  </a:moveTo>
                  <a:lnTo>
                    <a:pt x="1" y="5004"/>
                  </a:lnTo>
                  <a:lnTo>
                    <a:pt x="4690" y="5004"/>
                  </a:lnTo>
                  <a:lnTo>
                    <a:pt x="6936" y="2502"/>
                  </a:lnTo>
                  <a:lnTo>
                    <a:pt x="46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3483450" y="868225"/>
              <a:ext cx="125250" cy="173550"/>
            </a:xfrm>
            <a:custGeom>
              <a:avLst/>
              <a:gdLst/>
              <a:ahLst/>
              <a:cxnLst/>
              <a:rect l="l" t="t" r="r" b="b"/>
              <a:pathLst>
                <a:path w="5010" h="6942" extrusionOk="0">
                  <a:moveTo>
                    <a:pt x="2502" y="790"/>
                  </a:moveTo>
                  <a:lnTo>
                    <a:pt x="4422" y="2514"/>
                  </a:lnTo>
                  <a:lnTo>
                    <a:pt x="4422" y="6359"/>
                  </a:lnTo>
                  <a:lnTo>
                    <a:pt x="588" y="6359"/>
                  </a:lnTo>
                  <a:lnTo>
                    <a:pt x="588" y="2514"/>
                  </a:lnTo>
                  <a:lnTo>
                    <a:pt x="2502" y="790"/>
                  </a:lnTo>
                  <a:close/>
                  <a:moveTo>
                    <a:pt x="2502" y="0"/>
                  </a:moveTo>
                  <a:lnTo>
                    <a:pt x="0" y="2253"/>
                  </a:lnTo>
                  <a:lnTo>
                    <a:pt x="0" y="6941"/>
                  </a:lnTo>
                  <a:lnTo>
                    <a:pt x="5010" y="6941"/>
                  </a:lnTo>
                  <a:lnTo>
                    <a:pt x="5010" y="2253"/>
                  </a:lnTo>
                  <a:lnTo>
                    <a:pt x="25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2924725" y="208150"/>
              <a:ext cx="1242550" cy="1242550"/>
            </a:xfrm>
            <a:custGeom>
              <a:avLst/>
              <a:gdLst/>
              <a:ahLst/>
              <a:cxnLst/>
              <a:rect l="l" t="t" r="r" b="b"/>
              <a:pathLst>
                <a:path w="49702" h="49702" extrusionOk="0">
                  <a:moveTo>
                    <a:pt x="24851" y="5446"/>
                  </a:moveTo>
                  <a:lnTo>
                    <a:pt x="30574" y="11133"/>
                  </a:lnTo>
                  <a:lnTo>
                    <a:pt x="38575" y="11133"/>
                  </a:lnTo>
                  <a:lnTo>
                    <a:pt x="38575" y="19134"/>
                  </a:lnTo>
                  <a:lnTo>
                    <a:pt x="44263" y="24863"/>
                  </a:lnTo>
                  <a:lnTo>
                    <a:pt x="38575" y="30587"/>
                  </a:lnTo>
                  <a:lnTo>
                    <a:pt x="38575" y="38575"/>
                  </a:lnTo>
                  <a:lnTo>
                    <a:pt x="30587" y="38575"/>
                  </a:lnTo>
                  <a:lnTo>
                    <a:pt x="24846" y="44270"/>
                  </a:lnTo>
                  <a:lnTo>
                    <a:pt x="19115" y="38575"/>
                  </a:lnTo>
                  <a:lnTo>
                    <a:pt x="11133" y="38575"/>
                  </a:lnTo>
                  <a:lnTo>
                    <a:pt x="11133" y="30593"/>
                  </a:lnTo>
                  <a:lnTo>
                    <a:pt x="5438" y="24851"/>
                  </a:lnTo>
                  <a:lnTo>
                    <a:pt x="11133" y="19121"/>
                  </a:lnTo>
                  <a:lnTo>
                    <a:pt x="11133" y="11133"/>
                  </a:lnTo>
                  <a:lnTo>
                    <a:pt x="19127" y="11133"/>
                  </a:lnTo>
                  <a:lnTo>
                    <a:pt x="24851" y="5446"/>
                  </a:lnTo>
                  <a:close/>
                  <a:moveTo>
                    <a:pt x="24851" y="4625"/>
                  </a:moveTo>
                  <a:lnTo>
                    <a:pt x="18883" y="10545"/>
                  </a:lnTo>
                  <a:lnTo>
                    <a:pt x="10545" y="10545"/>
                  </a:lnTo>
                  <a:lnTo>
                    <a:pt x="10545" y="18884"/>
                  </a:lnTo>
                  <a:lnTo>
                    <a:pt x="4612" y="24851"/>
                  </a:lnTo>
                  <a:lnTo>
                    <a:pt x="10545" y="30831"/>
                  </a:lnTo>
                  <a:lnTo>
                    <a:pt x="10545" y="39157"/>
                  </a:lnTo>
                  <a:lnTo>
                    <a:pt x="18871" y="39157"/>
                  </a:lnTo>
                  <a:lnTo>
                    <a:pt x="24846" y="45096"/>
                  </a:lnTo>
                  <a:lnTo>
                    <a:pt x="30824" y="39157"/>
                  </a:lnTo>
                  <a:lnTo>
                    <a:pt x="39157" y="39157"/>
                  </a:lnTo>
                  <a:lnTo>
                    <a:pt x="39157" y="30825"/>
                  </a:lnTo>
                  <a:lnTo>
                    <a:pt x="45083" y="24863"/>
                  </a:lnTo>
                  <a:lnTo>
                    <a:pt x="39157" y="18890"/>
                  </a:lnTo>
                  <a:lnTo>
                    <a:pt x="39157" y="10545"/>
                  </a:lnTo>
                  <a:lnTo>
                    <a:pt x="30818" y="10545"/>
                  </a:lnTo>
                  <a:lnTo>
                    <a:pt x="24851" y="4625"/>
                  </a:lnTo>
                  <a:close/>
                  <a:moveTo>
                    <a:pt x="24851" y="827"/>
                  </a:moveTo>
                  <a:lnTo>
                    <a:pt x="31888" y="7865"/>
                  </a:lnTo>
                  <a:lnTo>
                    <a:pt x="41838" y="7865"/>
                  </a:lnTo>
                  <a:lnTo>
                    <a:pt x="41838" y="17814"/>
                  </a:lnTo>
                  <a:lnTo>
                    <a:pt x="48875" y="24851"/>
                  </a:lnTo>
                  <a:lnTo>
                    <a:pt x="41838" y="31888"/>
                  </a:lnTo>
                  <a:lnTo>
                    <a:pt x="41838" y="41838"/>
                  </a:lnTo>
                  <a:lnTo>
                    <a:pt x="31888" y="41838"/>
                  </a:lnTo>
                  <a:lnTo>
                    <a:pt x="24851" y="48876"/>
                  </a:lnTo>
                  <a:lnTo>
                    <a:pt x="17813" y="41838"/>
                  </a:lnTo>
                  <a:lnTo>
                    <a:pt x="7863" y="41838"/>
                  </a:lnTo>
                  <a:lnTo>
                    <a:pt x="7863" y="31888"/>
                  </a:lnTo>
                  <a:lnTo>
                    <a:pt x="827" y="24851"/>
                  </a:lnTo>
                  <a:lnTo>
                    <a:pt x="7863" y="17814"/>
                  </a:lnTo>
                  <a:lnTo>
                    <a:pt x="7863" y="7865"/>
                  </a:lnTo>
                  <a:lnTo>
                    <a:pt x="17820" y="7865"/>
                  </a:lnTo>
                  <a:lnTo>
                    <a:pt x="24851" y="827"/>
                  </a:lnTo>
                  <a:close/>
                  <a:moveTo>
                    <a:pt x="24851" y="1"/>
                  </a:moveTo>
                  <a:lnTo>
                    <a:pt x="17576" y="7281"/>
                  </a:lnTo>
                  <a:lnTo>
                    <a:pt x="7281" y="7281"/>
                  </a:lnTo>
                  <a:lnTo>
                    <a:pt x="7281" y="17576"/>
                  </a:lnTo>
                  <a:lnTo>
                    <a:pt x="1" y="24851"/>
                  </a:lnTo>
                  <a:lnTo>
                    <a:pt x="7281" y="32132"/>
                  </a:lnTo>
                  <a:lnTo>
                    <a:pt x="7281" y="42427"/>
                  </a:lnTo>
                  <a:lnTo>
                    <a:pt x="17576" y="42427"/>
                  </a:lnTo>
                  <a:lnTo>
                    <a:pt x="24851" y="49702"/>
                  </a:lnTo>
                  <a:lnTo>
                    <a:pt x="32132" y="42427"/>
                  </a:lnTo>
                  <a:lnTo>
                    <a:pt x="42427" y="42427"/>
                  </a:lnTo>
                  <a:lnTo>
                    <a:pt x="42427" y="32132"/>
                  </a:lnTo>
                  <a:lnTo>
                    <a:pt x="49702" y="24851"/>
                  </a:lnTo>
                  <a:lnTo>
                    <a:pt x="42427" y="17576"/>
                  </a:lnTo>
                  <a:lnTo>
                    <a:pt x="42427" y="7281"/>
                  </a:lnTo>
                  <a:lnTo>
                    <a:pt x="32132" y="7281"/>
                  </a:lnTo>
                  <a:lnTo>
                    <a:pt x="24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3584900" y="766875"/>
              <a:ext cx="173300" cy="125125"/>
            </a:xfrm>
            <a:custGeom>
              <a:avLst/>
              <a:gdLst/>
              <a:ahLst/>
              <a:cxnLst/>
              <a:rect l="l" t="t" r="r" b="b"/>
              <a:pathLst>
                <a:path w="6932" h="5005" extrusionOk="0">
                  <a:moveTo>
                    <a:pt x="6343" y="582"/>
                  </a:moveTo>
                  <a:lnTo>
                    <a:pt x="6343" y="4422"/>
                  </a:lnTo>
                  <a:lnTo>
                    <a:pt x="2510" y="4422"/>
                  </a:lnTo>
                  <a:lnTo>
                    <a:pt x="785" y="2502"/>
                  </a:lnTo>
                  <a:lnTo>
                    <a:pt x="2510" y="582"/>
                  </a:lnTo>
                  <a:close/>
                  <a:moveTo>
                    <a:pt x="2247" y="0"/>
                  </a:moveTo>
                  <a:lnTo>
                    <a:pt x="1" y="2502"/>
                  </a:lnTo>
                  <a:lnTo>
                    <a:pt x="2247" y="5004"/>
                  </a:lnTo>
                  <a:lnTo>
                    <a:pt x="6932" y="5004"/>
                  </a:lnTo>
                  <a:lnTo>
                    <a:pt x="6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3483450" y="617375"/>
              <a:ext cx="125250" cy="173300"/>
            </a:xfrm>
            <a:custGeom>
              <a:avLst/>
              <a:gdLst/>
              <a:ahLst/>
              <a:cxnLst/>
              <a:rect l="l" t="t" r="r" b="b"/>
              <a:pathLst>
                <a:path w="5010" h="6932" extrusionOk="0">
                  <a:moveTo>
                    <a:pt x="4422" y="590"/>
                  </a:moveTo>
                  <a:lnTo>
                    <a:pt x="4422" y="4422"/>
                  </a:lnTo>
                  <a:lnTo>
                    <a:pt x="2502" y="6147"/>
                  </a:lnTo>
                  <a:lnTo>
                    <a:pt x="588" y="4422"/>
                  </a:lnTo>
                  <a:lnTo>
                    <a:pt x="588" y="590"/>
                  </a:lnTo>
                  <a:close/>
                  <a:moveTo>
                    <a:pt x="0" y="0"/>
                  </a:moveTo>
                  <a:lnTo>
                    <a:pt x="0" y="4685"/>
                  </a:lnTo>
                  <a:lnTo>
                    <a:pt x="2502" y="6932"/>
                  </a:lnTo>
                  <a:lnTo>
                    <a:pt x="5010" y="4685"/>
                  </a:lnTo>
                  <a:lnTo>
                    <a:pt x="5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3188350" y="471775"/>
              <a:ext cx="715325" cy="715325"/>
            </a:xfrm>
            <a:custGeom>
              <a:avLst/>
              <a:gdLst/>
              <a:ahLst/>
              <a:cxnLst/>
              <a:rect l="l" t="t" r="r" b="b"/>
              <a:pathLst>
                <a:path w="28613" h="28613" extrusionOk="0">
                  <a:moveTo>
                    <a:pt x="28030" y="588"/>
                  </a:moveTo>
                  <a:lnTo>
                    <a:pt x="28030" y="7756"/>
                  </a:lnTo>
                  <a:lnTo>
                    <a:pt x="25408" y="5117"/>
                  </a:lnTo>
                  <a:lnTo>
                    <a:pt x="22205" y="8392"/>
                  </a:lnTo>
                  <a:lnTo>
                    <a:pt x="22205" y="11804"/>
                  </a:lnTo>
                  <a:lnTo>
                    <a:pt x="18109" y="11804"/>
                  </a:lnTo>
                  <a:lnTo>
                    <a:pt x="15863" y="14306"/>
                  </a:lnTo>
                  <a:lnTo>
                    <a:pt x="18109" y="16808"/>
                  </a:lnTo>
                  <a:lnTo>
                    <a:pt x="22205" y="16808"/>
                  </a:lnTo>
                  <a:lnTo>
                    <a:pt x="22205" y="20232"/>
                  </a:lnTo>
                  <a:lnTo>
                    <a:pt x="25408" y="23507"/>
                  </a:lnTo>
                  <a:lnTo>
                    <a:pt x="28030" y="20868"/>
                  </a:lnTo>
                  <a:lnTo>
                    <a:pt x="28030" y="28030"/>
                  </a:lnTo>
                  <a:lnTo>
                    <a:pt x="20868" y="28030"/>
                  </a:lnTo>
                  <a:lnTo>
                    <a:pt x="23501" y="25416"/>
                  </a:lnTo>
                  <a:lnTo>
                    <a:pt x="20226" y="22217"/>
                  </a:lnTo>
                  <a:lnTo>
                    <a:pt x="16814" y="22217"/>
                  </a:lnTo>
                  <a:lnTo>
                    <a:pt x="16814" y="18111"/>
                  </a:lnTo>
                  <a:lnTo>
                    <a:pt x="14306" y="15858"/>
                  </a:lnTo>
                  <a:lnTo>
                    <a:pt x="11804" y="18111"/>
                  </a:lnTo>
                  <a:lnTo>
                    <a:pt x="11804" y="22217"/>
                  </a:lnTo>
                  <a:lnTo>
                    <a:pt x="8386" y="22217"/>
                  </a:lnTo>
                  <a:lnTo>
                    <a:pt x="5111" y="25416"/>
                  </a:lnTo>
                  <a:lnTo>
                    <a:pt x="7739" y="28030"/>
                  </a:lnTo>
                  <a:lnTo>
                    <a:pt x="588" y="28030"/>
                  </a:lnTo>
                  <a:lnTo>
                    <a:pt x="588" y="20874"/>
                  </a:lnTo>
                  <a:lnTo>
                    <a:pt x="3197" y="23507"/>
                  </a:lnTo>
                  <a:lnTo>
                    <a:pt x="6401" y="20232"/>
                  </a:lnTo>
                  <a:lnTo>
                    <a:pt x="6401" y="16808"/>
                  </a:lnTo>
                  <a:lnTo>
                    <a:pt x="10508" y="16808"/>
                  </a:lnTo>
                  <a:lnTo>
                    <a:pt x="12754" y="14306"/>
                  </a:lnTo>
                  <a:lnTo>
                    <a:pt x="10508" y="11804"/>
                  </a:lnTo>
                  <a:lnTo>
                    <a:pt x="6401" y="11804"/>
                  </a:lnTo>
                  <a:lnTo>
                    <a:pt x="6401" y="8392"/>
                  </a:lnTo>
                  <a:lnTo>
                    <a:pt x="3197" y="5117"/>
                  </a:lnTo>
                  <a:lnTo>
                    <a:pt x="588" y="7750"/>
                  </a:lnTo>
                  <a:lnTo>
                    <a:pt x="588" y="588"/>
                  </a:lnTo>
                  <a:lnTo>
                    <a:pt x="7750" y="588"/>
                  </a:lnTo>
                  <a:lnTo>
                    <a:pt x="5111" y="3210"/>
                  </a:lnTo>
                  <a:lnTo>
                    <a:pt x="8386" y="6414"/>
                  </a:lnTo>
                  <a:lnTo>
                    <a:pt x="11804" y="6414"/>
                  </a:lnTo>
                  <a:lnTo>
                    <a:pt x="11804" y="10509"/>
                  </a:lnTo>
                  <a:lnTo>
                    <a:pt x="14306" y="12756"/>
                  </a:lnTo>
                  <a:lnTo>
                    <a:pt x="16814" y="10509"/>
                  </a:lnTo>
                  <a:lnTo>
                    <a:pt x="16814" y="6414"/>
                  </a:lnTo>
                  <a:lnTo>
                    <a:pt x="20226" y="6414"/>
                  </a:lnTo>
                  <a:lnTo>
                    <a:pt x="23501" y="3210"/>
                  </a:lnTo>
                  <a:lnTo>
                    <a:pt x="20862" y="588"/>
                  </a:lnTo>
                  <a:close/>
                  <a:moveTo>
                    <a:pt x="0" y="0"/>
                  </a:moveTo>
                  <a:lnTo>
                    <a:pt x="0" y="9165"/>
                  </a:lnTo>
                  <a:lnTo>
                    <a:pt x="3197" y="5950"/>
                  </a:lnTo>
                  <a:lnTo>
                    <a:pt x="5819" y="8630"/>
                  </a:lnTo>
                  <a:lnTo>
                    <a:pt x="5819" y="12386"/>
                  </a:lnTo>
                  <a:lnTo>
                    <a:pt x="10246" y="12386"/>
                  </a:lnTo>
                  <a:lnTo>
                    <a:pt x="11970" y="14306"/>
                  </a:lnTo>
                  <a:lnTo>
                    <a:pt x="10246" y="16226"/>
                  </a:lnTo>
                  <a:lnTo>
                    <a:pt x="5819" y="16226"/>
                  </a:lnTo>
                  <a:lnTo>
                    <a:pt x="5819" y="19995"/>
                  </a:lnTo>
                  <a:lnTo>
                    <a:pt x="3197" y="22675"/>
                  </a:lnTo>
                  <a:lnTo>
                    <a:pt x="0" y="19460"/>
                  </a:lnTo>
                  <a:lnTo>
                    <a:pt x="0" y="28612"/>
                  </a:lnTo>
                  <a:lnTo>
                    <a:pt x="9158" y="28612"/>
                  </a:lnTo>
                  <a:lnTo>
                    <a:pt x="5943" y="25421"/>
                  </a:lnTo>
                  <a:lnTo>
                    <a:pt x="8623" y="22799"/>
                  </a:lnTo>
                  <a:lnTo>
                    <a:pt x="12392" y="22799"/>
                  </a:lnTo>
                  <a:lnTo>
                    <a:pt x="12392" y="18372"/>
                  </a:lnTo>
                  <a:lnTo>
                    <a:pt x="14306" y="16648"/>
                  </a:lnTo>
                  <a:lnTo>
                    <a:pt x="16226" y="18372"/>
                  </a:lnTo>
                  <a:lnTo>
                    <a:pt x="16226" y="22799"/>
                  </a:lnTo>
                  <a:lnTo>
                    <a:pt x="19988" y="22799"/>
                  </a:lnTo>
                  <a:lnTo>
                    <a:pt x="22668" y="25421"/>
                  </a:lnTo>
                  <a:lnTo>
                    <a:pt x="19447" y="28612"/>
                  </a:lnTo>
                  <a:lnTo>
                    <a:pt x="28612" y="28612"/>
                  </a:lnTo>
                  <a:lnTo>
                    <a:pt x="28612" y="19453"/>
                  </a:lnTo>
                  <a:lnTo>
                    <a:pt x="25414" y="22675"/>
                  </a:lnTo>
                  <a:lnTo>
                    <a:pt x="22794" y="19995"/>
                  </a:lnTo>
                  <a:lnTo>
                    <a:pt x="22794" y="16226"/>
                  </a:lnTo>
                  <a:lnTo>
                    <a:pt x="18372" y="16226"/>
                  </a:lnTo>
                  <a:lnTo>
                    <a:pt x="16647" y="14306"/>
                  </a:lnTo>
                  <a:lnTo>
                    <a:pt x="18372" y="12386"/>
                  </a:lnTo>
                  <a:lnTo>
                    <a:pt x="22794" y="12386"/>
                  </a:lnTo>
                  <a:lnTo>
                    <a:pt x="22794" y="8630"/>
                  </a:lnTo>
                  <a:lnTo>
                    <a:pt x="25414" y="5950"/>
                  </a:lnTo>
                  <a:lnTo>
                    <a:pt x="28612" y="9177"/>
                  </a:lnTo>
                  <a:lnTo>
                    <a:pt x="28612" y="0"/>
                  </a:lnTo>
                  <a:lnTo>
                    <a:pt x="19442" y="0"/>
                  </a:lnTo>
                  <a:lnTo>
                    <a:pt x="22668" y="3204"/>
                  </a:lnTo>
                  <a:lnTo>
                    <a:pt x="19988" y="5824"/>
                  </a:lnTo>
                  <a:lnTo>
                    <a:pt x="16226" y="5824"/>
                  </a:lnTo>
                  <a:lnTo>
                    <a:pt x="16226" y="10246"/>
                  </a:lnTo>
                  <a:lnTo>
                    <a:pt x="14306" y="11971"/>
                  </a:lnTo>
                  <a:lnTo>
                    <a:pt x="12392" y="10246"/>
                  </a:lnTo>
                  <a:lnTo>
                    <a:pt x="12392" y="5824"/>
                  </a:lnTo>
                  <a:lnTo>
                    <a:pt x="8623" y="5824"/>
                  </a:lnTo>
                  <a:lnTo>
                    <a:pt x="5943" y="3204"/>
                  </a:lnTo>
                  <a:lnTo>
                    <a:pt x="91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3382100" y="323775"/>
              <a:ext cx="327825" cy="308350"/>
            </a:xfrm>
            <a:custGeom>
              <a:avLst/>
              <a:gdLst/>
              <a:ahLst/>
              <a:cxnLst/>
              <a:rect l="l" t="t" r="r" b="b"/>
              <a:pathLst>
                <a:path w="13113" h="12334" extrusionOk="0">
                  <a:moveTo>
                    <a:pt x="6556" y="821"/>
                  </a:moveTo>
                  <a:lnTo>
                    <a:pt x="11692" y="5920"/>
                  </a:lnTo>
                  <a:lnTo>
                    <a:pt x="8476" y="5920"/>
                  </a:lnTo>
                  <a:lnTo>
                    <a:pt x="8476" y="11744"/>
                  </a:lnTo>
                  <a:lnTo>
                    <a:pt x="4642" y="11744"/>
                  </a:lnTo>
                  <a:lnTo>
                    <a:pt x="4642" y="5920"/>
                  </a:lnTo>
                  <a:lnTo>
                    <a:pt x="1421" y="5920"/>
                  </a:lnTo>
                  <a:lnTo>
                    <a:pt x="6556" y="821"/>
                  </a:lnTo>
                  <a:close/>
                  <a:moveTo>
                    <a:pt x="6556" y="0"/>
                  </a:moveTo>
                  <a:lnTo>
                    <a:pt x="0" y="6508"/>
                  </a:lnTo>
                  <a:lnTo>
                    <a:pt x="4054" y="6508"/>
                  </a:lnTo>
                  <a:lnTo>
                    <a:pt x="4054" y="12334"/>
                  </a:lnTo>
                  <a:lnTo>
                    <a:pt x="9064" y="12334"/>
                  </a:lnTo>
                  <a:lnTo>
                    <a:pt x="9064" y="6508"/>
                  </a:lnTo>
                  <a:lnTo>
                    <a:pt x="13112" y="6508"/>
                  </a:lnTo>
                  <a:lnTo>
                    <a:pt x="65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3594000" y="471775"/>
              <a:ext cx="181900" cy="160350"/>
            </a:xfrm>
            <a:custGeom>
              <a:avLst/>
              <a:gdLst/>
              <a:ahLst/>
              <a:cxnLst/>
              <a:rect l="l" t="t" r="r" b="b"/>
              <a:pathLst>
                <a:path w="7276" h="6414" extrusionOk="0">
                  <a:moveTo>
                    <a:pt x="3803" y="588"/>
                  </a:moveTo>
                  <a:lnTo>
                    <a:pt x="6442" y="3204"/>
                  </a:lnTo>
                  <a:lnTo>
                    <a:pt x="3762" y="5824"/>
                  </a:lnTo>
                  <a:lnTo>
                    <a:pt x="588" y="5824"/>
                  </a:lnTo>
                  <a:lnTo>
                    <a:pt x="588" y="588"/>
                  </a:lnTo>
                  <a:close/>
                  <a:moveTo>
                    <a:pt x="0" y="0"/>
                  </a:moveTo>
                  <a:lnTo>
                    <a:pt x="0" y="6414"/>
                  </a:lnTo>
                  <a:lnTo>
                    <a:pt x="4000" y="6414"/>
                  </a:lnTo>
                  <a:lnTo>
                    <a:pt x="7275" y="3210"/>
                  </a:lnTo>
                  <a:lnTo>
                    <a:pt x="4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a:off x="3316125" y="471775"/>
              <a:ext cx="182025" cy="160350"/>
            </a:xfrm>
            <a:custGeom>
              <a:avLst/>
              <a:gdLst/>
              <a:ahLst/>
              <a:cxnLst/>
              <a:rect l="l" t="t" r="r" b="b"/>
              <a:pathLst>
                <a:path w="7281" h="6414" extrusionOk="0">
                  <a:moveTo>
                    <a:pt x="6693" y="588"/>
                  </a:moveTo>
                  <a:lnTo>
                    <a:pt x="6693" y="5824"/>
                  </a:lnTo>
                  <a:lnTo>
                    <a:pt x="3512" y="5824"/>
                  </a:lnTo>
                  <a:lnTo>
                    <a:pt x="832" y="3204"/>
                  </a:lnTo>
                  <a:lnTo>
                    <a:pt x="3471" y="588"/>
                  </a:lnTo>
                  <a:close/>
                  <a:moveTo>
                    <a:pt x="3227" y="0"/>
                  </a:moveTo>
                  <a:lnTo>
                    <a:pt x="0" y="3210"/>
                  </a:lnTo>
                  <a:lnTo>
                    <a:pt x="3275" y="6414"/>
                  </a:lnTo>
                  <a:lnTo>
                    <a:pt x="7281" y="6414"/>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3743450" y="665650"/>
              <a:ext cx="308350" cy="327825"/>
            </a:xfrm>
            <a:custGeom>
              <a:avLst/>
              <a:gdLst/>
              <a:ahLst/>
              <a:cxnLst/>
              <a:rect l="l" t="t" r="r" b="b"/>
              <a:pathLst>
                <a:path w="12334" h="13113" extrusionOk="0">
                  <a:moveTo>
                    <a:pt x="6408" y="1422"/>
                  </a:moveTo>
                  <a:lnTo>
                    <a:pt x="11514" y="6563"/>
                  </a:lnTo>
                  <a:lnTo>
                    <a:pt x="6408" y="11698"/>
                  </a:lnTo>
                  <a:lnTo>
                    <a:pt x="6408" y="8471"/>
                  </a:lnTo>
                  <a:lnTo>
                    <a:pt x="590" y="8471"/>
                  </a:lnTo>
                  <a:lnTo>
                    <a:pt x="590" y="4631"/>
                  </a:lnTo>
                  <a:lnTo>
                    <a:pt x="6408" y="4631"/>
                  </a:lnTo>
                  <a:lnTo>
                    <a:pt x="6408" y="1422"/>
                  </a:lnTo>
                  <a:close/>
                  <a:moveTo>
                    <a:pt x="5826" y="1"/>
                  </a:moveTo>
                  <a:lnTo>
                    <a:pt x="5826" y="4049"/>
                  </a:lnTo>
                  <a:lnTo>
                    <a:pt x="1" y="4049"/>
                  </a:lnTo>
                  <a:lnTo>
                    <a:pt x="1" y="9053"/>
                  </a:lnTo>
                  <a:lnTo>
                    <a:pt x="5826" y="9053"/>
                  </a:lnTo>
                  <a:lnTo>
                    <a:pt x="5826" y="13113"/>
                  </a:lnTo>
                  <a:lnTo>
                    <a:pt x="12334" y="6563"/>
                  </a:lnTo>
                  <a:lnTo>
                    <a:pt x="5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3743450" y="877425"/>
              <a:ext cx="160225" cy="182025"/>
            </a:xfrm>
            <a:custGeom>
              <a:avLst/>
              <a:gdLst/>
              <a:ahLst/>
              <a:cxnLst/>
              <a:rect l="l" t="t" r="r" b="b"/>
              <a:pathLst>
                <a:path w="6409" h="7281" extrusionOk="0">
                  <a:moveTo>
                    <a:pt x="5826" y="582"/>
                  </a:moveTo>
                  <a:lnTo>
                    <a:pt x="5826" y="3816"/>
                  </a:lnTo>
                  <a:lnTo>
                    <a:pt x="3210" y="6449"/>
                  </a:lnTo>
                  <a:lnTo>
                    <a:pt x="590" y="3769"/>
                  </a:lnTo>
                  <a:lnTo>
                    <a:pt x="590" y="582"/>
                  </a:lnTo>
                  <a:close/>
                  <a:moveTo>
                    <a:pt x="1" y="0"/>
                  </a:moveTo>
                  <a:lnTo>
                    <a:pt x="1" y="4006"/>
                  </a:lnTo>
                  <a:lnTo>
                    <a:pt x="3204" y="7281"/>
                  </a:lnTo>
                  <a:lnTo>
                    <a:pt x="6408" y="4054"/>
                  </a:lnTo>
                  <a:lnTo>
                    <a:pt x="64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3743450" y="599675"/>
              <a:ext cx="160225" cy="181775"/>
            </a:xfrm>
            <a:custGeom>
              <a:avLst/>
              <a:gdLst/>
              <a:ahLst/>
              <a:cxnLst/>
              <a:rect l="l" t="t" r="r" b="b"/>
              <a:pathLst>
                <a:path w="6409" h="7271" extrusionOk="0">
                  <a:moveTo>
                    <a:pt x="3210" y="834"/>
                  </a:moveTo>
                  <a:lnTo>
                    <a:pt x="5826" y="3473"/>
                  </a:lnTo>
                  <a:lnTo>
                    <a:pt x="5826" y="6688"/>
                  </a:lnTo>
                  <a:lnTo>
                    <a:pt x="590" y="6688"/>
                  </a:lnTo>
                  <a:lnTo>
                    <a:pt x="590" y="3514"/>
                  </a:lnTo>
                  <a:lnTo>
                    <a:pt x="3210" y="834"/>
                  </a:lnTo>
                  <a:close/>
                  <a:moveTo>
                    <a:pt x="3204" y="1"/>
                  </a:moveTo>
                  <a:lnTo>
                    <a:pt x="1" y="3276"/>
                  </a:lnTo>
                  <a:lnTo>
                    <a:pt x="1" y="7270"/>
                  </a:lnTo>
                  <a:lnTo>
                    <a:pt x="6408" y="7270"/>
                  </a:lnTo>
                  <a:lnTo>
                    <a:pt x="6408" y="3229"/>
                  </a:lnTo>
                  <a:lnTo>
                    <a:pt x="3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3040025" y="665525"/>
              <a:ext cx="308350" cy="328100"/>
            </a:xfrm>
            <a:custGeom>
              <a:avLst/>
              <a:gdLst/>
              <a:ahLst/>
              <a:cxnLst/>
              <a:rect l="l" t="t" r="r" b="b"/>
              <a:pathLst>
                <a:path w="12334" h="13124" extrusionOk="0">
                  <a:moveTo>
                    <a:pt x="5933" y="1415"/>
                  </a:moveTo>
                  <a:lnTo>
                    <a:pt x="5933" y="4636"/>
                  </a:lnTo>
                  <a:lnTo>
                    <a:pt x="11752" y="4636"/>
                  </a:lnTo>
                  <a:lnTo>
                    <a:pt x="11752" y="8476"/>
                  </a:lnTo>
                  <a:lnTo>
                    <a:pt x="5933" y="8476"/>
                  </a:lnTo>
                  <a:lnTo>
                    <a:pt x="5933" y="11710"/>
                  </a:lnTo>
                  <a:lnTo>
                    <a:pt x="826" y="6556"/>
                  </a:lnTo>
                  <a:lnTo>
                    <a:pt x="5933" y="1415"/>
                  </a:lnTo>
                  <a:close/>
                  <a:moveTo>
                    <a:pt x="6521" y="0"/>
                  </a:moveTo>
                  <a:lnTo>
                    <a:pt x="0" y="6556"/>
                  </a:lnTo>
                  <a:lnTo>
                    <a:pt x="6521" y="13124"/>
                  </a:lnTo>
                  <a:lnTo>
                    <a:pt x="6521" y="9058"/>
                  </a:lnTo>
                  <a:lnTo>
                    <a:pt x="12334" y="9058"/>
                  </a:lnTo>
                  <a:lnTo>
                    <a:pt x="12334" y="4054"/>
                  </a:lnTo>
                  <a:lnTo>
                    <a:pt x="6521" y="4054"/>
                  </a:lnTo>
                  <a:lnTo>
                    <a:pt x="6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3188350" y="877425"/>
              <a:ext cx="160025" cy="182025"/>
            </a:xfrm>
            <a:custGeom>
              <a:avLst/>
              <a:gdLst/>
              <a:ahLst/>
              <a:cxnLst/>
              <a:rect l="l" t="t" r="r" b="b"/>
              <a:pathLst>
                <a:path w="6401" h="7281" extrusionOk="0">
                  <a:moveTo>
                    <a:pt x="5819" y="582"/>
                  </a:moveTo>
                  <a:lnTo>
                    <a:pt x="5819" y="3769"/>
                  </a:lnTo>
                  <a:lnTo>
                    <a:pt x="3197" y="6449"/>
                  </a:lnTo>
                  <a:lnTo>
                    <a:pt x="588" y="3822"/>
                  </a:lnTo>
                  <a:lnTo>
                    <a:pt x="588" y="582"/>
                  </a:lnTo>
                  <a:close/>
                  <a:moveTo>
                    <a:pt x="0" y="0"/>
                  </a:moveTo>
                  <a:lnTo>
                    <a:pt x="0" y="4060"/>
                  </a:lnTo>
                  <a:lnTo>
                    <a:pt x="3197" y="7281"/>
                  </a:lnTo>
                  <a:lnTo>
                    <a:pt x="6401" y="4006"/>
                  </a:lnTo>
                  <a:lnTo>
                    <a:pt x="6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3188350" y="599675"/>
              <a:ext cx="160025" cy="181775"/>
            </a:xfrm>
            <a:custGeom>
              <a:avLst/>
              <a:gdLst/>
              <a:ahLst/>
              <a:cxnLst/>
              <a:rect l="l" t="t" r="r" b="b"/>
              <a:pathLst>
                <a:path w="6401" h="7271" extrusionOk="0">
                  <a:moveTo>
                    <a:pt x="3197" y="834"/>
                  </a:moveTo>
                  <a:lnTo>
                    <a:pt x="5819" y="3514"/>
                  </a:lnTo>
                  <a:lnTo>
                    <a:pt x="5819" y="6688"/>
                  </a:lnTo>
                  <a:lnTo>
                    <a:pt x="588" y="6688"/>
                  </a:lnTo>
                  <a:lnTo>
                    <a:pt x="588" y="3460"/>
                  </a:lnTo>
                  <a:lnTo>
                    <a:pt x="3197" y="834"/>
                  </a:lnTo>
                  <a:close/>
                  <a:moveTo>
                    <a:pt x="3197" y="1"/>
                  </a:moveTo>
                  <a:lnTo>
                    <a:pt x="0" y="3223"/>
                  </a:lnTo>
                  <a:lnTo>
                    <a:pt x="0" y="7270"/>
                  </a:lnTo>
                  <a:lnTo>
                    <a:pt x="6401" y="7270"/>
                  </a:lnTo>
                  <a:lnTo>
                    <a:pt x="6401" y="3276"/>
                  </a:lnTo>
                  <a:lnTo>
                    <a:pt x="31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3381800" y="1027200"/>
              <a:ext cx="328275" cy="308350"/>
            </a:xfrm>
            <a:custGeom>
              <a:avLst/>
              <a:gdLst/>
              <a:ahLst/>
              <a:cxnLst/>
              <a:rect l="l" t="t" r="r" b="b"/>
              <a:pathLst>
                <a:path w="13131" h="12334" extrusionOk="0">
                  <a:moveTo>
                    <a:pt x="8488" y="582"/>
                  </a:moveTo>
                  <a:lnTo>
                    <a:pt x="8488" y="6395"/>
                  </a:lnTo>
                  <a:lnTo>
                    <a:pt x="11709" y="6395"/>
                  </a:lnTo>
                  <a:lnTo>
                    <a:pt x="6563" y="11508"/>
                  </a:lnTo>
                  <a:lnTo>
                    <a:pt x="1420" y="6395"/>
                  </a:lnTo>
                  <a:lnTo>
                    <a:pt x="4654" y="6395"/>
                  </a:lnTo>
                  <a:lnTo>
                    <a:pt x="4654" y="582"/>
                  </a:lnTo>
                  <a:close/>
                  <a:moveTo>
                    <a:pt x="4066" y="0"/>
                  </a:moveTo>
                  <a:lnTo>
                    <a:pt x="4066" y="5813"/>
                  </a:lnTo>
                  <a:lnTo>
                    <a:pt x="1" y="5813"/>
                  </a:lnTo>
                  <a:lnTo>
                    <a:pt x="6563" y="12334"/>
                  </a:lnTo>
                  <a:lnTo>
                    <a:pt x="13130" y="5813"/>
                  </a:lnTo>
                  <a:lnTo>
                    <a:pt x="9076" y="5813"/>
                  </a:lnTo>
                  <a:lnTo>
                    <a:pt x="90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3316125" y="1027200"/>
              <a:ext cx="182025" cy="159900"/>
            </a:xfrm>
            <a:custGeom>
              <a:avLst/>
              <a:gdLst/>
              <a:ahLst/>
              <a:cxnLst/>
              <a:rect l="l" t="t" r="r" b="b"/>
              <a:pathLst>
                <a:path w="7281" h="6396" extrusionOk="0">
                  <a:moveTo>
                    <a:pt x="6693" y="582"/>
                  </a:moveTo>
                  <a:lnTo>
                    <a:pt x="6693" y="5813"/>
                  </a:lnTo>
                  <a:lnTo>
                    <a:pt x="3459" y="5813"/>
                  </a:lnTo>
                  <a:lnTo>
                    <a:pt x="832" y="3204"/>
                  </a:lnTo>
                  <a:lnTo>
                    <a:pt x="3512" y="582"/>
                  </a:lnTo>
                  <a:close/>
                  <a:moveTo>
                    <a:pt x="3275" y="0"/>
                  </a:moveTo>
                  <a:lnTo>
                    <a:pt x="0" y="3199"/>
                  </a:lnTo>
                  <a:lnTo>
                    <a:pt x="3215" y="6395"/>
                  </a:lnTo>
                  <a:lnTo>
                    <a:pt x="7281" y="6395"/>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3594000" y="1027200"/>
              <a:ext cx="181900" cy="159900"/>
            </a:xfrm>
            <a:custGeom>
              <a:avLst/>
              <a:gdLst/>
              <a:ahLst/>
              <a:cxnLst/>
              <a:rect l="l" t="t" r="r" b="b"/>
              <a:pathLst>
                <a:path w="7276" h="6396" extrusionOk="0">
                  <a:moveTo>
                    <a:pt x="3762" y="582"/>
                  </a:moveTo>
                  <a:lnTo>
                    <a:pt x="6442" y="3204"/>
                  </a:lnTo>
                  <a:lnTo>
                    <a:pt x="3816" y="5813"/>
                  </a:lnTo>
                  <a:lnTo>
                    <a:pt x="588" y="5813"/>
                  </a:lnTo>
                  <a:lnTo>
                    <a:pt x="588" y="582"/>
                  </a:lnTo>
                  <a:close/>
                  <a:moveTo>
                    <a:pt x="0" y="0"/>
                  </a:moveTo>
                  <a:lnTo>
                    <a:pt x="0" y="6395"/>
                  </a:lnTo>
                  <a:lnTo>
                    <a:pt x="4053" y="6395"/>
                  </a:lnTo>
                  <a:lnTo>
                    <a:pt x="7275" y="3199"/>
                  </a:lnTo>
                  <a:lnTo>
                    <a:pt x="40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4"/>
          <p:cNvGrpSpPr/>
          <p:nvPr/>
        </p:nvGrpSpPr>
        <p:grpSpPr>
          <a:xfrm>
            <a:off x="7832588" y="3801730"/>
            <a:ext cx="2590965" cy="2590965"/>
            <a:chOff x="2924725" y="208150"/>
            <a:chExt cx="1242550" cy="1242550"/>
          </a:xfrm>
        </p:grpSpPr>
        <p:sp>
          <p:nvSpPr>
            <p:cNvPr id="354" name="Google Shape;354;p4"/>
            <p:cNvSpPr/>
            <p:nvPr/>
          </p:nvSpPr>
          <p:spPr>
            <a:xfrm>
              <a:off x="3333800" y="766875"/>
              <a:ext cx="173425" cy="125125"/>
            </a:xfrm>
            <a:custGeom>
              <a:avLst/>
              <a:gdLst/>
              <a:ahLst/>
              <a:cxnLst/>
              <a:rect l="l" t="t" r="r" b="b"/>
              <a:pathLst>
                <a:path w="6937" h="5005" extrusionOk="0">
                  <a:moveTo>
                    <a:pt x="4428" y="582"/>
                  </a:moveTo>
                  <a:lnTo>
                    <a:pt x="6152" y="2502"/>
                  </a:lnTo>
                  <a:lnTo>
                    <a:pt x="4428" y="4422"/>
                  </a:lnTo>
                  <a:lnTo>
                    <a:pt x="583" y="4422"/>
                  </a:lnTo>
                  <a:lnTo>
                    <a:pt x="583" y="582"/>
                  </a:lnTo>
                  <a:close/>
                  <a:moveTo>
                    <a:pt x="1" y="0"/>
                  </a:moveTo>
                  <a:lnTo>
                    <a:pt x="1" y="5004"/>
                  </a:lnTo>
                  <a:lnTo>
                    <a:pt x="4690" y="5004"/>
                  </a:lnTo>
                  <a:lnTo>
                    <a:pt x="6936" y="2502"/>
                  </a:lnTo>
                  <a:lnTo>
                    <a:pt x="46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3483450" y="868225"/>
              <a:ext cx="125250" cy="173550"/>
            </a:xfrm>
            <a:custGeom>
              <a:avLst/>
              <a:gdLst/>
              <a:ahLst/>
              <a:cxnLst/>
              <a:rect l="l" t="t" r="r" b="b"/>
              <a:pathLst>
                <a:path w="5010" h="6942" extrusionOk="0">
                  <a:moveTo>
                    <a:pt x="2502" y="790"/>
                  </a:moveTo>
                  <a:lnTo>
                    <a:pt x="4422" y="2514"/>
                  </a:lnTo>
                  <a:lnTo>
                    <a:pt x="4422" y="6359"/>
                  </a:lnTo>
                  <a:lnTo>
                    <a:pt x="588" y="6359"/>
                  </a:lnTo>
                  <a:lnTo>
                    <a:pt x="588" y="2514"/>
                  </a:lnTo>
                  <a:lnTo>
                    <a:pt x="2502" y="790"/>
                  </a:lnTo>
                  <a:close/>
                  <a:moveTo>
                    <a:pt x="2502" y="0"/>
                  </a:moveTo>
                  <a:lnTo>
                    <a:pt x="0" y="2253"/>
                  </a:lnTo>
                  <a:lnTo>
                    <a:pt x="0" y="6941"/>
                  </a:lnTo>
                  <a:lnTo>
                    <a:pt x="5010" y="6941"/>
                  </a:lnTo>
                  <a:lnTo>
                    <a:pt x="5010" y="2253"/>
                  </a:lnTo>
                  <a:lnTo>
                    <a:pt x="25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2924725" y="208150"/>
              <a:ext cx="1242550" cy="1242550"/>
            </a:xfrm>
            <a:custGeom>
              <a:avLst/>
              <a:gdLst/>
              <a:ahLst/>
              <a:cxnLst/>
              <a:rect l="l" t="t" r="r" b="b"/>
              <a:pathLst>
                <a:path w="49702" h="49702" extrusionOk="0">
                  <a:moveTo>
                    <a:pt x="24851" y="5446"/>
                  </a:moveTo>
                  <a:lnTo>
                    <a:pt x="30574" y="11133"/>
                  </a:lnTo>
                  <a:lnTo>
                    <a:pt x="38575" y="11133"/>
                  </a:lnTo>
                  <a:lnTo>
                    <a:pt x="38575" y="19134"/>
                  </a:lnTo>
                  <a:lnTo>
                    <a:pt x="44263" y="24863"/>
                  </a:lnTo>
                  <a:lnTo>
                    <a:pt x="38575" y="30587"/>
                  </a:lnTo>
                  <a:lnTo>
                    <a:pt x="38575" y="38575"/>
                  </a:lnTo>
                  <a:lnTo>
                    <a:pt x="30587" y="38575"/>
                  </a:lnTo>
                  <a:lnTo>
                    <a:pt x="24846" y="44270"/>
                  </a:lnTo>
                  <a:lnTo>
                    <a:pt x="19115" y="38575"/>
                  </a:lnTo>
                  <a:lnTo>
                    <a:pt x="11133" y="38575"/>
                  </a:lnTo>
                  <a:lnTo>
                    <a:pt x="11133" y="30593"/>
                  </a:lnTo>
                  <a:lnTo>
                    <a:pt x="5438" y="24851"/>
                  </a:lnTo>
                  <a:lnTo>
                    <a:pt x="11133" y="19121"/>
                  </a:lnTo>
                  <a:lnTo>
                    <a:pt x="11133" y="11133"/>
                  </a:lnTo>
                  <a:lnTo>
                    <a:pt x="19127" y="11133"/>
                  </a:lnTo>
                  <a:lnTo>
                    <a:pt x="24851" y="5446"/>
                  </a:lnTo>
                  <a:close/>
                  <a:moveTo>
                    <a:pt x="24851" y="4625"/>
                  </a:moveTo>
                  <a:lnTo>
                    <a:pt x="18883" y="10545"/>
                  </a:lnTo>
                  <a:lnTo>
                    <a:pt x="10545" y="10545"/>
                  </a:lnTo>
                  <a:lnTo>
                    <a:pt x="10545" y="18884"/>
                  </a:lnTo>
                  <a:lnTo>
                    <a:pt x="4612" y="24851"/>
                  </a:lnTo>
                  <a:lnTo>
                    <a:pt x="10545" y="30831"/>
                  </a:lnTo>
                  <a:lnTo>
                    <a:pt x="10545" y="39157"/>
                  </a:lnTo>
                  <a:lnTo>
                    <a:pt x="18871" y="39157"/>
                  </a:lnTo>
                  <a:lnTo>
                    <a:pt x="24846" y="45096"/>
                  </a:lnTo>
                  <a:lnTo>
                    <a:pt x="30824" y="39157"/>
                  </a:lnTo>
                  <a:lnTo>
                    <a:pt x="39157" y="39157"/>
                  </a:lnTo>
                  <a:lnTo>
                    <a:pt x="39157" y="30825"/>
                  </a:lnTo>
                  <a:lnTo>
                    <a:pt x="45083" y="24863"/>
                  </a:lnTo>
                  <a:lnTo>
                    <a:pt x="39157" y="18890"/>
                  </a:lnTo>
                  <a:lnTo>
                    <a:pt x="39157" y="10545"/>
                  </a:lnTo>
                  <a:lnTo>
                    <a:pt x="30818" y="10545"/>
                  </a:lnTo>
                  <a:lnTo>
                    <a:pt x="24851" y="4625"/>
                  </a:lnTo>
                  <a:close/>
                  <a:moveTo>
                    <a:pt x="24851" y="827"/>
                  </a:moveTo>
                  <a:lnTo>
                    <a:pt x="31888" y="7865"/>
                  </a:lnTo>
                  <a:lnTo>
                    <a:pt x="41838" y="7865"/>
                  </a:lnTo>
                  <a:lnTo>
                    <a:pt x="41838" y="17814"/>
                  </a:lnTo>
                  <a:lnTo>
                    <a:pt x="48875" y="24851"/>
                  </a:lnTo>
                  <a:lnTo>
                    <a:pt x="41838" y="31888"/>
                  </a:lnTo>
                  <a:lnTo>
                    <a:pt x="41838" y="41838"/>
                  </a:lnTo>
                  <a:lnTo>
                    <a:pt x="31888" y="41838"/>
                  </a:lnTo>
                  <a:lnTo>
                    <a:pt x="24851" y="48876"/>
                  </a:lnTo>
                  <a:lnTo>
                    <a:pt x="17813" y="41838"/>
                  </a:lnTo>
                  <a:lnTo>
                    <a:pt x="7863" y="41838"/>
                  </a:lnTo>
                  <a:lnTo>
                    <a:pt x="7863" y="31888"/>
                  </a:lnTo>
                  <a:lnTo>
                    <a:pt x="827" y="24851"/>
                  </a:lnTo>
                  <a:lnTo>
                    <a:pt x="7863" y="17814"/>
                  </a:lnTo>
                  <a:lnTo>
                    <a:pt x="7863" y="7865"/>
                  </a:lnTo>
                  <a:lnTo>
                    <a:pt x="17820" y="7865"/>
                  </a:lnTo>
                  <a:lnTo>
                    <a:pt x="24851" y="827"/>
                  </a:lnTo>
                  <a:close/>
                  <a:moveTo>
                    <a:pt x="24851" y="1"/>
                  </a:moveTo>
                  <a:lnTo>
                    <a:pt x="17576" y="7281"/>
                  </a:lnTo>
                  <a:lnTo>
                    <a:pt x="7281" y="7281"/>
                  </a:lnTo>
                  <a:lnTo>
                    <a:pt x="7281" y="17576"/>
                  </a:lnTo>
                  <a:lnTo>
                    <a:pt x="1" y="24851"/>
                  </a:lnTo>
                  <a:lnTo>
                    <a:pt x="7281" y="32132"/>
                  </a:lnTo>
                  <a:lnTo>
                    <a:pt x="7281" y="42427"/>
                  </a:lnTo>
                  <a:lnTo>
                    <a:pt x="17576" y="42427"/>
                  </a:lnTo>
                  <a:lnTo>
                    <a:pt x="24851" y="49702"/>
                  </a:lnTo>
                  <a:lnTo>
                    <a:pt x="32132" y="42427"/>
                  </a:lnTo>
                  <a:lnTo>
                    <a:pt x="42427" y="42427"/>
                  </a:lnTo>
                  <a:lnTo>
                    <a:pt x="42427" y="32132"/>
                  </a:lnTo>
                  <a:lnTo>
                    <a:pt x="49702" y="24851"/>
                  </a:lnTo>
                  <a:lnTo>
                    <a:pt x="42427" y="17576"/>
                  </a:lnTo>
                  <a:lnTo>
                    <a:pt x="42427" y="7281"/>
                  </a:lnTo>
                  <a:lnTo>
                    <a:pt x="32132" y="7281"/>
                  </a:lnTo>
                  <a:lnTo>
                    <a:pt x="24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3584900" y="766875"/>
              <a:ext cx="173300" cy="125125"/>
            </a:xfrm>
            <a:custGeom>
              <a:avLst/>
              <a:gdLst/>
              <a:ahLst/>
              <a:cxnLst/>
              <a:rect l="l" t="t" r="r" b="b"/>
              <a:pathLst>
                <a:path w="6932" h="5005" extrusionOk="0">
                  <a:moveTo>
                    <a:pt x="6343" y="582"/>
                  </a:moveTo>
                  <a:lnTo>
                    <a:pt x="6343" y="4422"/>
                  </a:lnTo>
                  <a:lnTo>
                    <a:pt x="2510" y="4422"/>
                  </a:lnTo>
                  <a:lnTo>
                    <a:pt x="785" y="2502"/>
                  </a:lnTo>
                  <a:lnTo>
                    <a:pt x="2510" y="582"/>
                  </a:lnTo>
                  <a:close/>
                  <a:moveTo>
                    <a:pt x="2247" y="0"/>
                  </a:moveTo>
                  <a:lnTo>
                    <a:pt x="1" y="2502"/>
                  </a:lnTo>
                  <a:lnTo>
                    <a:pt x="2247" y="5004"/>
                  </a:lnTo>
                  <a:lnTo>
                    <a:pt x="6932" y="5004"/>
                  </a:lnTo>
                  <a:lnTo>
                    <a:pt x="6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3483450" y="617375"/>
              <a:ext cx="125250" cy="173300"/>
            </a:xfrm>
            <a:custGeom>
              <a:avLst/>
              <a:gdLst/>
              <a:ahLst/>
              <a:cxnLst/>
              <a:rect l="l" t="t" r="r" b="b"/>
              <a:pathLst>
                <a:path w="5010" h="6932" extrusionOk="0">
                  <a:moveTo>
                    <a:pt x="4422" y="590"/>
                  </a:moveTo>
                  <a:lnTo>
                    <a:pt x="4422" y="4422"/>
                  </a:lnTo>
                  <a:lnTo>
                    <a:pt x="2502" y="6147"/>
                  </a:lnTo>
                  <a:lnTo>
                    <a:pt x="588" y="4422"/>
                  </a:lnTo>
                  <a:lnTo>
                    <a:pt x="588" y="590"/>
                  </a:lnTo>
                  <a:close/>
                  <a:moveTo>
                    <a:pt x="0" y="0"/>
                  </a:moveTo>
                  <a:lnTo>
                    <a:pt x="0" y="4685"/>
                  </a:lnTo>
                  <a:lnTo>
                    <a:pt x="2502" y="6932"/>
                  </a:lnTo>
                  <a:lnTo>
                    <a:pt x="5010" y="4685"/>
                  </a:lnTo>
                  <a:lnTo>
                    <a:pt x="5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3188350" y="471775"/>
              <a:ext cx="715325" cy="715325"/>
            </a:xfrm>
            <a:custGeom>
              <a:avLst/>
              <a:gdLst/>
              <a:ahLst/>
              <a:cxnLst/>
              <a:rect l="l" t="t" r="r" b="b"/>
              <a:pathLst>
                <a:path w="28613" h="28613" extrusionOk="0">
                  <a:moveTo>
                    <a:pt x="28030" y="588"/>
                  </a:moveTo>
                  <a:lnTo>
                    <a:pt x="28030" y="7756"/>
                  </a:lnTo>
                  <a:lnTo>
                    <a:pt x="25408" y="5117"/>
                  </a:lnTo>
                  <a:lnTo>
                    <a:pt x="22205" y="8392"/>
                  </a:lnTo>
                  <a:lnTo>
                    <a:pt x="22205" y="11804"/>
                  </a:lnTo>
                  <a:lnTo>
                    <a:pt x="18109" y="11804"/>
                  </a:lnTo>
                  <a:lnTo>
                    <a:pt x="15863" y="14306"/>
                  </a:lnTo>
                  <a:lnTo>
                    <a:pt x="18109" y="16808"/>
                  </a:lnTo>
                  <a:lnTo>
                    <a:pt x="22205" y="16808"/>
                  </a:lnTo>
                  <a:lnTo>
                    <a:pt x="22205" y="20232"/>
                  </a:lnTo>
                  <a:lnTo>
                    <a:pt x="25408" y="23507"/>
                  </a:lnTo>
                  <a:lnTo>
                    <a:pt x="28030" y="20868"/>
                  </a:lnTo>
                  <a:lnTo>
                    <a:pt x="28030" y="28030"/>
                  </a:lnTo>
                  <a:lnTo>
                    <a:pt x="20868" y="28030"/>
                  </a:lnTo>
                  <a:lnTo>
                    <a:pt x="23501" y="25416"/>
                  </a:lnTo>
                  <a:lnTo>
                    <a:pt x="20226" y="22217"/>
                  </a:lnTo>
                  <a:lnTo>
                    <a:pt x="16814" y="22217"/>
                  </a:lnTo>
                  <a:lnTo>
                    <a:pt x="16814" y="18111"/>
                  </a:lnTo>
                  <a:lnTo>
                    <a:pt x="14306" y="15858"/>
                  </a:lnTo>
                  <a:lnTo>
                    <a:pt x="11804" y="18111"/>
                  </a:lnTo>
                  <a:lnTo>
                    <a:pt x="11804" y="22217"/>
                  </a:lnTo>
                  <a:lnTo>
                    <a:pt x="8386" y="22217"/>
                  </a:lnTo>
                  <a:lnTo>
                    <a:pt x="5111" y="25416"/>
                  </a:lnTo>
                  <a:lnTo>
                    <a:pt x="7739" y="28030"/>
                  </a:lnTo>
                  <a:lnTo>
                    <a:pt x="588" y="28030"/>
                  </a:lnTo>
                  <a:lnTo>
                    <a:pt x="588" y="20874"/>
                  </a:lnTo>
                  <a:lnTo>
                    <a:pt x="3197" y="23507"/>
                  </a:lnTo>
                  <a:lnTo>
                    <a:pt x="6401" y="20232"/>
                  </a:lnTo>
                  <a:lnTo>
                    <a:pt x="6401" y="16808"/>
                  </a:lnTo>
                  <a:lnTo>
                    <a:pt x="10508" y="16808"/>
                  </a:lnTo>
                  <a:lnTo>
                    <a:pt x="12754" y="14306"/>
                  </a:lnTo>
                  <a:lnTo>
                    <a:pt x="10508" y="11804"/>
                  </a:lnTo>
                  <a:lnTo>
                    <a:pt x="6401" y="11804"/>
                  </a:lnTo>
                  <a:lnTo>
                    <a:pt x="6401" y="8392"/>
                  </a:lnTo>
                  <a:lnTo>
                    <a:pt x="3197" y="5117"/>
                  </a:lnTo>
                  <a:lnTo>
                    <a:pt x="588" y="7750"/>
                  </a:lnTo>
                  <a:lnTo>
                    <a:pt x="588" y="588"/>
                  </a:lnTo>
                  <a:lnTo>
                    <a:pt x="7750" y="588"/>
                  </a:lnTo>
                  <a:lnTo>
                    <a:pt x="5111" y="3210"/>
                  </a:lnTo>
                  <a:lnTo>
                    <a:pt x="8386" y="6414"/>
                  </a:lnTo>
                  <a:lnTo>
                    <a:pt x="11804" y="6414"/>
                  </a:lnTo>
                  <a:lnTo>
                    <a:pt x="11804" y="10509"/>
                  </a:lnTo>
                  <a:lnTo>
                    <a:pt x="14306" y="12756"/>
                  </a:lnTo>
                  <a:lnTo>
                    <a:pt x="16814" y="10509"/>
                  </a:lnTo>
                  <a:lnTo>
                    <a:pt x="16814" y="6414"/>
                  </a:lnTo>
                  <a:lnTo>
                    <a:pt x="20226" y="6414"/>
                  </a:lnTo>
                  <a:lnTo>
                    <a:pt x="23501" y="3210"/>
                  </a:lnTo>
                  <a:lnTo>
                    <a:pt x="20862" y="588"/>
                  </a:lnTo>
                  <a:close/>
                  <a:moveTo>
                    <a:pt x="0" y="0"/>
                  </a:moveTo>
                  <a:lnTo>
                    <a:pt x="0" y="9165"/>
                  </a:lnTo>
                  <a:lnTo>
                    <a:pt x="3197" y="5950"/>
                  </a:lnTo>
                  <a:lnTo>
                    <a:pt x="5819" y="8630"/>
                  </a:lnTo>
                  <a:lnTo>
                    <a:pt x="5819" y="12386"/>
                  </a:lnTo>
                  <a:lnTo>
                    <a:pt x="10246" y="12386"/>
                  </a:lnTo>
                  <a:lnTo>
                    <a:pt x="11970" y="14306"/>
                  </a:lnTo>
                  <a:lnTo>
                    <a:pt x="10246" y="16226"/>
                  </a:lnTo>
                  <a:lnTo>
                    <a:pt x="5819" y="16226"/>
                  </a:lnTo>
                  <a:lnTo>
                    <a:pt x="5819" y="19995"/>
                  </a:lnTo>
                  <a:lnTo>
                    <a:pt x="3197" y="22675"/>
                  </a:lnTo>
                  <a:lnTo>
                    <a:pt x="0" y="19460"/>
                  </a:lnTo>
                  <a:lnTo>
                    <a:pt x="0" y="28612"/>
                  </a:lnTo>
                  <a:lnTo>
                    <a:pt x="9158" y="28612"/>
                  </a:lnTo>
                  <a:lnTo>
                    <a:pt x="5943" y="25421"/>
                  </a:lnTo>
                  <a:lnTo>
                    <a:pt x="8623" y="22799"/>
                  </a:lnTo>
                  <a:lnTo>
                    <a:pt x="12392" y="22799"/>
                  </a:lnTo>
                  <a:lnTo>
                    <a:pt x="12392" y="18372"/>
                  </a:lnTo>
                  <a:lnTo>
                    <a:pt x="14306" y="16648"/>
                  </a:lnTo>
                  <a:lnTo>
                    <a:pt x="16226" y="18372"/>
                  </a:lnTo>
                  <a:lnTo>
                    <a:pt x="16226" y="22799"/>
                  </a:lnTo>
                  <a:lnTo>
                    <a:pt x="19988" y="22799"/>
                  </a:lnTo>
                  <a:lnTo>
                    <a:pt x="22668" y="25421"/>
                  </a:lnTo>
                  <a:lnTo>
                    <a:pt x="19447" y="28612"/>
                  </a:lnTo>
                  <a:lnTo>
                    <a:pt x="28612" y="28612"/>
                  </a:lnTo>
                  <a:lnTo>
                    <a:pt x="28612" y="19453"/>
                  </a:lnTo>
                  <a:lnTo>
                    <a:pt x="25414" y="22675"/>
                  </a:lnTo>
                  <a:lnTo>
                    <a:pt x="22794" y="19995"/>
                  </a:lnTo>
                  <a:lnTo>
                    <a:pt x="22794" y="16226"/>
                  </a:lnTo>
                  <a:lnTo>
                    <a:pt x="18372" y="16226"/>
                  </a:lnTo>
                  <a:lnTo>
                    <a:pt x="16647" y="14306"/>
                  </a:lnTo>
                  <a:lnTo>
                    <a:pt x="18372" y="12386"/>
                  </a:lnTo>
                  <a:lnTo>
                    <a:pt x="22794" y="12386"/>
                  </a:lnTo>
                  <a:lnTo>
                    <a:pt x="22794" y="8630"/>
                  </a:lnTo>
                  <a:lnTo>
                    <a:pt x="25414" y="5950"/>
                  </a:lnTo>
                  <a:lnTo>
                    <a:pt x="28612" y="9177"/>
                  </a:lnTo>
                  <a:lnTo>
                    <a:pt x="28612" y="0"/>
                  </a:lnTo>
                  <a:lnTo>
                    <a:pt x="19442" y="0"/>
                  </a:lnTo>
                  <a:lnTo>
                    <a:pt x="22668" y="3204"/>
                  </a:lnTo>
                  <a:lnTo>
                    <a:pt x="19988" y="5824"/>
                  </a:lnTo>
                  <a:lnTo>
                    <a:pt x="16226" y="5824"/>
                  </a:lnTo>
                  <a:lnTo>
                    <a:pt x="16226" y="10246"/>
                  </a:lnTo>
                  <a:lnTo>
                    <a:pt x="14306" y="11971"/>
                  </a:lnTo>
                  <a:lnTo>
                    <a:pt x="12392" y="10246"/>
                  </a:lnTo>
                  <a:lnTo>
                    <a:pt x="12392" y="5824"/>
                  </a:lnTo>
                  <a:lnTo>
                    <a:pt x="8623" y="5824"/>
                  </a:lnTo>
                  <a:lnTo>
                    <a:pt x="5943" y="3204"/>
                  </a:lnTo>
                  <a:lnTo>
                    <a:pt x="91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3382100" y="323775"/>
              <a:ext cx="327825" cy="308350"/>
            </a:xfrm>
            <a:custGeom>
              <a:avLst/>
              <a:gdLst/>
              <a:ahLst/>
              <a:cxnLst/>
              <a:rect l="l" t="t" r="r" b="b"/>
              <a:pathLst>
                <a:path w="13113" h="12334" extrusionOk="0">
                  <a:moveTo>
                    <a:pt x="6556" y="821"/>
                  </a:moveTo>
                  <a:lnTo>
                    <a:pt x="11692" y="5920"/>
                  </a:lnTo>
                  <a:lnTo>
                    <a:pt x="8476" y="5920"/>
                  </a:lnTo>
                  <a:lnTo>
                    <a:pt x="8476" y="11744"/>
                  </a:lnTo>
                  <a:lnTo>
                    <a:pt x="4642" y="11744"/>
                  </a:lnTo>
                  <a:lnTo>
                    <a:pt x="4642" y="5920"/>
                  </a:lnTo>
                  <a:lnTo>
                    <a:pt x="1421" y="5920"/>
                  </a:lnTo>
                  <a:lnTo>
                    <a:pt x="6556" y="821"/>
                  </a:lnTo>
                  <a:close/>
                  <a:moveTo>
                    <a:pt x="6556" y="0"/>
                  </a:moveTo>
                  <a:lnTo>
                    <a:pt x="0" y="6508"/>
                  </a:lnTo>
                  <a:lnTo>
                    <a:pt x="4054" y="6508"/>
                  </a:lnTo>
                  <a:lnTo>
                    <a:pt x="4054" y="12334"/>
                  </a:lnTo>
                  <a:lnTo>
                    <a:pt x="9064" y="12334"/>
                  </a:lnTo>
                  <a:lnTo>
                    <a:pt x="9064" y="6508"/>
                  </a:lnTo>
                  <a:lnTo>
                    <a:pt x="13112" y="6508"/>
                  </a:lnTo>
                  <a:lnTo>
                    <a:pt x="65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3594000" y="471775"/>
              <a:ext cx="181900" cy="160350"/>
            </a:xfrm>
            <a:custGeom>
              <a:avLst/>
              <a:gdLst/>
              <a:ahLst/>
              <a:cxnLst/>
              <a:rect l="l" t="t" r="r" b="b"/>
              <a:pathLst>
                <a:path w="7276" h="6414" extrusionOk="0">
                  <a:moveTo>
                    <a:pt x="3803" y="588"/>
                  </a:moveTo>
                  <a:lnTo>
                    <a:pt x="6442" y="3204"/>
                  </a:lnTo>
                  <a:lnTo>
                    <a:pt x="3762" y="5824"/>
                  </a:lnTo>
                  <a:lnTo>
                    <a:pt x="588" y="5824"/>
                  </a:lnTo>
                  <a:lnTo>
                    <a:pt x="588" y="588"/>
                  </a:lnTo>
                  <a:close/>
                  <a:moveTo>
                    <a:pt x="0" y="0"/>
                  </a:moveTo>
                  <a:lnTo>
                    <a:pt x="0" y="6414"/>
                  </a:lnTo>
                  <a:lnTo>
                    <a:pt x="4000" y="6414"/>
                  </a:lnTo>
                  <a:lnTo>
                    <a:pt x="7275" y="3210"/>
                  </a:lnTo>
                  <a:lnTo>
                    <a:pt x="4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3316125" y="471775"/>
              <a:ext cx="182025" cy="160350"/>
            </a:xfrm>
            <a:custGeom>
              <a:avLst/>
              <a:gdLst/>
              <a:ahLst/>
              <a:cxnLst/>
              <a:rect l="l" t="t" r="r" b="b"/>
              <a:pathLst>
                <a:path w="7281" h="6414" extrusionOk="0">
                  <a:moveTo>
                    <a:pt x="6693" y="588"/>
                  </a:moveTo>
                  <a:lnTo>
                    <a:pt x="6693" y="5824"/>
                  </a:lnTo>
                  <a:lnTo>
                    <a:pt x="3512" y="5824"/>
                  </a:lnTo>
                  <a:lnTo>
                    <a:pt x="832" y="3204"/>
                  </a:lnTo>
                  <a:lnTo>
                    <a:pt x="3471" y="588"/>
                  </a:lnTo>
                  <a:close/>
                  <a:moveTo>
                    <a:pt x="3227" y="0"/>
                  </a:moveTo>
                  <a:lnTo>
                    <a:pt x="0" y="3210"/>
                  </a:lnTo>
                  <a:lnTo>
                    <a:pt x="3275" y="6414"/>
                  </a:lnTo>
                  <a:lnTo>
                    <a:pt x="7281" y="6414"/>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3743450" y="665650"/>
              <a:ext cx="308350" cy="327825"/>
            </a:xfrm>
            <a:custGeom>
              <a:avLst/>
              <a:gdLst/>
              <a:ahLst/>
              <a:cxnLst/>
              <a:rect l="l" t="t" r="r" b="b"/>
              <a:pathLst>
                <a:path w="12334" h="13113" extrusionOk="0">
                  <a:moveTo>
                    <a:pt x="6408" y="1422"/>
                  </a:moveTo>
                  <a:lnTo>
                    <a:pt x="11514" y="6563"/>
                  </a:lnTo>
                  <a:lnTo>
                    <a:pt x="6408" y="11698"/>
                  </a:lnTo>
                  <a:lnTo>
                    <a:pt x="6408" y="8471"/>
                  </a:lnTo>
                  <a:lnTo>
                    <a:pt x="590" y="8471"/>
                  </a:lnTo>
                  <a:lnTo>
                    <a:pt x="590" y="4631"/>
                  </a:lnTo>
                  <a:lnTo>
                    <a:pt x="6408" y="4631"/>
                  </a:lnTo>
                  <a:lnTo>
                    <a:pt x="6408" y="1422"/>
                  </a:lnTo>
                  <a:close/>
                  <a:moveTo>
                    <a:pt x="5826" y="1"/>
                  </a:moveTo>
                  <a:lnTo>
                    <a:pt x="5826" y="4049"/>
                  </a:lnTo>
                  <a:lnTo>
                    <a:pt x="1" y="4049"/>
                  </a:lnTo>
                  <a:lnTo>
                    <a:pt x="1" y="9053"/>
                  </a:lnTo>
                  <a:lnTo>
                    <a:pt x="5826" y="9053"/>
                  </a:lnTo>
                  <a:lnTo>
                    <a:pt x="5826" y="13113"/>
                  </a:lnTo>
                  <a:lnTo>
                    <a:pt x="12334" y="6563"/>
                  </a:lnTo>
                  <a:lnTo>
                    <a:pt x="5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3743450" y="877425"/>
              <a:ext cx="160225" cy="182025"/>
            </a:xfrm>
            <a:custGeom>
              <a:avLst/>
              <a:gdLst/>
              <a:ahLst/>
              <a:cxnLst/>
              <a:rect l="l" t="t" r="r" b="b"/>
              <a:pathLst>
                <a:path w="6409" h="7281" extrusionOk="0">
                  <a:moveTo>
                    <a:pt x="5826" y="582"/>
                  </a:moveTo>
                  <a:lnTo>
                    <a:pt x="5826" y="3816"/>
                  </a:lnTo>
                  <a:lnTo>
                    <a:pt x="3210" y="6449"/>
                  </a:lnTo>
                  <a:lnTo>
                    <a:pt x="590" y="3769"/>
                  </a:lnTo>
                  <a:lnTo>
                    <a:pt x="590" y="582"/>
                  </a:lnTo>
                  <a:close/>
                  <a:moveTo>
                    <a:pt x="1" y="0"/>
                  </a:moveTo>
                  <a:lnTo>
                    <a:pt x="1" y="4006"/>
                  </a:lnTo>
                  <a:lnTo>
                    <a:pt x="3204" y="7281"/>
                  </a:lnTo>
                  <a:lnTo>
                    <a:pt x="6408" y="4054"/>
                  </a:lnTo>
                  <a:lnTo>
                    <a:pt x="64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3743450" y="599675"/>
              <a:ext cx="160225" cy="181775"/>
            </a:xfrm>
            <a:custGeom>
              <a:avLst/>
              <a:gdLst/>
              <a:ahLst/>
              <a:cxnLst/>
              <a:rect l="l" t="t" r="r" b="b"/>
              <a:pathLst>
                <a:path w="6409" h="7271" extrusionOk="0">
                  <a:moveTo>
                    <a:pt x="3210" y="834"/>
                  </a:moveTo>
                  <a:lnTo>
                    <a:pt x="5826" y="3473"/>
                  </a:lnTo>
                  <a:lnTo>
                    <a:pt x="5826" y="6688"/>
                  </a:lnTo>
                  <a:lnTo>
                    <a:pt x="590" y="6688"/>
                  </a:lnTo>
                  <a:lnTo>
                    <a:pt x="590" y="3514"/>
                  </a:lnTo>
                  <a:lnTo>
                    <a:pt x="3210" y="834"/>
                  </a:lnTo>
                  <a:close/>
                  <a:moveTo>
                    <a:pt x="3204" y="1"/>
                  </a:moveTo>
                  <a:lnTo>
                    <a:pt x="1" y="3276"/>
                  </a:lnTo>
                  <a:lnTo>
                    <a:pt x="1" y="7270"/>
                  </a:lnTo>
                  <a:lnTo>
                    <a:pt x="6408" y="7270"/>
                  </a:lnTo>
                  <a:lnTo>
                    <a:pt x="6408" y="3229"/>
                  </a:lnTo>
                  <a:lnTo>
                    <a:pt x="3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3040025" y="665525"/>
              <a:ext cx="308350" cy="328100"/>
            </a:xfrm>
            <a:custGeom>
              <a:avLst/>
              <a:gdLst/>
              <a:ahLst/>
              <a:cxnLst/>
              <a:rect l="l" t="t" r="r" b="b"/>
              <a:pathLst>
                <a:path w="12334" h="13124" extrusionOk="0">
                  <a:moveTo>
                    <a:pt x="5933" y="1415"/>
                  </a:moveTo>
                  <a:lnTo>
                    <a:pt x="5933" y="4636"/>
                  </a:lnTo>
                  <a:lnTo>
                    <a:pt x="11752" y="4636"/>
                  </a:lnTo>
                  <a:lnTo>
                    <a:pt x="11752" y="8476"/>
                  </a:lnTo>
                  <a:lnTo>
                    <a:pt x="5933" y="8476"/>
                  </a:lnTo>
                  <a:lnTo>
                    <a:pt x="5933" y="11710"/>
                  </a:lnTo>
                  <a:lnTo>
                    <a:pt x="826" y="6556"/>
                  </a:lnTo>
                  <a:lnTo>
                    <a:pt x="5933" y="1415"/>
                  </a:lnTo>
                  <a:close/>
                  <a:moveTo>
                    <a:pt x="6521" y="0"/>
                  </a:moveTo>
                  <a:lnTo>
                    <a:pt x="0" y="6556"/>
                  </a:lnTo>
                  <a:lnTo>
                    <a:pt x="6521" y="13124"/>
                  </a:lnTo>
                  <a:lnTo>
                    <a:pt x="6521" y="9058"/>
                  </a:lnTo>
                  <a:lnTo>
                    <a:pt x="12334" y="9058"/>
                  </a:lnTo>
                  <a:lnTo>
                    <a:pt x="12334" y="4054"/>
                  </a:lnTo>
                  <a:lnTo>
                    <a:pt x="6521" y="4054"/>
                  </a:lnTo>
                  <a:lnTo>
                    <a:pt x="6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3188350" y="877425"/>
              <a:ext cx="160025" cy="182025"/>
            </a:xfrm>
            <a:custGeom>
              <a:avLst/>
              <a:gdLst/>
              <a:ahLst/>
              <a:cxnLst/>
              <a:rect l="l" t="t" r="r" b="b"/>
              <a:pathLst>
                <a:path w="6401" h="7281" extrusionOk="0">
                  <a:moveTo>
                    <a:pt x="5819" y="582"/>
                  </a:moveTo>
                  <a:lnTo>
                    <a:pt x="5819" y="3769"/>
                  </a:lnTo>
                  <a:lnTo>
                    <a:pt x="3197" y="6449"/>
                  </a:lnTo>
                  <a:lnTo>
                    <a:pt x="588" y="3822"/>
                  </a:lnTo>
                  <a:lnTo>
                    <a:pt x="588" y="582"/>
                  </a:lnTo>
                  <a:close/>
                  <a:moveTo>
                    <a:pt x="0" y="0"/>
                  </a:moveTo>
                  <a:lnTo>
                    <a:pt x="0" y="4060"/>
                  </a:lnTo>
                  <a:lnTo>
                    <a:pt x="3197" y="7281"/>
                  </a:lnTo>
                  <a:lnTo>
                    <a:pt x="6401" y="4006"/>
                  </a:lnTo>
                  <a:lnTo>
                    <a:pt x="6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3188350" y="599675"/>
              <a:ext cx="160025" cy="181775"/>
            </a:xfrm>
            <a:custGeom>
              <a:avLst/>
              <a:gdLst/>
              <a:ahLst/>
              <a:cxnLst/>
              <a:rect l="l" t="t" r="r" b="b"/>
              <a:pathLst>
                <a:path w="6401" h="7271" extrusionOk="0">
                  <a:moveTo>
                    <a:pt x="3197" y="834"/>
                  </a:moveTo>
                  <a:lnTo>
                    <a:pt x="5819" y="3514"/>
                  </a:lnTo>
                  <a:lnTo>
                    <a:pt x="5819" y="6688"/>
                  </a:lnTo>
                  <a:lnTo>
                    <a:pt x="588" y="6688"/>
                  </a:lnTo>
                  <a:lnTo>
                    <a:pt x="588" y="3460"/>
                  </a:lnTo>
                  <a:lnTo>
                    <a:pt x="3197" y="834"/>
                  </a:lnTo>
                  <a:close/>
                  <a:moveTo>
                    <a:pt x="3197" y="1"/>
                  </a:moveTo>
                  <a:lnTo>
                    <a:pt x="0" y="3223"/>
                  </a:lnTo>
                  <a:lnTo>
                    <a:pt x="0" y="7270"/>
                  </a:lnTo>
                  <a:lnTo>
                    <a:pt x="6401" y="7270"/>
                  </a:lnTo>
                  <a:lnTo>
                    <a:pt x="6401" y="3276"/>
                  </a:lnTo>
                  <a:lnTo>
                    <a:pt x="31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3381800" y="1027200"/>
              <a:ext cx="328275" cy="308350"/>
            </a:xfrm>
            <a:custGeom>
              <a:avLst/>
              <a:gdLst/>
              <a:ahLst/>
              <a:cxnLst/>
              <a:rect l="l" t="t" r="r" b="b"/>
              <a:pathLst>
                <a:path w="13131" h="12334" extrusionOk="0">
                  <a:moveTo>
                    <a:pt x="8488" y="582"/>
                  </a:moveTo>
                  <a:lnTo>
                    <a:pt x="8488" y="6395"/>
                  </a:lnTo>
                  <a:lnTo>
                    <a:pt x="11709" y="6395"/>
                  </a:lnTo>
                  <a:lnTo>
                    <a:pt x="6563" y="11508"/>
                  </a:lnTo>
                  <a:lnTo>
                    <a:pt x="1420" y="6395"/>
                  </a:lnTo>
                  <a:lnTo>
                    <a:pt x="4654" y="6395"/>
                  </a:lnTo>
                  <a:lnTo>
                    <a:pt x="4654" y="582"/>
                  </a:lnTo>
                  <a:close/>
                  <a:moveTo>
                    <a:pt x="4066" y="0"/>
                  </a:moveTo>
                  <a:lnTo>
                    <a:pt x="4066" y="5813"/>
                  </a:lnTo>
                  <a:lnTo>
                    <a:pt x="1" y="5813"/>
                  </a:lnTo>
                  <a:lnTo>
                    <a:pt x="6563" y="12334"/>
                  </a:lnTo>
                  <a:lnTo>
                    <a:pt x="13130" y="5813"/>
                  </a:lnTo>
                  <a:lnTo>
                    <a:pt x="9076" y="5813"/>
                  </a:lnTo>
                  <a:lnTo>
                    <a:pt x="90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3316125" y="1027200"/>
              <a:ext cx="182025" cy="159900"/>
            </a:xfrm>
            <a:custGeom>
              <a:avLst/>
              <a:gdLst/>
              <a:ahLst/>
              <a:cxnLst/>
              <a:rect l="l" t="t" r="r" b="b"/>
              <a:pathLst>
                <a:path w="7281" h="6396" extrusionOk="0">
                  <a:moveTo>
                    <a:pt x="6693" y="582"/>
                  </a:moveTo>
                  <a:lnTo>
                    <a:pt x="6693" y="5813"/>
                  </a:lnTo>
                  <a:lnTo>
                    <a:pt x="3459" y="5813"/>
                  </a:lnTo>
                  <a:lnTo>
                    <a:pt x="832" y="3204"/>
                  </a:lnTo>
                  <a:lnTo>
                    <a:pt x="3512" y="582"/>
                  </a:lnTo>
                  <a:close/>
                  <a:moveTo>
                    <a:pt x="3275" y="0"/>
                  </a:moveTo>
                  <a:lnTo>
                    <a:pt x="0" y="3199"/>
                  </a:lnTo>
                  <a:lnTo>
                    <a:pt x="3215" y="6395"/>
                  </a:lnTo>
                  <a:lnTo>
                    <a:pt x="7281" y="6395"/>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3594000" y="1027200"/>
              <a:ext cx="181900" cy="159900"/>
            </a:xfrm>
            <a:custGeom>
              <a:avLst/>
              <a:gdLst/>
              <a:ahLst/>
              <a:cxnLst/>
              <a:rect l="l" t="t" r="r" b="b"/>
              <a:pathLst>
                <a:path w="7276" h="6396" extrusionOk="0">
                  <a:moveTo>
                    <a:pt x="3762" y="582"/>
                  </a:moveTo>
                  <a:lnTo>
                    <a:pt x="6442" y="3204"/>
                  </a:lnTo>
                  <a:lnTo>
                    <a:pt x="3816" y="5813"/>
                  </a:lnTo>
                  <a:lnTo>
                    <a:pt x="588" y="5813"/>
                  </a:lnTo>
                  <a:lnTo>
                    <a:pt x="588" y="582"/>
                  </a:lnTo>
                  <a:close/>
                  <a:moveTo>
                    <a:pt x="0" y="0"/>
                  </a:moveTo>
                  <a:lnTo>
                    <a:pt x="0" y="6395"/>
                  </a:lnTo>
                  <a:lnTo>
                    <a:pt x="4053" y="6395"/>
                  </a:lnTo>
                  <a:lnTo>
                    <a:pt x="7275" y="3199"/>
                  </a:lnTo>
                  <a:lnTo>
                    <a:pt x="40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4"/>
          <p:cNvGrpSpPr/>
          <p:nvPr/>
        </p:nvGrpSpPr>
        <p:grpSpPr>
          <a:xfrm>
            <a:off x="8386738" y="-3319137"/>
            <a:ext cx="601697" cy="4437370"/>
            <a:chOff x="7905800" y="2474325"/>
            <a:chExt cx="177450" cy="1308650"/>
          </a:xfrm>
        </p:grpSpPr>
        <p:sp>
          <p:nvSpPr>
            <p:cNvPr id="373" name="Google Shape;373;p4"/>
            <p:cNvSpPr/>
            <p:nvPr/>
          </p:nvSpPr>
          <p:spPr>
            <a:xfrm>
              <a:off x="7905800" y="3605550"/>
              <a:ext cx="177450" cy="177425"/>
            </a:xfrm>
            <a:custGeom>
              <a:avLst/>
              <a:gdLst/>
              <a:ahLst/>
              <a:cxnLst/>
              <a:rect l="l" t="t" r="r" b="b"/>
              <a:pathLst>
                <a:path w="7098" h="7097" extrusionOk="0">
                  <a:moveTo>
                    <a:pt x="3548" y="672"/>
                  </a:moveTo>
                  <a:lnTo>
                    <a:pt x="4398" y="1515"/>
                  </a:lnTo>
                  <a:lnTo>
                    <a:pt x="5588" y="1515"/>
                  </a:lnTo>
                  <a:lnTo>
                    <a:pt x="5588" y="2699"/>
                  </a:lnTo>
                  <a:lnTo>
                    <a:pt x="6425" y="3548"/>
                  </a:lnTo>
                  <a:lnTo>
                    <a:pt x="5588" y="4398"/>
                  </a:lnTo>
                  <a:lnTo>
                    <a:pt x="5588" y="5580"/>
                  </a:lnTo>
                  <a:lnTo>
                    <a:pt x="4398" y="5580"/>
                  </a:lnTo>
                  <a:lnTo>
                    <a:pt x="3548" y="6425"/>
                  </a:lnTo>
                  <a:lnTo>
                    <a:pt x="2699" y="5580"/>
                  </a:lnTo>
                  <a:lnTo>
                    <a:pt x="1515" y="5580"/>
                  </a:lnTo>
                  <a:lnTo>
                    <a:pt x="1515" y="4398"/>
                  </a:lnTo>
                  <a:lnTo>
                    <a:pt x="672" y="3548"/>
                  </a:lnTo>
                  <a:lnTo>
                    <a:pt x="1515" y="2699"/>
                  </a:lnTo>
                  <a:lnTo>
                    <a:pt x="1515" y="1515"/>
                  </a:lnTo>
                  <a:lnTo>
                    <a:pt x="2699" y="1515"/>
                  </a:lnTo>
                  <a:lnTo>
                    <a:pt x="3548" y="672"/>
                  </a:lnTo>
                  <a:close/>
                  <a:moveTo>
                    <a:pt x="3548" y="0"/>
                  </a:moveTo>
                  <a:lnTo>
                    <a:pt x="2508" y="1040"/>
                  </a:lnTo>
                  <a:lnTo>
                    <a:pt x="1040" y="1040"/>
                  </a:lnTo>
                  <a:lnTo>
                    <a:pt x="1040" y="2508"/>
                  </a:lnTo>
                  <a:lnTo>
                    <a:pt x="0" y="3548"/>
                  </a:lnTo>
                  <a:lnTo>
                    <a:pt x="1040" y="4589"/>
                  </a:lnTo>
                  <a:lnTo>
                    <a:pt x="1040" y="6057"/>
                  </a:lnTo>
                  <a:lnTo>
                    <a:pt x="2508" y="6057"/>
                  </a:lnTo>
                  <a:lnTo>
                    <a:pt x="3548" y="7097"/>
                  </a:lnTo>
                  <a:lnTo>
                    <a:pt x="4589" y="6057"/>
                  </a:lnTo>
                  <a:lnTo>
                    <a:pt x="6057" y="6057"/>
                  </a:lnTo>
                  <a:lnTo>
                    <a:pt x="6057" y="4589"/>
                  </a:lnTo>
                  <a:lnTo>
                    <a:pt x="7097" y="3548"/>
                  </a:lnTo>
                  <a:lnTo>
                    <a:pt x="6057" y="2508"/>
                  </a:lnTo>
                  <a:lnTo>
                    <a:pt x="6057" y="1040"/>
                  </a:lnTo>
                  <a:lnTo>
                    <a:pt x="4589" y="1040"/>
                  </a:lnTo>
                  <a:lnTo>
                    <a:pt x="35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7992700" y="2474325"/>
              <a:ext cx="3775" cy="1138650"/>
            </a:xfrm>
            <a:custGeom>
              <a:avLst/>
              <a:gdLst/>
              <a:ahLst/>
              <a:cxnLst/>
              <a:rect l="l" t="t" r="r" b="b"/>
              <a:pathLst>
                <a:path w="151" h="45546" extrusionOk="0">
                  <a:moveTo>
                    <a:pt x="1" y="0"/>
                  </a:moveTo>
                  <a:lnTo>
                    <a:pt x="1" y="45546"/>
                  </a:lnTo>
                  <a:lnTo>
                    <a:pt x="151" y="45546"/>
                  </a:lnTo>
                  <a:lnTo>
                    <a:pt x="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4"/>
          <p:cNvGrpSpPr/>
          <p:nvPr/>
        </p:nvGrpSpPr>
        <p:grpSpPr>
          <a:xfrm>
            <a:off x="7676155" y="-1569635"/>
            <a:ext cx="472745" cy="2365721"/>
            <a:chOff x="6715575" y="2474325"/>
            <a:chExt cx="177450" cy="888000"/>
          </a:xfrm>
        </p:grpSpPr>
        <p:sp>
          <p:nvSpPr>
            <p:cNvPr id="376" name="Google Shape;376;p4"/>
            <p:cNvSpPr/>
            <p:nvPr/>
          </p:nvSpPr>
          <p:spPr>
            <a:xfrm>
              <a:off x="6715575" y="3184875"/>
              <a:ext cx="177450" cy="177450"/>
            </a:xfrm>
            <a:custGeom>
              <a:avLst/>
              <a:gdLst/>
              <a:ahLst/>
              <a:cxnLst/>
              <a:rect l="l" t="t" r="r" b="b"/>
              <a:pathLst>
                <a:path w="7098" h="7098" extrusionOk="0">
                  <a:moveTo>
                    <a:pt x="3549" y="672"/>
                  </a:moveTo>
                  <a:lnTo>
                    <a:pt x="4399" y="1517"/>
                  </a:lnTo>
                  <a:lnTo>
                    <a:pt x="5581" y="1517"/>
                  </a:lnTo>
                  <a:lnTo>
                    <a:pt x="5581" y="2699"/>
                  </a:lnTo>
                  <a:lnTo>
                    <a:pt x="6426" y="3550"/>
                  </a:lnTo>
                  <a:lnTo>
                    <a:pt x="5581" y="4398"/>
                  </a:lnTo>
                  <a:lnTo>
                    <a:pt x="5581" y="5588"/>
                  </a:lnTo>
                  <a:lnTo>
                    <a:pt x="4399" y="5588"/>
                  </a:lnTo>
                  <a:lnTo>
                    <a:pt x="3549" y="6431"/>
                  </a:lnTo>
                  <a:lnTo>
                    <a:pt x="2700" y="5588"/>
                  </a:lnTo>
                  <a:lnTo>
                    <a:pt x="1516" y="5588"/>
                  </a:lnTo>
                  <a:lnTo>
                    <a:pt x="1516" y="4398"/>
                  </a:lnTo>
                  <a:lnTo>
                    <a:pt x="673" y="3550"/>
                  </a:lnTo>
                  <a:lnTo>
                    <a:pt x="1516" y="2699"/>
                  </a:lnTo>
                  <a:lnTo>
                    <a:pt x="1516" y="1517"/>
                  </a:lnTo>
                  <a:lnTo>
                    <a:pt x="2700" y="1517"/>
                  </a:lnTo>
                  <a:lnTo>
                    <a:pt x="3549" y="672"/>
                  </a:lnTo>
                  <a:close/>
                  <a:moveTo>
                    <a:pt x="3549" y="0"/>
                  </a:moveTo>
                  <a:lnTo>
                    <a:pt x="2509" y="1040"/>
                  </a:lnTo>
                  <a:lnTo>
                    <a:pt x="1041" y="1040"/>
                  </a:lnTo>
                  <a:lnTo>
                    <a:pt x="1041" y="2508"/>
                  </a:lnTo>
                  <a:lnTo>
                    <a:pt x="1" y="3550"/>
                  </a:lnTo>
                  <a:lnTo>
                    <a:pt x="1041" y="4589"/>
                  </a:lnTo>
                  <a:lnTo>
                    <a:pt x="1041" y="6057"/>
                  </a:lnTo>
                  <a:lnTo>
                    <a:pt x="2509" y="6057"/>
                  </a:lnTo>
                  <a:lnTo>
                    <a:pt x="3549" y="7097"/>
                  </a:lnTo>
                  <a:lnTo>
                    <a:pt x="4590" y="6057"/>
                  </a:lnTo>
                  <a:lnTo>
                    <a:pt x="6058" y="6057"/>
                  </a:lnTo>
                  <a:lnTo>
                    <a:pt x="6058" y="4589"/>
                  </a:lnTo>
                  <a:lnTo>
                    <a:pt x="7098" y="3550"/>
                  </a:lnTo>
                  <a:lnTo>
                    <a:pt x="6058" y="2508"/>
                  </a:lnTo>
                  <a:lnTo>
                    <a:pt x="6058" y="1040"/>
                  </a:lnTo>
                  <a:lnTo>
                    <a:pt x="4590" y="1040"/>
                  </a:lnTo>
                  <a:lnTo>
                    <a:pt x="3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6802500" y="2474325"/>
              <a:ext cx="3575" cy="719350"/>
            </a:xfrm>
            <a:custGeom>
              <a:avLst/>
              <a:gdLst/>
              <a:ahLst/>
              <a:cxnLst/>
              <a:rect l="l" t="t" r="r" b="b"/>
              <a:pathLst>
                <a:path w="143" h="28774" extrusionOk="0">
                  <a:moveTo>
                    <a:pt x="0" y="0"/>
                  </a:moveTo>
                  <a:lnTo>
                    <a:pt x="0" y="28773"/>
                  </a:lnTo>
                  <a:lnTo>
                    <a:pt x="143" y="28773"/>
                  </a:lnTo>
                  <a:lnTo>
                    <a:pt x="1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4"/>
          <p:cNvGrpSpPr/>
          <p:nvPr/>
        </p:nvGrpSpPr>
        <p:grpSpPr>
          <a:xfrm>
            <a:off x="8047423" y="4226968"/>
            <a:ext cx="762954" cy="763070"/>
            <a:chOff x="940300" y="793900"/>
            <a:chExt cx="1313400" cy="1313600"/>
          </a:xfrm>
        </p:grpSpPr>
        <p:sp>
          <p:nvSpPr>
            <p:cNvPr id="379" name="Google Shape;379;p4"/>
            <p:cNvSpPr/>
            <p:nvPr/>
          </p:nvSpPr>
          <p:spPr>
            <a:xfrm>
              <a:off x="1381450" y="1392600"/>
              <a:ext cx="164375" cy="116350"/>
            </a:xfrm>
            <a:custGeom>
              <a:avLst/>
              <a:gdLst/>
              <a:ahLst/>
              <a:cxnLst/>
              <a:rect l="l" t="t" r="r" b="b"/>
              <a:pathLst>
                <a:path w="6575" h="4654" extrusionOk="0">
                  <a:moveTo>
                    <a:pt x="1" y="0"/>
                  </a:moveTo>
                  <a:lnTo>
                    <a:pt x="1" y="4653"/>
                  </a:lnTo>
                  <a:lnTo>
                    <a:pt x="4489" y="4653"/>
                  </a:lnTo>
                  <a:lnTo>
                    <a:pt x="6574" y="2324"/>
                  </a:lnTo>
                  <a:lnTo>
                    <a:pt x="4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1371375" y="1382650"/>
              <a:ext cx="187950" cy="136250"/>
            </a:xfrm>
            <a:custGeom>
              <a:avLst/>
              <a:gdLst/>
              <a:ahLst/>
              <a:cxnLst/>
              <a:rect l="l" t="t" r="r" b="b"/>
              <a:pathLst>
                <a:path w="7518" h="5450" extrusionOk="0">
                  <a:moveTo>
                    <a:pt x="4713" y="796"/>
                  </a:moveTo>
                  <a:lnTo>
                    <a:pt x="6442" y="2722"/>
                  </a:lnTo>
                  <a:lnTo>
                    <a:pt x="4713" y="4647"/>
                  </a:lnTo>
                  <a:lnTo>
                    <a:pt x="802" y="4647"/>
                  </a:lnTo>
                  <a:lnTo>
                    <a:pt x="802" y="796"/>
                  </a:lnTo>
                  <a:close/>
                  <a:moveTo>
                    <a:pt x="0" y="0"/>
                  </a:moveTo>
                  <a:lnTo>
                    <a:pt x="0" y="5449"/>
                  </a:lnTo>
                  <a:lnTo>
                    <a:pt x="5070" y="5449"/>
                  </a:lnTo>
                  <a:lnTo>
                    <a:pt x="7518" y="2722"/>
                  </a:lnTo>
                  <a:lnTo>
                    <a:pt x="5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1538800" y="1501925"/>
              <a:ext cx="116400" cy="164400"/>
            </a:xfrm>
            <a:custGeom>
              <a:avLst/>
              <a:gdLst/>
              <a:ahLst/>
              <a:cxnLst/>
              <a:rect l="l" t="t" r="r" b="b"/>
              <a:pathLst>
                <a:path w="4656" h="6576" extrusionOk="0">
                  <a:moveTo>
                    <a:pt x="2326" y="1"/>
                  </a:moveTo>
                  <a:lnTo>
                    <a:pt x="1" y="2087"/>
                  </a:lnTo>
                  <a:lnTo>
                    <a:pt x="1" y="6575"/>
                  </a:lnTo>
                  <a:lnTo>
                    <a:pt x="4655" y="6575"/>
                  </a:lnTo>
                  <a:lnTo>
                    <a:pt x="4655" y="2087"/>
                  </a:lnTo>
                  <a:lnTo>
                    <a:pt x="2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1528850" y="1488400"/>
              <a:ext cx="136300" cy="188000"/>
            </a:xfrm>
            <a:custGeom>
              <a:avLst/>
              <a:gdLst/>
              <a:ahLst/>
              <a:cxnLst/>
              <a:rect l="l" t="t" r="r" b="b"/>
              <a:pathLst>
                <a:path w="5452" h="7520" extrusionOk="0">
                  <a:moveTo>
                    <a:pt x="2724" y="1076"/>
                  </a:moveTo>
                  <a:lnTo>
                    <a:pt x="4649" y="2807"/>
                  </a:lnTo>
                  <a:lnTo>
                    <a:pt x="4649" y="6718"/>
                  </a:lnTo>
                  <a:lnTo>
                    <a:pt x="804" y="6718"/>
                  </a:lnTo>
                  <a:lnTo>
                    <a:pt x="804" y="2807"/>
                  </a:lnTo>
                  <a:lnTo>
                    <a:pt x="2724" y="1076"/>
                  </a:lnTo>
                  <a:close/>
                  <a:moveTo>
                    <a:pt x="2724" y="1"/>
                  </a:moveTo>
                  <a:lnTo>
                    <a:pt x="1" y="2450"/>
                  </a:lnTo>
                  <a:lnTo>
                    <a:pt x="1" y="7520"/>
                  </a:lnTo>
                  <a:lnTo>
                    <a:pt x="5451" y="7520"/>
                  </a:lnTo>
                  <a:lnTo>
                    <a:pt x="5451" y="2450"/>
                  </a:lnTo>
                  <a:lnTo>
                    <a:pt x="27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954400" y="808175"/>
              <a:ext cx="1285175" cy="1285200"/>
            </a:xfrm>
            <a:custGeom>
              <a:avLst/>
              <a:gdLst/>
              <a:ahLst/>
              <a:cxnLst/>
              <a:rect l="l" t="t" r="r" b="b"/>
              <a:pathLst>
                <a:path w="51407" h="51408" extrusionOk="0">
                  <a:moveTo>
                    <a:pt x="25702" y="4856"/>
                  </a:moveTo>
                  <a:lnTo>
                    <a:pt x="31853" y="10961"/>
                  </a:lnTo>
                  <a:lnTo>
                    <a:pt x="40441" y="10961"/>
                  </a:lnTo>
                  <a:lnTo>
                    <a:pt x="40441" y="19561"/>
                  </a:lnTo>
                  <a:lnTo>
                    <a:pt x="46551" y="25712"/>
                  </a:lnTo>
                  <a:lnTo>
                    <a:pt x="40441" y="31859"/>
                  </a:lnTo>
                  <a:lnTo>
                    <a:pt x="40441" y="40440"/>
                  </a:lnTo>
                  <a:lnTo>
                    <a:pt x="31858" y="40440"/>
                  </a:lnTo>
                  <a:lnTo>
                    <a:pt x="25695" y="46557"/>
                  </a:lnTo>
                  <a:lnTo>
                    <a:pt x="19538" y="40440"/>
                  </a:lnTo>
                  <a:lnTo>
                    <a:pt x="10966" y="40440"/>
                  </a:lnTo>
                  <a:lnTo>
                    <a:pt x="10966" y="31865"/>
                  </a:lnTo>
                  <a:lnTo>
                    <a:pt x="4851" y="25701"/>
                  </a:lnTo>
                  <a:lnTo>
                    <a:pt x="10966" y="19548"/>
                  </a:lnTo>
                  <a:lnTo>
                    <a:pt x="10966" y="10961"/>
                  </a:lnTo>
                  <a:lnTo>
                    <a:pt x="19549" y="10961"/>
                  </a:lnTo>
                  <a:lnTo>
                    <a:pt x="25702" y="4856"/>
                  </a:lnTo>
                  <a:close/>
                  <a:moveTo>
                    <a:pt x="25702" y="0"/>
                  </a:moveTo>
                  <a:lnTo>
                    <a:pt x="18177" y="7525"/>
                  </a:lnTo>
                  <a:lnTo>
                    <a:pt x="7531" y="7525"/>
                  </a:lnTo>
                  <a:lnTo>
                    <a:pt x="7531" y="18176"/>
                  </a:lnTo>
                  <a:lnTo>
                    <a:pt x="1" y="25701"/>
                  </a:lnTo>
                  <a:lnTo>
                    <a:pt x="7531" y="33231"/>
                  </a:lnTo>
                  <a:lnTo>
                    <a:pt x="7531" y="43877"/>
                  </a:lnTo>
                  <a:lnTo>
                    <a:pt x="18177" y="43877"/>
                  </a:lnTo>
                  <a:lnTo>
                    <a:pt x="25702" y="51407"/>
                  </a:lnTo>
                  <a:lnTo>
                    <a:pt x="33232" y="43877"/>
                  </a:lnTo>
                  <a:lnTo>
                    <a:pt x="43876" y="43877"/>
                  </a:lnTo>
                  <a:lnTo>
                    <a:pt x="43876" y="33231"/>
                  </a:lnTo>
                  <a:lnTo>
                    <a:pt x="51407" y="25701"/>
                  </a:lnTo>
                  <a:lnTo>
                    <a:pt x="43876" y="18176"/>
                  </a:lnTo>
                  <a:lnTo>
                    <a:pt x="43876" y="7525"/>
                  </a:lnTo>
                  <a:lnTo>
                    <a:pt x="33232" y="7525"/>
                  </a:lnTo>
                  <a:lnTo>
                    <a:pt x="25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940300" y="793900"/>
              <a:ext cx="1313400" cy="1313600"/>
            </a:xfrm>
            <a:custGeom>
              <a:avLst/>
              <a:gdLst/>
              <a:ahLst/>
              <a:cxnLst/>
              <a:rect l="l" t="t" r="r" b="b"/>
              <a:pathLst>
                <a:path w="52536" h="52544" extrusionOk="0">
                  <a:moveTo>
                    <a:pt x="26266" y="5992"/>
                  </a:moveTo>
                  <a:lnTo>
                    <a:pt x="32250" y="11936"/>
                  </a:lnTo>
                  <a:lnTo>
                    <a:pt x="40607" y="11936"/>
                  </a:lnTo>
                  <a:lnTo>
                    <a:pt x="40607" y="20292"/>
                  </a:lnTo>
                  <a:lnTo>
                    <a:pt x="46550" y="26283"/>
                  </a:lnTo>
                  <a:lnTo>
                    <a:pt x="40607" y="32263"/>
                  </a:lnTo>
                  <a:lnTo>
                    <a:pt x="40607" y="40613"/>
                  </a:lnTo>
                  <a:lnTo>
                    <a:pt x="32257" y="40613"/>
                  </a:lnTo>
                  <a:lnTo>
                    <a:pt x="26259" y="46563"/>
                  </a:lnTo>
                  <a:lnTo>
                    <a:pt x="20267" y="40613"/>
                  </a:lnTo>
                  <a:lnTo>
                    <a:pt x="11930" y="40613"/>
                  </a:lnTo>
                  <a:lnTo>
                    <a:pt x="11930" y="32269"/>
                  </a:lnTo>
                  <a:lnTo>
                    <a:pt x="5980" y="26272"/>
                  </a:lnTo>
                  <a:lnTo>
                    <a:pt x="11930" y="20286"/>
                  </a:lnTo>
                  <a:lnTo>
                    <a:pt x="11930" y="11936"/>
                  </a:lnTo>
                  <a:lnTo>
                    <a:pt x="20280" y="11936"/>
                  </a:lnTo>
                  <a:lnTo>
                    <a:pt x="26266" y="5992"/>
                  </a:lnTo>
                  <a:close/>
                  <a:moveTo>
                    <a:pt x="26266" y="4863"/>
                  </a:moveTo>
                  <a:lnTo>
                    <a:pt x="19954" y="11133"/>
                  </a:lnTo>
                  <a:lnTo>
                    <a:pt x="11127" y="11133"/>
                  </a:lnTo>
                  <a:lnTo>
                    <a:pt x="11127" y="19954"/>
                  </a:lnTo>
                  <a:lnTo>
                    <a:pt x="4850" y="26272"/>
                  </a:lnTo>
                  <a:lnTo>
                    <a:pt x="11127" y="32601"/>
                  </a:lnTo>
                  <a:lnTo>
                    <a:pt x="11127" y="41417"/>
                  </a:lnTo>
                  <a:lnTo>
                    <a:pt x="19935" y="41417"/>
                  </a:lnTo>
                  <a:lnTo>
                    <a:pt x="26259" y="47693"/>
                  </a:lnTo>
                  <a:lnTo>
                    <a:pt x="32589" y="41417"/>
                  </a:lnTo>
                  <a:lnTo>
                    <a:pt x="41409" y="41417"/>
                  </a:lnTo>
                  <a:lnTo>
                    <a:pt x="41409" y="32595"/>
                  </a:lnTo>
                  <a:lnTo>
                    <a:pt x="47680" y="26283"/>
                  </a:lnTo>
                  <a:lnTo>
                    <a:pt x="41409" y="19965"/>
                  </a:lnTo>
                  <a:lnTo>
                    <a:pt x="41409" y="11133"/>
                  </a:lnTo>
                  <a:lnTo>
                    <a:pt x="32578" y="11133"/>
                  </a:lnTo>
                  <a:lnTo>
                    <a:pt x="26266" y="4863"/>
                  </a:lnTo>
                  <a:close/>
                  <a:moveTo>
                    <a:pt x="26266" y="1136"/>
                  </a:moveTo>
                  <a:lnTo>
                    <a:pt x="33629" y="8501"/>
                  </a:lnTo>
                  <a:lnTo>
                    <a:pt x="44042" y="8501"/>
                  </a:lnTo>
                  <a:lnTo>
                    <a:pt x="44042" y="18914"/>
                  </a:lnTo>
                  <a:lnTo>
                    <a:pt x="51407" y="26272"/>
                  </a:lnTo>
                  <a:lnTo>
                    <a:pt x="44042" y="33635"/>
                  </a:lnTo>
                  <a:lnTo>
                    <a:pt x="44042" y="44048"/>
                  </a:lnTo>
                  <a:lnTo>
                    <a:pt x="33629" y="44048"/>
                  </a:lnTo>
                  <a:lnTo>
                    <a:pt x="26266" y="51408"/>
                  </a:lnTo>
                  <a:lnTo>
                    <a:pt x="18906" y="44048"/>
                  </a:lnTo>
                  <a:lnTo>
                    <a:pt x="8493" y="44048"/>
                  </a:lnTo>
                  <a:lnTo>
                    <a:pt x="8493" y="33635"/>
                  </a:lnTo>
                  <a:lnTo>
                    <a:pt x="1130" y="26272"/>
                  </a:lnTo>
                  <a:lnTo>
                    <a:pt x="8493" y="18914"/>
                  </a:lnTo>
                  <a:lnTo>
                    <a:pt x="8493" y="8501"/>
                  </a:lnTo>
                  <a:lnTo>
                    <a:pt x="18906" y="8501"/>
                  </a:lnTo>
                  <a:lnTo>
                    <a:pt x="26266" y="1136"/>
                  </a:lnTo>
                  <a:close/>
                  <a:moveTo>
                    <a:pt x="26266" y="0"/>
                  </a:moveTo>
                  <a:lnTo>
                    <a:pt x="18574" y="7698"/>
                  </a:lnTo>
                  <a:lnTo>
                    <a:pt x="7692" y="7698"/>
                  </a:lnTo>
                  <a:lnTo>
                    <a:pt x="7692" y="18580"/>
                  </a:lnTo>
                  <a:lnTo>
                    <a:pt x="0" y="26272"/>
                  </a:lnTo>
                  <a:lnTo>
                    <a:pt x="7692" y="33969"/>
                  </a:lnTo>
                  <a:lnTo>
                    <a:pt x="7692" y="44851"/>
                  </a:lnTo>
                  <a:lnTo>
                    <a:pt x="18574" y="44851"/>
                  </a:lnTo>
                  <a:lnTo>
                    <a:pt x="26266" y="52543"/>
                  </a:lnTo>
                  <a:lnTo>
                    <a:pt x="33962" y="44851"/>
                  </a:lnTo>
                  <a:lnTo>
                    <a:pt x="44846" y="44851"/>
                  </a:lnTo>
                  <a:lnTo>
                    <a:pt x="44846" y="33969"/>
                  </a:lnTo>
                  <a:lnTo>
                    <a:pt x="52536" y="26272"/>
                  </a:lnTo>
                  <a:lnTo>
                    <a:pt x="44846" y="18580"/>
                  </a:lnTo>
                  <a:lnTo>
                    <a:pt x="44846" y="7698"/>
                  </a:lnTo>
                  <a:lnTo>
                    <a:pt x="33962" y="7698"/>
                  </a:lnTo>
                  <a:lnTo>
                    <a:pt x="26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1648175" y="1392600"/>
              <a:ext cx="164225" cy="116350"/>
            </a:xfrm>
            <a:custGeom>
              <a:avLst/>
              <a:gdLst/>
              <a:ahLst/>
              <a:cxnLst/>
              <a:rect l="l" t="t" r="r" b="b"/>
              <a:pathLst>
                <a:path w="6569" h="4654" extrusionOk="0">
                  <a:moveTo>
                    <a:pt x="2087" y="0"/>
                  </a:moveTo>
                  <a:lnTo>
                    <a:pt x="1" y="2324"/>
                  </a:lnTo>
                  <a:lnTo>
                    <a:pt x="2087" y="4653"/>
                  </a:lnTo>
                  <a:lnTo>
                    <a:pt x="6568" y="4653"/>
                  </a:lnTo>
                  <a:lnTo>
                    <a:pt x="6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1634650" y="1382650"/>
              <a:ext cx="187675" cy="136250"/>
            </a:xfrm>
            <a:custGeom>
              <a:avLst/>
              <a:gdLst/>
              <a:ahLst/>
              <a:cxnLst/>
              <a:rect l="l" t="t" r="r" b="b"/>
              <a:pathLst>
                <a:path w="7507" h="5450" extrusionOk="0">
                  <a:moveTo>
                    <a:pt x="6711" y="796"/>
                  </a:moveTo>
                  <a:lnTo>
                    <a:pt x="6711" y="4647"/>
                  </a:lnTo>
                  <a:lnTo>
                    <a:pt x="2807" y="4647"/>
                  </a:lnTo>
                  <a:lnTo>
                    <a:pt x="1076" y="2722"/>
                  </a:lnTo>
                  <a:lnTo>
                    <a:pt x="2807" y="796"/>
                  </a:lnTo>
                  <a:close/>
                  <a:moveTo>
                    <a:pt x="2450" y="0"/>
                  </a:moveTo>
                  <a:lnTo>
                    <a:pt x="1" y="2722"/>
                  </a:lnTo>
                  <a:lnTo>
                    <a:pt x="2450" y="5449"/>
                  </a:lnTo>
                  <a:lnTo>
                    <a:pt x="7507" y="5449"/>
                  </a:lnTo>
                  <a:lnTo>
                    <a:pt x="7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1538800" y="1235350"/>
              <a:ext cx="116400" cy="164250"/>
            </a:xfrm>
            <a:custGeom>
              <a:avLst/>
              <a:gdLst/>
              <a:ahLst/>
              <a:cxnLst/>
              <a:rect l="l" t="t" r="r" b="b"/>
              <a:pathLst>
                <a:path w="4656" h="6570" extrusionOk="0">
                  <a:moveTo>
                    <a:pt x="1" y="1"/>
                  </a:moveTo>
                  <a:lnTo>
                    <a:pt x="1" y="4483"/>
                  </a:lnTo>
                  <a:lnTo>
                    <a:pt x="2326" y="6570"/>
                  </a:lnTo>
                  <a:lnTo>
                    <a:pt x="4655" y="4483"/>
                  </a:lnTo>
                  <a:lnTo>
                    <a:pt x="4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1528850" y="1225400"/>
              <a:ext cx="136300" cy="187725"/>
            </a:xfrm>
            <a:custGeom>
              <a:avLst/>
              <a:gdLst/>
              <a:ahLst/>
              <a:cxnLst/>
              <a:rect l="l" t="t" r="r" b="b"/>
              <a:pathLst>
                <a:path w="5452" h="7509" extrusionOk="0">
                  <a:moveTo>
                    <a:pt x="4649" y="798"/>
                  </a:moveTo>
                  <a:lnTo>
                    <a:pt x="4649" y="4702"/>
                  </a:lnTo>
                  <a:lnTo>
                    <a:pt x="2724" y="6426"/>
                  </a:lnTo>
                  <a:lnTo>
                    <a:pt x="804" y="4702"/>
                  </a:lnTo>
                  <a:lnTo>
                    <a:pt x="804" y="798"/>
                  </a:lnTo>
                  <a:close/>
                  <a:moveTo>
                    <a:pt x="1" y="1"/>
                  </a:moveTo>
                  <a:lnTo>
                    <a:pt x="1" y="5059"/>
                  </a:lnTo>
                  <a:lnTo>
                    <a:pt x="2724" y="7508"/>
                  </a:lnTo>
                  <a:lnTo>
                    <a:pt x="5451" y="5059"/>
                  </a:lnTo>
                  <a:lnTo>
                    <a:pt x="5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1228550" y="1082200"/>
              <a:ext cx="736900" cy="737000"/>
            </a:xfrm>
            <a:custGeom>
              <a:avLst/>
              <a:gdLst/>
              <a:ahLst/>
              <a:cxnLst/>
              <a:rect l="l" t="t" r="r" b="b"/>
              <a:pathLst>
                <a:path w="29476" h="29480" extrusionOk="0">
                  <a:moveTo>
                    <a:pt x="0" y="0"/>
                  </a:moveTo>
                  <a:lnTo>
                    <a:pt x="0" y="8587"/>
                  </a:lnTo>
                  <a:lnTo>
                    <a:pt x="3050" y="5515"/>
                  </a:lnTo>
                  <a:lnTo>
                    <a:pt x="6117" y="8647"/>
                  </a:lnTo>
                  <a:lnTo>
                    <a:pt x="6117" y="12416"/>
                  </a:lnTo>
                  <a:lnTo>
                    <a:pt x="10605" y="12416"/>
                  </a:lnTo>
                  <a:lnTo>
                    <a:pt x="12690" y="14740"/>
                  </a:lnTo>
                  <a:lnTo>
                    <a:pt x="10605" y="17069"/>
                  </a:lnTo>
                  <a:lnTo>
                    <a:pt x="6117" y="17069"/>
                  </a:lnTo>
                  <a:lnTo>
                    <a:pt x="6117" y="20849"/>
                  </a:lnTo>
                  <a:lnTo>
                    <a:pt x="3050" y="23982"/>
                  </a:lnTo>
                  <a:lnTo>
                    <a:pt x="0" y="20904"/>
                  </a:lnTo>
                  <a:lnTo>
                    <a:pt x="0" y="29479"/>
                  </a:lnTo>
                  <a:lnTo>
                    <a:pt x="8572" y="29479"/>
                  </a:lnTo>
                  <a:lnTo>
                    <a:pt x="5499" y="26431"/>
                  </a:lnTo>
                  <a:lnTo>
                    <a:pt x="8630" y="23364"/>
                  </a:lnTo>
                  <a:lnTo>
                    <a:pt x="12411" y="23364"/>
                  </a:lnTo>
                  <a:lnTo>
                    <a:pt x="12411" y="18876"/>
                  </a:lnTo>
                  <a:lnTo>
                    <a:pt x="14736" y="16790"/>
                  </a:lnTo>
                  <a:lnTo>
                    <a:pt x="17065" y="18876"/>
                  </a:lnTo>
                  <a:lnTo>
                    <a:pt x="17065" y="23364"/>
                  </a:lnTo>
                  <a:lnTo>
                    <a:pt x="20834" y="23364"/>
                  </a:lnTo>
                  <a:lnTo>
                    <a:pt x="23965" y="26431"/>
                  </a:lnTo>
                  <a:lnTo>
                    <a:pt x="20892" y="29479"/>
                  </a:lnTo>
                  <a:lnTo>
                    <a:pt x="29475" y="29479"/>
                  </a:lnTo>
                  <a:lnTo>
                    <a:pt x="29475" y="20898"/>
                  </a:lnTo>
                  <a:lnTo>
                    <a:pt x="26414" y="23982"/>
                  </a:lnTo>
                  <a:lnTo>
                    <a:pt x="23353" y="20849"/>
                  </a:lnTo>
                  <a:lnTo>
                    <a:pt x="23353" y="17069"/>
                  </a:lnTo>
                  <a:lnTo>
                    <a:pt x="18872" y="17069"/>
                  </a:lnTo>
                  <a:lnTo>
                    <a:pt x="16786" y="14740"/>
                  </a:lnTo>
                  <a:lnTo>
                    <a:pt x="18872" y="12416"/>
                  </a:lnTo>
                  <a:lnTo>
                    <a:pt x="23353" y="12416"/>
                  </a:lnTo>
                  <a:lnTo>
                    <a:pt x="23353" y="8647"/>
                  </a:lnTo>
                  <a:lnTo>
                    <a:pt x="26414" y="5515"/>
                  </a:lnTo>
                  <a:lnTo>
                    <a:pt x="29475" y="8600"/>
                  </a:lnTo>
                  <a:lnTo>
                    <a:pt x="29475" y="0"/>
                  </a:lnTo>
                  <a:lnTo>
                    <a:pt x="20887" y="0"/>
                  </a:lnTo>
                  <a:lnTo>
                    <a:pt x="23965" y="3067"/>
                  </a:lnTo>
                  <a:lnTo>
                    <a:pt x="20834" y="6127"/>
                  </a:lnTo>
                  <a:lnTo>
                    <a:pt x="17065" y="6127"/>
                  </a:lnTo>
                  <a:lnTo>
                    <a:pt x="17065" y="10609"/>
                  </a:lnTo>
                  <a:lnTo>
                    <a:pt x="14736" y="12696"/>
                  </a:lnTo>
                  <a:lnTo>
                    <a:pt x="12411" y="10609"/>
                  </a:lnTo>
                  <a:lnTo>
                    <a:pt x="12411" y="6127"/>
                  </a:lnTo>
                  <a:lnTo>
                    <a:pt x="8630" y="6127"/>
                  </a:lnTo>
                  <a:lnTo>
                    <a:pt x="5499" y="3067"/>
                  </a:lnTo>
                  <a:lnTo>
                    <a:pt x="8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1218450" y="1072200"/>
              <a:ext cx="757100" cy="757125"/>
            </a:xfrm>
            <a:custGeom>
              <a:avLst/>
              <a:gdLst/>
              <a:ahLst/>
              <a:cxnLst/>
              <a:rect l="l" t="t" r="r" b="b"/>
              <a:pathLst>
                <a:path w="30284" h="30285" extrusionOk="0">
                  <a:moveTo>
                    <a:pt x="29481" y="804"/>
                  </a:moveTo>
                  <a:lnTo>
                    <a:pt x="29481" y="8025"/>
                  </a:lnTo>
                  <a:lnTo>
                    <a:pt x="26818" y="5344"/>
                  </a:lnTo>
                  <a:lnTo>
                    <a:pt x="23359" y="8880"/>
                  </a:lnTo>
                  <a:lnTo>
                    <a:pt x="23359" y="12418"/>
                  </a:lnTo>
                  <a:lnTo>
                    <a:pt x="19098" y="12418"/>
                  </a:lnTo>
                  <a:lnTo>
                    <a:pt x="16649" y="15140"/>
                  </a:lnTo>
                  <a:lnTo>
                    <a:pt x="19098" y="17867"/>
                  </a:lnTo>
                  <a:lnTo>
                    <a:pt x="23359" y="17867"/>
                  </a:lnTo>
                  <a:lnTo>
                    <a:pt x="23359" y="21410"/>
                  </a:lnTo>
                  <a:lnTo>
                    <a:pt x="26818" y="24952"/>
                  </a:lnTo>
                  <a:lnTo>
                    <a:pt x="29481" y="22272"/>
                  </a:lnTo>
                  <a:lnTo>
                    <a:pt x="29481" y="29481"/>
                  </a:lnTo>
                  <a:lnTo>
                    <a:pt x="22265" y="29481"/>
                  </a:lnTo>
                  <a:lnTo>
                    <a:pt x="24940" y="26825"/>
                  </a:lnTo>
                  <a:lnTo>
                    <a:pt x="21403" y="23366"/>
                  </a:lnTo>
                  <a:lnTo>
                    <a:pt x="17867" y="23366"/>
                  </a:lnTo>
                  <a:lnTo>
                    <a:pt x="17867" y="19098"/>
                  </a:lnTo>
                  <a:lnTo>
                    <a:pt x="15140" y="16649"/>
                  </a:lnTo>
                  <a:lnTo>
                    <a:pt x="12417" y="19098"/>
                  </a:lnTo>
                  <a:lnTo>
                    <a:pt x="12417" y="23366"/>
                  </a:lnTo>
                  <a:lnTo>
                    <a:pt x="8875" y="23366"/>
                  </a:lnTo>
                  <a:lnTo>
                    <a:pt x="5333" y="26825"/>
                  </a:lnTo>
                  <a:lnTo>
                    <a:pt x="8007" y="29481"/>
                  </a:lnTo>
                  <a:lnTo>
                    <a:pt x="804" y="29481"/>
                  </a:lnTo>
                  <a:lnTo>
                    <a:pt x="804" y="22278"/>
                  </a:lnTo>
                  <a:lnTo>
                    <a:pt x="3460" y="24952"/>
                  </a:lnTo>
                  <a:lnTo>
                    <a:pt x="6919" y="21410"/>
                  </a:lnTo>
                  <a:lnTo>
                    <a:pt x="6919" y="17867"/>
                  </a:lnTo>
                  <a:lnTo>
                    <a:pt x="11187" y="17867"/>
                  </a:lnTo>
                  <a:lnTo>
                    <a:pt x="13635" y="15140"/>
                  </a:lnTo>
                  <a:lnTo>
                    <a:pt x="11187" y="12418"/>
                  </a:lnTo>
                  <a:lnTo>
                    <a:pt x="6919" y="12418"/>
                  </a:lnTo>
                  <a:lnTo>
                    <a:pt x="6919" y="8880"/>
                  </a:lnTo>
                  <a:lnTo>
                    <a:pt x="3460" y="5344"/>
                  </a:lnTo>
                  <a:lnTo>
                    <a:pt x="804" y="8013"/>
                  </a:lnTo>
                  <a:lnTo>
                    <a:pt x="804" y="804"/>
                  </a:lnTo>
                  <a:lnTo>
                    <a:pt x="8019" y="804"/>
                  </a:lnTo>
                  <a:lnTo>
                    <a:pt x="5333" y="3467"/>
                  </a:lnTo>
                  <a:lnTo>
                    <a:pt x="8875" y="6926"/>
                  </a:lnTo>
                  <a:lnTo>
                    <a:pt x="12417" y="6926"/>
                  </a:lnTo>
                  <a:lnTo>
                    <a:pt x="12417" y="11187"/>
                  </a:lnTo>
                  <a:lnTo>
                    <a:pt x="15140" y="13636"/>
                  </a:lnTo>
                  <a:lnTo>
                    <a:pt x="17867" y="11187"/>
                  </a:lnTo>
                  <a:lnTo>
                    <a:pt x="17867" y="6926"/>
                  </a:lnTo>
                  <a:lnTo>
                    <a:pt x="21403" y="6926"/>
                  </a:lnTo>
                  <a:lnTo>
                    <a:pt x="24940" y="3467"/>
                  </a:lnTo>
                  <a:lnTo>
                    <a:pt x="22259" y="804"/>
                  </a:lnTo>
                  <a:close/>
                  <a:moveTo>
                    <a:pt x="1" y="1"/>
                  </a:moveTo>
                  <a:lnTo>
                    <a:pt x="1" y="9957"/>
                  </a:lnTo>
                  <a:lnTo>
                    <a:pt x="3454" y="6485"/>
                  </a:lnTo>
                  <a:lnTo>
                    <a:pt x="6117" y="9208"/>
                  </a:lnTo>
                  <a:lnTo>
                    <a:pt x="6117" y="13214"/>
                  </a:lnTo>
                  <a:lnTo>
                    <a:pt x="10830" y="13214"/>
                  </a:lnTo>
                  <a:lnTo>
                    <a:pt x="12559" y="15140"/>
                  </a:lnTo>
                  <a:lnTo>
                    <a:pt x="10830" y="17065"/>
                  </a:lnTo>
                  <a:lnTo>
                    <a:pt x="6117" y="17065"/>
                  </a:lnTo>
                  <a:lnTo>
                    <a:pt x="6117" y="21084"/>
                  </a:lnTo>
                  <a:lnTo>
                    <a:pt x="3454" y="23811"/>
                  </a:lnTo>
                  <a:lnTo>
                    <a:pt x="1" y="20328"/>
                  </a:lnTo>
                  <a:lnTo>
                    <a:pt x="1" y="30285"/>
                  </a:lnTo>
                  <a:lnTo>
                    <a:pt x="9950" y="30285"/>
                  </a:lnTo>
                  <a:lnTo>
                    <a:pt x="6474" y="26831"/>
                  </a:lnTo>
                  <a:lnTo>
                    <a:pt x="9201" y="24168"/>
                  </a:lnTo>
                  <a:lnTo>
                    <a:pt x="13220" y="24168"/>
                  </a:lnTo>
                  <a:lnTo>
                    <a:pt x="13220" y="19455"/>
                  </a:lnTo>
                  <a:lnTo>
                    <a:pt x="15140" y="17724"/>
                  </a:lnTo>
                  <a:lnTo>
                    <a:pt x="17065" y="19455"/>
                  </a:lnTo>
                  <a:lnTo>
                    <a:pt x="17065" y="24168"/>
                  </a:lnTo>
                  <a:lnTo>
                    <a:pt x="21077" y="24168"/>
                  </a:lnTo>
                  <a:lnTo>
                    <a:pt x="23798" y="26831"/>
                  </a:lnTo>
                  <a:lnTo>
                    <a:pt x="20322" y="30285"/>
                  </a:lnTo>
                  <a:lnTo>
                    <a:pt x="30283" y="30285"/>
                  </a:lnTo>
                  <a:lnTo>
                    <a:pt x="30283" y="20328"/>
                  </a:lnTo>
                  <a:lnTo>
                    <a:pt x="26824" y="23811"/>
                  </a:lnTo>
                  <a:lnTo>
                    <a:pt x="24155" y="21084"/>
                  </a:lnTo>
                  <a:lnTo>
                    <a:pt x="24155" y="17065"/>
                  </a:lnTo>
                  <a:lnTo>
                    <a:pt x="19455" y="17065"/>
                  </a:lnTo>
                  <a:lnTo>
                    <a:pt x="17724" y="15140"/>
                  </a:lnTo>
                  <a:lnTo>
                    <a:pt x="19455" y="13214"/>
                  </a:lnTo>
                  <a:lnTo>
                    <a:pt x="24155" y="13214"/>
                  </a:lnTo>
                  <a:lnTo>
                    <a:pt x="24155" y="9208"/>
                  </a:lnTo>
                  <a:lnTo>
                    <a:pt x="26824" y="6485"/>
                  </a:lnTo>
                  <a:lnTo>
                    <a:pt x="30283" y="9969"/>
                  </a:lnTo>
                  <a:lnTo>
                    <a:pt x="30283" y="1"/>
                  </a:lnTo>
                  <a:lnTo>
                    <a:pt x="20316" y="1"/>
                  </a:lnTo>
                  <a:lnTo>
                    <a:pt x="23798" y="3460"/>
                  </a:lnTo>
                  <a:lnTo>
                    <a:pt x="21077" y="6129"/>
                  </a:lnTo>
                  <a:lnTo>
                    <a:pt x="17065" y="6129"/>
                  </a:lnTo>
                  <a:lnTo>
                    <a:pt x="17065" y="10830"/>
                  </a:lnTo>
                  <a:lnTo>
                    <a:pt x="15140" y="12554"/>
                  </a:lnTo>
                  <a:lnTo>
                    <a:pt x="13220" y="10830"/>
                  </a:lnTo>
                  <a:lnTo>
                    <a:pt x="13220" y="6129"/>
                  </a:lnTo>
                  <a:lnTo>
                    <a:pt x="9201" y="6129"/>
                  </a:lnTo>
                  <a:lnTo>
                    <a:pt x="6474" y="3460"/>
                  </a:lnTo>
                  <a:lnTo>
                    <a:pt x="9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1443125" y="929550"/>
              <a:ext cx="307600" cy="305825"/>
            </a:xfrm>
            <a:custGeom>
              <a:avLst/>
              <a:gdLst/>
              <a:ahLst/>
              <a:cxnLst/>
              <a:rect l="l" t="t" r="r" b="b"/>
              <a:pathLst>
                <a:path w="12304" h="12233" extrusionOk="0">
                  <a:moveTo>
                    <a:pt x="6153" y="1"/>
                  </a:moveTo>
                  <a:lnTo>
                    <a:pt x="0" y="6106"/>
                  </a:lnTo>
                  <a:lnTo>
                    <a:pt x="3828" y="6106"/>
                  </a:lnTo>
                  <a:lnTo>
                    <a:pt x="3828" y="12233"/>
                  </a:lnTo>
                  <a:lnTo>
                    <a:pt x="8482" y="12233"/>
                  </a:lnTo>
                  <a:lnTo>
                    <a:pt x="8482" y="6106"/>
                  </a:lnTo>
                  <a:lnTo>
                    <a:pt x="12304" y="6106"/>
                  </a:lnTo>
                  <a:lnTo>
                    <a:pt x="6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1418900" y="915475"/>
              <a:ext cx="356050" cy="329900"/>
            </a:xfrm>
            <a:custGeom>
              <a:avLst/>
              <a:gdLst/>
              <a:ahLst/>
              <a:cxnLst/>
              <a:rect l="l" t="t" r="r" b="b"/>
              <a:pathLst>
                <a:path w="14242" h="13196" extrusionOk="0">
                  <a:moveTo>
                    <a:pt x="7122" y="1129"/>
                  </a:moveTo>
                  <a:lnTo>
                    <a:pt x="12298" y="6270"/>
                  </a:lnTo>
                  <a:lnTo>
                    <a:pt x="9047" y="6270"/>
                  </a:lnTo>
                  <a:lnTo>
                    <a:pt x="9047" y="12398"/>
                  </a:lnTo>
                  <a:lnTo>
                    <a:pt x="5202" y="12398"/>
                  </a:lnTo>
                  <a:lnTo>
                    <a:pt x="5202" y="6270"/>
                  </a:lnTo>
                  <a:lnTo>
                    <a:pt x="1944" y="6270"/>
                  </a:lnTo>
                  <a:lnTo>
                    <a:pt x="7122" y="1129"/>
                  </a:lnTo>
                  <a:close/>
                  <a:moveTo>
                    <a:pt x="7122" y="0"/>
                  </a:moveTo>
                  <a:lnTo>
                    <a:pt x="1" y="7073"/>
                  </a:lnTo>
                  <a:lnTo>
                    <a:pt x="4399" y="7073"/>
                  </a:lnTo>
                  <a:lnTo>
                    <a:pt x="4399" y="13195"/>
                  </a:lnTo>
                  <a:lnTo>
                    <a:pt x="9849" y="13195"/>
                  </a:lnTo>
                  <a:lnTo>
                    <a:pt x="9849" y="7073"/>
                  </a:lnTo>
                  <a:lnTo>
                    <a:pt x="14241" y="7073"/>
                  </a:lnTo>
                  <a:lnTo>
                    <a:pt x="71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1655175" y="1082200"/>
              <a:ext cx="172500" cy="153175"/>
            </a:xfrm>
            <a:custGeom>
              <a:avLst/>
              <a:gdLst/>
              <a:ahLst/>
              <a:cxnLst/>
              <a:rect l="l" t="t" r="r" b="b"/>
              <a:pathLst>
                <a:path w="6900" h="6127" extrusionOk="0">
                  <a:moveTo>
                    <a:pt x="0" y="0"/>
                  </a:moveTo>
                  <a:lnTo>
                    <a:pt x="0" y="6127"/>
                  </a:lnTo>
                  <a:lnTo>
                    <a:pt x="3769" y="6127"/>
                  </a:lnTo>
                  <a:lnTo>
                    <a:pt x="6900" y="3067"/>
                  </a:lnTo>
                  <a:lnTo>
                    <a:pt x="3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1645075" y="1072200"/>
              <a:ext cx="196875" cy="173175"/>
            </a:xfrm>
            <a:custGeom>
              <a:avLst/>
              <a:gdLst/>
              <a:ahLst/>
              <a:cxnLst/>
              <a:rect l="l" t="t" r="r" b="b"/>
              <a:pathLst>
                <a:path w="7875" h="6927" extrusionOk="0">
                  <a:moveTo>
                    <a:pt x="4059" y="804"/>
                  </a:moveTo>
                  <a:lnTo>
                    <a:pt x="6733" y="3460"/>
                  </a:lnTo>
                  <a:lnTo>
                    <a:pt x="4012" y="6129"/>
                  </a:lnTo>
                  <a:lnTo>
                    <a:pt x="802" y="6129"/>
                  </a:lnTo>
                  <a:lnTo>
                    <a:pt x="802" y="804"/>
                  </a:lnTo>
                  <a:close/>
                  <a:moveTo>
                    <a:pt x="0" y="1"/>
                  </a:moveTo>
                  <a:lnTo>
                    <a:pt x="0" y="6926"/>
                  </a:lnTo>
                  <a:lnTo>
                    <a:pt x="4338" y="6926"/>
                  </a:lnTo>
                  <a:lnTo>
                    <a:pt x="7875" y="3467"/>
                  </a:lnTo>
                  <a:lnTo>
                    <a:pt x="4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1366025" y="1082200"/>
              <a:ext cx="172800" cy="153175"/>
            </a:xfrm>
            <a:custGeom>
              <a:avLst/>
              <a:gdLst/>
              <a:ahLst/>
              <a:cxnLst/>
              <a:rect l="l" t="t" r="r" b="b"/>
              <a:pathLst>
                <a:path w="6912" h="6127" extrusionOk="0">
                  <a:moveTo>
                    <a:pt x="3084" y="0"/>
                  </a:moveTo>
                  <a:lnTo>
                    <a:pt x="0" y="3067"/>
                  </a:lnTo>
                  <a:lnTo>
                    <a:pt x="3131" y="6127"/>
                  </a:lnTo>
                  <a:lnTo>
                    <a:pt x="6912" y="6127"/>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1351750" y="1072200"/>
              <a:ext cx="197200" cy="173175"/>
            </a:xfrm>
            <a:custGeom>
              <a:avLst/>
              <a:gdLst/>
              <a:ahLst/>
              <a:cxnLst/>
              <a:rect l="l" t="t" r="r" b="b"/>
              <a:pathLst>
                <a:path w="7888" h="6927" extrusionOk="0">
                  <a:moveTo>
                    <a:pt x="7085" y="804"/>
                  </a:moveTo>
                  <a:lnTo>
                    <a:pt x="7085" y="6129"/>
                  </a:lnTo>
                  <a:lnTo>
                    <a:pt x="3869" y="6129"/>
                  </a:lnTo>
                  <a:lnTo>
                    <a:pt x="1142" y="3460"/>
                  </a:lnTo>
                  <a:lnTo>
                    <a:pt x="3822" y="804"/>
                  </a:lnTo>
                  <a:close/>
                  <a:moveTo>
                    <a:pt x="3496" y="1"/>
                  </a:moveTo>
                  <a:lnTo>
                    <a:pt x="1" y="3467"/>
                  </a:lnTo>
                  <a:lnTo>
                    <a:pt x="3543" y="6926"/>
                  </a:lnTo>
                  <a:lnTo>
                    <a:pt x="7888" y="6926"/>
                  </a:lnTo>
                  <a:lnTo>
                    <a:pt x="78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1812375" y="1297200"/>
              <a:ext cx="305825" cy="307450"/>
            </a:xfrm>
            <a:custGeom>
              <a:avLst/>
              <a:gdLst/>
              <a:ahLst/>
              <a:cxnLst/>
              <a:rect l="l" t="t" r="r" b="b"/>
              <a:pathLst>
                <a:path w="12233" h="12298" extrusionOk="0">
                  <a:moveTo>
                    <a:pt x="6122" y="0"/>
                  </a:moveTo>
                  <a:lnTo>
                    <a:pt x="6122" y="3816"/>
                  </a:lnTo>
                  <a:lnTo>
                    <a:pt x="0" y="3816"/>
                  </a:lnTo>
                  <a:lnTo>
                    <a:pt x="0" y="8469"/>
                  </a:lnTo>
                  <a:lnTo>
                    <a:pt x="6122" y="8469"/>
                  </a:lnTo>
                  <a:lnTo>
                    <a:pt x="6122" y="12298"/>
                  </a:lnTo>
                  <a:lnTo>
                    <a:pt x="12232" y="6151"/>
                  </a:lnTo>
                  <a:lnTo>
                    <a:pt x="6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1802425" y="1272800"/>
              <a:ext cx="329875" cy="356225"/>
            </a:xfrm>
            <a:custGeom>
              <a:avLst/>
              <a:gdLst/>
              <a:ahLst/>
              <a:cxnLst/>
              <a:rect l="l" t="t" r="r" b="b"/>
              <a:pathLst>
                <a:path w="13195" h="14249" extrusionOk="0">
                  <a:moveTo>
                    <a:pt x="6924" y="1945"/>
                  </a:moveTo>
                  <a:lnTo>
                    <a:pt x="12065" y="7127"/>
                  </a:lnTo>
                  <a:lnTo>
                    <a:pt x="6924" y="12304"/>
                  </a:lnTo>
                  <a:lnTo>
                    <a:pt x="6924" y="9041"/>
                  </a:lnTo>
                  <a:lnTo>
                    <a:pt x="796" y="9041"/>
                  </a:lnTo>
                  <a:lnTo>
                    <a:pt x="796" y="5190"/>
                  </a:lnTo>
                  <a:lnTo>
                    <a:pt x="6924" y="5190"/>
                  </a:lnTo>
                  <a:lnTo>
                    <a:pt x="6924" y="1945"/>
                  </a:lnTo>
                  <a:close/>
                  <a:moveTo>
                    <a:pt x="6122" y="1"/>
                  </a:moveTo>
                  <a:lnTo>
                    <a:pt x="6122" y="4394"/>
                  </a:lnTo>
                  <a:lnTo>
                    <a:pt x="0" y="4394"/>
                  </a:lnTo>
                  <a:lnTo>
                    <a:pt x="0" y="9843"/>
                  </a:lnTo>
                  <a:lnTo>
                    <a:pt x="6122" y="9843"/>
                  </a:lnTo>
                  <a:lnTo>
                    <a:pt x="6122" y="14248"/>
                  </a:lnTo>
                  <a:lnTo>
                    <a:pt x="13195" y="7127"/>
                  </a:lnTo>
                  <a:lnTo>
                    <a:pt x="6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1812375" y="1508925"/>
              <a:ext cx="153075" cy="172825"/>
            </a:xfrm>
            <a:custGeom>
              <a:avLst/>
              <a:gdLst/>
              <a:ahLst/>
              <a:cxnLst/>
              <a:rect l="l" t="t" r="r" b="b"/>
              <a:pathLst>
                <a:path w="6123" h="6913" extrusionOk="0">
                  <a:moveTo>
                    <a:pt x="0" y="0"/>
                  </a:moveTo>
                  <a:lnTo>
                    <a:pt x="0" y="3780"/>
                  </a:lnTo>
                  <a:lnTo>
                    <a:pt x="3061" y="6913"/>
                  </a:lnTo>
                  <a:lnTo>
                    <a:pt x="6122" y="3829"/>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1802425" y="1498825"/>
              <a:ext cx="173125" cy="197200"/>
            </a:xfrm>
            <a:custGeom>
              <a:avLst/>
              <a:gdLst/>
              <a:ahLst/>
              <a:cxnLst/>
              <a:rect l="l" t="t" r="r" b="b"/>
              <a:pathLst>
                <a:path w="6925" h="7888" extrusionOk="0">
                  <a:moveTo>
                    <a:pt x="6122" y="802"/>
                  </a:moveTo>
                  <a:lnTo>
                    <a:pt x="6122" y="4066"/>
                  </a:lnTo>
                  <a:lnTo>
                    <a:pt x="3465" y="6746"/>
                  </a:lnTo>
                  <a:lnTo>
                    <a:pt x="796" y="4019"/>
                  </a:lnTo>
                  <a:lnTo>
                    <a:pt x="796" y="802"/>
                  </a:lnTo>
                  <a:close/>
                  <a:moveTo>
                    <a:pt x="0" y="0"/>
                  </a:moveTo>
                  <a:lnTo>
                    <a:pt x="0" y="4345"/>
                  </a:lnTo>
                  <a:lnTo>
                    <a:pt x="3459" y="7887"/>
                  </a:lnTo>
                  <a:lnTo>
                    <a:pt x="6924" y="4398"/>
                  </a:lnTo>
                  <a:lnTo>
                    <a:pt x="69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1812375" y="1220050"/>
              <a:ext cx="153075" cy="172575"/>
            </a:xfrm>
            <a:custGeom>
              <a:avLst/>
              <a:gdLst/>
              <a:ahLst/>
              <a:cxnLst/>
              <a:rect l="l" t="t" r="r" b="b"/>
              <a:pathLst>
                <a:path w="6123" h="6903" extrusionOk="0">
                  <a:moveTo>
                    <a:pt x="3061" y="1"/>
                  </a:moveTo>
                  <a:lnTo>
                    <a:pt x="0" y="3133"/>
                  </a:lnTo>
                  <a:lnTo>
                    <a:pt x="0" y="6902"/>
                  </a:lnTo>
                  <a:lnTo>
                    <a:pt x="6122" y="6902"/>
                  </a:lnTo>
                  <a:lnTo>
                    <a:pt x="6122" y="3086"/>
                  </a:lnTo>
                  <a:lnTo>
                    <a:pt x="30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1802425" y="1205800"/>
              <a:ext cx="173125" cy="196750"/>
            </a:xfrm>
            <a:custGeom>
              <a:avLst/>
              <a:gdLst/>
              <a:ahLst/>
              <a:cxnLst/>
              <a:rect l="l" t="t" r="r" b="b"/>
              <a:pathLst>
                <a:path w="6925" h="7870" extrusionOk="0">
                  <a:moveTo>
                    <a:pt x="3465" y="1141"/>
                  </a:moveTo>
                  <a:lnTo>
                    <a:pt x="6122" y="3816"/>
                  </a:lnTo>
                  <a:lnTo>
                    <a:pt x="6122" y="7074"/>
                  </a:lnTo>
                  <a:lnTo>
                    <a:pt x="796" y="7074"/>
                  </a:lnTo>
                  <a:lnTo>
                    <a:pt x="796" y="3864"/>
                  </a:lnTo>
                  <a:lnTo>
                    <a:pt x="3465" y="1141"/>
                  </a:lnTo>
                  <a:close/>
                  <a:moveTo>
                    <a:pt x="3459" y="0"/>
                  </a:moveTo>
                  <a:lnTo>
                    <a:pt x="0" y="3536"/>
                  </a:lnTo>
                  <a:lnTo>
                    <a:pt x="0" y="7870"/>
                  </a:lnTo>
                  <a:lnTo>
                    <a:pt x="6924" y="7870"/>
                  </a:lnTo>
                  <a:lnTo>
                    <a:pt x="6924" y="3489"/>
                  </a:lnTo>
                  <a:lnTo>
                    <a:pt x="34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1075650" y="1296875"/>
              <a:ext cx="305825" cy="307925"/>
            </a:xfrm>
            <a:custGeom>
              <a:avLst/>
              <a:gdLst/>
              <a:ahLst/>
              <a:cxnLst/>
              <a:rect l="l" t="t" r="r" b="b"/>
              <a:pathLst>
                <a:path w="12233" h="12317" extrusionOk="0">
                  <a:moveTo>
                    <a:pt x="6116" y="0"/>
                  </a:moveTo>
                  <a:lnTo>
                    <a:pt x="1" y="6153"/>
                  </a:lnTo>
                  <a:lnTo>
                    <a:pt x="6116" y="12317"/>
                  </a:lnTo>
                  <a:lnTo>
                    <a:pt x="6116" y="8482"/>
                  </a:lnTo>
                  <a:lnTo>
                    <a:pt x="12233" y="8482"/>
                  </a:lnTo>
                  <a:lnTo>
                    <a:pt x="12233" y="3829"/>
                  </a:lnTo>
                  <a:lnTo>
                    <a:pt x="6116" y="3829"/>
                  </a:lnTo>
                  <a:lnTo>
                    <a:pt x="6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1061550" y="1272525"/>
              <a:ext cx="329875" cy="356625"/>
            </a:xfrm>
            <a:custGeom>
              <a:avLst/>
              <a:gdLst/>
              <a:ahLst/>
              <a:cxnLst/>
              <a:rect l="l" t="t" r="r" b="b"/>
              <a:pathLst>
                <a:path w="13195" h="14265" extrusionOk="0">
                  <a:moveTo>
                    <a:pt x="6277" y="1944"/>
                  </a:moveTo>
                  <a:lnTo>
                    <a:pt x="6277" y="5201"/>
                  </a:lnTo>
                  <a:lnTo>
                    <a:pt x="12393" y="5201"/>
                  </a:lnTo>
                  <a:lnTo>
                    <a:pt x="12393" y="9052"/>
                  </a:lnTo>
                  <a:lnTo>
                    <a:pt x="6277" y="9052"/>
                  </a:lnTo>
                  <a:lnTo>
                    <a:pt x="6277" y="12315"/>
                  </a:lnTo>
                  <a:lnTo>
                    <a:pt x="1130" y="7127"/>
                  </a:lnTo>
                  <a:lnTo>
                    <a:pt x="6277" y="1944"/>
                  </a:lnTo>
                  <a:close/>
                  <a:moveTo>
                    <a:pt x="7080" y="0"/>
                  </a:moveTo>
                  <a:lnTo>
                    <a:pt x="0" y="7127"/>
                  </a:lnTo>
                  <a:lnTo>
                    <a:pt x="7080" y="14265"/>
                  </a:lnTo>
                  <a:lnTo>
                    <a:pt x="7080" y="9854"/>
                  </a:lnTo>
                  <a:lnTo>
                    <a:pt x="13195" y="9854"/>
                  </a:lnTo>
                  <a:lnTo>
                    <a:pt x="13195" y="4405"/>
                  </a:lnTo>
                  <a:lnTo>
                    <a:pt x="7080" y="4405"/>
                  </a:lnTo>
                  <a:lnTo>
                    <a:pt x="7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1228550" y="1508925"/>
              <a:ext cx="152925" cy="172825"/>
            </a:xfrm>
            <a:custGeom>
              <a:avLst/>
              <a:gdLst/>
              <a:ahLst/>
              <a:cxnLst/>
              <a:rect l="l" t="t" r="r" b="b"/>
              <a:pathLst>
                <a:path w="6117" h="6913" extrusionOk="0">
                  <a:moveTo>
                    <a:pt x="0" y="0"/>
                  </a:moveTo>
                  <a:lnTo>
                    <a:pt x="0" y="3835"/>
                  </a:lnTo>
                  <a:lnTo>
                    <a:pt x="3050" y="6913"/>
                  </a:lnTo>
                  <a:lnTo>
                    <a:pt x="6117" y="3780"/>
                  </a:lnTo>
                  <a:lnTo>
                    <a:pt x="6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1218450" y="1498825"/>
              <a:ext cx="172975" cy="197200"/>
            </a:xfrm>
            <a:custGeom>
              <a:avLst/>
              <a:gdLst/>
              <a:ahLst/>
              <a:cxnLst/>
              <a:rect l="l" t="t" r="r" b="b"/>
              <a:pathLst>
                <a:path w="6919" h="7888" extrusionOk="0">
                  <a:moveTo>
                    <a:pt x="6117" y="802"/>
                  </a:moveTo>
                  <a:lnTo>
                    <a:pt x="6117" y="4019"/>
                  </a:lnTo>
                  <a:lnTo>
                    <a:pt x="3454" y="6746"/>
                  </a:lnTo>
                  <a:lnTo>
                    <a:pt x="804" y="4072"/>
                  </a:lnTo>
                  <a:lnTo>
                    <a:pt x="804" y="802"/>
                  </a:lnTo>
                  <a:close/>
                  <a:moveTo>
                    <a:pt x="1" y="0"/>
                  </a:moveTo>
                  <a:lnTo>
                    <a:pt x="1" y="4404"/>
                  </a:lnTo>
                  <a:lnTo>
                    <a:pt x="3460" y="7887"/>
                  </a:lnTo>
                  <a:lnTo>
                    <a:pt x="6919" y="4345"/>
                  </a:lnTo>
                  <a:lnTo>
                    <a:pt x="6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1228550" y="1220050"/>
              <a:ext cx="152925" cy="172575"/>
            </a:xfrm>
            <a:custGeom>
              <a:avLst/>
              <a:gdLst/>
              <a:ahLst/>
              <a:cxnLst/>
              <a:rect l="l" t="t" r="r" b="b"/>
              <a:pathLst>
                <a:path w="6117" h="6903" extrusionOk="0">
                  <a:moveTo>
                    <a:pt x="3050" y="1"/>
                  </a:moveTo>
                  <a:lnTo>
                    <a:pt x="0" y="3073"/>
                  </a:lnTo>
                  <a:lnTo>
                    <a:pt x="0" y="6902"/>
                  </a:lnTo>
                  <a:lnTo>
                    <a:pt x="6117" y="6902"/>
                  </a:lnTo>
                  <a:lnTo>
                    <a:pt x="6117" y="3133"/>
                  </a:lnTo>
                  <a:lnTo>
                    <a:pt x="30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1218450" y="1205800"/>
              <a:ext cx="172975" cy="196750"/>
            </a:xfrm>
            <a:custGeom>
              <a:avLst/>
              <a:gdLst/>
              <a:ahLst/>
              <a:cxnLst/>
              <a:rect l="l" t="t" r="r" b="b"/>
              <a:pathLst>
                <a:path w="6919" h="7870" extrusionOk="0">
                  <a:moveTo>
                    <a:pt x="3454" y="1141"/>
                  </a:moveTo>
                  <a:lnTo>
                    <a:pt x="6117" y="3864"/>
                  </a:lnTo>
                  <a:lnTo>
                    <a:pt x="6117" y="7074"/>
                  </a:lnTo>
                  <a:lnTo>
                    <a:pt x="804" y="7074"/>
                  </a:lnTo>
                  <a:lnTo>
                    <a:pt x="804" y="3810"/>
                  </a:lnTo>
                  <a:lnTo>
                    <a:pt x="3454" y="1141"/>
                  </a:lnTo>
                  <a:close/>
                  <a:moveTo>
                    <a:pt x="3460" y="0"/>
                  </a:moveTo>
                  <a:lnTo>
                    <a:pt x="1" y="3478"/>
                  </a:lnTo>
                  <a:lnTo>
                    <a:pt x="1" y="7870"/>
                  </a:lnTo>
                  <a:lnTo>
                    <a:pt x="6919" y="7870"/>
                  </a:lnTo>
                  <a:lnTo>
                    <a:pt x="6919" y="3536"/>
                  </a:lnTo>
                  <a:lnTo>
                    <a:pt x="34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1442825" y="1666300"/>
              <a:ext cx="308050" cy="305825"/>
            </a:xfrm>
            <a:custGeom>
              <a:avLst/>
              <a:gdLst/>
              <a:ahLst/>
              <a:cxnLst/>
              <a:rect l="l" t="t" r="r" b="b"/>
              <a:pathLst>
                <a:path w="12322" h="12233" extrusionOk="0">
                  <a:moveTo>
                    <a:pt x="3840" y="0"/>
                  </a:moveTo>
                  <a:lnTo>
                    <a:pt x="3840" y="6115"/>
                  </a:lnTo>
                  <a:lnTo>
                    <a:pt x="1" y="6115"/>
                  </a:lnTo>
                  <a:lnTo>
                    <a:pt x="6158" y="12232"/>
                  </a:lnTo>
                  <a:lnTo>
                    <a:pt x="12321" y="6115"/>
                  </a:lnTo>
                  <a:lnTo>
                    <a:pt x="8494" y="6115"/>
                  </a:lnTo>
                  <a:lnTo>
                    <a:pt x="84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1418625" y="1656350"/>
              <a:ext cx="356450" cy="329900"/>
            </a:xfrm>
            <a:custGeom>
              <a:avLst/>
              <a:gdLst/>
              <a:ahLst/>
              <a:cxnLst/>
              <a:rect l="l" t="t" r="r" b="b"/>
              <a:pathLst>
                <a:path w="14258" h="13196" extrusionOk="0">
                  <a:moveTo>
                    <a:pt x="9058" y="802"/>
                  </a:moveTo>
                  <a:lnTo>
                    <a:pt x="9058" y="6919"/>
                  </a:lnTo>
                  <a:lnTo>
                    <a:pt x="12315" y="6919"/>
                  </a:lnTo>
                  <a:lnTo>
                    <a:pt x="7126" y="12065"/>
                  </a:lnTo>
                  <a:lnTo>
                    <a:pt x="1943" y="6919"/>
                  </a:lnTo>
                  <a:lnTo>
                    <a:pt x="5213" y="6919"/>
                  </a:lnTo>
                  <a:lnTo>
                    <a:pt x="5213" y="802"/>
                  </a:lnTo>
                  <a:close/>
                  <a:moveTo>
                    <a:pt x="4410" y="0"/>
                  </a:moveTo>
                  <a:lnTo>
                    <a:pt x="4410" y="6115"/>
                  </a:lnTo>
                  <a:lnTo>
                    <a:pt x="0" y="6115"/>
                  </a:lnTo>
                  <a:lnTo>
                    <a:pt x="7126" y="13195"/>
                  </a:lnTo>
                  <a:lnTo>
                    <a:pt x="14258" y="6115"/>
                  </a:lnTo>
                  <a:lnTo>
                    <a:pt x="9860" y="6115"/>
                  </a:lnTo>
                  <a:lnTo>
                    <a:pt x="9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1366025" y="1666300"/>
              <a:ext cx="172800" cy="152900"/>
            </a:xfrm>
            <a:custGeom>
              <a:avLst/>
              <a:gdLst/>
              <a:ahLst/>
              <a:cxnLst/>
              <a:rect l="l" t="t" r="r" b="b"/>
              <a:pathLst>
                <a:path w="6912" h="6116" extrusionOk="0">
                  <a:moveTo>
                    <a:pt x="3131" y="0"/>
                  </a:moveTo>
                  <a:lnTo>
                    <a:pt x="0" y="3067"/>
                  </a:lnTo>
                  <a:lnTo>
                    <a:pt x="3073" y="6115"/>
                  </a:lnTo>
                  <a:lnTo>
                    <a:pt x="6912" y="6115"/>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1351750" y="1656350"/>
              <a:ext cx="197200" cy="172975"/>
            </a:xfrm>
            <a:custGeom>
              <a:avLst/>
              <a:gdLst/>
              <a:ahLst/>
              <a:cxnLst/>
              <a:rect l="l" t="t" r="r" b="b"/>
              <a:pathLst>
                <a:path w="7888" h="6919" extrusionOk="0">
                  <a:moveTo>
                    <a:pt x="7085" y="802"/>
                  </a:moveTo>
                  <a:lnTo>
                    <a:pt x="7085" y="6115"/>
                  </a:lnTo>
                  <a:lnTo>
                    <a:pt x="3809" y="6115"/>
                  </a:lnTo>
                  <a:lnTo>
                    <a:pt x="1142" y="3465"/>
                  </a:lnTo>
                  <a:lnTo>
                    <a:pt x="3869" y="802"/>
                  </a:lnTo>
                  <a:close/>
                  <a:moveTo>
                    <a:pt x="3543" y="0"/>
                  </a:moveTo>
                  <a:lnTo>
                    <a:pt x="1" y="3459"/>
                  </a:lnTo>
                  <a:lnTo>
                    <a:pt x="3477" y="6919"/>
                  </a:lnTo>
                  <a:lnTo>
                    <a:pt x="7888" y="6919"/>
                  </a:lnTo>
                  <a:lnTo>
                    <a:pt x="7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1655175" y="1666300"/>
              <a:ext cx="172500" cy="152900"/>
            </a:xfrm>
            <a:custGeom>
              <a:avLst/>
              <a:gdLst/>
              <a:ahLst/>
              <a:cxnLst/>
              <a:rect l="l" t="t" r="r" b="b"/>
              <a:pathLst>
                <a:path w="6900" h="6116" extrusionOk="0">
                  <a:moveTo>
                    <a:pt x="0" y="0"/>
                  </a:moveTo>
                  <a:lnTo>
                    <a:pt x="0" y="6115"/>
                  </a:lnTo>
                  <a:lnTo>
                    <a:pt x="3827" y="6115"/>
                  </a:lnTo>
                  <a:lnTo>
                    <a:pt x="6900" y="3067"/>
                  </a:ln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1645075" y="1656350"/>
              <a:ext cx="196875" cy="172975"/>
            </a:xfrm>
            <a:custGeom>
              <a:avLst/>
              <a:gdLst/>
              <a:ahLst/>
              <a:cxnLst/>
              <a:rect l="l" t="t" r="r" b="b"/>
              <a:pathLst>
                <a:path w="7875" h="6919" extrusionOk="0">
                  <a:moveTo>
                    <a:pt x="4012" y="802"/>
                  </a:moveTo>
                  <a:lnTo>
                    <a:pt x="6733" y="3465"/>
                  </a:lnTo>
                  <a:lnTo>
                    <a:pt x="4066" y="6115"/>
                  </a:lnTo>
                  <a:lnTo>
                    <a:pt x="802" y="6115"/>
                  </a:lnTo>
                  <a:lnTo>
                    <a:pt x="802" y="802"/>
                  </a:lnTo>
                  <a:close/>
                  <a:moveTo>
                    <a:pt x="0" y="0"/>
                  </a:moveTo>
                  <a:lnTo>
                    <a:pt x="0" y="6919"/>
                  </a:lnTo>
                  <a:lnTo>
                    <a:pt x="4398" y="6919"/>
                  </a:lnTo>
                  <a:lnTo>
                    <a:pt x="7875" y="3459"/>
                  </a:lnTo>
                  <a:lnTo>
                    <a:pt x="43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30"/>
        <p:cNvGrpSpPr/>
        <p:nvPr/>
      </p:nvGrpSpPr>
      <p:grpSpPr>
        <a:xfrm>
          <a:off x="0" y="0"/>
          <a:ext cx="0" cy="0"/>
          <a:chOff x="0" y="0"/>
          <a:chExt cx="0" cy="0"/>
        </a:xfrm>
      </p:grpSpPr>
      <p:sp>
        <p:nvSpPr>
          <p:cNvPr id="1231" name="Google Shape;1231;p13"/>
          <p:cNvSpPr txBox="1">
            <a:spLocks noGrp="1"/>
          </p:cNvSpPr>
          <p:nvPr>
            <p:ph type="title"/>
          </p:nvPr>
        </p:nvSpPr>
        <p:spPr>
          <a:xfrm>
            <a:off x="2001060" y="1686992"/>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32" name="Google Shape;1232;p13"/>
          <p:cNvSpPr txBox="1">
            <a:spLocks noGrp="1"/>
          </p:cNvSpPr>
          <p:nvPr>
            <p:ph type="title" idx="2" hasCustomPrompt="1"/>
          </p:nvPr>
        </p:nvSpPr>
        <p:spPr>
          <a:xfrm>
            <a:off x="1218986" y="1763984"/>
            <a:ext cx="671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3" name="Google Shape;1233;p13"/>
          <p:cNvSpPr txBox="1">
            <a:spLocks noGrp="1"/>
          </p:cNvSpPr>
          <p:nvPr>
            <p:ph type="subTitle" idx="1"/>
          </p:nvPr>
        </p:nvSpPr>
        <p:spPr>
          <a:xfrm>
            <a:off x="2001060" y="197060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4" name="Google Shape;1234;p13"/>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235" name="Google Shape;1235;p13"/>
          <p:cNvSpPr txBox="1">
            <a:spLocks noGrp="1"/>
          </p:cNvSpPr>
          <p:nvPr>
            <p:ph type="title" idx="4"/>
          </p:nvPr>
        </p:nvSpPr>
        <p:spPr>
          <a:xfrm>
            <a:off x="2001060" y="3393892"/>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36" name="Google Shape;1236;p13"/>
          <p:cNvSpPr txBox="1">
            <a:spLocks noGrp="1"/>
          </p:cNvSpPr>
          <p:nvPr>
            <p:ph type="title" idx="5" hasCustomPrompt="1"/>
          </p:nvPr>
        </p:nvSpPr>
        <p:spPr>
          <a:xfrm>
            <a:off x="1218986" y="3470884"/>
            <a:ext cx="671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7" name="Google Shape;1237;p13"/>
          <p:cNvSpPr txBox="1">
            <a:spLocks noGrp="1"/>
          </p:cNvSpPr>
          <p:nvPr>
            <p:ph type="subTitle" idx="6"/>
          </p:nvPr>
        </p:nvSpPr>
        <p:spPr>
          <a:xfrm>
            <a:off x="2001060" y="367750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8" name="Google Shape;1238;p13"/>
          <p:cNvSpPr txBox="1">
            <a:spLocks noGrp="1"/>
          </p:cNvSpPr>
          <p:nvPr>
            <p:ph type="title" idx="7"/>
          </p:nvPr>
        </p:nvSpPr>
        <p:spPr>
          <a:xfrm>
            <a:off x="5654585" y="1686992"/>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39" name="Google Shape;1239;p13"/>
          <p:cNvSpPr txBox="1">
            <a:spLocks noGrp="1"/>
          </p:cNvSpPr>
          <p:nvPr>
            <p:ph type="title" idx="8" hasCustomPrompt="1"/>
          </p:nvPr>
        </p:nvSpPr>
        <p:spPr>
          <a:xfrm>
            <a:off x="4872511" y="1763984"/>
            <a:ext cx="671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0" name="Google Shape;1240;p13"/>
          <p:cNvSpPr txBox="1">
            <a:spLocks noGrp="1"/>
          </p:cNvSpPr>
          <p:nvPr>
            <p:ph type="subTitle" idx="9"/>
          </p:nvPr>
        </p:nvSpPr>
        <p:spPr>
          <a:xfrm>
            <a:off x="5654585" y="197060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1" name="Google Shape;1241;p13"/>
          <p:cNvSpPr txBox="1">
            <a:spLocks noGrp="1"/>
          </p:cNvSpPr>
          <p:nvPr>
            <p:ph type="title" idx="13"/>
          </p:nvPr>
        </p:nvSpPr>
        <p:spPr>
          <a:xfrm>
            <a:off x="5654585" y="3393892"/>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42" name="Google Shape;1242;p13"/>
          <p:cNvSpPr txBox="1">
            <a:spLocks noGrp="1"/>
          </p:cNvSpPr>
          <p:nvPr>
            <p:ph type="title" idx="14" hasCustomPrompt="1"/>
          </p:nvPr>
        </p:nvSpPr>
        <p:spPr>
          <a:xfrm>
            <a:off x="4872511" y="3470884"/>
            <a:ext cx="671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3" name="Google Shape;1243;p13"/>
          <p:cNvSpPr txBox="1">
            <a:spLocks noGrp="1"/>
          </p:cNvSpPr>
          <p:nvPr>
            <p:ph type="subTitle" idx="15"/>
          </p:nvPr>
        </p:nvSpPr>
        <p:spPr>
          <a:xfrm>
            <a:off x="5654585" y="367750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244" name="Google Shape;1244;p13"/>
          <p:cNvGrpSpPr/>
          <p:nvPr/>
        </p:nvGrpSpPr>
        <p:grpSpPr>
          <a:xfrm>
            <a:off x="7761153" y="-1125415"/>
            <a:ext cx="2214473" cy="2214597"/>
            <a:chOff x="2924725" y="208150"/>
            <a:chExt cx="1242550" cy="1242550"/>
          </a:xfrm>
        </p:grpSpPr>
        <p:sp>
          <p:nvSpPr>
            <p:cNvPr id="1245" name="Google Shape;1245;p13"/>
            <p:cNvSpPr/>
            <p:nvPr/>
          </p:nvSpPr>
          <p:spPr>
            <a:xfrm>
              <a:off x="3333800" y="766875"/>
              <a:ext cx="173425" cy="125125"/>
            </a:xfrm>
            <a:custGeom>
              <a:avLst/>
              <a:gdLst/>
              <a:ahLst/>
              <a:cxnLst/>
              <a:rect l="l" t="t" r="r" b="b"/>
              <a:pathLst>
                <a:path w="6937" h="5005" extrusionOk="0">
                  <a:moveTo>
                    <a:pt x="4428" y="582"/>
                  </a:moveTo>
                  <a:lnTo>
                    <a:pt x="6152" y="2502"/>
                  </a:lnTo>
                  <a:lnTo>
                    <a:pt x="4428" y="4422"/>
                  </a:lnTo>
                  <a:lnTo>
                    <a:pt x="583" y="4422"/>
                  </a:lnTo>
                  <a:lnTo>
                    <a:pt x="583" y="582"/>
                  </a:lnTo>
                  <a:close/>
                  <a:moveTo>
                    <a:pt x="1" y="0"/>
                  </a:moveTo>
                  <a:lnTo>
                    <a:pt x="1" y="5004"/>
                  </a:lnTo>
                  <a:lnTo>
                    <a:pt x="4690" y="5004"/>
                  </a:lnTo>
                  <a:lnTo>
                    <a:pt x="6936" y="2502"/>
                  </a:lnTo>
                  <a:lnTo>
                    <a:pt x="46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3"/>
            <p:cNvSpPr/>
            <p:nvPr/>
          </p:nvSpPr>
          <p:spPr>
            <a:xfrm>
              <a:off x="3483450" y="868225"/>
              <a:ext cx="125250" cy="173550"/>
            </a:xfrm>
            <a:custGeom>
              <a:avLst/>
              <a:gdLst/>
              <a:ahLst/>
              <a:cxnLst/>
              <a:rect l="l" t="t" r="r" b="b"/>
              <a:pathLst>
                <a:path w="5010" h="6942" extrusionOk="0">
                  <a:moveTo>
                    <a:pt x="2502" y="790"/>
                  </a:moveTo>
                  <a:lnTo>
                    <a:pt x="4422" y="2514"/>
                  </a:lnTo>
                  <a:lnTo>
                    <a:pt x="4422" y="6359"/>
                  </a:lnTo>
                  <a:lnTo>
                    <a:pt x="588" y="6359"/>
                  </a:lnTo>
                  <a:lnTo>
                    <a:pt x="588" y="2514"/>
                  </a:lnTo>
                  <a:lnTo>
                    <a:pt x="2502" y="790"/>
                  </a:lnTo>
                  <a:close/>
                  <a:moveTo>
                    <a:pt x="2502" y="0"/>
                  </a:moveTo>
                  <a:lnTo>
                    <a:pt x="0" y="2253"/>
                  </a:lnTo>
                  <a:lnTo>
                    <a:pt x="0" y="6941"/>
                  </a:lnTo>
                  <a:lnTo>
                    <a:pt x="5010" y="6941"/>
                  </a:lnTo>
                  <a:lnTo>
                    <a:pt x="5010" y="2253"/>
                  </a:lnTo>
                  <a:lnTo>
                    <a:pt x="25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3"/>
            <p:cNvSpPr/>
            <p:nvPr/>
          </p:nvSpPr>
          <p:spPr>
            <a:xfrm>
              <a:off x="2924725" y="208150"/>
              <a:ext cx="1242550" cy="1242550"/>
            </a:xfrm>
            <a:custGeom>
              <a:avLst/>
              <a:gdLst/>
              <a:ahLst/>
              <a:cxnLst/>
              <a:rect l="l" t="t" r="r" b="b"/>
              <a:pathLst>
                <a:path w="49702" h="49702" extrusionOk="0">
                  <a:moveTo>
                    <a:pt x="24851" y="5446"/>
                  </a:moveTo>
                  <a:lnTo>
                    <a:pt x="30574" y="11133"/>
                  </a:lnTo>
                  <a:lnTo>
                    <a:pt x="38575" y="11133"/>
                  </a:lnTo>
                  <a:lnTo>
                    <a:pt x="38575" y="19134"/>
                  </a:lnTo>
                  <a:lnTo>
                    <a:pt x="44263" y="24863"/>
                  </a:lnTo>
                  <a:lnTo>
                    <a:pt x="38575" y="30587"/>
                  </a:lnTo>
                  <a:lnTo>
                    <a:pt x="38575" y="38575"/>
                  </a:lnTo>
                  <a:lnTo>
                    <a:pt x="30587" y="38575"/>
                  </a:lnTo>
                  <a:lnTo>
                    <a:pt x="24846" y="44270"/>
                  </a:lnTo>
                  <a:lnTo>
                    <a:pt x="19115" y="38575"/>
                  </a:lnTo>
                  <a:lnTo>
                    <a:pt x="11133" y="38575"/>
                  </a:lnTo>
                  <a:lnTo>
                    <a:pt x="11133" y="30593"/>
                  </a:lnTo>
                  <a:lnTo>
                    <a:pt x="5438" y="24851"/>
                  </a:lnTo>
                  <a:lnTo>
                    <a:pt x="11133" y="19121"/>
                  </a:lnTo>
                  <a:lnTo>
                    <a:pt x="11133" y="11133"/>
                  </a:lnTo>
                  <a:lnTo>
                    <a:pt x="19127" y="11133"/>
                  </a:lnTo>
                  <a:lnTo>
                    <a:pt x="24851" y="5446"/>
                  </a:lnTo>
                  <a:close/>
                  <a:moveTo>
                    <a:pt x="24851" y="4625"/>
                  </a:moveTo>
                  <a:lnTo>
                    <a:pt x="18883" y="10545"/>
                  </a:lnTo>
                  <a:lnTo>
                    <a:pt x="10545" y="10545"/>
                  </a:lnTo>
                  <a:lnTo>
                    <a:pt x="10545" y="18884"/>
                  </a:lnTo>
                  <a:lnTo>
                    <a:pt x="4612" y="24851"/>
                  </a:lnTo>
                  <a:lnTo>
                    <a:pt x="10545" y="30831"/>
                  </a:lnTo>
                  <a:lnTo>
                    <a:pt x="10545" y="39157"/>
                  </a:lnTo>
                  <a:lnTo>
                    <a:pt x="18871" y="39157"/>
                  </a:lnTo>
                  <a:lnTo>
                    <a:pt x="24846" y="45096"/>
                  </a:lnTo>
                  <a:lnTo>
                    <a:pt x="30824" y="39157"/>
                  </a:lnTo>
                  <a:lnTo>
                    <a:pt x="39157" y="39157"/>
                  </a:lnTo>
                  <a:lnTo>
                    <a:pt x="39157" y="30825"/>
                  </a:lnTo>
                  <a:lnTo>
                    <a:pt x="45083" y="24863"/>
                  </a:lnTo>
                  <a:lnTo>
                    <a:pt x="39157" y="18890"/>
                  </a:lnTo>
                  <a:lnTo>
                    <a:pt x="39157" y="10545"/>
                  </a:lnTo>
                  <a:lnTo>
                    <a:pt x="30818" y="10545"/>
                  </a:lnTo>
                  <a:lnTo>
                    <a:pt x="24851" y="4625"/>
                  </a:lnTo>
                  <a:close/>
                  <a:moveTo>
                    <a:pt x="24851" y="827"/>
                  </a:moveTo>
                  <a:lnTo>
                    <a:pt x="31888" y="7865"/>
                  </a:lnTo>
                  <a:lnTo>
                    <a:pt x="41838" y="7865"/>
                  </a:lnTo>
                  <a:lnTo>
                    <a:pt x="41838" y="17814"/>
                  </a:lnTo>
                  <a:lnTo>
                    <a:pt x="48875" y="24851"/>
                  </a:lnTo>
                  <a:lnTo>
                    <a:pt x="41838" y="31888"/>
                  </a:lnTo>
                  <a:lnTo>
                    <a:pt x="41838" y="41838"/>
                  </a:lnTo>
                  <a:lnTo>
                    <a:pt x="31888" y="41838"/>
                  </a:lnTo>
                  <a:lnTo>
                    <a:pt x="24851" y="48876"/>
                  </a:lnTo>
                  <a:lnTo>
                    <a:pt x="17813" y="41838"/>
                  </a:lnTo>
                  <a:lnTo>
                    <a:pt x="7863" y="41838"/>
                  </a:lnTo>
                  <a:lnTo>
                    <a:pt x="7863" y="31888"/>
                  </a:lnTo>
                  <a:lnTo>
                    <a:pt x="827" y="24851"/>
                  </a:lnTo>
                  <a:lnTo>
                    <a:pt x="7863" y="17814"/>
                  </a:lnTo>
                  <a:lnTo>
                    <a:pt x="7863" y="7865"/>
                  </a:lnTo>
                  <a:lnTo>
                    <a:pt x="17820" y="7865"/>
                  </a:lnTo>
                  <a:lnTo>
                    <a:pt x="24851" y="827"/>
                  </a:lnTo>
                  <a:close/>
                  <a:moveTo>
                    <a:pt x="24851" y="1"/>
                  </a:moveTo>
                  <a:lnTo>
                    <a:pt x="17576" y="7281"/>
                  </a:lnTo>
                  <a:lnTo>
                    <a:pt x="7281" y="7281"/>
                  </a:lnTo>
                  <a:lnTo>
                    <a:pt x="7281" y="17576"/>
                  </a:lnTo>
                  <a:lnTo>
                    <a:pt x="1" y="24851"/>
                  </a:lnTo>
                  <a:lnTo>
                    <a:pt x="7281" y="32132"/>
                  </a:lnTo>
                  <a:lnTo>
                    <a:pt x="7281" y="42427"/>
                  </a:lnTo>
                  <a:lnTo>
                    <a:pt x="17576" y="42427"/>
                  </a:lnTo>
                  <a:lnTo>
                    <a:pt x="24851" y="49702"/>
                  </a:lnTo>
                  <a:lnTo>
                    <a:pt x="32132" y="42427"/>
                  </a:lnTo>
                  <a:lnTo>
                    <a:pt x="42427" y="42427"/>
                  </a:lnTo>
                  <a:lnTo>
                    <a:pt x="42427" y="32132"/>
                  </a:lnTo>
                  <a:lnTo>
                    <a:pt x="49702" y="24851"/>
                  </a:lnTo>
                  <a:lnTo>
                    <a:pt x="42427" y="17576"/>
                  </a:lnTo>
                  <a:lnTo>
                    <a:pt x="42427" y="7281"/>
                  </a:lnTo>
                  <a:lnTo>
                    <a:pt x="32132" y="7281"/>
                  </a:lnTo>
                  <a:lnTo>
                    <a:pt x="24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3"/>
            <p:cNvSpPr/>
            <p:nvPr/>
          </p:nvSpPr>
          <p:spPr>
            <a:xfrm>
              <a:off x="3584900" y="766875"/>
              <a:ext cx="173300" cy="125125"/>
            </a:xfrm>
            <a:custGeom>
              <a:avLst/>
              <a:gdLst/>
              <a:ahLst/>
              <a:cxnLst/>
              <a:rect l="l" t="t" r="r" b="b"/>
              <a:pathLst>
                <a:path w="6932" h="5005" extrusionOk="0">
                  <a:moveTo>
                    <a:pt x="6343" y="582"/>
                  </a:moveTo>
                  <a:lnTo>
                    <a:pt x="6343" y="4422"/>
                  </a:lnTo>
                  <a:lnTo>
                    <a:pt x="2510" y="4422"/>
                  </a:lnTo>
                  <a:lnTo>
                    <a:pt x="785" y="2502"/>
                  </a:lnTo>
                  <a:lnTo>
                    <a:pt x="2510" y="582"/>
                  </a:lnTo>
                  <a:close/>
                  <a:moveTo>
                    <a:pt x="2247" y="0"/>
                  </a:moveTo>
                  <a:lnTo>
                    <a:pt x="1" y="2502"/>
                  </a:lnTo>
                  <a:lnTo>
                    <a:pt x="2247" y="5004"/>
                  </a:lnTo>
                  <a:lnTo>
                    <a:pt x="6932" y="5004"/>
                  </a:lnTo>
                  <a:lnTo>
                    <a:pt x="6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3"/>
            <p:cNvSpPr/>
            <p:nvPr/>
          </p:nvSpPr>
          <p:spPr>
            <a:xfrm>
              <a:off x="3483450" y="617375"/>
              <a:ext cx="125250" cy="173300"/>
            </a:xfrm>
            <a:custGeom>
              <a:avLst/>
              <a:gdLst/>
              <a:ahLst/>
              <a:cxnLst/>
              <a:rect l="l" t="t" r="r" b="b"/>
              <a:pathLst>
                <a:path w="5010" h="6932" extrusionOk="0">
                  <a:moveTo>
                    <a:pt x="4422" y="590"/>
                  </a:moveTo>
                  <a:lnTo>
                    <a:pt x="4422" y="4422"/>
                  </a:lnTo>
                  <a:lnTo>
                    <a:pt x="2502" y="6147"/>
                  </a:lnTo>
                  <a:lnTo>
                    <a:pt x="588" y="4422"/>
                  </a:lnTo>
                  <a:lnTo>
                    <a:pt x="588" y="590"/>
                  </a:lnTo>
                  <a:close/>
                  <a:moveTo>
                    <a:pt x="0" y="0"/>
                  </a:moveTo>
                  <a:lnTo>
                    <a:pt x="0" y="4685"/>
                  </a:lnTo>
                  <a:lnTo>
                    <a:pt x="2502" y="6932"/>
                  </a:lnTo>
                  <a:lnTo>
                    <a:pt x="5010" y="4685"/>
                  </a:lnTo>
                  <a:lnTo>
                    <a:pt x="5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3"/>
            <p:cNvSpPr/>
            <p:nvPr/>
          </p:nvSpPr>
          <p:spPr>
            <a:xfrm>
              <a:off x="3188350" y="471775"/>
              <a:ext cx="715325" cy="715325"/>
            </a:xfrm>
            <a:custGeom>
              <a:avLst/>
              <a:gdLst/>
              <a:ahLst/>
              <a:cxnLst/>
              <a:rect l="l" t="t" r="r" b="b"/>
              <a:pathLst>
                <a:path w="28613" h="28613" extrusionOk="0">
                  <a:moveTo>
                    <a:pt x="28030" y="588"/>
                  </a:moveTo>
                  <a:lnTo>
                    <a:pt x="28030" y="7756"/>
                  </a:lnTo>
                  <a:lnTo>
                    <a:pt x="25408" y="5117"/>
                  </a:lnTo>
                  <a:lnTo>
                    <a:pt x="22205" y="8392"/>
                  </a:lnTo>
                  <a:lnTo>
                    <a:pt x="22205" y="11804"/>
                  </a:lnTo>
                  <a:lnTo>
                    <a:pt x="18109" y="11804"/>
                  </a:lnTo>
                  <a:lnTo>
                    <a:pt x="15863" y="14306"/>
                  </a:lnTo>
                  <a:lnTo>
                    <a:pt x="18109" y="16808"/>
                  </a:lnTo>
                  <a:lnTo>
                    <a:pt x="22205" y="16808"/>
                  </a:lnTo>
                  <a:lnTo>
                    <a:pt x="22205" y="20232"/>
                  </a:lnTo>
                  <a:lnTo>
                    <a:pt x="25408" y="23507"/>
                  </a:lnTo>
                  <a:lnTo>
                    <a:pt x="28030" y="20868"/>
                  </a:lnTo>
                  <a:lnTo>
                    <a:pt x="28030" y="28030"/>
                  </a:lnTo>
                  <a:lnTo>
                    <a:pt x="20868" y="28030"/>
                  </a:lnTo>
                  <a:lnTo>
                    <a:pt x="23501" y="25416"/>
                  </a:lnTo>
                  <a:lnTo>
                    <a:pt x="20226" y="22217"/>
                  </a:lnTo>
                  <a:lnTo>
                    <a:pt x="16814" y="22217"/>
                  </a:lnTo>
                  <a:lnTo>
                    <a:pt x="16814" y="18111"/>
                  </a:lnTo>
                  <a:lnTo>
                    <a:pt x="14306" y="15858"/>
                  </a:lnTo>
                  <a:lnTo>
                    <a:pt x="11804" y="18111"/>
                  </a:lnTo>
                  <a:lnTo>
                    <a:pt x="11804" y="22217"/>
                  </a:lnTo>
                  <a:lnTo>
                    <a:pt x="8386" y="22217"/>
                  </a:lnTo>
                  <a:lnTo>
                    <a:pt x="5111" y="25416"/>
                  </a:lnTo>
                  <a:lnTo>
                    <a:pt x="7739" y="28030"/>
                  </a:lnTo>
                  <a:lnTo>
                    <a:pt x="588" y="28030"/>
                  </a:lnTo>
                  <a:lnTo>
                    <a:pt x="588" y="20874"/>
                  </a:lnTo>
                  <a:lnTo>
                    <a:pt x="3197" y="23507"/>
                  </a:lnTo>
                  <a:lnTo>
                    <a:pt x="6401" y="20232"/>
                  </a:lnTo>
                  <a:lnTo>
                    <a:pt x="6401" y="16808"/>
                  </a:lnTo>
                  <a:lnTo>
                    <a:pt x="10508" y="16808"/>
                  </a:lnTo>
                  <a:lnTo>
                    <a:pt x="12754" y="14306"/>
                  </a:lnTo>
                  <a:lnTo>
                    <a:pt x="10508" y="11804"/>
                  </a:lnTo>
                  <a:lnTo>
                    <a:pt x="6401" y="11804"/>
                  </a:lnTo>
                  <a:lnTo>
                    <a:pt x="6401" y="8392"/>
                  </a:lnTo>
                  <a:lnTo>
                    <a:pt x="3197" y="5117"/>
                  </a:lnTo>
                  <a:lnTo>
                    <a:pt x="588" y="7750"/>
                  </a:lnTo>
                  <a:lnTo>
                    <a:pt x="588" y="588"/>
                  </a:lnTo>
                  <a:lnTo>
                    <a:pt x="7750" y="588"/>
                  </a:lnTo>
                  <a:lnTo>
                    <a:pt x="5111" y="3210"/>
                  </a:lnTo>
                  <a:lnTo>
                    <a:pt x="8386" y="6414"/>
                  </a:lnTo>
                  <a:lnTo>
                    <a:pt x="11804" y="6414"/>
                  </a:lnTo>
                  <a:lnTo>
                    <a:pt x="11804" y="10509"/>
                  </a:lnTo>
                  <a:lnTo>
                    <a:pt x="14306" y="12756"/>
                  </a:lnTo>
                  <a:lnTo>
                    <a:pt x="16814" y="10509"/>
                  </a:lnTo>
                  <a:lnTo>
                    <a:pt x="16814" y="6414"/>
                  </a:lnTo>
                  <a:lnTo>
                    <a:pt x="20226" y="6414"/>
                  </a:lnTo>
                  <a:lnTo>
                    <a:pt x="23501" y="3210"/>
                  </a:lnTo>
                  <a:lnTo>
                    <a:pt x="20862" y="588"/>
                  </a:lnTo>
                  <a:close/>
                  <a:moveTo>
                    <a:pt x="0" y="0"/>
                  </a:moveTo>
                  <a:lnTo>
                    <a:pt x="0" y="9165"/>
                  </a:lnTo>
                  <a:lnTo>
                    <a:pt x="3197" y="5950"/>
                  </a:lnTo>
                  <a:lnTo>
                    <a:pt x="5819" y="8630"/>
                  </a:lnTo>
                  <a:lnTo>
                    <a:pt x="5819" y="12386"/>
                  </a:lnTo>
                  <a:lnTo>
                    <a:pt x="10246" y="12386"/>
                  </a:lnTo>
                  <a:lnTo>
                    <a:pt x="11970" y="14306"/>
                  </a:lnTo>
                  <a:lnTo>
                    <a:pt x="10246" y="16226"/>
                  </a:lnTo>
                  <a:lnTo>
                    <a:pt x="5819" y="16226"/>
                  </a:lnTo>
                  <a:lnTo>
                    <a:pt x="5819" y="19995"/>
                  </a:lnTo>
                  <a:lnTo>
                    <a:pt x="3197" y="22675"/>
                  </a:lnTo>
                  <a:lnTo>
                    <a:pt x="0" y="19460"/>
                  </a:lnTo>
                  <a:lnTo>
                    <a:pt x="0" y="28612"/>
                  </a:lnTo>
                  <a:lnTo>
                    <a:pt x="9158" y="28612"/>
                  </a:lnTo>
                  <a:lnTo>
                    <a:pt x="5943" y="25421"/>
                  </a:lnTo>
                  <a:lnTo>
                    <a:pt x="8623" y="22799"/>
                  </a:lnTo>
                  <a:lnTo>
                    <a:pt x="12392" y="22799"/>
                  </a:lnTo>
                  <a:lnTo>
                    <a:pt x="12392" y="18372"/>
                  </a:lnTo>
                  <a:lnTo>
                    <a:pt x="14306" y="16648"/>
                  </a:lnTo>
                  <a:lnTo>
                    <a:pt x="16226" y="18372"/>
                  </a:lnTo>
                  <a:lnTo>
                    <a:pt x="16226" y="22799"/>
                  </a:lnTo>
                  <a:lnTo>
                    <a:pt x="19988" y="22799"/>
                  </a:lnTo>
                  <a:lnTo>
                    <a:pt x="22668" y="25421"/>
                  </a:lnTo>
                  <a:lnTo>
                    <a:pt x="19447" y="28612"/>
                  </a:lnTo>
                  <a:lnTo>
                    <a:pt x="28612" y="28612"/>
                  </a:lnTo>
                  <a:lnTo>
                    <a:pt x="28612" y="19453"/>
                  </a:lnTo>
                  <a:lnTo>
                    <a:pt x="25414" y="22675"/>
                  </a:lnTo>
                  <a:lnTo>
                    <a:pt x="22794" y="19995"/>
                  </a:lnTo>
                  <a:lnTo>
                    <a:pt x="22794" y="16226"/>
                  </a:lnTo>
                  <a:lnTo>
                    <a:pt x="18372" y="16226"/>
                  </a:lnTo>
                  <a:lnTo>
                    <a:pt x="16647" y="14306"/>
                  </a:lnTo>
                  <a:lnTo>
                    <a:pt x="18372" y="12386"/>
                  </a:lnTo>
                  <a:lnTo>
                    <a:pt x="22794" y="12386"/>
                  </a:lnTo>
                  <a:lnTo>
                    <a:pt x="22794" y="8630"/>
                  </a:lnTo>
                  <a:lnTo>
                    <a:pt x="25414" y="5950"/>
                  </a:lnTo>
                  <a:lnTo>
                    <a:pt x="28612" y="9177"/>
                  </a:lnTo>
                  <a:lnTo>
                    <a:pt x="28612" y="0"/>
                  </a:lnTo>
                  <a:lnTo>
                    <a:pt x="19442" y="0"/>
                  </a:lnTo>
                  <a:lnTo>
                    <a:pt x="22668" y="3204"/>
                  </a:lnTo>
                  <a:lnTo>
                    <a:pt x="19988" y="5824"/>
                  </a:lnTo>
                  <a:lnTo>
                    <a:pt x="16226" y="5824"/>
                  </a:lnTo>
                  <a:lnTo>
                    <a:pt x="16226" y="10246"/>
                  </a:lnTo>
                  <a:lnTo>
                    <a:pt x="14306" y="11971"/>
                  </a:lnTo>
                  <a:lnTo>
                    <a:pt x="12392" y="10246"/>
                  </a:lnTo>
                  <a:lnTo>
                    <a:pt x="12392" y="5824"/>
                  </a:lnTo>
                  <a:lnTo>
                    <a:pt x="8623" y="5824"/>
                  </a:lnTo>
                  <a:lnTo>
                    <a:pt x="5943" y="3204"/>
                  </a:lnTo>
                  <a:lnTo>
                    <a:pt x="91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3"/>
            <p:cNvSpPr/>
            <p:nvPr/>
          </p:nvSpPr>
          <p:spPr>
            <a:xfrm>
              <a:off x="3382100" y="323775"/>
              <a:ext cx="327825" cy="308350"/>
            </a:xfrm>
            <a:custGeom>
              <a:avLst/>
              <a:gdLst/>
              <a:ahLst/>
              <a:cxnLst/>
              <a:rect l="l" t="t" r="r" b="b"/>
              <a:pathLst>
                <a:path w="13113" h="12334" extrusionOk="0">
                  <a:moveTo>
                    <a:pt x="6556" y="821"/>
                  </a:moveTo>
                  <a:lnTo>
                    <a:pt x="11692" y="5920"/>
                  </a:lnTo>
                  <a:lnTo>
                    <a:pt x="8476" y="5920"/>
                  </a:lnTo>
                  <a:lnTo>
                    <a:pt x="8476" y="11744"/>
                  </a:lnTo>
                  <a:lnTo>
                    <a:pt x="4642" y="11744"/>
                  </a:lnTo>
                  <a:lnTo>
                    <a:pt x="4642" y="5920"/>
                  </a:lnTo>
                  <a:lnTo>
                    <a:pt x="1421" y="5920"/>
                  </a:lnTo>
                  <a:lnTo>
                    <a:pt x="6556" y="821"/>
                  </a:lnTo>
                  <a:close/>
                  <a:moveTo>
                    <a:pt x="6556" y="0"/>
                  </a:moveTo>
                  <a:lnTo>
                    <a:pt x="0" y="6508"/>
                  </a:lnTo>
                  <a:lnTo>
                    <a:pt x="4054" y="6508"/>
                  </a:lnTo>
                  <a:lnTo>
                    <a:pt x="4054" y="12334"/>
                  </a:lnTo>
                  <a:lnTo>
                    <a:pt x="9064" y="12334"/>
                  </a:lnTo>
                  <a:lnTo>
                    <a:pt x="9064" y="6508"/>
                  </a:lnTo>
                  <a:lnTo>
                    <a:pt x="13112" y="6508"/>
                  </a:lnTo>
                  <a:lnTo>
                    <a:pt x="65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3"/>
            <p:cNvSpPr/>
            <p:nvPr/>
          </p:nvSpPr>
          <p:spPr>
            <a:xfrm>
              <a:off x="3594000" y="471775"/>
              <a:ext cx="181900" cy="160350"/>
            </a:xfrm>
            <a:custGeom>
              <a:avLst/>
              <a:gdLst/>
              <a:ahLst/>
              <a:cxnLst/>
              <a:rect l="l" t="t" r="r" b="b"/>
              <a:pathLst>
                <a:path w="7276" h="6414" extrusionOk="0">
                  <a:moveTo>
                    <a:pt x="3803" y="588"/>
                  </a:moveTo>
                  <a:lnTo>
                    <a:pt x="6442" y="3204"/>
                  </a:lnTo>
                  <a:lnTo>
                    <a:pt x="3762" y="5824"/>
                  </a:lnTo>
                  <a:lnTo>
                    <a:pt x="588" y="5824"/>
                  </a:lnTo>
                  <a:lnTo>
                    <a:pt x="588" y="588"/>
                  </a:lnTo>
                  <a:close/>
                  <a:moveTo>
                    <a:pt x="0" y="0"/>
                  </a:moveTo>
                  <a:lnTo>
                    <a:pt x="0" y="6414"/>
                  </a:lnTo>
                  <a:lnTo>
                    <a:pt x="4000" y="6414"/>
                  </a:lnTo>
                  <a:lnTo>
                    <a:pt x="7275" y="3210"/>
                  </a:lnTo>
                  <a:lnTo>
                    <a:pt x="4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3"/>
            <p:cNvSpPr/>
            <p:nvPr/>
          </p:nvSpPr>
          <p:spPr>
            <a:xfrm>
              <a:off x="3316125" y="471775"/>
              <a:ext cx="182025" cy="160350"/>
            </a:xfrm>
            <a:custGeom>
              <a:avLst/>
              <a:gdLst/>
              <a:ahLst/>
              <a:cxnLst/>
              <a:rect l="l" t="t" r="r" b="b"/>
              <a:pathLst>
                <a:path w="7281" h="6414" extrusionOk="0">
                  <a:moveTo>
                    <a:pt x="6693" y="588"/>
                  </a:moveTo>
                  <a:lnTo>
                    <a:pt x="6693" y="5824"/>
                  </a:lnTo>
                  <a:lnTo>
                    <a:pt x="3512" y="5824"/>
                  </a:lnTo>
                  <a:lnTo>
                    <a:pt x="832" y="3204"/>
                  </a:lnTo>
                  <a:lnTo>
                    <a:pt x="3471" y="588"/>
                  </a:lnTo>
                  <a:close/>
                  <a:moveTo>
                    <a:pt x="3227" y="0"/>
                  </a:moveTo>
                  <a:lnTo>
                    <a:pt x="0" y="3210"/>
                  </a:lnTo>
                  <a:lnTo>
                    <a:pt x="3275" y="6414"/>
                  </a:lnTo>
                  <a:lnTo>
                    <a:pt x="7281" y="6414"/>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3"/>
            <p:cNvSpPr/>
            <p:nvPr/>
          </p:nvSpPr>
          <p:spPr>
            <a:xfrm>
              <a:off x="3743450" y="665650"/>
              <a:ext cx="308350" cy="327825"/>
            </a:xfrm>
            <a:custGeom>
              <a:avLst/>
              <a:gdLst/>
              <a:ahLst/>
              <a:cxnLst/>
              <a:rect l="l" t="t" r="r" b="b"/>
              <a:pathLst>
                <a:path w="12334" h="13113" extrusionOk="0">
                  <a:moveTo>
                    <a:pt x="6408" y="1422"/>
                  </a:moveTo>
                  <a:lnTo>
                    <a:pt x="11514" y="6563"/>
                  </a:lnTo>
                  <a:lnTo>
                    <a:pt x="6408" y="11698"/>
                  </a:lnTo>
                  <a:lnTo>
                    <a:pt x="6408" y="8471"/>
                  </a:lnTo>
                  <a:lnTo>
                    <a:pt x="590" y="8471"/>
                  </a:lnTo>
                  <a:lnTo>
                    <a:pt x="590" y="4631"/>
                  </a:lnTo>
                  <a:lnTo>
                    <a:pt x="6408" y="4631"/>
                  </a:lnTo>
                  <a:lnTo>
                    <a:pt x="6408" y="1422"/>
                  </a:lnTo>
                  <a:close/>
                  <a:moveTo>
                    <a:pt x="5826" y="1"/>
                  </a:moveTo>
                  <a:lnTo>
                    <a:pt x="5826" y="4049"/>
                  </a:lnTo>
                  <a:lnTo>
                    <a:pt x="1" y="4049"/>
                  </a:lnTo>
                  <a:lnTo>
                    <a:pt x="1" y="9053"/>
                  </a:lnTo>
                  <a:lnTo>
                    <a:pt x="5826" y="9053"/>
                  </a:lnTo>
                  <a:lnTo>
                    <a:pt x="5826" y="13113"/>
                  </a:lnTo>
                  <a:lnTo>
                    <a:pt x="12334" y="6563"/>
                  </a:lnTo>
                  <a:lnTo>
                    <a:pt x="5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3743450" y="877425"/>
              <a:ext cx="160225" cy="182025"/>
            </a:xfrm>
            <a:custGeom>
              <a:avLst/>
              <a:gdLst/>
              <a:ahLst/>
              <a:cxnLst/>
              <a:rect l="l" t="t" r="r" b="b"/>
              <a:pathLst>
                <a:path w="6409" h="7281" extrusionOk="0">
                  <a:moveTo>
                    <a:pt x="5826" y="582"/>
                  </a:moveTo>
                  <a:lnTo>
                    <a:pt x="5826" y="3816"/>
                  </a:lnTo>
                  <a:lnTo>
                    <a:pt x="3210" y="6449"/>
                  </a:lnTo>
                  <a:lnTo>
                    <a:pt x="590" y="3769"/>
                  </a:lnTo>
                  <a:lnTo>
                    <a:pt x="590" y="582"/>
                  </a:lnTo>
                  <a:close/>
                  <a:moveTo>
                    <a:pt x="1" y="0"/>
                  </a:moveTo>
                  <a:lnTo>
                    <a:pt x="1" y="4006"/>
                  </a:lnTo>
                  <a:lnTo>
                    <a:pt x="3204" y="7281"/>
                  </a:lnTo>
                  <a:lnTo>
                    <a:pt x="6408" y="4054"/>
                  </a:lnTo>
                  <a:lnTo>
                    <a:pt x="64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3743450" y="599675"/>
              <a:ext cx="160225" cy="181775"/>
            </a:xfrm>
            <a:custGeom>
              <a:avLst/>
              <a:gdLst/>
              <a:ahLst/>
              <a:cxnLst/>
              <a:rect l="l" t="t" r="r" b="b"/>
              <a:pathLst>
                <a:path w="6409" h="7271" extrusionOk="0">
                  <a:moveTo>
                    <a:pt x="3210" y="834"/>
                  </a:moveTo>
                  <a:lnTo>
                    <a:pt x="5826" y="3473"/>
                  </a:lnTo>
                  <a:lnTo>
                    <a:pt x="5826" y="6688"/>
                  </a:lnTo>
                  <a:lnTo>
                    <a:pt x="590" y="6688"/>
                  </a:lnTo>
                  <a:lnTo>
                    <a:pt x="590" y="3514"/>
                  </a:lnTo>
                  <a:lnTo>
                    <a:pt x="3210" y="834"/>
                  </a:lnTo>
                  <a:close/>
                  <a:moveTo>
                    <a:pt x="3204" y="1"/>
                  </a:moveTo>
                  <a:lnTo>
                    <a:pt x="1" y="3276"/>
                  </a:lnTo>
                  <a:lnTo>
                    <a:pt x="1" y="7270"/>
                  </a:lnTo>
                  <a:lnTo>
                    <a:pt x="6408" y="7270"/>
                  </a:lnTo>
                  <a:lnTo>
                    <a:pt x="6408" y="3229"/>
                  </a:lnTo>
                  <a:lnTo>
                    <a:pt x="3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3040025" y="665525"/>
              <a:ext cx="308350" cy="328100"/>
            </a:xfrm>
            <a:custGeom>
              <a:avLst/>
              <a:gdLst/>
              <a:ahLst/>
              <a:cxnLst/>
              <a:rect l="l" t="t" r="r" b="b"/>
              <a:pathLst>
                <a:path w="12334" h="13124" extrusionOk="0">
                  <a:moveTo>
                    <a:pt x="5933" y="1415"/>
                  </a:moveTo>
                  <a:lnTo>
                    <a:pt x="5933" y="4636"/>
                  </a:lnTo>
                  <a:lnTo>
                    <a:pt x="11752" y="4636"/>
                  </a:lnTo>
                  <a:lnTo>
                    <a:pt x="11752" y="8476"/>
                  </a:lnTo>
                  <a:lnTo>
                    <a:pt x="5933" y="8476"/>
                  </a:lnTo>
                  <a:lnTo>
                    <a:pt x="5933" y="11710"/>
                  </a:lnTo>
                  <a:lnTo>
                    <a:pt x="826" y="6556"/>
                  </a:lnTo>
                  <a:lnTo>
                    <a:pt x="5933" y="1415"/>
                  </a:lnTo>
                  <a:close/>
                  <a:moveTo>
                    <a:pt x="6521" y="0"/>
                  </a:moveTo>
                  <a:lnTo>
                    <a:pt x="0" y="6556"/>
                  </a:lnTo>
                  <a:lnTo>
                    <a:pt x="6521" y="13124"/>
                  </a:lnTo>
                  <a:lnTo>
                    <a:pt x="6521" y="9058"/>
                  </a:lnTo>
                  <a:lnTo>
                    <a:pt x="12334" y="9058"/>
                  </a:lnTo>
                  <a:lnTo>
                    <a:pt x="12334" y="4054"/>
                  </a:lnTo>
                  <a:lnTo>
                    <a:pt x="6521" y="4054"/>
                  </a:lnTo>
                  <a:lnTo>
                    <a:pt x="6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3188350" y="877425"/>
              <a:ext cx="160025" cy="182025"/>
            </a:xfrm>
            <a:custGeom>
              <a:avLst/>
              <a:gdLst/>
              <a:ahLst/>
              <a:cxnLst/>
              <a:rect l="l" t="t" r="r" b="b"/>
              <a:pathLst>
                <a:path w="6401" h="7281" extrusionOk="0">
                  <a:moveTo>
                    <a:pt x="5819" y="582"/>
                  </a:moveTo>
                  <a:lnTo>
                    <a:pt x="5819" y="3769"/>
                  </a:lnTo>
                  <a:lnTo>
                    <a:pt x="3197" y="6449"/>
                  </a:lnTo>
                  <a:lnTo>
                    <a:pt x="588" y="3822"/>
                  </a:lnTo>
                  <a:lnTo>
                    <a:pt x="588" y="582"/>
                  </a:lnTo>
                  <a:close/>
                  <a:moveTo>
                    <a:pt x="0" y="0"/>
                  </a:moveTo>
                  <a:lnTo>
                    <a:pt x="0" y="4060"/>
                  </a:lnTo>
                  <a:lnTo>
                    <a:pt x="3197" y="7281"/>
                  </a:lnTo>
                  <a:lnTo>
                    <a:pt x="6401" y="4006"/>
                  </a:lnTo>
                  <a:lnTo>
                    <a:pt x="6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3"/>
            <p:cNvSpPr/>
            <p:nvPr/>
          </p:nvSpPr>
          <p:spPr>
            <a:xfrm>
              <a:off x="3188350" y="599675"/>
              <a:ext cx="160025" cy="181775"/>
            </a:xfrm>
            <a:custGeom>
              <a:avLst/>
              <a:gdLst/>
              <a:ahLst/>
              <a:cxnLst/>
              <a:rect l="l" t="t" r="r" b="b"/>
              <a:pathLst>
                <a:path w="6401" h="7271" extrusionOk="0">
                  <a:moveTo>
                    <a:pt x="3197" y="834"/>
                  </a:moveTo>
                  <a:lnTo>
                    <a:pt x="5819" y="3514"/>
                  </a:lnTo>
                  <a:lnTo>
                    <a:pt x="5819" y="6688"/>
                  </a:lnTo>
                  <a:lnTo>
                    <a:pt x="588" y="6688"/>
                  </a:lnTo>
                  <a:lnTo>
                    <a:pt x="588" y="3460"/>
                  </a:lnTo>
                  <a:lnTo>
                    <a:pt x="3197" y="834"/>
                  </a:lnTo>
                  <a:close/>
                  <a:moveTo>
                    <a:pt x="3197" y="1"/>
                  </a:moveTo>
                  <a:lnTo>
                    <a:pt x="0" y="3223"/>
                  </a:lnTo>
                  <a:lnTo>
                    <a:pt x="0" y="7270"/>
                  </a:lnTo>
                  <a:lnTo>
                    <a:pt x="6401" y="7270"/>
                  </a:lnTo>
                  <a:lnTo>
                    <a:pt x="6401" y="3276"/>
                  </a:lnTo>
                  <a:lnTo>
                    <a:pt x="31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3"/>
            <p:cNvSpPr/>
            <p:nvPr/>
          </p:nvSpPr>
          <p:spPr>
            <a:xfrm>
              <a:off x="3381800" y="1027200"/>
              <a:ext cx="328275" cy="308350"/>
            </a:xfrm>
            <a:custGeom>
              <a:avLst/>
              <a:gdLst/>
              <a:ahLst/>
              <a:cxnLst/>
              <a:rect l="l" t="t" r="r" b="b"/>
              <a:pathLst>
                <a:path w="13131" h="12334" extrusionOk="0">
                  <a:moveTo>
                    <a:pt x="8488" y="582"/>
                  </a:moveTo>
                  <a:lnTo>
                    <a:pt x="8488" y="6395"/>
                  </a:lnTo>
                  <a:lnTo>
                    <a:pt x="11709" y="6395"/>
                  </a:lnTo>
                  <a:lnTo>
                    <a:pt x="6563" y="11508"/>
                  </a:lnTo>
                  <a:lnTo>
                    <a:pt x="1420" y="6395"/>
                  </a:lnTo>
                  <a:lnTo>
                    <a:pt x="4654" y="6395"/>
                  </a:lnTo>
                  <a:lnTo>
                    <a:pt x="4654" y="582"/>
                  </a:lnTo>
                  <a:close/>
                  <a:moveTo>
                    <a:pt x="4066" y="0"/>
                  </a:moveTo>
                  <a:lnTo>
                    <a:pt x="4066" y="5813"/>
                  </a:lnTo>
                  <a:lnTo>
                    <a:pt x="1" y="5813"/>
                  </a:lnTo>
                  <a:lnTo>
                    <a:pt x="6563" y="12334"/>
                  </a:lnTo>
                  <a:lnTo>
                    <a:pt x="13130" y="5813"/>
                  </a:lnTo>
                  <a:lnTo>
                    <a:pt x="9076" y="5813"/>
                  </a:lnTo>
                  <a:lnTo>
                    <a:pt x="90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a:off x="3316125" y="1027200"/>
              <a:ext cx="182025" cy="159900"/>
            </a:xfrm>
            <a:custGeom>
              <a:avLst/>
              <a:gdLst/>
              <a:ahLst/>
              <a:cxnLst/>
              <a:rect l="l" t="t" r="r" b="b"/>
              <a:pathLst>
                <a:path w="7281" h="6396" extrusionOk="0">
                  <a:moveTo>
                    <a:pt x="6693" y="582"/>
                  </a:moveTo>
                  <a:lnTo>
                    <a:pt x="6693" y="5813"/>
                  </a:lnTo>
                  <a:lnTo>
                    <a:pt x="3459" y="5813"/>
                  </a:lnTo>
                  <a:lnTo>
                    <a:pt x="832" y="3204"/>
                  </a:lnTo>
                  <a:lnTo>
                    <a:pt x="3512" y="582"/>
                  </a:lnTo>
                  <a:close/>
                  <a:moveTo>
                    <a:pt x="3275" y="0"/>
                  </a:moveTo>
                  <a:lnTo>
                    <a:pt x="0" y="3199"/>
                  </a:lnTo>
                  <a:lnTo>
                    <a:pt x="3215" y="6395"/>
                  </a:lnTo>
                  <a:lnTo>
                    <a:pt x="7281" y="6395"/>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a:off x="3594000" y="1027200"/>
              <a:ext cx="181900" cy="159900"/>
            </a:xfrm>
            <a:custGeom>
              <a:avLst/>
              <a:gdLst/>
              <a:ahLst/>
              <a:cxnLst/>
              <a:rect l="l" t="t" r="r" b="b"/>
              <a:pathLst>
                <a:path w="7276" h="6396" extrusionOk="0">
                  <a:moveTo>
                    <a:pt x="3762" y="582"/>
                  </a:moveTo>
                  <a:lnTo>
                    <a:pt x="6442" y="3204"/>
                  </a:lnTo>
                  <a:lnTo>
                    <a:pt x="3816" y="5813"/>
                  </a:lnTo>
                  <a:lnTo>
                    <a:pt x="588" y="5813"/>
                  </a:lnTo>
                  <a:lnTo>
                    <a:pt x="588" y="582"/>
                  </a:lnTo>
                  <a:close/>
                  <a:moveTo>
                    <a:pt x="0" y="0"/>
                  </a:moveTo>
                  <a:lnTo>
                    <a:pt x="0" y="6395"/>
                  </a:lnTo>
                  <a:lnTo>
                    <a:pt x="4053" y="6395"/>
                  </a:lnTo>
                  <a:lnTo>
                    <a:pt x="7275" y="3199"/>
                  </a:lnTo>
                  <a:lnTo>
                    <a:pt x="40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13"/>
          <p:cNvGrpSpPr/>
          <p:nvPr/>
        </p:nvGrpSpPr>
        <p:grpSpPr>
          <a:xfrm>
            <a:off x="8047423" y="4226968"/>
            <a:ext cx="762954" cy="763070"/>
            <a:chOff x="940300" y="793900"/>
            <a:chExt cx="1313400" cy="1313600"/>
          </a:xfrm>
        </p:grpSpPr>
        <p:sp>
          <p:nvSpPr>
            <p:cNvPr id="1264" name="Google Shape;1264;p13"/>
            <p:cNvSpPr/>
            <p:nvPr/>
          </p:nvSpPr>
          <p:spPr>
            <a:xfrm>
              <a:off x="1381450" y="1392600"/>
              <a:ext cx="164375" cy="116350"/>
            </a:xfrm>
            <a:custGeom>
              <a:avLst/>
              <a:gdLst/>
              <a:ahLst/>
              <a:cxnLst/>
              <a:rect l="l" t="t" r="r" b="b"/>
              <a:pathLst>
                <a:path w="6575" h="4654" extrusionOk="0">
                  <a:moveTo>
                    <a:pt x="1" y="0"/>
                  </a:moveTo>
                  <a:lnTo>
                    <a:pt x="1" y="4653"/>
                  </a:lnTo>
                  <a:lnTo>
                    <a:pt x="4489" y="4653"/>
                  </a:lnTo>
                  <a:lnTo>
                    <a:pt x="6574" y="2324"/>
                  </a:lnTo>
                  <a:lnTo>
                    <a:pt x="4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a:off x="1371375" y="1382650"/>
              <a:ext cx="187950" cy="136250"/>
            </a:xfrm>
            <a:custGeom>
              <a:avLst/>
              <a:gdLst/>
              <a:ahLst/>
              <a:cxnLst/>
              <a:rect l="l" t="t" r="r" b="b"/>
              <a:pathLst>
                <a:path w="7518" h="5450" extrusionOk="0">
                  <a:moveTo>
                    <a:pt x="4713" y="796"/>
                  </a:moveTo>
                  <a:lnTo>
                    <a:pt x="6442" y="2722"/>
                  </a:lnTo>
                  <a:lnTo>
                    <a:pt x="4713" y="4647"/>
                  </a:lnTo>
                  <a:lnTo>
                    <a:pt x="802" y="4647"/>
                  </a:lnTo>
                  <a:lnTo>
                    <a:pt x="802" y="796"/>
                  </a:lnTo>
                  <a:close/>
                  <a:moveTo>
                    <a:pt x="0" y="0"/>
                  </a:moveTo>
                  <a:lnTo>
                    <a:pt x="0" y="5449"/>
                  </a:lnTo>
                  <a:lnTo>
                    <a:pt x="5070" y="5449"/>
                  </a:lnTo>
                  <a:lnTo>
                    <a:pt x="7518" y="2722"/>
                  </a:lnTo>
                  <a:lnTo>
                    <a:pt x="50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a:off x="1538800" y="1501925"/>
              <a:ext cx="116400" cy="164400"/>
            </a:xfrm>
            <a:custGeom>
              <a:avLst/>
              <a:gdLst/>
              <a:ahLst/>
              <a:cxnLst/>
              <a:rect l="l" t="t" r="r" b="b"/>
              <a:pathLst>
                <a:path w="4656" h="6576" extrusionOk="0">
                  <a:moveTo>
                    <a:pt x="2326" y="1"/>
                  </a:moveTo>
                  <a:lnTo>
                    <a:pt x="1" y="2087"/>
                  </a:lnTo>
                  <a:lnTo>
                    <a:pt x="1" y="6575"/>
                  </a:lnTo>
                  <a:lnTo>
                    <a:pt x="4655" y="6575"/>
                  </a:lnTo>
                  <a:lnTo>
                    <a:pt x="4655" y="2087"/>
                  </a:lnTo>
                  <a:lnTo>
                    <a:pt x="2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a:off x="1528850" y="1488400"/>
              <a:ext cx="136300" cy="188000"/>
            </a:xfrm>
            <a:custGeom>
              <a:avLst/>
              <a:gdLst/>
              <a:ahLst/>
              <a:cxnLst/>
              <a:rect l="l" t="t" r="r" b="b"/>
              <a:pathLst>
                <a:path w="5452" h="7520" extrusionOk="0">
                  <a:moveTo>
                    <a:pt x="2724" y="1076"/>
                  </a:moveTo>
                  <a:lnTo>
                    <a:pt x="4649" y="2807"/>
                  </a:lnTo>
                  <a:lnTo>
                    <a:pt x="4649" y="6718"/>
                  </a:lnTo>
                  <a:lnTo>
                    <a:pt x="804" y="6718"/>
                  </a:lnTo>
                  <a:lnTo>
                    <a:pt x="804" y="2807"/>
                  </a:lnTo>
                  <a:lnTo>
                    <a:pt x="2724" y="1076"/>
                  </a:lnTo>
                  <a:close/>
                  <a:moveTo>
                    <a:pt x="2724" y="1"/>
                  </a:moveTo>
                  <a:lnTo>
                    <a:pt x="1" y="2450"/>
                  </a:lnTo>
                  <a:lnTo>
                    <a:pt x="1" y="7520"/>
                  </a:lnTo>
                  <a:lnTo>
                    <a:pt x="5451" y="7520"/>
                  </a:lnTo>
                  <a:lnTo>
                    <a:pt x="5451" y="2450"/>
                  </a:lnTo>
                  <a:lnTo>
                    <a:pt x="27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a:off x="954400" y="808175"/>
              <a:ext cx="1285175" cy="1285200"/>
            </a:xfrm>
            <a:custGeom>
              <a:avLst/>
              <a:gdLst/>
              <a:ahLst/>
              <a:cxnLst/>
              <a:rect l="l" t="t" r="r" b="b"/>
              <a:pathLst>
                <a:path w="51407" h="51408" extrusionOk="0">
                  <a:moveTo>
                    <a:pt x="25702" y="4856"/>
                  </a:moveTo>
                  <a:lnTo>
                    <a:pt x="31853" y="10961"/>
                  </a:lnTo>
                  <a:lnTo>
                    <a:pt x="40441" y="10961"/>
                  </a:lnTo>
                  <a:lnTo>
                    <a:pt x="40441" y="19561"/>
                  </a:lnTo>
                  <a:lnTo>
                    <a:pt x="46551" y="25712"/>
                  </a:lnTo>
                  <a:lnTo>
                    <a:pt x="40441" y="31859"/>
                  </a:lnTo>
                  <a:lnTo>
                    <a:pt x="40441" y="40440"/>
                  </a:lnTo>
                  <a:lnTo>
                    <a:pt x="31858" y="40440"/>
                  </a:lnTo>
                  <a:lnTo>
                    <a:pt x="25695" y="46557"/>
                  </a:lnTo>
                  <a:lnTo>
                    <a:pt x="19538" y="40440"/>
                  </a:lnTo>
                  <a:lnTo>
                    <a:pt x="10966" y="40440"/>
                  </a:lnTo>
                  <a:lnTo>
                    <a:pt x="10966" y="31865"/>
                  </a:lnTo>
                  <a:lnTo>
                    <a:pt x="4851" y="25701"/>
                  </a:lnTo>
                  <a:lnTo>
                    <a:pt x="10966" y="19548"/>
                  </a:lnTo>
                  <a:lnTo>
                    <a:pt x="10966" y="10961"/>
                  </a:lnTo>
                  <a:lnTo>
                    <a:pt x="19549" y="10961"/>
                  </a:lnTo>
                  <a:lnTo>
                    <a:pt x="25702" y="4856"/>
                  </a:lnTo>
                  <a:close/>
                  <a:moveTo>
                    <a:pt x="25702" y="0"/>
                  </a:moveTo>
                  <a:lnTo>
                    <a:pt x="18177" y="7525"/>
                  </a:lnTo>
                  <a:lnTo>
                    <a:pt x="7531" y="7525"/>
                  </a:lnTo>
                  <a:lnTo>
                    <a:pt x="7531" y="18176"/>
                  </a:lnTo>
                  <a:lnTo>
                    <a:pt x="1" y="25701"/>
                  </a:lnTo>
                  <a:lnTo>
                    <a:pt x="7531" y="33231"/>
                  </a:lnTo>
                  <a:lnTo>
                    <a:pt x="7531" y="43877"/>
                  </a:lnTo>
                  <a:lnTo>
                    <a:pt x="18177" y="43877"/>
                  </a:lnTo>
                  <a:lnTo>
                    <a:pt x="25702" y="51407"/>
                  </a:lnTo>
                  <a:lnTo>
                    <a:pt x="33232" y="43877"/>
                  </a:lnTo>
                  <a:lnTo>
                    <a:pt x="43876" y="43877"/>
                  </a:lnTo>
                  <a:lnTo>
                    <a:pt x="43876" y="33231"/>
                  </a:lnTo>
                  <a:lnTo>
                    <a:pt x="51407" y="25701"/>
                  </a:lnTo>
                  <a:lnTo>
                    <a:pt x="43876" y="18176"/>
                  </a:lnTo>
                  <a:lnTo>
                    <a:pt x="43876" y="7525"/>
                  </a:lnTo>
                  <a:lnTo>
                    <a:pt x="33232" y="7525"/>
                  </a:lnTo>
                  <a:lnTo>
                    <a:pt x="25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a:off x="940300" y="793900"/>
              <a:ext cx="1313400" cy="1313600"/>
            </a:xfrm>
            <a:custGeom>
              <a:avLst/>
              <a:gdLst/>
              <a:ahLst/>
              <a:cxnLst/>
              <a:rect l="l" t="t" r="r" b="b"/>
              <a:pathLst>
                <a:path w="52536" h="52544" extrusionOk="0">
                  <a:moveTo>
                    <a:pt x="26266" y="5992"/>
                  </a:moveTo>
                  <a:lnTo>
                    <a:pt x="32250" y="11936"/>
                  </a:lnTo>
                  <a:lnTo>
                    <a:pt x="40607" y="11936"/>
                  </a:lnTo>
                  <a:lnTo>
                    <a:pt x="40607" y="20292"/>
                  </a:lnTo>
                  <a:lnTo>
                    <a:pt x="46550" y="26283"/>
                  </a:lnTo>
                  <a:lnTo>
                    <a:pt x="40607" y="32263"/>
                  </a:lnTo>
                  <a:lnTo>
                    <a:pt x="40607" y="40613"/>
                  </a:lnTo>
                  <a:lnTo>
                    <a:pt x="32257" y="40613"/>
                  </a:lnTo>
                  <a:lnTo>
                    <a:pt x="26259" y="46563"/>
                  </a:lnTo>
                  <a:lnTo>
                    <a:pt x="20267" y="40613"/>
                  </a:lnTo>
                  <a:lnTo>
                    <a:pt x="11930" y="40613"/>
                  </a:lnTo>
                  <a:lnTo>
                    <a:pt x="11930" y="32269"/>
                  </a:lnTo>
                  <a:lnTo>
                    <a:pt x="5980" y="26272"/>
                  </a:lnTo>
                  <a:lnTo>
                    <a:pt x="11930" y="20286"/>
                  </a:lnTo>
                  <a:lnTo>
                    <a:pt x="11930" y="11936"/>
                  </a:lnTo>
                  <a:lnTo>
                    <a:pt x="20280" y="11936"/>
                  </a:lnTo>
                  <a:lnTo>
                    <a:pt x="26266" y="5992"/>
                  </a:lnTo>
                  <a:close/>
                  <a:moveTo>
                    <a:pt x="26266" y="4863"/>
                  </a:moveTo>
                  <a:lnTo>
                    <a:pt x="19954" y="11133"/>
                  </a:lnTo>
                  <a:lnTo>
                    <a:pt x="11127" y="11133"/>
                  </a:lnTo>
                  <a:lnTo>
                    <a:pt x="11127" y="19954"/>
                  </a:lnTo>
                  <a:lnTo>
                    <a:pt x="4850" y="26272"/>
                  </a:lnTo>
                  <a:lnTo>
                    <a:pt x="11127" y="32601"/>
                  </a:lnTo>
                  <a:lnTo>
                    <a:pt x="11127" y="41417"/>
                  </a:lnTo>
                  <a:lnTo>
                    <a:pt x="19935" y="41417"/>
                  </a:lnTo>
                  <a:lnTo>
                    <a:pt x="26259" y="47693"/>
                  </a:lnTo>
                  <a:lnTo>
                    <a:pt x="32589" y="41417"/>
                  </a:lnTo>
                  <a:lnTo>
                    <a:pt x="41409" y="41417"/>
                  </a:lnTo>
                  <a:lnTo>
                    <a:pt x="41409" y="32595"/>
                  </a:lnTo>
                  <a:lnTo>
                    <a:pt x="47680" y="26283"/>
                  </a:lnTo>
                  <a:lnTo>
                    <a:pt x="41409" y="19965"/>
                  </a:lnTo>
                  <a:lnTo>
                    <a:pt x="41409" y="11133"/>
                  </a:lnTo>
                  <a:lnTo>
                    <a:pt x="32578" y="11133"/>
                  </a:lnTo>
                  <a:lnTo>
                    <a:pt x="26266" y="4863"/>
                  </a:lnTo>
                  <a:close/>
                  <a:moveTo>
                    <a:pt x="26266" y="1136"/>
                  </a:moveTo>
                  <a:lnTo>
                    <a:pt x="33629" y="8501"/>
                  </a:lnTo>
                  <a:lnTo>
                    <a:pt x="44042" y="8501"/>
                  </a:lnTo>
                  <a:lnTo>
                    <a:pt x="44042" y="18914"/>
                  </a:lnTo>
                  <a:lnTo>
                    <a:pt x="51407" y="26272"/>
                  </a:lnTo>
                  <a:lnTo>
                    <a:pt x="44042" y="33635"/>
                  </a:lnTo>
                  <a:lnTo>
                    <a:pt x="44042" y="44048"/>
                  </a:lnTo>
                  <a:lnTo>
                    <a:pt x="33629" y="44048"/>
                  </a:lnTo>
                  <a:lnTo>
                    <a:pt x="26266" y="51408"/>
                  </a:lnTo>
                  <a:lnTo>
                    <a:pt x="18906" y="44048"/>
                  </a:lnTo>
                  <a:lnTo>
                    <a:pt x="8493" y="44048"/>
                  </a:lnTo>
                  <a:lnTo>
                    <a:pt x="8493" y="33635"/>
                  </a:lnTo>
                  <a:lnTo>
                    <a:pt x="1130" y="26272"/>
                  </a:lnTo>
                  <a:lnTo>
                    <a:pt x="8493" y="18914"/>
                  </a:lnTo>
                  <a:lnTo>
                    <a:pt x="8493" y="8501"/>
                  </a:lnTo>
                  <a:lnTo>
                    <a:pt x="18906" y="8501"/>
                  </a:lnTo>
                  <a:lnTo>
                    <a:pt x="26266" y="1136"/>
                  </a:lnTo>
                  <a:close/>
                  <a:moveTo>
                    <a:pt x="26266" y="0"/>
                  </a:moveTo>
                  <a:lnTo>
                    <a:pt x="18574" y="7698"/>
                  </a:lnTo>
                  <a:lnTo>
                    <a:pt x="7692" y="7698"/>
                  </a:lnTo>
                  <a:lnTo>
                    <a:pt x="7692" y="18580"/>
                  </a:lnTo>
                  <a:lnTo>
                    <a:pt x="0" y="26272"/>
                  </a:lnTo>
                  <a:lnTo>
                    <a:pt x="7692" y="33969"/>
                  </a:lnTo>
                  <a:lnTo>
                    <a:pt x="7692" y="44851"/>
                  </a:lnTo>
                  <a:lnTo>
                    <a:pt x="18574" y="44851"/>
                  </a:lnTo>
                  <a:lnTo>
                    <a:pt x="26266" y="52543"/>
                  </a:lnTo>
                  <a:lnTo>
                    <a:pt x="33962" y="44851"/>
                  </a:lnTo>
                  <a:lnTo>
                    <a:pt x="44846" y="44851"/>
                  </a:lnTo>
                  <a:lnTo>
                    <a:pt x="44846" y="33969"/>
                  </a:lnTo>
                  <a:lnTo>
                    <a:pt x="52536" y="26272"/>
                  </a:lnTo>
                  <a:lnTo>
                    <a:pt x="44846" y="18580"/>
                  </a:lnTo>
                  <a:lnTo>
                    <a:pt x="44846" y="7698"/>
                  </a:lnTo>
                  <a:lnTo>
                    <a:pt x="33962" y="7698"/>
                  </a:lnTo>
                  <a:lnTo>
                    <a:pt x="262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a:off x="1648175" y="1392600"/>
              <a:ext cx="164225" cy="116350"/>
            </a:xfrm>
            <a:custGeom>
              <a:avLst/>
              <a:gdLst/>
              <a:ahLst/>
              <a:cxnLst/>
              <a:rect l="l" t="t" r="r" b="b"/>
              <a:pathLst>
                <a:path w="6569" h="4654" extrusionOk="0">
                  <a:moveTo>
                    <a:pt x="2087" y="0"/>
                  </a:moveTo>
                  <a:lnTo>
                    <a:pt x="1" y="2324"/>
                  </a:lnTo>
                  <a:lnTo>
                    <a:pt x="2087" y="4653"/>
                  </a:lnTo>
                  <a:lnTo>
                    <a:pt x="6568" y="4653"/>
                  </a:lnTo>
                  <a:lnTo>
                    <a:pt x="6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a:off x="1634650" y="1382650"/>
              <a:ext cx="187675" cy="136250"/>
            </a:xfrm>
            <a:custGeom>
              <a:avLst/>
              <a:gdLst/>
              <a:ahLst/>
              <a:cxnLst/>
              <a:rect l="l" t="t" r="r" b="b"/>
              <a:pathLst>
                <a:path w="7507" h="5450" extrusionOk="0">
                  <a:moveTo>
                    <a:pt x="6711" y="796"/>
                  </a:moveTo>
                  <a:lnTo>
                    <a:pt x="6711" y="4647"/>
                  </a:lnTo>
                  <a:lnTo>
                    <a:pt x="2807" y="4647"/>
                  </a:lnTo>
                  <a:lnTo>
                    <a:pt x="1076" y="2722"/>
                  </a:lnTo>
                  <a:lnTo>
                    <a:pt x="2807" y="796"/>
                  </a:lnTo>
                  <a:close/>
                  <a:moveTo>
                    <a:pt x="2450" y="0"/>
                  </a:moveTo>
                  <a:lnTo>
                    <a:pt x="1" y="2722"/>
                  </a:lnTo>
                  <a:lnTo>
                    <a:pt x="2450" y="5449"/>
                  </a:lnTo>
                  <a:lnTo>
                    <a:pt x="7507" y="5449"/>
                  </a:lnTo>
                  <a:lnTo>
                    <a:pt x="75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a:off x="1538800" y="1235350"/>
              <a:ext cx="116400" cy="164250"/>
            </a:xfrm>
            <a:custGeom>
              <a:avLst/>
              <a:gdLst/>
              <a:ahLst/>
              <a:cxnLst/>
              <a:rect l="l" t="t" r="r" b="b"/>
              <a:pathLst>
                <a:path w="4656" h="6570" extrusionOk="0">
                  <a:moveTo>
                    <a:pt x="1" y="1"/>
                  </a:moveTo>
                  <a:lnTo>
                    <a:pt x="1" y="4483"/>
                  </a:lnTo>
                  <a:lnTo>
                    <a:pt x="2326" y="6570"/>
                  </a:lnTo>
                  <a:lnTo>
                    <a:pt x="4655" y="4483"/>
                  </a:lnTo>
                  <a:lnTo>
                    <a:pt x="4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a:off x="1528850" y="1225400"/>
              <a:ext cx="136300" cy="187725"/>
            </a:xfrm>
            <a:custGeom>
              <a:avLst/>
              <a:gdLst/>
              <a:ahLst/>
              <a:cxnLst/>
              <a:rect l="l" t="t" r="r" b="b"/>
              <a:pathLst>
                <a:path w="5452" h="7509" extrusionOk="0">
                  <a:moveTo>
                    <a:pt x="4649" y="798"/>
                  </a:moveTo>
                  <a:lnTo>
                    <a:pt x="4649" y="4702"/>
                  </a:lnTo>
                  <a:lnTo>
                    <a:pt x="2724" y="6426"/>
                  </a:lnTo>
                  <a:lnTo>
                    <a:pt x="804" y="4702"/>
                  </a:lnTo>
                  <a:lnTo>
                    <a:pt x="804" y="798"/>
                  </a:lnTo>
                  <a:close/>
                  <a:moveTo>
                    <a:pt x="1" y="1"/>
                  </a:moveTo>
                  <a:lnTo>
                    <a:pt x="1" y="5059"/>
                  </a:lnTo>
                  <a:lnTo>
                    <a:pt x="2724" y="7508"/>
                  </a:lnTo>
                  <a:lnTo>
                    <a:pt x="5451" y="5059"/>
                  </a:lnTo>
                  <a:lnTo>
                    <a:pt x="54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a:off x="1228550" y="1082200"/>
              <a:ext cx="736900" cy="737000"/>
            </a:xfrm>
            <a:custGeom>
              <a:avLst/>
              <a:gdLst/>
              <a:ahLst/>
              <a:cxnLst/>
              <a:rect l="l" t="t" r="r" b="b"/>
              <a:pathLst>
                <a:path w="29476" h="29480" extrusionOk="0">
                  <a:moveTo>
                    <a:pt x="0" y="0"/>
                  </a:moveTo>
                  <a:lnTo>
                    <a:pt x="0" y="8587"/>
                  </a:lnTo>
                  <a:lnTo>
                    <a:pt x="3050" y="5515"/>
                  </a:lnTo>
                  <a:lnTo>
                    <a:pt x="6117" y="8647"/>
                  </a:lnTo>
                  <a:lnTo>
                    <a:pt x="6117" y="12416"/>
                  </a:lnTo>
                  <a:lnTo>
                    <a:pt x="10605" y="12416"/>
                  </a:lnTo>
                  <a:lnTo>
                    <a:pt x="12690" y="14740"/>
                  </a:lnTo>
                  <a:lnTo>
                    <a:pt x="10605" y="17069"/>
                  </a:lnTo>
                  <a:lnTo>
                    <a:pt x="6117" y="17069"/>
                  </a:lnTo>
                  <a:lnTo>
                    <a:pt x="6117" y="20849"/>
                  </a:lnTo>
                  <a:lnTo>
                    <a:pt x="3050" y="23982"/>
                  </a:lnTo>
                  <a:lnTo>
                    <a:pt x="0" y="20904"/>
                  </a:lnTo>
                  <a:lnTo>
                    <a:pt x="0" y="29479"/>
                  </a:lnTo>
                  <a:lnTo>
                    <a:pt x="8572" y="29479"/>
                  </a:lnTo>
                  <a:lnTo>
                    <a:pt x="5499" y="26431"/>
                  </a:lnTo>
                  <a:lnTo>
                    <a:pt x="8630" y="23364"/>
                  </a:lnTo>
                  <a:lnTo>
                    <a:pt x="12411" y="23364"/>
                  </a:lnTo>
                  <a:lnTo>
                    <a:pt x="12411" y="18876"/>
                  </a:lnTo>
                  <a:lnTo>
                    <a:pt x="14736" y="16790"/>
                  </a:lnTo>
                  <a:lnTo>
                    <a:pt x="17065" y="18876"/>
                  </a:lnTo>
                  <a:lnTo>
                    <a:pt x="17065" y="23364"/>
                  </a:lnTo>
                  <a:lnTo>
                    <a:pt x="20834" y="23364"/>
                  </a:lnTo>
                  <a:lnTo>
                    <a:pt x="23965" y="26431"/>
                  </a:lnTo>
                  <a:lnTo>
                    <a:pt x="20892" y="29479"/>
                  </a:lnTo>
                  <a:lnTo>
                    <a:pt x="29475" y="29479"/>
                  </a:lnTo>
                  <a:lnTo>
                    <a:pt x="29475" y="20898"/>
                  </a:lnTo>
                  <a:lnTo>
                    <a:pt x="26414" y="23982"/>
                  </a:lnTo>
                  <a:lnTo>
                    <a:pt x="23353" y="20849"/>
                  </a:lnTo>
                  <a:lnTo>
                    <a:pt x="23353" y="17069"/>
                  </a:lnTo>
                  <a:lnTo>
                    <a:pt x="18872" y="17069"/>
                  </a:lnTo>
                  <a:lnTo>
                    <a:pt x="16786" y="14740"/>
                  </a:lnTo>
                  <a:lnTo>
                    <a:pt x="18872" y="12416"/>
                  </a:lnTo>
                  <a:lnTo>
                    <a:pt x="23353" y="12416"/>
                  </a:lnTo>
                  <a:lnTo>
                    <a:pt x="23353" y="8647"/>
                  </a:lnTo>
                  <a:lnTo>
                    <a:pt x="26414" y="5515"/>
                  </a:lnTo>
                  <a:lnTo>
                    <a:pt x="29475" y="8600"/>
                  </a:lnTo>
                  <a:lnTo>
                    <a:pt x="29475" y="0"/>
                  </a:lnTo>
                  <a:lnTo>
                    <a:pt x="20887" y="0"/>
                  </a:lnTo>
                  <a:lnTo>
                    <a:pt x="23965" y="3067"/>
                  </a:lnTo>
                  <a:lnTo>
                    <a:pt x="20834" y="6127"/>
                  </a:lnTo>
                  <a:lnTo>
                    <a:pt x="17065" y="6127"/>
                  </a:lnTo>
                  <a:lnTo>
                    <a:pt x="17065" y="10609"/>
                  </a:lnTo>
                  <a:lnTo>
                    <a:pt x="14736" y="12696"/>
                  </a:lnTo>
                  <a:lnTo>
                    <a:pt x="12411" y="10609"/>
                  </a:lnTo>
                  <a:lnTo>
                    <a:pt x="12411" y="6127"/>
                  </a:lnTo>
                  <a:lnTo>
                    <a:pt x="8630" y="6127"/>
                  </a:lnTo>
                  <a:lnTo>
                    <a:pt x="5499" y="3067"/>
                  </a:lnTo>
                  <a:lnTo>
                    <a:pt x="8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a:off x="1218450" y="1072200"/>
              <a:ext cx="757100" cy="757125"/>
            </a:xfrm>
            <a:custGeom>
              <a:avLst/>
              <a:gdLst/>
              <a:ahLst/>
              <a:cxnLst/>
              <a:rect l="l" t="t" r="r" b="b"/>
              <a:pathLst>
                <a:path w="30284" h="30285" extrusionOk="0">
                  <a:moveTo>
                    <a:pt x="29481" y="804"/>
                  </a:moveTo>
                  <a:lnTo>
                    <a:pt x="29481" y="8025"/>
                  </a:lnTo>
                  <a:lnTo>
                    <a:pt x="26818" y="5344"/>
                  </a:lnTo>
                  <a:lnTo>
                    <a:pt x="23359" y="8880"/>
                  </a:lnTo>
                  <a:lnTo>
                    <a:pt x="23359" y="12418"/>
                  </a:lnTo>
                  <a:lnTo>
                    <a:pt x="19098" y="12418"/>
                  </a:lnTo>
                  <a:lnTo>
                    <a:pt x="16649" y="15140"/>
                  </a:lnTo>
                  <a:lnTo>
                    <a:pt x="19098" y="17867"/>
                  </a:lnTo>
                  <a:lnTo>
                    <a:pt x="23359" y="17867"/>
                  </a:lnTo>
                  <a:lnTo>
                    <a:pt x="23359" y="21410"/>
                  </a:lnTo>
                  <a:lnTo>
                    <a:pt x="26818" y="24952"/>
                  </a:lnTo>
                  <a:lnTo>
                    <a:pt x="29481" y="22272"/>
                  </a:lnTo>
                  <a:lnTo>
                    <a:pt x="29481" y="29481"/>
                  </a:lnTo>
                  <a:lnTo>
                    <a:pt x="22265" y="29481"/>
                  </a:lnTo>
                  <a:lnTo>
                    <a:pt x="24940" y="26825"/>
                  </a:lnTo>
                  <a:lnTo>
                    <a:pt x="21403" y="23366"/>
                  </a:lnTo>
                  <a:lnTo>
                    <a:pt x="17867" y="23366"/>
                  </a:lnTo>
                  <a:lnTo>
                    <a:pt x="17867" y="19098"/>
                  </a:lnTo>
                  <a:lnTo>
                    <a:pt x="15140" y="16649"/>
                  </a:lnTo>
                  <a:lnTo>
                    <a:pt x="12417" y="19098"/>
                  </a:lnTo>
                  <a:lnTo>
                    <a:pt x="12417" y="23366"/>
                  </a:lnTo>
                  <a:lnTo>
                    <a:pt x="8875" y="23366"/>
                  </a:lnTo>
                  <a:lnTo>
                    <a:pt x="5333" y="26825"/>
                  </a:lnTo>
                  <a:lnTo>
                    <a:pt x="8007" y="29481"/>
                  </a:lnTo>
                  <a:lnTo>
                    <a:pt x="804" y="29481"/>
                  </a:lnTo>
                  <a:lnTo>
                    <a:pt x="804" y="22278"/>
                  </a:lnTo>
                  <a:lnTo>
                    <a:pt x="3460" y="24952"/>
                  </a:lnTo>
                  <a:lnTo>
                    <a:pt x="6919" y="21410"/>
                  </a:lnTo>
                  <a:lnTo>
                    <a:pt x="6919" y="17867"/>
                  </a:lnTo>
                  <a:lnTo>
                    <a:pt x="11187" y="17867"/>
                  </a:lnTo>
                  <a:lnTo>
                    <a:pt x="13635" y="15140"/>
                  </a:lnTo>
                  <a:lnTo>
                    <a:pt x="11187" y="12418"/>
                  </a:lnTo>
                  <a:lnTo>
                    <a:pt x="6919" y="12418"/>
                  </a:lnTo>
                  <a:lnTo>
                    <a:pt x="6919" y="8880"/>
                  </a:lnTo>
                  <a:lnTo>
                    <a:pt x="3460" y="5344"/>
                  </a:lnTo>
                  <a:lnTo>
                    <a:pt x="804" y="8013"/>
                  </a:lnTo>
                  <a:lnTo>
                    <a:pt x="804" y="804"/>
                  </a:lnTo>
                  <a:lnTo>
                    <a:pt x="8019" y="804"/>
                  </a:lnTo>
                  <a:lnTo>
                    <a:pt x="5333" y="3467"/>
                  </a:lnTo>
                  <a:lnTo>
                    <a:pt x="8875" y="6926"/>
                  </a:lnTo>
                  <a:lnTo>
                    <a:pt x="12417" y="6926"/>
                  </a:lnTo>
                  <a:lnTo>
                    <a:pt x="12417" y="11187"/>
                  </a:lnTo>
                  <a:lnTo>
                    <a:pt x="15140" y="13636"/>
                  </a:lnTo>
                  <a:lnTo>
                    <a:pt x="17867" y="11187"/>
                  </a:lnTo>
                  <a:lnTo>
                    <a:pt x="17867" y="6926"/>
                  </a:lnTo>
                  <a:lnTo>
                    <a:pt x="21403" y="6926"/>
                  </a:lnTo>
                  <a:lnTo>
                    <a:pt x="24940" y="3467"/>
                  </a:lnTo>
                  <a:lnTo>
                    <a:pt x="22259" y="804"/>
                  </a:lnTo>
                  <a:close/>
                  <a:moveTo>
                    <a:pt x="1" y="1"/>
                  </a:moveTo>
                  <a:lnTo>
                    <a:pt x="1" y="9957"/>
                  </a:lnTo>
                  <a:lnTo>
                    <a:pt x="3454" y="6485"/>
                  </a:lnTo>
                  <a:lnTo>
                    <a:pt x="6117" y="9208"/>
                  </a:lnTo>
                  <a:lnTo>
                    <a:pt x="6117" y="13214"/>
                  </a:lnTo>
                  <a:lnTo>
                    <a:pt x="10830" y="13214"/>
                  </a:lnTo>
                  <a:lnTo>
                    <a:pt x="12559" y="15140"/>
                  </a:lnTo>
                  <a:lnTo>
                    <a:pt x="10830" y="17065"/>
                  </a:lnTo>
                  <a:lnTo>
                    <a:pt x="6117" y="17065"/>
                  </a:lnTo>
                  <a:lnTo>
                    <a:pt x="6117" y="21084"/>
                  </a:lnTo>
                  <a:lnTo>
                    <a:pt x="3454" y="23811"/>
                  </a:lnTo>
                  <a:lnTo>
                    <a:pt x="1" y="20328"/>
                  </a:lnTo>
                  <a:lnTo>
                    <a:pt x="1" y="30285"/>
                  </a:lnTo>
                  <a:lnTo>
                    <a:pt x="9950" y="30285"/>
                  </a:lnTo>
                  <a:lnTo>
                    <a:pt x="6474" y="26831"/>
                  </a:lnTo>
                  <a:lnTo>
                    <a:pt x="9201" y="24168"/>
                  </a:lnTo>
                  <a:lnTo>
                    <a:pt x="13220" y="24168"/>
                  </a:lnTo>
                  <a:lnTo>
                    <a:pt x="13220" y="19455"/>
                  </a:lnTo>
                  <a:lnTo>
                    <a:pt x="15140" y="17724"/>
                  </a:lnTo>
                  <a:lnTo>
                    <a:pt x="17065" y="19455"/>
                  </a:lnTo>
                  <a:lnTo>
                    <a:pt x="17065" y="24168"/>
                  </a:lnTo>
                  <a:lnTo>
                    <a:pt x="21077" y="24168"/>
                  </a:lnTo>
                  <a:lnTo>
                    <a:pt x="23798" y="26831"/>
                  </a:lnTo>
                  <a:lnTo>
                    <a:pt x="20322" y="30285"/>
                  </a:lnTo>
                  <a:lnTo>
                    <a:pt x="30283" y="30285"/>
                  </a:lnTo>
                  <a:lnTo>
                    <a:pt x="30283" y="20328"/>
                  </a:lnTo>
                  <a:lnTo>
                    <a:pt x="26824" y="23811"/>
                  </a:lnTo>
                  <a:lnTo>
                    <a:pt x="24155" y="21084"/>
                  </a:lnTo>
                  <a:lnTo>
                    <a:pt x="24155" y="17065"/>
                  </a:lnTo>
                  <a:lnTo>
                    <a:pt x="19455" y="17065"/>
                  </a:lnTo>
                  <a:lnTo>
                    <a:pt x="17724" y="15140"/>
                  </a:lnTo>
                  <a:lnTo>
                    <a:pt x="19455" y="13214"/>
                  </a:lnTo>
                  <a:lnTo>
                    <a:pt x="24155" y="13214"/>
                  </a:lnTo>
                  <a:lnTo>
                    <a:pt x="24155" y="9208"/>
                  </a:lnTo>
                  <a:lnTo>
                    <a:pt x="26824" y="6485"/>
                  </a:lnTo>
                  <a:lnTo>
                    <a:pt x="30283" y="9969"/>
                  </a:lnTo>
                  <a:lnTo>
                    <a:pt x="30283" y="1"/>
                  </a:lnTo>
                  <a:lnTo>
                    <a:pt x="20316" y="1"/>
                  </a:lnTo>
                  <a:lnTo>
                    <a:pt x="23798" y="3460"/>
                  </a:lnTo>
                  <a:lnTo>
                    <a:pt x="21077" y="6129"/>
                  </a:lnTo>
                  <a:lnTo>
                    <a:pt x="17065" y="6129"/>
                  </a:lnTo>
                  <a:lnTo>
                    <a:pt x="17065" y="10830"/>
                  </a:lnTo>
                  <a:lnTo>
                    <a:pt x="15140" y="12554"/>
                  </a:lnTo>
                  <a:lnTo>
                    <a:pt x="13220" y="10830"/>
                  </a:lnTo>
                  <a:lnTo>
                    <a:pt x="13220" y="6129"/>
                  </a:lnTo>
                  <a:lnTo>
                    <a:pt x="9201" y="6129"/>
                  </a:lnTo>
                  <a:lnTo>
                    <a:pt x="6474" y="3460"/>
                  </a:lnTo>
                  <a:lnTo>
                    <a:pt x="9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a:off x="1443125" y="929550"/>
              <a:ext cx="307600" cy="305825"/>
            </a:xfrm>
            <a:custGeom>
              <a:avLst/>
              <a:gdLst/>
              <a:ahLst/>
              <a:cxnLst/>
              <a:rect l="l" t="t" r="r" b="b"/>
              <a:pathLst>
                <a:path w="12304" h="12233" extrusionOk="0">
                  <a:moveTo>
                    <a:pt x="6153" y="1"/>
                  </a:moveTo>
                  <a:lnTo>
                    <a:pt x="0" y="6106"/>
                  </a:lnTo>
                  <a:lnTo>
                    <a:pt x="3828" y="6106"/>
                  </a:lnTo>
                  <a:lnTo>
                    <a:pt x="3828" y="12233"/>
                  </a:lnTo>
                  <a:lnTo>
                    <a:pt x="8482" y="12233"/>
                  </a:lnTo>
                  <a:lnTo>
                    <a:pt x="8482" y="6106"/>
                  </a:lnTo>
                  <a:lnTo>
                    <a:pt x="12304" y="6106"/>
                  </a:lnTo>
                  <a:lnTo>
                    <a:pt x="6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a:off x="1418900" y="915475"/>
              <a:ext cx="356050" cy="329900"/>
            </a:xfrm>
            <a:custGeom>
              <a:avLst/>
              <a:gdLst/>
              <a:ahLst/>
              <a:cxnLst/>
              <a:rect l="l" t="t" r="r" b="b"/>
              <a:pathLst>
                <a:path w="14242" h="13196" extrusionOk="0">
                  <a:moveTo>
                    <a:pt x="7122" y="1129"/>
                  </a:moveTo>
                  <a:lnTo>
                    <a:pt x="12298" y="6270"/>
                  </a:lnTo>
                  <a:lnTo>
                    <a:pt x="9047" y="6270"/>
                  </a:lnTo>
                  <a:lnTo>
                    <a:pt x="9047" y="12398"/>
                  </a:lnTo>
                  <a:lnTo>
                    <a:pt x="5202" y="12398"/>
                  </a:lnTo>
                  <a:lnTo>
                    <a:pt x="5202" y="6270"/>
                  </a:lnTo>
                  <a:lnTo>
                    <a:pt x="1944" y="6270"/>
                  </a:lnTo>
                  <a:lnTo>
                    <a:pt x="7122" y="1129"/>
                  </a:lnTo>
                  <a:close/>
                  <a:moveTo>
                    <a:pt x="7122" y="0"/>
                  </a:moveTo>
                  <a:lnTo>
                    <a:pt x="1" y="7073"/>
                  </a:lnTo>
                  <a:lnTo>
                    <a:pt x="4399" y="7073"/>
                  </a:lnTo>
                  <a:lnTo>
                    <a:pt x="4399" y="13195"/>
                  </a:lnTo>
                  <a:lnTo>
                    <a:pt x="9849" y="13195"/>
                  </a:lnTo>
                  <a:lnTo>
                    <a:pt x="9849" y="7073"/>
                  </a:lnTo>
                  <a:lnTo>
                    <a:pt x="14241" y="7073"/>
                  </a:lnTo>
                  <a:lnTo>
                    <a:pt x="71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a:off x="1655175" y="1082200"/>
              <a:ext cx="172500" cy="153175"/>
            </a:xfrm>
            <a:custGeom>
              <a:avLst/>
              <a:gdLst/>
              <a:ahLst/>
              <a:cxnLst/>
              <a:rect l="l" t="t" r="r" b="b"/>
              <a:pathLst>
                <a:path w="6900" h="6127" extrusionOk="0">
                  <a:moveTo>
                    <a:pt x="0" y="0"/>
                  </a:moveTo>
                  <a:lnTo>
                    <a:pt x="0" y="6127"/>
                  </a:lnTo>
                  <a:lnTo>
                    <a:pt x="3769" y="6127"/>
                  </a:lnTo>
                  <a:lnTo>
                    <a:pt x="6900" y="3067"/>
                  </a:lnTo>
                  <a:lnTo>
                    <a:pt x="38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a:off x="1645075" y="1072200"/>
              <a:ext cx="196875" cy="173175"/>
            </a:xfrm>
            <a:custGeom>
              <a:avLst/>
              <a:gdLst/>
              <a:ahLst/>
              <a:cxnLst/>
              <a:rect l="l" t="t" r="r" b="b"/>
              <a:pathLst>
                <a:path w="7875" h="6927" extrusionOk="0">
                  <a:moveTo>
                    <a:pt x="4059" y="804"/>
                  </a:moveTo>
                  <a:lnTo>
                    <a:pt x="6733" y="3460"/>
                  </a:lnTo>
                  <a:lnTo>
                    <a:pt x="4012" y="6129"/>
                  </a:lnTo>
                  <a:lnTo>
                    <a:pt x="802" y="6129"/>
                  </a:lnTo>
                  <a:lnTo>
                    <a:pt x="802" y="804"/>
                  </a:lnTo>
                  <a:close/>
                  <a:moveTo>
                    <a:pt x="0" y="1"/>
                  </a:moveTo>
                  <a:lnTo>
                    <a:pt x="0" y="6926"/>
                  </a:lnTo>
                  <a:lnTo>
                    <a:pt x="4338" y="6926"/>
                  </a:lnTo>
                  <a:lnTo>
                    <a:pt x="7875" y="3467"/>
                  </a:lnTo>
                  <a:lnTo>
                    <a:pt x="4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a:off x="1366025" y="1082200"/>
              <a:ext cx="172800" cy="153175"/>
            </a:xfrm>
            <a:custGeom>
              <a:avLst/>
              <a:gdLst/>
              <a:ahLst/>
              <a:cxnLst/>
              <a:rect l="l" t="t" r="r" b="b"/>
              <a:pathLst>
                <a:path w="6912" h="6127" extrusionOk="0">
                  <a:moveTo>
                    <a:pt x="3084" y="0"/>
                  </a:moveTo>
                  <a:lnTo>
                    <a:pt x="0" y="3067"/>
                  </a:lnTo>
                  <a:lnTo>
                    <a:pt x="3131" y="6127"/>
                  </a:lnTo>
                  <a:lnTo>
                    <a:pt x="6912" y="6127"/>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a:off x="1351750" y="1072200"/>
              <a:ext cx="197200" cy="173175"/>
            </a:xfrm>
            <a:custGeom>
              <a:avLst/>
              <a:gdLst/>
              <a:ahLst/>
              <a:cxnLst/>
              <a:rect l="l" t="t" r="r" b="b"/>
              <a:pathLst>
                <a:path w="7888" h="6927" extrusionOk="0">
                  <a:moveTo>
                    <a:pt x="7085" y="804"/>
                  </a:moveTo>
                  <a:lnTo>
                    <a:pt x="7085" y="6129"/>
                  </a:lnTo>
                  <a:lnTo>
                    <a:pt x="3869" y="6129"/>
                  </a:lnTo>
                  <a:lnTo>
                    <a:pt x="1142" y="3460"/>
                  </a:lnTo>
                  <a:lnTo>
                    <a:pt x="3822" y="804"/>
                  </a:lnTo>
                  <a:close/>
                  <a:moveTo>
                    <a:pt x="3496" y="1"/>
                  </a:moveTo>
                  <a:lnTo>
                    <a:pt x="1" y="3467"/>
                  </a:lnTo>
                  <a:lnTo>
                    <a:pt x="3543" y="6926"/>
                  </a:lnTo>
                  <a:lnTo>
                    <a:pt x="7888" y="6926"/>
                  </a:lnTo>
                  <a:lnTo>
                    <a:pt x="78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a:off x="1812375" y="1297200"/>
              <a:ext cx="305825" cy="307450"/>
            </a:xfrm>
            <a:custGeom>
              <a:avLst/>
              <a:gdLst/>
              <a:ahLst/>
              <a:cxnLst/>
              <a:rect l="l" t="t" r="r" b="b"/>
              <a:pathLst>
                <a:path w="12233" h="12298" extrusionOk="0">
                  <a:moveTo>
                    <a:pt x="6122" y="0"/>
                  </a:moveTo>
                  <a:lnTo>
                    <a:pt x="6122" y="3816"/>
                  </a:lnTo>
                  <a:lnTo>
                    <a:pt x="0" y="3816"/>
                  </a:lnTo>
                  <a:lnTo>
                    <a:pt x="0" y="8469"/>
                  </a:lnTo>
                  <a:lnTo>
                    <a:pt x="6122" y="8469"/>
                  </a:lnTo>
                  <a:lnTo>
                    <a:pt x="6122" y="12298"/>
                  </a:lnTo>
                  <a:lnTo>
                    <a:pt x="12232" y="6151"/>
                  </a:lnTo>
                  <a:lnTo>
                    <a:pt x="61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a:off x="1802425" y="1272800"/>
              <a:ext cx="329875" cy="356225"/>
            </a:xfrm>
            <a:custGeom>
              <a:avLst/>
              <a:gdLst/>
              <a:ahLst/>
              <a:cxnLst/>
              <a:rect l="l" t="t" r="r" b="b"/>
              <a:pathLst>
                <a:path w="13195" h="14249" extrusionOk="0">
                  <a:moveTo>
                    <a:pt x="6924" y="1945"/>
                  </a:moveTo>
                  <a:lnTo>
                    <a:pt x="12065" y="7127"/>
                  </a:lnTo>
                  <a:lnTo>
                    <a:pt x="6924" y="12304"/>
                  </a:lnTo>
                  <a:lnTo>
                    <a:pt x="6924" y="9041"/>
                  </a:lnTo>
                  <a:lnTo>
                    <a:pt x="796" y="9041"/>
                  </a:lnTo>
                  <a:lnTo>
                    <a:pt x="796" y="5190"/>
                  </a:lnTo>
                  <a:lnTo>
                    <a:pt x="6924" y="5190"/>
                  </a:lnTo>
                  <a:lnTo>
                    <a:pt x="6924" y="1945"/>
                  </a:lnTo>
                  <a:close/>
                  <a:moveTo>
                    <a:pt x="6122" y="1"/>
                  </a:moveTo>
                  <a:lnTo>
                    <a:pt x="6122" y="4394"/>
                  </a:lnTo>
                  <a:lnTo>
                    <a:pt x="0" y="4394"/>
                  </a:lnTo>
                  <a:lnTo>
                    <a:pt x="0" y="9843"/>
                  </a:lnTo>
                  <a:lnTo>
                    <a:pt x="6122" y="9843"/>
                  </a:lnTo>
                  <a:lnTo>
                    <a:pt x="6122" y="14248"/>
                  </a:lnTo>
                  <a:lnTo>
                    <a:pt x="13195" y="7127"/>
                  </a:lnTo>
                  <a:lnTo>
                    <a:pt x="61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a:off x="1812375" y="1508925"/>
              <a:ext cx="153075" cy="172825"/>
            </a:xfrm>
            <a:custGeom>
              <a:avLst/>
              <a:gdLst/>
              <a:ahLst/>
              <a:cxnLst/>
              <a:rect l="l" t="t" r="r" b="b"/>
              <a:pathLst>
                <a:path w="6123" h="6913" extrusionOk="0">
                  <a:moveTo>
                    <a:pt x="0" y="0"/>
                  </a:moveTo>
                  <a:lnTo>
                    <a:pt x="0" y="3780"/>
                  </a:lnTo>
                  <a:lnTo>
                    <a:pt x="3061" y="6913"/>
                  </a:lnTo>
                  <a:lnTo>
                    <a:pt x="6122" y="3829"/>
                  </a:lnTo>
                  <a:lnTo>
                    <a:pt x="61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a:off x="1802425" y="1498825"/>
              <a:ext cx="173125" cy="197200"/>
            </a:xfrm>
            <a:custGeom>
              <a:avLst/>
              <a:gdLst/>
              <a:ahLst/>
              <a:cxnLst/>
              <a:rect l="l" t="t" r="r" b="b"/>
              <a:pathLst>
                <a:path w="6925" h="7888" extrusionOk="0">
                  <a:moveTo>
                    <a:pt x="6122" y="802"/>
                  </a:moveTo>
                  <a:lnTo>
                    <a:pt x="6122" y="4066"/>
                  </a:lnTo>
                  <a:lnTo>
                    <a:pt x="3465" y="6746"/>
                  </a:lnTo>
                  <a:lnTo>
                    <a:pt x="796" y="4019"/>
                  </a:lnTo>
                  <a:lnTo>
                    <a:pt x="796" y="802"/>
                  </a:lnTo>
                  <a:close/>
                  <a:moveTo>
                    <a:pt x="0" y="0"/>
                  </a:moveTo>
                  <a:lnTo>
                    <a:pt x="0" y="4345"/>
                  </a:lnTo>
                  <a:lnTo>
                    <a:pt x="3459" y="7887"/>
                  </a:lnTo>
                  <a:lnTo>
                    <a:pt x="6924" y="4398"/>
                  </a:lnTo>
                  <a:lnTo>
                    <a:pt x="69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3"/>
            <p:cNvSpPr/>
            <p:nvPr/>
          </p:nvSpPr>
          <p:spPr>
            <a:xfrm>
              <a:off x="1812375" y="1220050"/>
              <a:ext cx="153075" cy="172575"/>
            </a:xfrm>
            <a:custGeom>
              <a:avLst/>
              <a:gdLst/>
              <a:ahLst/>
              <a:cxnLst/>
              <a:rect l="l" t="t" r="r" b="b"/>
              <a:pathLst>
                <a:path w="6123" h="6903" extrusionOk="0">
                  <a:moveTo>
                    <a:pt x="3061" y="1"/>
                  </a:moveTo>
                  <a:lnTo>
                    <a:pt x="0" y="3133"/>
                  </a:lnTo>
                  <a:lnTo>
                    <a:pt x="0" y="6902"/>
                  </a:lnTo>
                  <a:lnTo>
                    <a:pt x="6122" y="6902"/>
                  </a:lnTo>
                  <a:lnTo>
                    <a:pt x="6122" y="3086"/>
                  </a:lnTo>
                  <a:lnTo>
                    <a:pt x="30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3"/>
            <p:cNvSpPr/>
            <p:nvPr/>
          </p:nvSpPr>
          <p:spPr>
            <a:xfrm>
              <a:off x="1802425" y="1205800"/>
              <a:ext cx="173125" cy="196750"/>
            </a:xfrm>
            <a:custGeom>
              <a:avLst/>
              <a:gdLst/>
              <a:ahLst/>
              <a:cxnLst/>
              <a:rect l="l" t="t" r="r" b="b"/>
              <a:pathLst>
                <a:path w="6925" h="7870" extrusionOk="0">
                  <a:moveTo>
                    <a:pt x="3465" y="1141"/>
                  </a:moveTo>
                  <a:lnTo>
                    <a:pt x="6122" y="3816"/>
                  </a:lnTo>
                  <a:lnTo>
                    <a:pt x="6122" y="7074"/>
                  </a:lnTo>
                  <a:lnTo>
                    <a:pt x="796" y="7074"/>
                  </a:lnTo>
                  <a:lnTo>
                    <a:pt x="796" y="3864"/>
                  </a:lnTo>
                  <a:lnTo>
                    <a:pt x="3465" y="1141"/>
                  </a:lnTo>
                  <a:close/>
                  <a:moveTo>
                    <a:pt x="3459" y="0"/>
                  </a:moveTo>
                  <a:lnTo>
                    <a:pt x="0" y="3536"/>
                  </a:lnTo>
                  <a:lnTo>
                    <a:pt x="0" y="7870"/>
                  </a:lnTo>
                  <a:lnTo>
                    <a:pt x="6924" y="7870"/>
                  </a:lnTo>
                  <a:lnTo>
                    <a:pt x="6924" y="3489"/>
                  </a:lnTo>
                  <a:lnTo>
                    <a:pt x="34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a:off x="1075650" y="1296875"/>
              <a:ext cx="305825" cy="307925"/>
            </a:xfrm>
            <a:custGeom>
              <a:avLst/>
              <a:gdLst/>
              <a:ahLst/>
              <a:cxnLst/>
              <a:rect l="l" t="t" r="r" b="b"/>
              <a:pathLst>
                <a:path w="12233" h="12317" extrusionOk="0">
                  <a:moveTo>
                    <a:pt x="6116" y="0"/>
                  </a:moveTo>
                  <a:lnTo>
                    <a:pt x="1" y="6153"/>
                  </a:lnTo>
                  <a:lnTo>
                    <a:pt x="6116" y="12317"/>
                  </a:lnTo>
                  <a:lnTo>
                    <a:pt x="6116" y="8482"/>
                  </a:lnTo>
                  <a:lnTo>
                    <a:pt x="12233" y="8482"/>
                  </a:lnTo>
                  <a:lnTo>
                    <a:pt x="12233" y="3829"/>
                  </a:lnTo>
                  <a:lnTo>
                    <a:pt x="6116" y="3829"/>
                  </a:lnTo>
                  <a:lnTo>
                    <a:pt x="61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a:off x="1061550" y="1272525"/>
              <a:ext cx="329875" cy="356625"/>
            </a:xfrm>
            <a:custGeom>
              <a:avLst/>
              <a:gdLst/>
              <a:ahLst/>
              <a:cxnLst/>
              <a:rect l="l" t="t" r="r" b="b"/>
              <a:pathLst>
                <a:path w="13195" h="14265" extrusionOk="0">
                  <a:moveTo>
                    <a:pt x="6277" y="1944"/>
                  </a:moveTo>
                  <a:lnTo>
                    <a:pt x="6277" y="5201"/>
                  </a:lnTo>
                  <a:lnTo>
                    <a:pt x="12393" y="5201"/>
                  </a:lnTo>
                  <a:lnTo>
                    <a:pt x="12393" y="9052"/>
                  </a:lnTo>
                  <a:lnTo>
                    <a:pt x="6277" y="9052"/>
                  </a:lnTo>
                  <a:lnTo>
                    <a:pt x="6277" y="12315"/>
                  </a:lnTo>
                  <a:lnTo>
                    <a:pt x="1130" y="7127"/>
                  </a:lnTo>
                  <a:lnTo>
                    <a:pt x="6277" y="1944"/>
                  </a:lnTo>
                  <a:close/>
                  <a:moveTo>
                    <a:pt x="7080" y="0"/>
                  </a:moveTo>
                  <a:lnTo>
                    <a:pt x="0" y="7127"/>
                  </a:lnTo>
                  <a:lnTo>
                    <a:pt x="7080" y="14265"/>
                  </a:lnTo>
                  <a:lnTo>
                    <a:pt x="7080" y="9854"/>
                  </a:lnTo>
                  <a:lnTo>
                    <a:pt x="13195" y="9854"/>
                  </a:lnTo>
                  <a:lnTo>
                    <a:pt x="13195" y="4405"/>
                  </a:lnTo>
                  <a:lnTo>
                    <a:pt x="7080" y="4405"/>
                  </a:lnTo>
                  <a:lnTo>
                    <a:pt x="70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a:off x="1228550" y="1508925"/>
              <a:ext cx="152925" cy="172825"/>
            </a:xfrm>
            <a:custGeom>
              <a:avLst/>
              <a:gdLst/>
              <a:ahLst/>
              <a:cxnLst/>
              <a:rect l="l" t="t" r="r" b="b"/>
              <a:pathLst>
                <a:path w="6117" h="6913" extrusionOk="0">
                  <a:moveTo>
                    <a:pt x="0" y="0"/>
                  </a:moveTo>
                  <a:lnTo>
                    <a:pt x="0" y="3835"/>
                  </a:lnTo>
                  <a:lnTo>
                    <a:pt x="3050" y="6913"/>
                  </a:lnTo>
                  <a:lnTo>
                    <a:pt x="6117" y="3780"/>
                  </a:lnTo>
                  <a:lnTo>
                    <a:pt x="61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a:off x="1218450" y="1498825"/>
              <a:ext cx="172975" cy="197200"/>
            </a:xfrm>
            <a:custGeom>
              <a:avLst/>
              <a:gdLst/>
              <a:ahLst/>
              <a:cxnLst/>
              <a:rect l="l" t="t" r="r" b="b"/>
              <a:pathLst>
                <a:path w="6919" h="7888" extrusionOk="0">
                  <a:moveTo>
                    <a:pt x="6117" y="802"/>
                  </a:moveTo>
                  <a:lnTo>
                    <a:pt x="6117" y="4019"/>
                  </a:lnTo>
                  <a:lnTo>
                    <a:pt x="3454" y="6746"/>
                  </a:lnTo>
                  <a:lnTo>
                    <a:pt x="804" y="4072"/>
                  </a:lnTo>
                  <a:lnTo>
                    <a:pt x="804" y="802"/>
                  </a:lnTo>
                  <a:close/>
                  <a:moveTo>
                    <a:pt x="1" y="0"/>
                  </a:moveTo>
                  <a:lnTo>
                    <a:pt x="1" y="4404"/>
                  </a:lnTo>
                  <a:lnTo>
                    <a:pt x="3460" y="7887"/>
                  </a:lnTo>
                  <a:lnTo>
                    <a:pt x="6919" y="4345"/>
                  </a:lnTo>
                  <a:lnTo>
                    <a:pt x="6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a:off x="1228550" y="1220050"/>
              <a:ext cx="152925" cy="172575"/>
            </a:xfrm>
            <a:custGeom>
              <a:avLst/>
              <a:gdLst/>
              <a:ahLst/>
              <a:cxnLst/>
              <a:rect l="l" t="t" r="r" b="b"/>
              <a:pathLst>
                <a:path w="6117" h="6903" extrusionOk="0">
                  <a:moveTo>
                    <a:pt x="3050" y="1"/>
                  </a:moveTo>
                  <a:lnTo>
                    <a:pt x="0" y="3073"/>
                  </a:lnTo>
                  <a:lnTo>
                    <a:pt x="0" y="6902"/>
                  </a:lnTo>
                  <a:lnTo>
                    <a:pt x="6117" y="6902"/>
                  </a:lnTo>
                  <a:lnTo>
                    <a:pt x="6117" y="3133"/>
                  </a:lnTo>
                  <a:lnTo>
                    <a:pt x="30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a:off x="1218450" y="1205800"/>
              <a:ext cx="172975" cy="196750"/>
            </a:xfrm>
            <a:custGeom>
              <a:avLst/>
              <a:gdLst/>
              <a:ahLst/>
              <a:cxnLst/>
              <a:rect l="l" t="t" r="r" b="b"/>
              <a:pathLst>
                <a:path w="6919" h="7870" extrusionOk="0">
                  <a:moveTo>
                    <a:pt x="3454" y="1141"/>
                  </a:moveTo>
                  <a:lnTo>
                    <a:pt x="6117" y="3864"/>
                  </a:lnTo>
                  <a:lnTo>
                    <a:pt x="6117" y="7074"/>
                  </a:lnTo>
                  <a:lnTo>
                    <a:pt x="804" y="7074"/>
                  </a:lnTo>
                  <a:lnTo>
                    <a:pt x="804" y="3810"/>
                  </a:lnTo>
                  <a:lnTo>
                    <a:pt x="3454" y="1141"/>
                  </a:lnTo>
                  <a:close/>
                  <a:moveTo>
                    <a:pt x="3460" y="0"/>
                  </a:moveTo>
                  <a:lnTo>
                    <a:pt x="1" y="3478"/>
                  </a:lnTo>
                  <a:lnTo>
                    <a:pt x="1" y="7870"/>
                  </a:lnTo>
                  <a:lnTo>
                    <a:pt x="6919" y="7870"/>
                  </a:lnTo>
                  <a:lnTo>
                    <a:pt x="6919" y="3536"/>
                  </a:lnTo>
                  <a:lnTo>
                    <a:pt x="34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a:off x="1442825" y="1666300"/>
              <a:ext cx="308050" cy="305825"/>
            </a:xfrm>
            <a:custGeom>
              <a:avLst/>
              <a:gdLst/>
              <a:ahLst/>
              <a:cxnLst/>
              <a:rect l="l" t="t" r="r" b="b"/>
              <a:pathLst>
                <a:path w="12322" h="12233" extrusionOk="0">
                  <a:moveTo>
                    <a:pt x="3840" y="0"/>
                  </a:moveTo>
                  <a:lnTo>
                    <a:pt x="3840" y="6115"/>
                  </a:lnTo>
                  <a:lnTo>
                    <a:pt x="1" y="6115"/>
                  </a:lnTo>
                  <a:lnTo>
                    <a:pt x="6158" y="12232"/>
                  </a:lnTo>
                  <a:lnTo>
                    <a:pt x="12321" y="6115"/>
                  </a:lnTo>
                  <a:lnTo>
                    <a:pt x="8494" y="6115"/>
                  </a:lnTo>
                  <a:lnTo>
                    <a:pt x="84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a:off x="1418625" y="1656350"/>
              <a:ext cx="356450" cy="329900"/>
            </a:xfrm>
            <a:custGeom>
              <a:avLst/>
              <a:gdLst/>
              <a:ahLst/>
              <a:cxnLst/>
              <a:rect l="l" t="t" r="r" b="b"/>
              <a:pathLst>
                <a:path w="14258" h="13196" extrusionOk="0">
                  <a:moveTo>
                    <a:pt x="9058" y="802"/>
                  </a:moveTo>
                  <a:lnTo>
                    <a:pt x="9058" y="6919"/>
                  </a:lnTo>
                  <a:lnTo>
                    <a:pt x="12315" y="6919"/>
                  </a:lnTo>
                  <a:lnTo>
                    <a:pt x="7126" y="12065"/>
                  </a:lnTo>
                  <a:lnTo>
                    <a:pt x="1943" y="6919"/>
                  </a:lnTo>
                  <a:lnTo>
                    <a:pt x="5213" y="6919"/>
                  </a:lnTo>
                  <a:lnTo>
                    <a:pt x="5213" y="802"/>
                  </a:lnTo>
                  <a:close/>
                  <a:moveTo>
                    <a:pt x="4410" y="0"/>
                  </a:moveTo>
                  <a:lnTo>
                    <a:pt x="4410" y="6115"/>
                  </a:lnTo>
                  <a:lnTo>
                    <a:pt x="0" y="6115"/>
                  </a:lnTo>
                  <a:lnTo>
                    <a:pt x="7126" y="13195"/>
                  </a:lnTo>
                  <a:lnTo>
                    <a:pt x="14258" y="6115"/>
                  </a:lnTo>
                  <a:lnTo>
                    <a:pt x="9860" y="6115"/>
                  </a:lnTo>
                  <a:lnTo>
                    <a:pt x="98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a:off x="1366025" y="1666300"/>
              <a:ext cx="172800" cy="152900"/>
            </a:xfrm>
            <a:custGeom>
              <a:avLst/>
              <a:gdLst/>
              <a:ahLst/>
              <a:cxnLst/>
              <a:rect l="l" t="t" r="r" b="b"/>
              <a:pathLst>
                <a:path w="6912" h="6116" extrusionOk="0">
                  <a:moveTo>
                    <a:pt x="3131" y="0"/>
                  </a:moveTo>
                  <a:lnTo>
                    <a:pt x="0" y="3067"/>
                  </a:lnTo>
                  <a:lnTo>
                    <a:pt x="3073" y="6115"/>
                  </a:lnTo>
                  <a:lnTo>
                    <a:pt x="6912" y="6115"/>
                  </a:lnTo>
                  <a:lnTo>
                    <a:pt x="69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a:off x="1351750" y="1656350"/>
              <a:ext cx="197200" cy="172975"/>
            </a:xfrm>
            <a:custGeom>
              <a:avLst/>
              <a:gdLst/>
              <a:ahLst/>
              <a:cxnLst/>
              <a:rect l="l" t="t" r="r" b="b"/>
              <a:pathLst>
                <a:path w="7888" h="6919" extrusionOk="0">
                  <a:moveTo>
                    <a:pt x="7085" y="802"/>
                  </a:moveTo>
                  <a:lnTo>
                    <a:pt x="7085" y="6115"/>
                  </a:lnTo>
                  <a:lnTo>
                    <a:pt x="3809" y="6115"/>
                  </a:lnTo>
                  <a:lnTo>
                    <a:pt x="1142" y="3465"/>
                  </a:lnTo>
                  <a:lnTo>
                    <a:pt x="3869" y="802"/>
                  </a:lnTo>
                  <a:close/>
                  <a:moveTo>
                    <a:pt x="3543" y="0"/>
                  </a:moveTo>
                  <a:lnTo>
                    <a:pt x="1" y="3459"/>
                  </a:lnTo>
                  <a:lnTo>
                    <a:pt x="3477" y="6919"/>
                  </a:lnTo>
                  <a:lnTo>
                    <a:pt x="7888" y="6919"/>
                  </a:lnTo>
                  <a:lnTo>
                    <a:pt x="78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a:off x="1655175" y="1666300"/>
              <a:ext cx="172500" cy="152900"/>
            </a:xfrm>
            <a:custGeom>
              <a:avLst/>
              <a:gdLst/>
              <a:ahLst/>
              <a:cxnLst/>
              <a:rect l="l" t="t" r="r" b="b"/>
              <a:pathLst>
                <a:path w="6900" h="6116" extrusionOk="0">
                  <a:moveTo>
                    <a:pt x="0" y="0"/>
                  </a:moveTo>
                  <a:lnTo>
                    <a:pt x="0" y="6115"/>
                  </a:lnTo>
                  <a:lnTo>
                    <a:pt x="3827" y="6115"/>
                  </a:lnTo>
                  <a:lnTo>
                    <a:pt x="6900" y="3067"/>
                  </a:lnTo>
                  <a:lnTo>
                    <a:pt x="3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a:off x="1645075" y="1656350"/>
              <a:ext cx="196875" cy="172975"/>
            </a:xfrm>
            <a:custGeom>
              <a:avLst/>
              <a:gdLst/>
              <a:ahLst/>
              <a:cxnLst/>
              <a:rect l="l" t="t" r="r" b="b"/>
              <a:pathLst>
                <a:path w="7875" h="6919" extrusionOk="0">
                  <a:moveTo>
                    <a:pt x="4012" y="802"/>
                  </a:moveTo>
                  <a:lnTo>
                    <a:pt x="6733" y="3465"/>
                  </a:lnTo>
                  <a:lnTo>
                    <a:pt x="4066" y="6115"/>
                  </a:lnTo>
                  <a:lnTo>
                    <a:pt x="802" y="6115"/>
                  </a:lnTo>
                  <a:lnTo>
                    <a:pt x="802" y="802"/>
                  </a:lnTo>
                  <a:close/>
                  <a:moveTo>
                    <a:pt x="0" y="0"/>
                  </a:moveTo>
                  <a:lnTo>
                    <a:pt x="0" y="6919"/>
                  </a:lnTo>
                  <a:lnTo>
                    <a:pt x="4398" y="6919"/>
                  </a:lnTo>
                  <a:lnTo>
                    <a:pt x="7875" y="3459"/>
                  </a:lnTo>
                  <a:lnTo>
                    <a:pt x="43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13"/>
          <p:cNvGrpSpPr/>
          <p:nvPr/>
        </p:nvGrpSpPr>
        <p:grpSpPr>
          <a:xfrm>
            <a:off x="8566702" y="-1512076"/>
            <a:ext cx="468486" cy="3454967"/>
            <a:chOff x="7905800" y="2474325"/>
            <a:chExt cx="177450" cy="1308650"/>
          </a:xfrm>
        </p:grpSpPr>
        <p:sp>
          <p:nvSpPr>
            <p:cNvPr id="1301" name="Google Shape;1301;p13"/>
            <p:cNvSpPr/>
            <p:nvPr/>
          </p:nvSpPr>
          <p:spPr>
            <a:xfrm>
              <a:off x="7905800" y="3605550"/>
              <a:ext cx="177450" cy="177425"/>
            </a:xfrm>
            <a:custGeom>
              <a:avLst/>
              <a:gdLst/>
              <a:ahLst/>
              <a:cxnLst/>
              <a:rect l="l" t="t" r="r" b="b"/>
              <a:pathLst>
                <a:path w="7098" h="7097" extrusionOk="0">
                  <a:moveTo>
                    <a:pt x="3548" y="672"/>
                  </a:moveTo>
                  <a:lnTo>
                    <a:pt x="4398" y="1515"/>
                  </a:lnTo>
                  <a:lnTo>
                    <a:pt x="5588" y="1515"/>
                  </a:lnTo>
                  <a:lnTo>
                    <a:pt x="5588" y="2699"/>
                  </a:lnTo>
                  <a:lnTo>
                    <a:pt x="6425" y="3548"/>
                  </a:lnTo>
                  <a:lnTo>
                    <a:pt x="5588" y="4398"/>
                  </a:lnTo>
                  <a:lnTo>
                    <a:pt x="5588" y="5580"/>
                  </a:lnTo>
                  <a:lnTo>
                    <a:pt x="4398" y="5580"/>
                  </a:lnTo>
                  <a:lnTo>
                    <a:pt x="3548" y="6425"/>
                  </a:lnTo>
                  <a:lnTo>
                    <a:pt x="2699" y="5580"/>
                  </a:lnTo>
                  <a:lnTo>
                    <a:pt x="1515" y="5580"/>
                  </a:lnTo>
                  <a:lnTo>
                    <a:pt x="1515" y="4398"/>
                  </a:lnTo>
                  <a:lnTo>
                    <a:pt x="672" y="3548"/>
                  </a:lnTo>
                  <a:lnTo>
                    <a:pt x="1515" y="2699"/>
                  </a:lnTo>
                  <a:lnTo>
                    <a:pt x="1515" y="1515"/>
                  </a:lnTo>
                  <a:lnTo>
                    <a:pt x="2699" y="1515"/>
                  </a:lnTo>
                  <a:lnTo>
                    <a:pt x="3548" y="672"/>
                  </a:lnTo>
                  <a:close/>
                  <a:moveTo>
                    <a:pt x="3548" y="0"/>
                  </a:moveTo>
                  <a:lnTo>
                    <a:pt x="2508" y="1040"/>
                  </a:lnTo>
                  <a:lnTo>
                    <a:pt x="1040" y="1040"/>
                  </a:lnTo>
                  <a:lnTo>
                    <a:pt x="1040" y="2508"/>
                  </a:lnTo>
                  <a:lnTo>
                    <a:pt x="0" y="3548"/>
                  </a:lnTo>
                  <a:lnTo>
                    <a:pt x="1040" y="4589"/>
                  </a:lnTo>
                  <a:lnTo>
                    <a:pt x="1040" y="6057"/>
                  </a:lnTo>
                  <a:lnTo>
                    <a:pt x="2508" y="6057"/>
                  </a:lnTo>
                  <a:lnTo>
                    <a:pt x="3548" y="7097"/>
                  </a:lnTo>
                  <a:lnTo>
                    <a:pt x="4589" y="6057"/>
                  </a:lnTo>
                  <a:lnTo>
                    <a:pt x="6057" y="6057"/>
                  </a:lnTo>
                  <a:lnTo>
                    <a:pt x="6057" y="4589"/>
                  </a:lnTo>
                  <a:lnTo>
                    <a:pt x="7097" y="3548"/>
                  </a:lnTo>
                  <a:lnTo>
                    <a:pt x="6057" y="2508"/>
                  </a:lnTo>
                  <a:lnTo>
                    <a:pt x="6057" y="1040"/>
                  </a:lnTo>
                  <a:lnTo>
                    <a:pt x="4589" y="1040"/>
                  </a:lnTo>
                  <a:lnTo>
                    <a:pt x="35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a:off x="7992700" y="2474325"/>
              <a:ext cx="3775" cy="1138650"/>
            </a:xfrm>
            <a:custGeom>
              <a:avLst/>
              <a:gdLst/>
              <a:ahLst/>
              <a:cxnLst/>
              <a:rect l="l" t="t" r="r" b="b"/>
              <a:pathLst>
                <a:path w="151" h="45546" extrusionOk="0">
                  <a:moveTo>
                    <a:pt x="1" y="0"/>
                  </a:moveTo>
                  <a:lnTo>
                    <a:pt x="1" y="45546"/>
                  </a:lnTo>
                  <a:lnTo>
                    <a:pt x="151" y="45546"/>
                  </a:lnTo>
                  <a:lnTo>
                    <a:pt x="1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13"/>
          <p:cNvGrpSpPr/>
          <p:nvPr/>
        </p:nvGrpSpPr>
        <p:grpSpPr>
          <a:xfrm>
            <a:off x="209221" y="-1162112"/>
            <a:ext cx="368085" cy="1841978"/>
            <a:chOff x="6715575" y="2474325"/>
            <a:chExt cx="177450" cy="888000"/>
          </a:xfrm>
        </p:grpSpPr>
        <p:sp>
          <p:nvSpPr>
            <p:cNvPr id="1304" name="Google Shape;1304;p13"/>
            <p:cNvSpPr/>
            <p:nvPr/>
          </p:nvSpPr>
          <p:spPr>
            <a:xfrm>
              <a:off x="6715575" y="3184875"/>
              <a:ext cx="177450" cy="177450"/>
            </a:xfrm>
            <a:custGeom>
              <a:avLst/>
              <a:gdLst/>
              <a:ahLst/>
              <a:cxnLst/>
              <a:rect l="l" t="t" r="r" b="b"/>
              <a:pathLst>
                <a:path w="7098" h="7098" extrusionOk="0">
                  <a:moveTo>
                    <a:pt x="3549" y="672"/>
                  </a:moveTo>
                  <a:lnTo>
                    <a:pt x="4399" y="1517"/>
                  </a:lnTo>
                  <a:lnTo>
                    <a:pt x="5581" y="1517"/>
                  </a:lnTo>
                  <a:lnTo>
                    <a:pt x="5581" y="2699"/>
                  </a:lnTo>
                  <a:lnTo>
                    <a:pt x="6426" y="3550"/>
                  </a:lnTo>
                  <a:lnTo>
                    <a:pt x="5581" y="4398"/>
                  </a:lnTo>
                  <a:lnTo>
                    <a:pt x="5581" y="5588"/>
                  </a:lnTo>
                  <a:lnTo>
                    <a:pt x="4399" y="5588"/>
                  </a:lnTo>
                  <a:lnTo>
                    <a:pt x="3549" y="6431"/>
                  </a:lnTo>
                  <a:lnTo>
                    <a:pt x="2700" y="5588"/>
                  </a:lnTo>
                  <a:lnTo>
                    <a:pt x="1516" y="5588"/>
                  </a:lnTo>
                  <a:lnTo>
                    <a:pt x="1516" y="4398"/>
                  </a:lnTo>
                  <a:lnTo>
                    <a:pt x="673" y="3550"/>
                  </a:lnTo>
                  <a:lnTo>
                    <a:pt x="1516" y="2699"/>
                  </a:lnTo>
                  <a:lnTo>
                    <a:pt x="1516" y="1517"/>
                  </a:lnTo>
                  <a:lnTo>
                    <a:pt x="2700" y="1517"/>
                  </a:lnTo>
                  <a:lnTo>
                    <a:pt x="3549" y="672"/>
                  </a:lnTo>
                  <a:close/>
                  <a:moveTo>
                    <a:pt x="3549" y="0"/>
                  </a:moveTo>
                  <a:lnTo>
                    <a:pt x="2509" y="1040"/>
                  </a:lnTo>
                  <a:lnTo>
                    <a:pt x="1041" y="1040"/>
                  </a:lnTo>
                  <a:lnTo>
                    <a:pt x="1041" y="2508"/>
                  </a:lnTo>
                  <a:lnTo>
                    <a:pt x="1" y="3550"/>
                  </a:lnTo>
                  <a:lnTo>
                    <a:pt x="1041" y="4589"/>
                  </a:lnTo>
                  <a:lnTo>
                    <a:pt x="1041" y="6057"/>
                  </a:lnTo>
                  <a:lnTo>
                    <a:pt x="2509" y="6057"/>
                  </a:lnTo>
                  <a:lnTo>
                    <a:pt x="3549" y="7097"/>
                  </a:lnTo>
                  <a:lnTo>
                    <a:pt x="4590" y="6057"/>
                  </a:lnTo>
                  <a:lnTo>
                    <a:pt x="6058" y="6057"/>
                  </a:lnTo>
                  <a:lnTo>
                    <a:pt x="6058" y="4589"/>
                  </a:lnTo>
                  <a:lnTo>
                    <a:pt x="7098" y="3550"/>
                  </a:lnTo>
                  <a:lnTo>
                    <a:pt x="6058" y="2508"/>
                  </a:lnTo>
                  <a:lnTo>
                    <a:pt x="6058" y="1040"/>
                  </a:lnTo>
                  <a:lnTo>
                    <a:pt x="4590" y="1040"/>
                  </a:lnTo>
                  <a:lnTo>
                    <a:pt x="35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a:off x="6802500" y="2474325"/>
              <a:ext cx="3575" cy="719350"/>
            </a:xfrm>
            <a:custGeom>
              <a:avLst/>
              <a:gdLst/>
              <a:ahLst/>
              <a:cxnLst/>
              <a:rect l="l" t="t" r="r" b="b"/>
              <a:pathLst>
                <a:path w="143" h="28774" extrusionOk="0">
                  <a:moveTo>
                    <a:pt x="0" y="0"/>
                  </a:moveTo>
                  <a:lnTo>
                    <a:pt x="0" y="28773"/>
                  </a:lnTo>
                  <a:lnTo>
                    <a:pt x="143" y="28773"/>
                  </a:lnTo>
                  <a:lnTo>
                    <a:pt x="1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13"/>
          <p:cNvGrpSpPr/>
          <p:nvPr/>
        </p:nvGrpSpPr>
        <p:grpSpPr>
          <a:xfrm>
            <a:off x="-1276737" y="3801730"/>
            <a:ext cx="2590965" cy="2590965"/>
            <a:chOff x="2924725" y="208150"/>
            <a:chExt cx="1242550" cy="1242550"/>
          </a:xfrm>
        </p:grpSpPr>
        <p:sp>
          <p:nvSpPr>
            <p:cNvPr id="1307" name="Google Shape;1307;p13"/>
            <p:cNvSpPr/>
            <p:nvPr/>
          </p:nvSpPr>
          <p:spPr>
            <a:xfrm>
              <a:off x="3333800" y="766875"/>
              <a:ext cx="173425" cy="125125"/>
            </a:xfrm>
            <a:custGeom>
              <a:avLst/>
              <a:gdLst/>
              <a:ahLst/>
              <a:cxnLst/>
              <a:rect l="l" t="t" r="r" b="b"/>
              <a:pathLst>
                <a:path w="6937" h="5005" extrusionOk="0">
                  <a:moveTo>
                    <a:pt x="4428" y="582"/>
                  </a:moveTo>
                  <a:lnTo>
                    <a:pt x="6152" y="2502"/>
                  </a:lnTo>
                  <a:lnTo>
                    <a:pt x="4428" y="4422"/>
                  </a:lnTo>
                  <a:lnTo>
                    <a:pt x="583" y="4422"/>
                  </a:lnTo>
                  <a:lnTo>
                    <a:pt x="583" y="582"/>
                  </a:lnTo>
                  <a:close/>
                  <a:moveTo>
                    <a:pt x="1" y="0"/>
                  </a:moveTo>
                  <a:lnTo>
                    <a:pt x="1" y="5004"/>
                  </a:lnTo>
                  <a:lnTo>
                    <a:pt x="4690" y="5004"/>
                  </a:lnTo>
                  <a:lnTo>
                    <a:pt x="6936" y="2502"/>
                  </a:lnTo>
                  <a:lnTo>
                    <a:pt x="46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a:off x="3483450" y="868225"/>
              <a:ext cx="125250" cy="173550"/>
            </a:xfrm>
            <a:custGeom>
              <a:avLst/>
              <a:gdLst/>
              <a:ahLst/>
              <a:cxnLst/>
              <a:rect l="l" t="t" r="r" b="b"/>
              <a:pathLst>
                <a:path w="5010" h="6942" extrusionOk="0">
                  <a:moveTo>
                    <a:pt x="2502" y="790"/>
                  </a:moveTo>
                  <a:lnTo>
                    <a:pt x="4422" y="2514"/>
                  </a:lnTo>
                  <a:lnTo>
                    <a:pt x="4422" y="6359"/>
                  </a:lnTo>
                  <a:lnTo>
                    <a:pt x="588" y="6359"/>
                  </a:lnTo>
                  <a:lnTo>
                    <a:pt x="588" y="2514"/>
                  </a:lnTo>
                  <a:lnTo>
                    <a:pt x="2502" y="790"/>
                  </a:lnTo>
                  <a:close/>
                  <a:moveTo>
                    <a:pt x="2502" y="0"/>
                  </a:moveTo>
                  <a:lnTo>
                    <a:pt x="0" y="2253"/>
                  </a:lnTo>
                  <a:lnTo>
                    <a:pt x="0" y="6941"/>
                  </a:lnTo>
                  <a:lnTo>
                    <a:pt x="5010" y="6941"/>
                  </a:lnTo>
                  <a:lnTo>
                    <a:pt x="5010" y="2253"/>
                  </a:lnTo>
                  <a:lnTo>
                    <a:pt x="25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a:off x="2924725" y="208150"/>
              <a:ext cx="1242550" cy="1242550"/>
            </a:xfrm>
            <a:custGeom>
              <a:avLst/>
              <a:gdLst/>
              <a:ahLst/>
              <a:cxnLst/>
              <a:rect l="l" t="t" r="r" b="b"/>
              <a:pathLst>
                <a:path w="49702" h="49702" extrusionOk="0">
                  <a:moveTo>
                    <a:pt x="24851" y="5446"/>
                  </a:moveTo>
                  <a:lnTo>
                    <a:pt x="30574" y="11133"/>
                  </a:lnTo>
                  <a:lnTo>
                    <a:pt x="38575" y="11133"/>
                  </a:lnTo>
                  <a:lnTo>
                    <a:pt x="38575" y="19134"/>
                  </a:lnTo>
                  <a:lnTo>
                    <a:pt x="44263" y="24863"/>
                  </a:lnTo>
                  <a:lnTo>
                    <a:pt x="38575" y="30587"/>
                  </a:lnTo>
                  <a:lnTo>
                    <a:pt x="38575" y="38575"/>
                  </a:lnTo>
                  <a:lnTo>
                    <a:pt x="30587" y="38575"/>
                  </a:lnTo>
                  <a:lnTo>
                    <a:pt x="24846" y="44270"/>
                  </a:lnTo>
                  <a:lnTo>
                    <a:pt x="19115" y="38575"/>
                  </a:lnTo>
                  <a:lnTo>
                    <a:pt x="11133" y="38575"/>
                  </a:lnTo>
                  <a:lnTo>
                    <a:pt x="11133" y="30593"/>
                  </a:lnTo>
                  <a:lnTo>
                    <a:pt x="5438" y="24851"/>
                  </a:lnTo>
                  <a:lnTo>
                    <a:pt x="11133" y="19121"/>
                  </a:lnTo>
                  <a:lnTo>
                    <a:pt x="11133" y="11133"/>
                  </a:lnTo>
                  <a:lnTo>
                    <a:pt x="19127" y="11133"/>
                  </a:lnTo>
                  <a:lnTo>
                    <a:pt x="24851" y="5446"/>
                  </a:lnTo>
                  <a:close/>
                  <a:moveTo>
                    <a:pt x="24851" y="4625"/>
                  </a:moveTo>
                  <a:lnTo>
                    <a:pt x="18883" y="10545"/>
                  </a:lnTo>
                  <a:lnTo>
                    <a:pt x="10545" y="10545"/>
                  </a:lnTo>
                  <a:lnTo>
                    <a:pt x="10545" y="18884"/>
                  </a:lnTo>
                  <a:lnTo>
                    <a:pt x="4612" y="24851"/>
                  </a:lnTo>
                  <a:lnTo>
                    <a:pt x="10545" y="30831"/>
                  </a:lnTo>
                  <a:lnTo>
                    <a:pt x="10545" y="39157"/>
                  </a:lnTo>
                  <a:lnTo>
                    <a:pt x="18871" y="39157"/>
                  </a:lnTo>
                  <a:lnTo>
                    <a:pt x="24846" y="45096"/>
                  </a:lnTo>
                  <a:lnTo>
                    <a:pt x="30824" y="39157"/>
                  </a:lnTo>
                  <a:lnTo>
                    <a:pt x="39157" y="39157"/>
                  </a:lnTo>
                  <a:lnTo>
                    <a:pt x="39157" y="30825"/>
                  </a:lnTo>
                  <a:lnTo>
                    <a:pt x="45083" y="24863"/>
                  </a:lnTo>
                  <a:lnTo>
                    <a:pt x="39157" y="18890"/>
                  </a:lnTo>
                  <a:lnTo>
                    <a:pt x="39157" y="10545"/>
                  </a:lnTo>
                  <a:lnTo>
                    <a:pt x="30818" y="10545"/>
                  </a:lnTo>
                  <a:lnTo>
                    <a:pt x="24851" y="4625"/>
                  </a:lnTo>
                  <a:close/>
                  <a:moveTo>
                    <a:pt x="24851" y="827"/>
                  </a:moveTo>
                  <a:lnTo>
                    <a:pt x="31888" y="7865"/>
                  </a:lnTo>
                  <a:lnTo>
                    <a:pt x="41838" y="7865"/>
                  </a:lnTo>
                  <a:lnTo>
                    <a:pt x="41838" y="17814"/>
                  </a:lnTo>
                  <a:lnTo>
                    <a:pt x="48875" y="24851"/>
                  </a:lnTo>
                  <a:lnTo>
                    <a:pt x="41838" y="31888"/>
                  </a:lnTo>
                  <a:lnTo>
                    <a:pt x="41838" y="41838"/>
                  </a:lnTo>
                  <a:lnTo>
                    <a:pt x="31888" y="41838"/>
                  </a:lnTo>
                  <a:lnTo>
                    <a:pt x="24851" y="48876"/>
                  </a:lnTo>
                  <a:lnTo>
                    <a:pt x="17813" y="41838"/>
                  </a:lnTo>
                  <a:lnTo>
                    <a:pt x="7863" y="41838"/>
                  </a:lnTo>
                  <a:lnTo>
                    <a:pt x="7863" y="31888"/>
                  </a:lnTo>
                  <a:lnTo>
                    <a:pt x="827" y="24851"/>
                  </a:lnTo>
                  <a:lnTo>
                    <a:pt x="7863" y="17814"/>
                  </a:lnTo>
                  <a:lnTo>
                    <a:pt x="7863" y="7865"/>
                  </a:lnTo>
                  <a:lnTo>
                    <a:pt x="17820" y="7865"/>
                  </a:lnTo>
                  <a:lnTo>
                    <a:pt x="24851" y="827"/>
                  </a:lnTo>
                  <a:close/>
                  <a:moveTo>
                    <a:pt x="24851" y="1"/>
                  </a:moveTo>
                  <a:lnTo>
                    <a:pt x="17576" y="7281"/>
                  </a:lnTo>
                  <a:lnTo>
                    <a:pt x="7281" y="7281"/>
                  </a:lnTo>
                  <a:lnTo>
                    <a:pt x="7281" y="17576"/>
                  </a:lnTo>
                  <a:lnTo>
                    <a:pt x="1" y="24851"/>
                  </a:lnTo>
                  <a:lnTo>
                    <a:pt x="7281" y="32132"/>
                  </a:lnTo>
                  <a:lnTo>
                    <a:pt x="7281" y="42427"/>
                  </a:lnTo>
                  <a:lnTo>
                    <a:pt x="17576" y="42427"/>
                  </a:lnTo>
                  <a:lnTo>
                    <a:pt x="24851" y="49702"/>
                  </a:lnTo>
                  <a:lnTo>
                    <a:pt x="32132" y="42427"/>
                  </a:lnTo>
                  <a:lnTo>
                    <a:pt x="42427" y="42427"/>
                  </a:lnTo>
                  <a:lnTo>
                    <a:pt x="42427" y="32132"/>
                  </a:lnTo>
                  <a:lnTo>
                    <a:pt x="49702" y="24851"/>
                  </a:lnTo>
                  <a:lnTo>
                    <a:pt x="42427" y="17576"/>
                  </a:lnTo>
                  <a:lnTo>
                    <a:pt x="42427" y="7281"/>
                  </a:lnTo>
                  <a:lnTo>
                    <a:pt x="32132" y="7281"/>
                  </a:lnTo>
                  <a:lnTo>
                    <a:pt x="24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a:off x="3584900" y="766875"/>
              <a:ext cx="173300" cy="125125"/>
            </a:xfrm>
            <a:custGeom>
              <a:avLst/>
              <a:gdLst/>
              <a:ahLst/>
              <a:cxnLst/>
              <a:rect l="l" t="t" r="r" b="b"/>
              <a:pathLst>
                <a:path w="6932" h="5005" extrusionOk="0">
                  <a:moveTo>
                    <a:pt x="6343" y="582"/>
                  </a:moveTo>
                  <a:lnTo>
                    <a:pt x="6343" y="4422"/>
                  </a:lnTo>
                  <a:lnTo>
                    <a:pt x="2510" y="4422"/>
                  </a:lnTo>
                  <a:lnTo>
                    <a:pt x="785" y="2502"/>
                  </a:lnTo>
                  <a:lnTo>
                    <a:pt x="2510" y="582"/>
                  </a:lnTo>
                  <a:close/>
                  <a:moveTo>
                    <a:pt x="2247" y="0"/>
                  </a:moveTo>
                  <a:lnTo>
                    <a:pt x="1" y="2502"/>
                  </a:lnTo>
                  <a:lnTo>
                    <a:pt x="2247" y="5004"/>
                  </a:lnTo>
                  <a:lnTo>
                    <a:pt x="6932" y="5004"/>
                  </a:lnTo>
                  <a:lnTo>
                    <a:pt x="69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a:off x="3483450" y="617375"/>
              <a:ext cx="125250" cy="173300"/>
            </a:xfrm>
            <a:custGeom>
              <a:avLst/>
              <a:gdLst/>
              <a:ahLst/>
              <a:cxnLst/>
              <a:rect l="l" t="t" r="r" b="b"/>
              <a:pathLst>
                <a:path w="5010" h="6932" extrusionOk="0">
                  <a:moveTo>
                    <a:pt x="4422" y="590"/>
                  </a:moveTo>
                  <a:lnTo>
                    <a:pt x="4422" y="4422"/>
                  </a:lnTo>
                  <a:lnTo>
                    <a:pt x="2502" y="6147"/>
                  </a:lnTo>
                  <a:lnTo>
                    <a:pt x="588" y="4422"/>
                  </a:lnTo>
                  <a:lnTo>
                    <a:pt x="588" y="590"/>
                  </a:lnTo>
                  <a:close/>
                  <a:moveTo>
                    <a:pt x="0" y="0"/>
                  </a:moveTo>
                  <a:lnTo>
                    <a:pt x="0" y="4685"/>
                  </a:lnTo>
                  <a:lnTo>
                    <a:pt x="2502" y="6932"/>
                  </a:lnTo>
                  <a:lnTo>
                    <a:pt x="5010" y="4685"/>
                  </a:lnTo>
                  <a:lnTo>
                    <a:pt x="50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a:off x="3188344" y="471775"/>
              <a:ext cx="715325" cy="715325"/>
            </a:xfrm>
            <a:custGeom>
              <a:avLst/>
              <a:gdLst/>
              <a:ahLst/>
              <a:cxnLst/>
              <a:rect l="l" t="t" r="r" b="b"/>
              <a:pathLst>
                <a:path w="28613" h="28613" extrusionOk="0">
                  <a:moveTo>
                    <a:pt x="28030" y="588"/>
                  </a:moveTo>
                  <a:lnTo>
                    <a:pt x="28030" y="7756"/>
                  </a:lnTo>
                  <a:lnTo>
                    <a:pt x="25408" y="5117"/>
                  </a:lnTo>
                  <a:lnTo>
                    <a:pt x="22205" y="8392"/>
                  </a:lnTo>
                  <a:lnTo>
                    <a:pt x="22205" y="11804"/>
                  </a:lnTo>
                  <a:lnTo>
                    <a:pt x="18109" y="11804"/>
                  </a:lnTo>
                  <a:lnTo>
                    <a:pt x="15863" y="14306"/>
                  </a:lnTo>
                  <a:lnTo>
                    <a:pt x="18109" y="16808"/>
                  </a:lnTo>
                  <a:lnTo>
                    <a:pt x="22205" y="16808"/>
                  </a:lnTo>
                  <a:lnTo>
                    <a:pt x="22205" y="20232"/>
                  </a:lnTo>
                  <a:lnTo>
                    <a:pt x="25408" y="23507"/>
                  </a:lnTo>
                  <a:lnTo>
                    <a:pt x="28030" y="20868"/>
                  </a:lnTo>
                  <a:lnTo>
                    <a:pt x="28030" y="28030"/>
                  </a:lnTo>
                  <a:lnTo>
                    <a:pt x="20868" y="28030"/>
                  </a:lnTo>
                  <a:lnTo>
                    <a:pt x="23501" y="25416"/>
                  </a:lnTo>
                  <a:lnTo>
                    <a:pt x="20226" y="22217"/>
                  </a:lnTo>
                  <a:lnTo>
                    <a:pt x="16814" y="22217"/>
                  </a:lnTo>
                  <a:lnTo>
                    <a:pt x="16814" y="18111"/>
                  </a:lnTo>
                  <a:lnTo>
                    <a:pt x="14306" y="15858"/>
                  </a:lnTo>
                  <a:lnTo>
                    <a:pt x="11804" y="18111"/>
                  </a:lnTo>
                  <a:lnTo>
                    <a:pt x="11804" y="22217"/>
                  </a:lnTo>
                  <a:lnTo>
                    <a:pt x="8386" y="22217"/>
                  </a:lnTo>
                  <a:lnTo>
                    <a:pt x="5111" y="25416"/>
                  </a:lnTo>
                  <a:lnTo>
                    <a:pt x="7739" y="28030"/>
                  </a:lnTo>
                  <a:lnTo>
                    <a:pt x="588" y="28030"/>
                  </a:lnTo>
                  <a:lnTo>
                    <a:pt x="588" y="20874"/>
                  </a:lnTo>
                  <a:lnTo>
                    <a:pt x="3197" y="23507"/>
                  </a:lnTo>
                  <a:lnTo>
                    <a:pt x="6401" y="20232"/>
                  </a:lnTo>
                  <a:lnTo>
                    <a:pt x="6401" y="16808"/>
                  </a:lnTo>
                  <a:lnTo>
                    <a:pt x="10508" y="16808"/>
                  </a:lnTo>
                  <a:lnTo>
                    <a:pt x="12754" y="14306"/>
                  </a:lnTo>
                  <a:lnTo>
                    <a:pt x="10508" y="11804"/>
                  </a:lnTo>
                  <a:lnTo>
                    <a:pt x="6401" y="11804"/>
                  </a:lnTo>
                  <a:lnTo>
                    <a:pt x="6401" y="8392"/>
                  </a:lnTo>
                  <a:lnTo>
                    <a:pt x="3197" y="5117"/>
                  </a:lnTo>
                  <a:lnTo>
                    <a:pt x="588" y="7750"/>
                  </a:lnTo>
                  <a:lnTo>
                    <a:pt x="588" y="588"/>
                  </a:lnTo>
                  <a:lnTo>
                    <a:pt x="7750" y="588"/>
                  </a:lnTo>
                  <a:lnTo>
                    <a:pt x="5111" y="3210"/>
                  </a:lnTo>
                  <a:lnTo>
                    <a:pt x="8386" y="6414"/>
                  </a:lnTo>
                  <a:lnTo>
                    <a:pt x="11804" y="6414"/>
                  </a:lnTo>
                  <a:lnTo>
                    <a:pt x="11804" y="10509"/>
                  </a:lnTo>
                  <a:lnTo>
                    <a:pt x="14306" y="12756"/>
                  </a:lnTo>
                  <a:lnTo>
                    <a:pt x="16814" y="10509"/>
                  </a:lnTo>
                  <a:lnTo>
                    <a:pt x="16814" y="6414"/>
                  </a:lnTo>
                  <a:lnTo>
                    <a:pt x="20226" y="6414"/>
                  </a:lnTo>
                  <a:lnTo>
                    <a:pt x="23501" y="3210"/>
                  </a:lnTo>
                  <a:lnTo>
                    <a:pt x="20862" y="588"/>
                  </a:lnTo>
                  <a:close/>
                  <a:moveTo>
                    <a:pt x="0" y="0"/>
                  </a:moveTo>
                  <a:lnTo>
                    <a:pt x="0" y="9165"/>
                  </a:lnTo>
                  <a:lnTo>
                    <a:pt x="3197" y="5950"/>
                  </a:lnTo>
                  <a:lnTo>
                    <a:pt x="5819" y="8630"/>
                  </a:lnTo>
                  <a:lnTo>
                    <a:pt x="5819" y="12386"/>
                  </a:lnTo>
                  <a:lnTo>
                    <a:pt x="10246" y="12386"/>
                  </a:lnTo>
                  <a:lnTo>
                    <a:pt x="11970" y="14306"/>
                  </a:lnTo>
                  <a:lnTo>
                    <a:pt x="10246" y="16226"/>
                  </a:lnTo>
                  <a:lnTo>
                    <a:pt x="5819" y="16226"/>
                  </a:lnTo>
                  <a:lnTo>
                    <a:pt x="5819" y="19995"/>
                  </a:lnTo>
                  <a:lnTo>
                    <a:pt x="3197" y="22675"/>
                  </a:lnTo>
                  <a:lnTo>
                    <a:pt x="0" y="19460"/>
                  </a:lnTo>
                  <a:lnTo>
                    <a:pt x="0" y="28612"/>
                  </a:lnTo>
                  <a:lnTo>
                    <a:pt x="9158" y="28612"/>
                  </a:lnTo>
                  <a:lnTo>
                    <a:pt x="5943" y="25421"/>
                  </a:lnTo>
                  <a:lnTo>
                    <a:pt x="8623" y="22799"/>
                  </a:lnTo>
                  <a:lnTo>
                    <a:pt x="12392" y="22799"/>
                  </a:lnTo>
                  <a:lnTo>
                    <a:pt x="12392" y="18372"/>
                  </a:lnTo>
                  <a:lnTo>
                    <a:pt x="14306" y="16648"/>
                  </a:lnTo>
                  <a:lnTo>
                    <a:pt x="16226" y="18372"/>
                  </a:lnTo>
                  <a:lnTo>
                    <a:pt x="16226" y="22799"/>
                  </a:lnTo>
                  <a:lnTo>
                    <a:pt x="19988" y="22799"/>
                  </a:lnTo>
                  <a:lnTo>
                    <a:pt x="22668" y="25421"/>
                  </a:lnTo>
                  <a:lnTo>
                    <a:pt x="19447" y="28612"/>
                  </a:lnTo>
                  <a:lnTo>
                    <a:pt x="28612" y="28612"/>
                  </a:lnTo>
                  <a:lnTo>
                    <a:pt x="28612" y="19453"/>
                  </a:lnTo>
                  <a:lnTo>
                    <a:pt x="25414" y="22675"/>
                  </a:lnTo>
                  <a:lnTo>
                    <a:pt x="22794" y="19995"/>
                  </a:lnTo>
                  <a:lnTo>
                    <a:pt x="22794" y="16226"/>
                  </a:lnTo>
                  <a:lnTo>
                    <a:pt x="18372" y="16226"/>
                  </a:lnTo>
                  <a:lnTo>
                    <a:pt x="16647" y="14306"/>
                  </a:lnTo>
                  <a:lnTo>
                    <a:pt x="18372" y="12386"/>
                  </a:lnTo>
                  <a:lnTo>
                    <a:pt x="22794" y="12386"/>
                  </a:lnTo>
                  <a:lnTo>
                    <a:pt x="22794" y="8630"/>
                  </a:lnTo>
                  <a:lnTo>
                    <a:pt x="25414" y="5950"/>
                  </a:lnTo>
                  <a:lnTo>
                    <a:pt x="28612" y="9177"/>
                  </a:lnTo>
                  <a:lnTo>
                    <a:pt x="28612" y="0"/>
                  </a:lnTo>
                  <a:lnTo>
                    <a:pt x="19442" y="0"/>
                  </a:lnTo>
                  <a:lnTo>
                    <a:pt x="22668" y="3204"/>
                  </a:lnTo>
                  <a:lnTo>
                    <a:pt x="19988" y="5824"/>
                  </a:lnTo>
                  <a:lnTo>
                    <a:pt x="16226" y="5824"/>
                  </a:lnTo>
                  <a:lnTo>
                    <a:pt x="16226" y="10246"/>
                  </a:lnTo>
                  <a:lnTo>
                    <a:pt x="14306" y="11971"/>
                  </a:lnTo>
                  <a:lnTo>
                    <a:pt x="12392" y="10246"/>
                  </a:lnTo>
                  <a:lnTo>
                    <a:pt x="12392" y="5824"/>
                  </a:lnTo>
                  <a:lnTo>
                    <a:pt x="8623" y="5824"/>
                  </a:lnTo>
                  <a:lnTo>
                    <a:pt x="5943" y="3204"/>
                  </a:lnTo>
                  <a:lnTo>
                    <a:pt x="91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3"/>
            <p:cNvSpPr/>
            <p:nvPr/>
          </p:nvSpPr>
          <p:spPr>
            <a:xfrm>
              <a:off x="3382100" y="323775"/>
              <a:ext cx="327825" cy="308350"/>
            </a:xfrm>
            <a:custGeom>
              <a:avLst/>
              <a:gdLst/>
              <a:ahLst/>
              <a:cxnLst/>
              <a:rect l="l" t="t" r="r" b="b"/>
              <a:pathLst>
                <a:path w="13113" h="12334" extrusionOk="0">
                  <a:moveTo>
                    <a:pt x="6556" y="821"/>
                  </a:moveTo>
                  <a:lnTo>
                    <a:pt x="11692" y="5920"/>
                  </a:lnTo>
                  <a:lnTo>
                    <a:pt x="8476" y="5920"/>
                  </a:lnTo>
                  <a:lnTo>
                    <a:pt x="8476" y="11744"/>
                  </a:lnTo>
                  <a:lnTo>
                    <a:pt x="4642" y="11744"/>
                  </a:lnTo>
                  <a:lnTo>
                    <a:pt x="4642" y="5920"/>
                  </a:lnTo>
                  <a:lnTo>
                    <a:pt x="1421" y="5920"/>
                  </a:lnTo>
                  <a:lnTo>
                    <a:pt x="6556" y="821"/>
                  </a:lnTo>
                  <a:close/>
                  <a:moveTo>
                    <a:pt x="6556" y="0"/>
                  </a:moveTo>
                  <a:lnTo>
                    <a:pt x="0" y="6508"/>
                  </a:lnTo>
                  <a:lnTo>
                    <a:pt x="4054" y="6508"/>
                  </a:lnTo>
                  <a:lnTo>
                    <a:pt x="4054" y="12334"/>
                  </a:lnTo>
                  <a:lnTo>
                    <a:pt x="9064" y="12334"/>
                  </a:lnTo>
                  <a:lnTo>
                    <a:pt x="9064" y="6508"/>
                  </a:lnTo>
                  <a:lnTo>
                    <a:pt x="13112" y="6508"/>
                  </a:lnTo>
                  <a:lnTo>
                    <a:pt x="65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3"/>
            <p:cNvSpPr/>
            <p:nvPr/>
          </p:nvSpPr>
          <p:spPr>
            <a:xfrm>
              <a:off x="3594000" y="471775"/>
              <a:ext cx="181900" cy="160350"/>
            </a:xfrm>
            <a:custGeom>
              <a:avLst/>
              <a:gdLst/>
              <a:ahLst/>
              <a:cxnLst/>
              <a:rect l="l" t="t" r="r" b="b"/>
              <a:pathLst>
                <a:path w="7276" h="6414" extrusionOk="0">
                  <a:moveTo>
                    <a:pt x="3803" y="588"/>
                  </a:moveTo>
                  <a:lnTo>
                    <a:pt x="6442" y="3204"/>
                  </a:lnTo>
                  <a:lnTo>
                    <a:pt x="3762" y="5824"/>
                  </a:lnTo>
                  <a:lnTo>
                    <a:pt x="588" y="5824"/>
                  </a:lnTo>
                  <a:lnTo>
                    <a:pt x="588" y="588"/>
                  </a:lnTo>
                  <a:close/>
                  <a:moveTo>
                    <a:pt x="0" y="0"/>
                  </a:moveTo>
                  <a:lnTo>
                    <a:pt x="0" y="6414"/>
                  </a:lnTo>
                  <a:lnTo>
                    <a:pt x="4000" y="6414"/>
                  </a:lnTo>
                  <a:lnTo>
                    <a:pt x="7275" y="3210"/>
                  </a:lnTo>
                  <a:lnTo>
                    <a:pt x="40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a:off x="3316125" y="471775"/>
              <a:ext cx="182025" cy="160350"/>
            </a:xfrm>
            <a:custGeom>
              <a:avLst/>
              <a:gdLst/>
              <a:ahLst/>
              <a:cxnLst/>
              <a:rect l="l" t="t" r="r" b="b"/>
              <a:pathLst>
                <a:path w="7281" h="6414" extrusionOk="0">
                  <a:moveTo>
                    <a:pt x="6693" y="588"/>
                  </a:moveTo>
                  <a:lnTo>
                    <a:pt x="6693" y="5824"/>
                  </a:lnTo>
                  <a:lnTo>
                    <a:pt x="3512" y="5824"/>
                  </a:lnTo>
                  <a:lnTo>
                    <a:pt x="832" y="3204"/>
                  </a:lnTo>
                  <a:lnTo>
                    <a:pt x="3471" y="588"/>
                  </a:lnTo>
                  <a:close/>
                  <a:moveTo>
                    <a:pt x="3227" y="0"/>
                  </a:moveTo>
                  <a:lnTo>
                    <a:pt x="0" y="3210"/>
                  </a:lnTo>
                  <a:lnTo>
                    <a:pt x="3275" y="6414"/>
                  </a:lnTo>
                  <a:lnTo>
                    <a:pt x="7281" y="6414"/>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a:off x="3743450" y="665650"/>
              <a:ext cx="308350" cy="327825"/>
            </a:xfrm>
            <a:custGeom>
              <a:avLst/>
              <a:gdLst/>
              <a:ahLst/>
              <a:cxnLst/>
              <a:rect l="l" t="t" r="r" b="b"/>
              <a:pathLst>
                <a:path w="12334" h="13113" extrusionOk="0">
                  <a:moveTo>
                    <a:pt x="6408" y="1422"/>
                  </a:moveTo>
                  <a:lnTo>
                    <a:pt x="11514" y="6563"/>
                  </a:lnTo>
                  <a:lnTo>
                    <a:pt x="6408" y="11698"/>
                  </a:lnTo>
                  <a:lnTo>
                    <a:pt x="6408" y="8471"/>
                  </a:lnTo>
                  <a:lnTo>
                    <a:pt x="590" y="8471"/>
                  </a:lnTo>
                  <a:lnTo>
                    <a:pt x="590" y="4631"/>
                  </a:lnTo>
                  <a:lnTo>
                    <a:pt x="6408" y="4631"/>
                  </a:lnTo>
                  <a:lnTo>
                    <a:pt x="6408" y="1422"/>
                  </a:lnTo>
                  <a:close/>
                  <a:moveTo>
                    <a:pt x="5826" y="1"/>
                  </a:moveTo>
                  <a:lnTo>
                    <a:pt x="5826" y="4049"/>
                  </a:lnTo>
                  <a:lnTo>
                    <a:pt x="1" y="4049"/>
                  </a:lnTo>
                  <a:lnTo>
                    <a:pt x="1" y="9053"/>
                  </a:lnTo>
                  <a:lnTo>
                    <a:pt x="5826" y="9053"/>
                  </a:lnTo>
                  <a:lnTo>
                    <a:pt x="5826" y="13113"/>
                  </a:lnTo>
                  <a:lnTo>
                    <a:pt x="12334" y="6563"/>
                  </a:lnTo>
                  <a:lnTo>
                    <a:pt x="58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a:off x="3743450" y="877425"/>
              <a:ext cx="160225" cy="182025"/>
            </a:xfrm>
            <a:custGeom>
              <a:avLst/>
              <a:gdLst/>
              <a:ahLst/>
              <a:cxnLst/>
              <a:rect l="l" t="t" r="r" b="b"/>
              <a:pathLst>
                <a:path w="6409" h="7281" extrusionOk="0">
                  <a:moveTo>
                    <a:pt x="5826" y="582"/>
                  </a:moveTo>
                  <a:lnTo>
                    <a:pt x="5826" y="3816"/>
                  </a:lnTo>
                  <a:lnTo>
                    <a:pt x="3210" y="6449"/>
                  </a:lnTo>
                  <a:lnTo>
                    <a:pt x="590" y="3769"/>
                  </a:lnTo>
                  <a:lnTo>
                    <a:pt x="590" y="582"/>
                  </a:lnTo>
                  <a:close/>
                  <a:moveTo>
                    <a:pt x="1" y="0"/>
                  </a:moveTo>
                  <a:lnTo>
                    <a:pt x="1" y="4006"/>
                  </a:lnTo>
                  <a:lnTo>
                    <a:pt x="3204" y="7281"/>
                  </a:lnTo>
                  <a:lnTo>
                    <a:pt x="6408" y="4054"/>
                  </a:lnTo>
                  <a:lnTo>
                    <a:pt x="64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a:off x="3743642" y="599675"/>
              <a:ext cx="160225" cy="181775"/>
            </a:xfrm>
            <a:custGeom>
              <a:avLst/>
              <a:gdLst/>
              <a:ahLst/>
              <a:cxnLst/>
              <a:rect l="l" t="t" r="r" b="b"/>
              <a:pathLst>
                <a:path w="6409" h="7271" extrusionOk="0">
                  <a:moveTo>
                    <a:pt x="3210" y="834"/>
                  </a:moveTo>
                  <a:lnTo>
                    <a:pt x="5826" y="3473"/>
                  </a:lnTo>
                  <a:lnTo>
                    <a:pt x="5826" y="6688"/>
                  </a:lnTo>
                  <a:lnTo>
                    <a:pt x="590" y="6688"/>
                  </a:lnTo>
                  <a:lnTo>
                    <a:pt x="590" y="3514"/>
                  </a:lnTo>
                  <a:lnTo>
                    <a:pt x="3210" y="834"/>
                  </a:lnTo>
                  <a:close/>
                  <a:moveTo>
                    <a:pt x="3204" y="1"/>
                  </a:moveTo>
                  <a:lnTo>
                    <a:pt x="1" y="3276"/>
                  </a:lnTo>
                  <a:lnTo>
                    <a:pt x="1" y="7270"/>
                  </a:lnTo>
                  <a:lnTo>
                    <a:pt x="6408" y="7270"/>
                  </a:lnTo>
                  <a:lnTo>
                    <a:pt x="6408" y="3229"/>
                  </a:lnTo>
                  <a:lnTo>
                    <a:pt x="32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a:off x="3040025" y="665525"/>
              <a:ext cx="308350" cy="328100"/>
            </a:xfrm>
            <a:custGeom>
              <a:avLst/>
              <a:gdLst/>
              <a:ahLst/>
              <a:cxnLst/>
              <a:rect l="l" t="t" r="r" b="b"/>
              <a:pathLst>
                <a:path w="12334" h="13124" extrusionOk="0">
                  <a:moveTo>
                    <a:pt x="5933" y="1415"/>
                  </a:moveTo>
                  <a:lnTo>
                    <a:pt x="5933" y="4636"/>
                  </a:lnTo>
                  <a:lnTo>
                    <a:pt x="11752" y="4636"/>
                  </a:lnTo>
                  <a:lnTo>
                    <a:pt x="11752" y="8476"/>
                  </a:lnTo>
                  <a:lnTo>
                    <a:pt x="5933" y="8476"/>
                  </a:lnTo>
                  <a:lnTo>
                    <a:pt x="5933" y="11710"/>
                  </a:lnTo>
                  <a:lnTo>
                    <a:pt x="826" y="6556"/>
                  </a:lnTo>
                  <a:lnTo>
                    <a:pt x="5933" y="1415"/>
                  </a:lnTo>
                  <a:close/>
                  <a:moveTo>
                    <a:pt x="6521" y="0"/>
                  </a:moveTo>
                  <a:lnTo>
                    <a:pt x="0" y="6556"/>
                  </a:lnTo>
                  <a:lnTo>
                    <a:pt x="6521" y="13124"/>
                  </a:lnTo>
                  <a:lnTo>
                    <a:pt x="6521" y="9058"/>
                  </a:lnTo>
                  <a:lnTo>
                    <a:pt x="12334" y="9058"/>
                  </a:lnTo>
                  <a:lnTo>
                    <a:pt x="12334" y="4054"/>
                  </a:lnTo>
                  <a:lnTo>
                    <a:pt x="6521" y="4054"/>
                  </a:lnTo>
                  <a:lnTo>
                    <a:pt x="6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a:off x="3188350" y="877425"/>
              <a:ext cx="160025" cy="182025"/>
            </a:xfrm>
            <a:custGeom>
              <a:avLst/>
              <a:gdLst/>
              <a:ahLst/>
              <a:cxnLst/>
              <a:rect l="l" t="t" r="r" b="b"/>
              <a:pathLst>
                <a:path w="6401" h="7281" extrusionOk="0">
                  <a:moveTo>
                    <a:pt x="5819" y="582"/>
                  </a:moveTo>
                  <a:lnTo>
                    <a:pt x="5819" y="3769"/>
                  </a:lnTo>
                  <a:lnTo>
                    <a:pt x="3197" y="6449"/>
                  </a:lnTo>
                  <a:lnTo>
                    <a:pt x="588" y="3822"/>
                  </a:lnTo>
                  <a:lnTo>
                    <a:pt x="588" y="582"/>
                  </a:lnTo>
                  <a:close/>
                  <a:moveTo>
                    <a:pt x="0" y="0"/>
                  </a:moveTo>
                  <a:lnTo>
                    <a:pt x="0" y="4060"/>
                  </a:lnTo>
                  <a:lnTo>
                    <a:pt x="3197" y="7281"/>
                  </a:lnTo>
                  <a:lnTo>
                    <a:pt x="6401" y="4006"/>
                  </a:lnTo>
                  <a:lnTo>
                    <a:pt x="64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a:off x="3188350" y="599675"/>
              <a:ext cx="160025" cy="181775"/>
            </a:xfrm>
            <a:custGeom>
              <a:avLst/>
              <a:gdLst/>
              <a:ahLst/>
              <a:cxnLst/>
              <a:rect l="l" t="t" r="r" b="b"/>
              <a:pathLst>
                <a:path w="6401" h="7271" extrusionOk="0">
                  <a:moveTo>
                    <a:pt x="3197" y="834"/>
                  </a:moveTo>
                  <a:lnTo>
                    <a:pt x="5819" y="3514"/>
                  </a:lnTo>
                  <a:lnTo>
                    <a:pt x="5819" y="6688"/>
                  </a:lnTo>
                  <a:lnTo>
                    <a:pt x="588" y="6688"/>
                  </a:lnTo>
                  <a:lnTo>
                    <a:pt x="588" y="3460"/>
                  </a:lnTo>
                  <a:lnTo>
                    <a:pt x="3197" y="834"/>
                  </a:lnTo>
                  <a:close/>
                  <a:moveTo>
                    <a:pt x="3197" y="1"/>
                  </a:moveTo>
                  <a:lnTo>
                    <a:pt x="0" y="3223"/>
                  </a:lnTo>
                  <a:lnTo>
                    <a:pt x="0" y="7270"/>
                  </a:lnTo>
                  <a:lnTo>
                    <a:pt x="6401" y="7270"/>
                  </a:lnTo>
                  <a:lnTo>
                    <a:pt x="6401" y="3276"/>
                  </a:lnTo>
                  <a:lnTo>
                    <a:pt x="31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a:off x="3381800" y="1027200"/>
              <a:ext cx="328275" cy="308350"/>
            </a:xfrm>
            <a:custGeom>
              <a:avLst/>
              <a:gdLst/>
              <a:ahLst/>
              <a:cxnLst/>
              <a:rect l="l" t="t" r="r" b="b"/>
              <a:pathLst>
                <a:path w="13131" h="12334" extrusionOk="0">
                  <a:moveTo>
                    <a:pt x="8488" y="582"/>
                  </a:moveTo>
                  <a:lnTo>
                    <a:pt x="8488" y="6395"/>
                  </a:lnTo>
                  <a:lnTo>
                    <a:pt x="11709" y="6395"/>
                  </a:lnTo>
                  <a:lnTo>
                    <a:pt x="6563" y="11508"/>
                  </a:lnTo>
                  <a:lnTo>
                    <a:pt x="1420" y="6395"/>
                  </a:lnTo>
                  <a:lnTo>
                    <a:pt x="4654" y="6395"/>
                  </a:lnTo>
                  <a:lnTo>
                    <a:pt x="4654" y="582"/>
                  </a:lnTo>
                  <a:close/>
                  <a:moveTo>
                    <a:pt x="4066" y="0"/>
                  </a:moveTo>
                  <a:lnTo>
                    <a:pt x="4066" y="5813"/>
                  </a:lnTo>
                  <a:lnTo>
                    <a:pt x="1" y="5813"/>
                  </a:lnTo>
                  <a:lnTo>
                    <a:pt x="6563" y="12334"/>
                  </a:lnTo>
                  <a:lnTo>
                    <a:pt x="13130" y="5813"/>
                  </a:lnTo>
                  <a:lnTo>
                    <a:pt x="9076" y="5813"/>
                  </a:lnTo>
                  <a:lnTo>
                    <a:pt x="90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a:off x="3316125" y="1027200"/>
              <a:ext cx="182025" cy="159900"/>
            </a:xfrm>
            <a:custGeom>
              <a:avLst/>
              <a:gdLst/>
              <a:ahLst/>
              <a:cxnLst/>
              <a:rect l="l" t="t" r="r" b="b"/>
              <a:pathLst>
                <a:path w="7281" h="6396" extrusionOk="0">
                  <a:moveTo>
                    <a:pt x="6693" y="582"/>
                  </a:moveTo>
                  <a:lnTo>
                    <a:pt x="6693" y="5813"/>
                  </a:lnTo>
                  <a:lnTo>
                    <a:pt x="3459" y="5813"/>
                  </a:lnTo>
                  <a:lnTo>
                    <a:pt x="832" y="3204"/>
                  </a:lnTo>
                  <a:lnTo>
                    <a:pt x="3512" y="582"/>
                  </a:lnTo>
                  <a:close/>
                  <a:moveTo>
                    <a:pt x="3275" y="0"/>
                  </a:moveTo>
                  <a:lnTo>
                    <a:pt x="0" y="3199"/>
                  </a:lnTo>
                  <a:lnTo>
                    <a:pt x="3215" y="6395"/>
                  </a:lnTo>
                  <a:lnTo>
                    <a:pt x="7281" y="6395"/>
                  </a:lnTo>
                  <a:lnTo>
                    <a:pt x="72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a:off x="3594000" y="1027200"/>
              <a:ext cx="181900" cy="159900"/>
            </a:xfrm>
            <a:custGeom>
              <a:avLst/>
              <a:gdLst/>
              <a:ahLst/>
              <a:cxnLst/>
              <a:rect l="l" t="t" r="r" b="b"/>
              <a:pathLst>
                <a:path w="7276" h="6396" extrusionOk="0">
                  <a:moveTo>
                    <a:pt x="3762" y="582"/>
                  </a:moveTo>
                  <a:lnTo>
                    <a:pt x="6442" y="3204"/>
                  </a:lnTo>
                  <a:lnTo>
                    <a:pt x="3816" y="5813"/>
                  </a:lnTo>
                  <a:lnTo>
                    <a:pt x="588" y="5813"/>
                  </a:lnTo>
                  <a:lnTo>
                    <a:pt x="588" y="582"/>
                  </a:lnTo>
                  <a:close/>
                  <a:moveTo>
                    <a:pt x="0" y="0"/>
                  </a:moveTo>
                  <a:lnTo>
                    <a:pt x="0" y="6395"/>
                  </a:lnTo>
                  <a:lnTo>
                    <a:pt x="4053" y="6395"/>
                  </a:lnTo>
                  <a:lnTo>
                    <a:pt x="7275" y="3199"/>
                  </a:lnTo>
                  <a:lnTo>
                    <a:pt x="40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13"/>
          <p:cNvGrpSpPr/>
          <p:nvPr/>
        </p:nvGrpSpPr>
        <p:grpSpPr>
          <a:xfrm>
            <a:off x="8097974" y="-1856845"/>
            <a:ext cx="394386" cy="3137876"/>
            <a:chOff x="7324500" y="2391875"/>
            <a:chExt cx="177300" cy="1410725"/>
          </a:xfrm>
        </p:grpSpPr>
        <p:sp>
          <p:nvSpPr>
            <p:cNvPr id="1326" name="Google Shape;1326;p13"/>
            <p:cNvSpPr/>
            <p:nvPr/>
          </p:nvSpPr>
          <p:spPr>
            <a:xfrm>
              <a:off x="7324500" y="3625150"/>
              <a:ext cx="177300" cy="177450"/>
            </a:xfrm>
            <a:custGeom>
              <a:avLst/>
              <a:gdLst/>
              <a:ahLst/>
              <a:cxnLst/>
              <a:rect l="l" t="t" r="r" b="b"/>
              <a:pathLst>
                <a:path w="7092" h="7098" extrusionOk="0">
                  <a:moveTo>
                    <a:pt x="3549" y="673"/>
                  </a:moveTo>
                  <a:lnTo>
                    <a:pt x="4393" y="1510"/>
                  </a:lnTo>
                  <a:lnTo>
                    <a:pt x="5581" y="1510"/>
                  </a:lnTo>
                  <a:lnTo>
                    <a:pt x="5581" y="2700"/>
                  </a:lnTo>
                  <a:lnTo>
                    <a:pt x="6426" y="3548"/>
                  </a:lnTo>
                  <a:lnTo>
                    <a:pt x="5581" y="4398"/>
                  </a:lnTo>
                  <a:lnTo>
                    <a:pt x="5581" y="5581"/>
                  </a:lnTo>
                  <a:lnTo>
                    <a:pt x="4393" y="5581"/>
                  </a:lnTo>
                  <a:lnTo>
                    <a:pt x="3543" y="6425"/>
                  </a:lnTo>
                  <a:lnTo>
                    <a:pt x="2693" y="5581"/>
                  </a:lnTo>
                  <a:lnTo>
                    <a:pt x="1510" y="5581"/>
                  </a:lnTo>
                  <a:lnTo>
                    <a:pt x="1510" y="4398"/>
                  </a:lnTo>
                  <a:lnTo>
                    <a:pt x="667" y="3548"/>
                  </a:lnTo>
                  <a:lnTo>
                    <a:pt x="1510" y="2700"/>
                  </a:lnTo>
                  <a:lnTo>
                    <a:pt x="1510" y="1510"/>
                  </a:lnTo>
                  <a:lnTo>
                    <a:pt x="2700" y="1510"/>
                  </a:lnTo>
                  <a:lnTo>
                    <a:pt x="3549" y="673"/>
                  </a:lnTo>
                  <a:close/>
                  <a:moveTo>
                    <a:pt x="3549" y="1"/>
                  </a:moveTo>
                  <a:lnTo>
                    <a:pt x="2509" y="1041"/>
                  </a:lnTo>
                  <a:lnTo>
                    <a:pt x="1035" y="1041"/>
                  </a:lnTo>
                  <a:lnTo>
                    <a:pt x="1035" y="2508"/>
                  </a:lnTo>
                  <a:lnTo>
                    <a:pt x="1" y="3548"/>
                  </a:lnTo>
                  <a:lnTo>
                    <a:pt x="1035" y="4590"/>
                  </a:lnTo>
                  <a:lnTo>
                    <a:pt x="1035" y="6057"/>
                  </a:lnTo>
                  <a:lnTo>
                    <a:pt x="2509" y="6057"/>
                  </a:lnTo>
                  <a:lnTo>
                    <a:pt x="3549" y="7097"/>
                  </a:lnTo>
                  <a:lnTo>
                    <a:pt x="4583" y="6057"/>
                  </a:lnTo>
                  <a:lnTo>
                    <a:pt x="6058" y="6057"/>
                  </a:lnTo>
                  <a:lnTo>
                    <a:pt x="6058" y="4590"/>
                  </a:lnTo>
                  <a:lnTo>
                    <a:pt x="7092" y="3548"/>
                  </a:lnTo>
                  <a:lnTo>
                    <a:pt x="6058" y="2508"/>
                  </a:lnTo>
                  <a:lnTo>
                    <a:pt x="6058" y="1041"/>
                  </a:lnTo>
                  <a:lnTo>
                    <a:pt x="4583" y="1041"/>
                  </a:lnTo>
                  <a:lnTo>
                    <a:pt x="3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a:off x="7411275" y="2391875"/>
              <a:ext cx="3725" cy="1239250"/>
            </a:xfrm>
            <a:custGeom>
              <a:avLst/>
              <a:gdLst/>
              <a:ahLst/>
              <a:cxnLst/>
              <a:rect l="l" t="t" r="r" b="b"/>
              <a:pathLst>
                <a:path w="149" h="49570" extrusionOk="0">
                  <a:moveTo>
                    <a:pt x="1" y="0"/>
                  </a:moveTo>
                  <a:lnTo>
                    <a:pt x="1" y="49570"/>
                  </a:lnTo>
                  <a:lnTo>
                    <a:pt x="149" y="49570"/>
                  </a:lnTo>
                  <a:lnTo>
                    <a:pt x="1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BLANK_1_2">
    <p:spTree>
      <p:nvGrpSpPr>
        <p:cNvPr id="1" name="Shape 1328"/>
        <p:cNvGrpSpPr/>
        <p:nvPr/>
      </p:nvGrpSpPr>
      <p:grpSpPr>
        <a:xfrm>
          <a:off x="0" y="0"/>
          <a:ext cx="0" cy="0"/>
          <a:chOff x="0" y="0"/>
          <a:chExt cx="0" cy="0"/>
        </a:xfrm>
      </p:grpSpPr>
      <p:grpSp>
        <p:nvGrpSpPr>
          <p:cNvPr id="1329" name="Google Shape;1329;p14"/>
          <p:cNvGrpSpPr/>
          <p:nvPr/>
        </p:nvGrpSpPr>
        <p:grpSpPr>
          <a:xfrm>
            <a:off x="7559109" y="-1177130"/>
            <a:ext cx="2292602" cy="2292602"/>
            <a:chOff x="277450" y="4273200"/>
            <a:chExt cx="870289" cy="870289"/>
          </a:xfrm>
        </p:grpSpPr>
        <p:sp>
          <p:nvSpPr>
            <p:cNvPr id="1330" name="Google Shape;1330;p14"/>
            <p:cNvSpPr/>
            <p:nvPr/>
          </p:nvSpPr>
          <p:spPr>
            <a:xfrm>
              <a:off x="325701" y="4321451"/>
              <a:ext cx="773783" cy="773783"/>
            </a:xfrm>
            <a:custGeom>
              <a:avLst/>
              <a:gdLst/>
              <a:ahLst/>
              <a:cxnLst/>
              <a:rect l="l" t="t" r="r" b="b"/>
              <a:pathLst>
                <a:path w="48076" h="48076" extrusionOk="0">
                  <a:moveTo>
                    <a:pt x="23962" y="0"/>
                  </a:moveTo>
                  <a:lnTo>
                    <a:pt x="16977" y="6985"/>
                  </a:lnTo>
                  <a:lnTo>
                    <a:pt x="7092" y="6985"/>
                  </a:lnTo>
                  <a:lnTo>
                    <a:pt x="7092" y="16870"/>
                  </a:lnTo>
                  <a:lnTo>
                    <a:pt x="0" y="23962"/>
                  </a:lnTo>
                  <a:lnTo>
                    <a:pt x="7092" y="31054"/>
                  </a:lnTo>
                  <a:lnTo>
                    <a:pt x="7092" y="41090"/>
                  </a:lnTo>
                  <a:lnTo>
                    <a:pt x="17120" y="41090"/>
                  </a:lnTo>
                  <a:lnTo>
                    <a:pt x="24114" y="48076"/>
                  </a:lnTo>
                  <a:lnTo>
                    <a:pt x="31099" y="41090"/>
                  </a:lnTo>
                  <a:lnTo>
                    <a:pt x="40983" y="41090"/>
                  </a:lnTo>
                  <a:lnTo>
                    <a:pt x="40983" y="31206"/>
                  </a:lnTo>
                  <a:lnTo>
                    <a:pt x="48076" y="24114"/>
                  </a:lnTo>
                  <a:lnTo>
                    <a:pt x="40983" y="17022"/>
                  </a:lnTo>
                  <a:lnTo>
                    <a:pt x="40983" y="6985"/>
                  </a:lnTo>
                  <a:lnTo>
                    <a:pt x="30956" y="6985"/>
                  </a:lnTo>
                  <a:lnTo>
                    <a:pt x="239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4"/>
            <p:cNvSpPr/>
            <p:nvPr/>
          </p:nvSpPr>
          <p:spPr>
            <a:xfrm>
              <a:off x="277450" y="4273200"/>
              <a:ext cx="870289" cy="870289"/>
            </a:xfrm>
            <a:custGeom>
              <a:avLst/>
              <a:gdLst/>
              <a:ahLst/>
              <a:cxnLst/>
              <a:rect l="l" t="t" r="r" b="b"/>
              <a:pathLst>
                <a:path w="54072" h="54072" extrusionOk="0">
                  <a:moveTo>
                    <a:pt x="26960" y="1410"/>
                  </a:moveTo>
                  <a:lnTo>
                    <a:pt x="34409" y="8859"/>
                  </a:lnTo>
                  <a:lnTo>
                    <a:pt x="45097" y="8859"/>
                  </a:lnTo>
                  <a:lnTo>
                    <a:pt x="45097" y="19556"/>
                  </a:lnTo>
                  <a:lnTo>
                    <a:pt x="52662" y="27112"/>
                  </a:lnTo>
                  <a:lnTo>
                    <a:pt x="45097" y="34677"/>
                  </a:lnTo>
                  <a:lnTo>
                    <a:pt x="45097" y="45212"/>
                  </a:lnTo>
                  <a:lnTo>
                    <a:pt x="34561" y="45212"/>
                  </a:lnTo>
                  <a:lnTo>
                    <a:pt x="27112" y="52662"/>
                  </a:lnTo>
                  <a:lnTo>
                    <a:pt x="19663" y="45212"/>
                  </a:lnTo>
                  <a:lnTo>
                    <a:pt x="8975" y="45212"/>
                  </a:lnTo>
                  <a:lnTo>
                    <a:pt x="8975" y="34516"/>
                  </a:lnTo>
                  <a:lnTo>
                    <a:pt x="1410" y="26960"/>
                  </a:lnTo>
                  <a:lnTo>
                    <a:pt x="8975" y="19395"/>
                  </a:lnTo>
                  <a:lnTo>
                    <a:pt x="8975" y="8859"/>
                  </a:lnTo>
                  <a:lnTo>
                    <a:pt x="19502" y="8859"/>
                  </a:lnTo>
                  <a:lnTo>
                    <a:pt x="26960" y="1410"/>
                  </a:lnTo>
                  <a:close/>
                  <a:moveTo>
                    <a:pt x="26960" y="1"/>
                  </a:moveTo>
                  <a:lnTo>
                    <a:pt x="19092" y="7860"/>
                  </a:lnTo>
                  <a:lnTo>
                    <a:pt x="7976" y="7860"/>
                  </a:lnTo>
                  <a:lnTo>
                    <a:pt x="7976" y="18985"/>
                  </a:lnTo>
                  <a:lnTo>
                    <a:pt x="1" y="26960"/>
                  </a:lnTo>
                  <a:lnTo>
                    <a:pt x="7976" y="34927"/>
                  </a:lnTo>
                  <a:lnTo>
                    <a:pt x="7976" y="46212"/>
                  </a:lnTo>
                  <a:lnTo>
                    <a:pt x="19252" y="46212"/>
                  </a:lnTo>
                  <a:lnTo>
                    <a:pt x="27112" y="54071"/>
                  </a:lnTo>
                  <a:lnTo>
                    <a:pt x="34980" y="46212"/>
                  </a:lnTo>
                  <a:lnTo>
                    <a:pt x="46096" y="46212"/>
                  </a:lnTo>
                  <a:lnTo>
                    <a:pt x="46096" y="35087"/>
                  </a:lnTo>
                  <a:lnTo>
                    <a:pt x="54071" y="27112"/>
                  </a:lnTo>
                  <a:lnTo>
                    <a:pt x="46096" y="19136"/>
                  </a:lnTo>
                  <a:lnTo>
                    <a:pt x="46096" y="7860"/>
                  </a:lnTo>
                  <a:lnTo>
                    <a:pt x="34820" y="7860"/>
                  </a:lnTo>
                  <a:lnTo>
                    <a:pt x="26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4"/>
            <p:cNvSpPr/>
            <p:nvPr/>
          </p:nvSpPr>
          <p:spPr>
            <a:xfrm>
              <a:off x="354847" y="4350742"/>
              <a:ext cx="715197" cy="715053"/>
            </a:xfrm>
            <a:custGeom>
              <a:avLst/>
              <a:gdLst/>
              <a:ahLst/>
              <a:cxnLst/>
              <a:rect l="l" t="t" r="r" b="b"/>
              <a:pathLst>
                <a:path w="44436" h="44427" extrusionOk="0">
                  <a:moveTo>
                    <a:pt x="22151" y="0"/>
                  </a:moveTo>
                  <a:lnTo>
                    <a:pt x="15692" y="6459"/>
                  </a:lnTo>
                  <a:lnTo>
                    <a:pt x="6557" y="6459"/>
                  </a:lnTo>
                  <a:lnTo>
                    <a:pt x="6557" y="15594"/>
                  </a:lnTo>
                  <a:lnTo>
                    <a:pt x="0" y="22142"/>
                  </a:lnTo>
                  <a:lnTo>
                    <a:pt x="6557" y="28699"/>
                  </a:lnTo>
                  <a:lnTo>
                    <a:pt x="6557" y="37968"/>
                  </a:lnTo>
                  <a:lnTo>
                    <a:pt x="15826" y="37968"/>
                  </a:lnTo>
                  <a:lnTo>
                    <a:pt x="22285" y="44427"/>
                  </a:lnTo>
                  <a:lnTo>
                    <a:pt x="28744" y="37968"/>
                  </a:lnTo>
                  <a:lnTo>
                    <a:pt x="37879" y="37968"/>
                  </a:lnTo>
                  <a:lnTo>
                    <a:pt x="37879" y="28833"/>
                  </a:lnTo>
                  <a:lnTo>
                    <a:pt x="44436" y="22276"/>
                  </a:lnTo>
                  <a:lnTo>
                    <a:pt x="37879" y="15728"/>
                  </a:lnTo>
                  <a:lnTo>
                    <a:pt x="37879" y="6459"/>
                  </a:lnTo>
                  <a:lnTo>
                    <a:pt x="28610" y="6459"/>
                  </a:lnTo>
                  <a:lnTo>
                    <a:pt x="22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14"/>
          <p:cNvGrpSpPr/>
          <p:nvPr/>
        </p:nvGrpSpPr>
        <p:grpSpPr>
          <a:xfrm>
            <a:off x="8047411" y="4227154"/>
            <a:ext cx="762985" cy="762897"/>
            <a:chOff x="8021087" y="4295195"/>
            <a:chExt cx="1136578" cy="1136447"/>
          </a:xfrm>
        </p:grpSpPr>
        <p:sp>
          <p:nvSpPr>
            <p:cNvPr id="1334" name="Google Shape;1334;p14"/>
            <p:cNvSpPr/>
            <p:nvPr/>
          </p:nvSpPr>
          <p:spPr>
            <a:xfrm>
              <a:off x="8084049" y="4358026"/>
              <a:ext cx="1010657" cy="1010788"/>
            </a:xfrm>
            <a:custGeom>
              <a:avLst/>
              <a:gdLst/>
              <a:ahLst/>
              <a:cxnLst/>
              <a:rect l="l" t="t" r="r" b="b"/>
              <a:pathLst>
                <a:path w="61994" h="62002" extrusionOk="0">
                  <a:moveTo>
                    <a:pt x="30903" y="1"/>
                  </a:moveTo>
                  <a:lnTo>
                    <a:pt x="21893" y="9011"/>
                  </a:lnTo>
                  <a:lnTo>
                    <a:pt x="9145" y="9011"/>
                  </a:lnTo>
                  <a:lnTo>
                    <a:pt x="9145" y="21759"/>
                  </a:lnTo>
                  <a:lnTo>
                    <a:pt x="1" y="30903"/>
                  </a:lnTo>
                  <a:lnTo>
                    <a:pt x="9145" y="40056"/>
                  </a:lnTo>
                  <a:lnTo>
                    <a:pt x="9145" y="52982"/>
                  </a:lnTo>
                  <a:lnTo>
                    <a:pt x="22080" y="52982"/>
                  </a:lnTo>
                  <a:lnTo>
                    <a:pt x="31091" y="62002"/>
                  </a:lnTo>
                  <a:lnTo>
                    <a:pt x="40101" y="52982"/>
                  </a:lnTo>
                  <a:lnTo>
                    <a:pt x="52849" y="52982"/>
                  </a:lnTo>
                  <a:lnTo>
                    <a:pt x="52849" y="40234"/>
                  </a:lnTo>
                  <a:lnTo>
                    <a:pt x="61993" y="31090"/>
                  </a:lnTo>
                  <a:lnTo>
                    <a:pt x="52849" y="21946"/>
                  </a:lnTo>
                  <a:lnTo>
                    <a:pt x="52849" y="9011"/>
                  </a:lnTo>
                  <a:lnTo>
                    <a:pt x="39914" y="9011"/>
                  </a:lnTo>
                  <a:lnTo>
                    <a:pt x="309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4"/>
            <p:cNvSpPr/>
            <p:nvPr/>
          </p:nvSpPr>
          <p:spPr>
            <a:xfrm>
              <a:off x="8021087" y="4295195"/>
              <a:ext cx="1136578" cy="1136447"/>
            </a:xfrm>
            <a:custGeom>
              <a:avLst/>
              <a:gdLst/>
              <a:ahLst/>
              <a:cxnLst/>
              <a:rect l="l" t="t" r="r" b="b"/>
              <a:pathLst>
                <a:path w="69718" h="69710" extrusionOk="0">
                  <a:moveTo>
                    <a:pt x="34756" y="1812"/>
                  </a:moveTo>
                  <a:lnTo>
                    <a:pt x="44364" y="11420"/>
                  </a:lnTo>
                  <a:lnTo>
                    <a:pt x="58147" y="11420"/>
                  </a:lnTo>
                  <a:lnTo>
                    <a:pt x="58147" y="25203"/>
                  </a:lnTo>
                  <a:lnTo>
                    <a:pt x="67898" y="34953"/>
                  </a:lnTo>
                  <a:lnTo>
                    <a:pt x="58147" y="44704"/>
                  </a:lnTo>
                  <a:lnTo>
                    <a:pt x="58147" y="58291"/>
                  </a:lnTo>
                  <a:lnTo>
                    <a:pt x="44570" y="58291"/>
                  </a:lnTo>
                  <a:lnTo>
                    <a:pt x="34962" y="67899"/>
                  </a:lnTo>
                  <a:lnTo>
                    <a:pt x="25354" y="58291"/>
                  </a:lnTo>
                  <a:lnTo>
                    <a:pt x="11571" y="58291"/>
                  </a:lnTo>
                  <a:lnTo>
                    <a:pt x="11571" y="44499"/>
                  </a:lnTo>
                  <a:lnTo>
                    <a:pt x="1820" y="34748"/>
                  </a:lnTo>
                  <a:lnTo>
                    <a:pt x="11571" y="24997"/>
                  </a:lnTo>
                  <a:lnTo>
                    <a:pt x="11571" y="11420"/>
                  </a:lnTo>
                  <a:lnTo>
                    <a:pt x="25148" y="11420"/>
                  </a:lnTo>
                  <a:lnTo>
                    <a:pt x="34756" y="1812"/>
                  </a:lnTo>
                  <a:close/>
                  <a:moveTo>
                    <a:pt x="34756" y="1"/>
                  </a:moveTo>
                  <a:lnTo>
                    <a:pt x="24622" y="10135"/>
                  </a:lnTo>
                  <a:lnTo>
                    <a:pt x="10286" y="10135"/>
                  </a:lnTo>
                  <a:lnTo>
                    <a:pt x="10286" y="24471"/>
                  </a:lnTo>
                  <a:lnTo>
                    <a:pt x="0" y="34748"/>
                  </a:lnTo>
                  <a:lnTo>
                    <a:pt x="10286" y="45034"/>
                  </a:lnTo>
                  <a:lnTo>
                    <a:pt x="10286" y="59575"/>
                  </a:lnTo>
                  <a:lnTo>
                    <a:pt x="24827" y="59575"/>
                  </a:lnTo>
                  <a:lnTo>
                    <a:pt x="34962" y="69709"/>
                  </a:lnTo>
                  <a:lnTo>
                    <a:pt x="45096" y="59575"/>
                  </a:lnTo>
                  <a:lnTo>
                    <a:pt x="59432" y="59575"/>
                  </a:lnTo>
                  <a:lnTo>
                    <a:pt x="59432" y="45239"/>
                  </a:lnTo>
                  <a:lnTo>
                    <a:pt x="69718" y="34953"/>
                  </a:lnTo>
                  <a:lnTo>
                    <a:pt x="59432" y="24676"/>
                  </a:lnTo>
                  <a:lnTo>
                    <a:pt x="59432" y="10135"/>
                  </a:lnTo>
                  <a:lnTo>
                    <a:pt x="44891" y="10135"/>
                  </a:lnTo>
                  <a:lnTo>
                    <a:pt x="347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8121871" y="4393371"/>
              <a:ext cx="937051" cy="937051"/>
            </a:xfrm>
            <a:custGeom>
              <a:avLst/>
              <a:gdLst/>
              <a:ahLst/>
              <a:cxnLst/>
              <a:rect l="l" t="t" r="r" b="b"/>
              <a:pathLst>
                <a:path w="57479" h="57479" extrusionOk="0">
                  <a:moveTo>
                    <a:pt x="28655" y="0"/>
                  </a:moveTo>
                  <a:lnTo>
                    <a:pt x="20296" y="8351"/>
                  </a:lnTo>
                  <a:lnTo>
                    <a:pt x="8484" y="8351"/>
                  </a:lnTo>
                  <a:lnTo>
                    <a:pt x="8484" y="20171"/>
                  </a:lnTo>
                  <a:lnTo>
                    <a:pt x="0" y="28646"/>
                  </a:lnTo>
                  <a:lnTo>
                    <a:pt x="8484" y="37130"/>
                  </a:lnTo>
                  <a:lnTo>
                    <a:pt x="8484" y="49119"/>
                  </a:lnTo>
                  <a:lnTo>
                    <a:pt x="20474" y="49119"/>
                  </a:lnTo>
                  <a:lnTo>
                    <a:pt x="28824" y="57478"/>
                  </a:lnTo>
                  <a:lnTo>
                    <a:pt x="37183" y="49119"/>
                  </a:lnTo>
                  <a:lnTo>
                    <a:pt x="49004" y="49119"/>
                  </a:lnTo>
                  <a:lnTo>
                    <a:pt x="49004" y="37299"/>
                  </a:lnTo>
                  <a:lnTo>
                    <a:pt x="57479" y="28824"/>
                  </a:lnTo>
                  <a:lnTo>
                    <a:pt x="49004" y="20340"/>
                  </a:lnTo>
                  <a:lnTo>
                    <a:pt x="49004" y="8351"/>
                  </a:lnTo>
                  <a:lnTo>
                    <a:pt x="37014" y="8351"/>
                  </a:lnTo>
                  <a:lnTo>
                    <a:pt x="286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7" name="Google Shape;1337;p14"/>
          <p:cNvGrpSpPr/>
          <p:nvPr/>
        </p:nvGrpSpPr>
        <p:grpSpPr>
          <a:xfrm>
            <a:off x="8413625" y="-933250"/>
            <a:ext cx="351500" cy="2497475"/>
            <a:chOff x="4378150" y="1221025"/>
            <a:chExt cx="351500" cy="2497475"/>
          </a:xfrm>
        </p:grpSpPr>
        <p:sp>
          <p:nvSpPr>
            <p:cNvPr id="1338" name="Google Shape;1338;p14"/>
            <p:cNvSpPr/>
            <p:nvPr/>
          </p:nvSpPr>
          <p:spPr>
            <a:xfrm>
              <a:off x="4378150" y="3385050"/>
              <a:ext cx="351500" cy="333450"/>
            </a:xfrm>
            <a:custGeom>
              <a:avLst/>
              <a:gdLst/>
              <a:ahLst/>
              <a:cxnLst/>
              <a:rect l="l" t="t" r="r" b="b"/>
              <a:pathLst>
                <a:path w="14060" h="13338" extrusionOk="0">
                  <a:moveTo>
                    <a:pt x="7030" y="2311"/>
                  </a:moveTo>
                  <a:lnTo>
                    <a:pt x="8226" y="5076"/>
                  </a:lnTo>
                  <a:cubicBezTo>
                    <a:pt x="8324" y="5299"/>
                    <a:pt x="8529" y="5451"/>
                    <a:pt x="8770" y="5478"/>
                  </a:cubicBezTo>
                  <a:lnTo>
                    <a:pt x="11776" y="5763"/>
                  </a:lnTo>
                  <a:lnTo>
                    <a:pt x="9510" y="7752"/>
                  </a:lnTo>
                  <a:cubicBezTo>
                    <a:pt x="9332" y="7913"/>
                    <a:pt x="9251" y="8154"/>
                    <a:pt x="9305" y="8395"/>
                  </a:cubicBezTo>
                  <a:lnTo>
                    <a:pt x="9965" y="11339"/>
                  </a:lnTo>
                  <a:lnTo>
                    <a:pt x="7360" y="9804"/>
                  </a:lnTo>
                  <a:cubicBezTo>
                    <a:pt x="7262" y="9742"/>
                    <a:pt x="7146" y="9706"/>
                    <a:pt x="7030" y="9706"/>
                  </a:cubicBezTo>
                  <a:cubicBezTo>
                    <a:pt x="6914" y="9706"/>
                    <a:pt x="6798" y="9742"/>
                    <a:pt x="6691" y="9804"/>
                  </a:cubicBezTo>
                  <a:lnTo>
                    <a:pt x="4095" y="11339"/>
                  </a:lnTo>
                  <a:lnTo>
                    <a:pt x="4755" y="8395"/>
                  </a:lnTo>
                  <a:cubicBezTo>
                    <a:pt x="4809" y="8154"/>
                    <a:pt x="4729" y="7913"/>
                    <a:pt x="4550" y="7752"/>
                  </a:cubicBezTo>
                  <a:lnTo>
                    <a:pt x="2284" y="5763"/>
                  </a:lnTo>
                  <a:lnTo>
                    <a:pt x="5291" y="5478"/>
                  </a:lnTo>
                  <a:cubicBezTo>
                    <a:pt x="5531" y="5451"/>
                    <a:pt x="5737" y="5299"/>
                    <a:pt x="5835" y="5076"/>
                  </a:cubicBezTo>
                  <a:lnTo>
                    <a:pt x="7030" y="2311"/>
                  </a:lnTo>
                  <a:close/>
                  <a:moveTo>
                    <a:pt x="7030" y="0"/>
                  </a:moveTo>
                  <a:cubicBezTo>
                    <a:pt x="6771" y="0"/>
                    <a:pt x="6531" y="152"/>
                    <a:pt x="6424" y="393"/>
                  </a:cubicBezTo>
                  <a:lnTo>
                    <a:pt x="4773" y="4202"/>
                  </a:lnTo>
                  <a:lnTo>
                    <a:pt x="643" y="4594"/>
                  </a:lnTo>
                  <a:cubicBezTo>
                    <a:pt x="384" y="4612"/>
                    <a:pt x="161" y="4791"/>
                    <a:pt x="81" y="5040"/>
                  </a:cubicBezTo>
                  <a:cubicBezTo>
                    <a:pt x="0" y="5290"/>
                    <a:pt x="81" y="5567"/>
                    <a:pt x="277" y="5736"/>
                  </a:cubicBezTo>
                  <a:lnTo>
                    <a:pt x="3381" y="8484"/>
                  </a:lnTo>
                  <a:lnTo>
                    <a:pt x="2480" y="12534"/>
                  </a:lnTo>
                  <a:cubicBezTo>
                    <a:pt x="2427" y="12793"/>
                    <a:pt x="2525" y="13060"/>
                    <a:pt x="2739" y="13212"/>
                  </a:cubicBezTo>
                  <a:cubicBezTo>
                    <a:pt x="2851" y="13295"/>
                    <a:pt x="2987" y="13338"/>
                    <a:pt x="3126" y="13338"/>
                  </a:cubicBezTo>
                  <a:cubicBezTo>
                    <a:pt x="3240" y="13338"/>
                    <a:pt x="3357" y="13308"/>
                    <a:pt x="3462" y="13248"/>
                  </a:cubicBezTo>
                  <a:lnTo>
                    <a:pt x="7030" y="11134"/>
                  </a:lnTo>
                  <a:lnTo>
                    <a:pt x="10599" y="13248"/>
                  </a:lnTo>
                  <a:cubicBezTo>
                    <a:pt x="10706" y="13310"/>
                    <a:pt x="10822" y="13337"/>
                    <a:pt x="10938" y="13337"/>
                  </a:cubicBezTo>
                  <a:cubicBezTo>
                    <a:pt x="11071" y="13337"/>
                    <a:pt x="11205" y="13292"/>
                    <a:pt x="11321" y="13212"/>
                  </a:cubicBezTo>
                  <a:cubicBezTo>
                    <a:pt x="11535" y="13060"/>
                    <a:pt x="11633" y="12793"/>
                    <a:pt x="11580" y="12534"/>
                  </a:cubicBezTo>
                  <a:lnTo>
                    <a:pt x="10679" y="8484"/>
                  </a:lnTo>
                  <a:lnTo>
                    <a:pt x="13783" y="5736"/>
                  </a:lnTo>
                  <a:cubicBezTo>
                    <a:pt x="13980" y="5567"/>
                    <a:pt x="14060" y="5290"/>
                    <a:pt x="13980" y="5040"/>
                  </a:cubicBezTo>
                  <a:cubicBezTo>
                    <a:pt x="13899" y="4791"/>
                    <a:pt x="13676" y="4612"/>
                    <a:pt x="13418" y="4594"/>
                  </a:cubicBezTo>
                  <a:lnTo>
                    <a:pt x="9278" y="4202"/>
                  </a:lnTo>
                  <a:lnTo>
                    <a:pt x="7637" y="393"/>
                  </a:lnTo>
                  <a:cubicBezTo>
                    <a:pt x="7530" y="152"/>
                    <a:pt x="7289" y="0"/>
                    <a:pt x="70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4"/>
            <p:cNvSpPr/>
            <p:nvPr/>
          </p:nvSpPr>
          <p:spPr>
            <a:xfrm>
              <a:off x="4522450" y="2299800"/>
              <a:ext cx="62925" cy="1022600"/>
            </a:xfrm>
            <a:custGeom>
              <a:avLst/>
              <a:gdLst/>
              <a:ahLst/>
              <a:cxnLst/>
              <a:rect l="l" t="t" r="r" b="b"/>
              <a:pathLst>
                <a:path w="2517" h="40904" extrusionOk="0">
                  <a:moveTo>
                    <a:pt x="1258" y="1"/>
                  </a:moveTo>
                  <a:cubicBezTo>
                    <a:pt x="562" y="1"/>
                    <a:pt x="0" y="563"/>
                    <a:pt x="0" y="1258"/>
                  </a:cubicBezTo>
                  <a:cubicBezTo>
                    <a:pt x="0" y="1954"/>
                    <a:pt x="562" y="2516"/>
                    <a:pt x="1258" y="2516"/>
                  </a:cubicBezTo>
                  <a:cubicBezTo>
                    <a:pt x="1954" y="2516"/>
                    <a:pt x="2516" y="1954"/>
                    <a:pt x="2516" y="1258"/>
                  </a:cubicBezTo>
                  <a:cubicBezTo>
                    <a:pt x="2516" y="563"/>
                    <a:pt x="1954" y="1"/>
                    <a:pt x="1258" y="1"/>
                  </a:cubicBezTo>
                  <a:close/>
                  <a:moveTo>
                    <a:pt x="1258" y="5487"/>
                  </a:moveTo>
                  <a:cubicBezTo>
                    <a:pt x="562" y="5487"/>
                    <a:pt x="0" y="6049"/>
                    <a:pt x="0" y="6745"/>
                  </a:cubicBezTo>
                  <a:cubicBezTo>
                    <a:pt x="0" y="7441"/>
                    <a:pt x="562" y="8003"/>
                    <a:pt x="1258" y="8003"/>
                  </a:cubicBezTo>
                  <a:cubicBezTo>
                    <a:pt x="1954" y="8003"/>
                    <a:pt x="2516" y="7441"/>
                    <a:pt x="2516" y="6745"/>
                  </a:cubicBezTo>
                  <a:cubicBezTo>
                    <a:pt x="2516" y="6049"/>
                    <a:pt x="1954" y="5487"/>
                    <a:pt x="1258" y="5487"/>
                  </a:cubicBezTo>
                  <a:close/>
                  <a:moveTo>
                    <a:pt x="1258" y="10973"/>
                  </a:moveTo>
                  <a:cubicBezTo>
                    <a:pt x="562" y="10973"/>
                    <a:pt x="0" y="11535"/>
                    <a:pt x="0" y="12231"/>
                  </a:cubicBezTo>
                  <a:cubicBezTo>
                    <a:pt x="0" y="12927"/>
                    <a:pt x="562" y="13480"/>
                    <a:pt x="1258" y="13480"/>
                  </a:cubicBezTo>
                  <a:cubicBezTo>
                    <a:pt x="1954" y="13480"/>
                    <a:pt x="2516" y="12927"/>
                    <a:pt x="2516" y="12231"/>
                  </a:cubicBezTo>
                  <a:cubicBezTo>
                    <a:pt x="2516" y="11535"/>
                    <a:pt x="1954" y="10973"/>
                    <a:pt x="1258" y="10973"/>
                  </a:cubicBezTo>
                  <a:close/>
                  <a:moveTo>
                    <a:pt x="1258" y="16451"/>
                  </a:moveTo>
                  <a:cubicBezTo>
                    <a:pt x="562" y="16451"/>
                    <a:pt x="0" y="17022"/>
                    <a:pt x="0" y="17709"/>
                  </a:cubicBezTo>
                  <a:cubicBezTo>
                    <a:pt x="0" y="18405"/>
                    <a:pt x="562" y="18976"/>
                    <a:pt x="1258" y="18976"/>
                  </a:cubicBezTo>
                  <a:cubicBezTo>
                    <a:pt x="1954" y="18976"/>
                    <a:pt x="2516" y="18405"/>
                    <a:pt x="2516" y="17709"/>
                  </a:cubicBezTo>
                  <a:cubicBezTo>
                    <a:pt x="2516" y="17022"/>
                    <a:pt x="1954" y="16451"/>
                    <a:pt x="1258" y="16451"/>
                  </a:cubicBezTo>
                  <a:close/>
                  <a:moveTo>
                    <a:pt x="1258" y="21946"/>
                  </a:moveTo>
                  <a:cubicBezTo>
                    <a:pt x="562" y="21946"/>
                    <a:pt x="0" y="22499"/>
                    <a:pt x="0" y="23195"/>
                  </a:cubicBezTo>
                  <a:cubicBezTo>
                    <a:pt x="0" y="23891"/>
                    <a:pt x="562" y="24453"/>
                    <a:pt x="1258" y="24453"/>
                  </a:cubicBezTo>
                  <a:cubicBezTo>
                    <a:pt x="1954" y="24453"/>
                    <a:pt x="2516" y="23891"/>
                    <a:pt x="2516" y="23195"/>
                  </a:cubicBezTo>
                  <a:cubicBezTo>
                    <a:pt x="2516" y="22499"/>
                    <a:pt x="1954" y="21946"/>
                    <a:pt x="1258" y="21946"/>
                  </a:cubicBezTo>
                  <a:close/>
                  <a:moveTo>
                    <a:pt x="1258" y="27424"/>
                  </a:moveTo>
                  <a:cubicBezTo>
                    <a:pt x="562" y="27424"/>
                    <a:pt x="0" y="27986"/>
                    <a:pt x="0" y="28682"/>
                  </a:cubicBezTo>
                  <a:cubicBezTo>
                    <a:pt x="0" y="29377"/>
                    <a:pt x="562" y="29939"/>
                    <a:pt x="1258" y="29939"/>
                  </a:cubicBezTo>
                  <a:cubicBezTo>
                    <a:pt x="1954" y="29939"/>
                    <a:pt x="2516" y="29377"/>
                    <a:pt x="2516" y="28682"/>
                  </a:cubicBezTo>
                  <a:cubicBezTo>
                    <a:pt x="2516" y="27986"/>
                    <a:pt x="1954" y="27424"/>
                    <a:pt x="1258" y="27424"/>
                  </a:cubicBezTo>
                  <a:close/>
                  <a:moveTo>
                    <a:pt x="1258" y="32910"/>
                  </a:moveTo>
                  <a:cubicBezTo>
                    <a:pt x="562" y="32910"/>
                    <a:pt x="0" y="33472"/>
                    <a:pt x="0" y="34168"/>
                  </a:cubicBezTo>
                  <a:cubicBezTo>
                    <a:pt x="0" y="34855"/>
                    <a:pt x="562" y="35426"/>
                    <a:pt x="1258" y="35426"/>
                  </a:cubicBezTo>
                  <a:cubicBezTo>
                    <a:pt x="1954" y="35426"/>
                    <a:pt x="2516" y="34855"/>
                    <a:pt x="2516" y="34168"/>
                  </a:cubicBezTo>
                  <a:cubicBezTo>
                    <a:pt x="2516" y="33472"/>
                    <a:pt x="1954" y="32910"/>
                    <a:pt x="1258" y="32910"/>
                  </a:cubicBezTo>
                  <a:close/>
                  <a:moveTo>
                    <a:pt x="1258" y="38397"/>
                  </a:moveTo>
                  <a:cubicBezTo>
                    <a:pt x="562" y="38397"/>
                    <a:pt x="0" y="38959"/>
                    <a:pt x="0" y="39654"/>
                  </a:cubicBezTo>
                  <a:cubicBezTo>
                    <a:pt x="0" y="40350"/>
                    <a:pt x="562" y="40903"/>
                    <a:pt x="1258" y="40903"/>
                  </a:cubicBezTo>
                  <a:cubicBezTo>
                    <a:pt x="1954" y="40903"/>
                    <a:pt x="2516" y="40350"/>
                    <a:pt x="2516" y="39654"/>
                  </a:cubicBezTo>
                  <a:cubicBezTo>
                    <a:pt x="2516" y="38959"/>
                    <a:pt x="1954" y="38397"/>
                    <a:pt x="1258" y="383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4"/>
            <p:cNvSpPr/>
            <p:nvPr/>
          </p:nvSpPr>
          <p:spPr>
            <a:xfrm>
              <a:off x="4545425" y="2331250"/>
              <a:ext cx="16975" cy="1079025"/>
            </a:xfrm>
            <a:custGeom>
              <a:avLst/>
              <a:gdLst/>
              <a:ahLst/>
              <a:cxnLst/>
              <a:rect l="l" t="t" r="r" b="b"/>
              <a:pathLst>
                <a:path w="679" h="43161" extrusionOk="0">
                  <a:moveTo>
                    <a:pt x="0" y="0"/>
                  </a:moveTo>
                  <a:lnTo>
                    <a:pt x="0" y="43160"/>
                  </a:lnTo>
                  <a:lnTo>
                    <a:pt x="678" y="43160"/>
                  </a:lnTo>
                  <a:lnTo>
                    <a:pt x="6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4522450" y="1221025"/>
              <a:ext cx="62925" cy="1022600"/>
            </a:xfrm>
            <a:custGeom>
              <a:avLst/>
              <a:gdLst/>
              <a:ahLst/>
              <a:cxnLst/>
              <a:rect l="l" t="t" r="r" b="b"/>
              <a:pathLst>
                <a:path w="2517" h="40904" extrusionOk="0">
                  <a:moveTo>
                    <a:pt x="1258" y="1"/>
                  </a:moveTo>
                  <a:cubicBezTo>
                    <a:pt x="562" y="1"/>
                    <a:pt x="0" y="554"/>
                    <a:pt x="0" y="1250"/>
                  </a:cubicBezTo>
                  <a:cubicBezTo>
                    <a:pt x="0" y="1945"/>
                    <a:pt x="562" y="2507"/>
                    <a:pt x="1258" y="2507"/>
                  </a:cubicBezTo>
                  <a:cubicBezTo>
                    <a:pt x="1954" y="2507"/>
                    <a:pt x="2516" y="1945"/>
                    <a:pt x="2516" y="1250"/>
                  </a:cubicBezTo>
                  <a:cubicBezTo>
                    <a:pt x="2516" y="554"/>
                    <a:pt x="1954" y="1"/>
                    <a:pt x="1258" y="1"/>
                  </a:cubicBezTo>
                  <a:close/>
                  <a:moveTo>
                    <a:pt x="1258" y="5478"/>
                  </a:moveTo>
                  <a:cubicBezTo>
                    <a:pt x="562" y="5478"/>
                    <a:pt x="0" y="6049"/>
                    <a:pt x="0" y="6745"/>
                  </a:cubicBezTo>
                  <a:cubicBezTo>
                    <a:pt x="0" y="7432"/>
                    <a:pt x="562" y="7994"/>
                    <a:pt x="1258" y="7994"/>
                  </a:cubicBezTo>
                  <a:cubicBezTo>
                    <a:pt x="1954" y="7994"/>
                    <a:pt x="2516" y="7432"/>
                    <a:pt x="2516" y="6745"/>
                  </a:cubicBezTo>
                  <a:cubicBezTo>
                    <a:pt x="2516" y="6049"/>
                    <a:pt x="1954" y="5478"/>
                    <a:pt x="1258" y="5478"/>
                  </a:cubicBezTo>
                  <a:close/>
                  <a:moveTo>
                    <a:pt x="1258" y="10965"/>
                  </a:moveTo>
                  <a:cubicBezTo>
                    <a:pt x="562" y="10965"/>
                    <a:pt x="0" y="11527"/>
                    <a:pt x="0" y="12222"/>
                  </a:cubicBezTo>
                  <a:cubicBezTo>
                    <a:pt x="0" y="12918"/>
                    <a:pt x="562" y="13480"/>
                    <a:pt x="1258" y="13480"/>
                  </a:cubicBezTo>
                  <a:cubicBezTo>
                    <a:pt x="1954" y="13480"/>
                    <a:pt x="2516" y="12918"/>
                    <a:pt x="2516" y="12222"/>
                  </a:cubicBezTo>
                  <a:cubicBezTo>
                    <a:pt x="2516" y="11527"/>
                    <a:pt x="1954" y="10965"/>
                    <a:pt x="1258" y="10965"/>
                  </a:cubicBezTo>
                  <a:close/>
                  <a:moveTo>
                    <a:pt x="1258" y="16451"/>
                  </a:moveTo>
                  <a:cubicBezTo>
                    <a:pt x="562" y="16451"/>
                    <a:pt x="0" y="17013"/>
                    <a:pt x="0" y="17709"/>
                  </a:cubicBezTo>
                  <a:cubicBezTo>
                    <a:pt x="0" y="18405"/>
                    <a:pt x="562" y="18967"/>
                    <a:pt x="1258" y="18967"/>
                  </a:cubicBezTo>
                  <a:cubicBezTo>
                    <a:pt x="1954" y="18967"/>
                    <a:pt x="2516" y="18405"/>
                    <a:pt x="2516" y="17709"/>
                  </a:cubicBezTo>
                  <a:cubicBezTo>
                    <a:pt x="2516" y="17013"/>
                    <a:pt x="1954" y="16451"/>
                    <a:pt x="1258" y="16451"/>
                  </a:cubicBezTo>
                  <a:close/>
                  <a:moveTo>
                    <a:pt x="1258" y="21937"/>
                  </a:moveTo>
                  <a:cubicBezTo>
                    <a:pt x="562" y="21937"/>
                    <a:pt x="0" y="22499"/>
                    <a:pt x="0" y="23195"/>
                  </a:cubicBezTo>
                  <a:cubicBezTo>
                    <a:pt x="0" y="23891"/>
                    <a:pt x="562" y="24453"/>
                    <a:pt x="1258" y="24453"/>
                  </a:cubicBezTo>
                  <a:cubicBezTo>
                    <a:pt x="1954" y="24453"/>
                    <a:pt x="2516" y="23891"/>
                    <a:pt x="2516" y="23195"/>
                  </a:cubicBezTo>
                  <a:cubicBezTo>
                    <a:pt x="2516" y="22499"/>
                    <a:pt x="1954" y="21937"/>
                    <a:pt x="1258" y="21937"/>
                  </a:cubicBezTo>
                  <a:close/>
                  <a:moveTo>
                    <a:pt x="1258" y="27424"/>
                  </a:moveTo>
                  <a:cubicBezTo>
                    <a:pt x="562" y="27424"/>
                    <a:pt x="0" y="27986"/>
                    <a:pt x="0" y="28673"/>
                  </a:cubicBezTo>
                  <a:cubicBezTo>
                    <a:pt x="0" y="29369"/>
                    <a:pt x="562" y="29940"/>
                    <a:pt x="1258" y="29940"/>
                  </a:cubicBezTo>
                  <a:cubicBezTo>
                    <a:pt x="1954" y="29940"/>
                    <a:pt x="2516" y="29369"/>
                    <a:pt x="2516" y="28673"/>
                  </a:cubicBezTo>
                  <a:cubicBezTo>
                    <a:pt x="2516" y="27986"/>
                    <a:pt x="1954" y="27424"/>
                    <a:pt x="1258" y="27424"/>
                  </a:cubicBezTo>
                  <a:close/>
                  <a:moveTo>
                    <a:pt x="1258" y="32910"/>
                  </a:moveTo>
                  <a:cubicBezTo>
                    <a:pt x="562" y="32910"/>
                    <a:pt x="0" y="33463"/>
                    <a:pt x="0" y="34159"/>
                  </a:cubicBezTo>
                  <a:cubicBezTo>
                    <a:pt x="0" y="34855"/>
                    <a:pt x="562" y="35417"/>
                    <a:pt x="1258" y="35417"/>
                  </a:cubicBezTo>
                  <a:cubicBezTo>
                    <a:pt x="1954" y="35417"/>
                    <a:pt x="2516" y="34855"/>
                    <a:pt x="2516" y="34159"/>
                  </a:cubicBezTo>
                  <a:cubicBezTo>
                    <a:pt x="2516" y="33463"/>
                    <a:pt x="1954" y="32910"/>
                    <a:pt x="1258" y="32910"/>
                  </a:cubicBezTo>
                  <a:close/>
                  <a:moveTo>
                    <a:pt x="1258" y="38388"/>
                  </a:moveTo>
                  <a:cubicBezTo>
                    <a:pt x="562" y="38388"/>
                    <a:pt x="0" y="38950"/>
                    <a:pt x="0" y="39646"/>
                  </a:cubicBezTo>
                  <a:cubicBezTo>
                    <a:pt x="0" y="40341"/>
                    <a:pt x="562" y="40903"/>
                    <a:pt x="1258" y="40903"/>
                  </a:cubicBezTo>
                  <a:cubicBezTo>
                    <a:pt x="1954" y="40903"/>
                    <a:pt x="2516" y="40341"/>
                    <a:pt x="2516" y="39646"/>
                  </a:cubicBezTo>
                  <a:cubicBezTo>
                    <a:pt x="2516" y="38950"/>
                    <a:pt x="1954" y="38388"/>
                    <a:pt x="1258" y="383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4545425" y="1252250"/>
              <a:ext cx="16975" cy="1079025"/>
            </a:xfrm>
            <a:custGeom>
              <a:avLst/>
              <a:gdLst/>
              <a:ahLst/>
              <a:cxnLst/>
              <a:rect l="l" t="t" r="r" b="b"/>
              <a:pathLst>
                <a:path w="679" h="43161" extrusionOk="0">
                  <a:moveTo>
                    <a:pt x="0" y="1"/>
                  </a:moveTo>
                  <a:lnTo>
                    <a:pt x="0" y="43160"/>
                  </a:lnTo>
                  <a:lnTo>
                    <a:pt x="678" y="43160"/>
                  </a:lnTo>
                  <a:lnTo>
                    <a:pt x="6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14"/>
          <p:cNvGrpSpPr/>
          <p:nvPr/>
        </p:nvGrpSpPr>
        <p:grpSpPr>
          <a:xfrm>
            <a:off x="-1102288" y="3798860"/>
            <a:ext cx="2415313" cy="2415313"/>
            <a:chOff x="277450" y="4273200"/>
            <a:chExt cx="870289" cy="870289"/>
          </a:xfrm>
        </p:grpSpPr>
        <p:sp>
          <p:nvSpPr>
            <p:cNvPr id="1344" name="Google Shape;1344;p14"/>
            <p:cNvSpPr/>
            <p:nvPr/>
          </p:nvSpPr>
          <p:spPr>
            <a:xfrm>
              <a:off x="325701" y="4321451"/>
              <a:ext cx="773783" cy="773783"/>
            </a:xfrm>
            <a:custGeom>
              <a:avLst/>
              <a:gdLst/>
              <a:ahLst/>
              <a:cxnLst/>
              <a:rect l="l" t="t" r="r" b="b"/>
              <a:pathLst>
                <a:path w="48076" h="48076" extrusionOk="0">
                  <a:moveTo>
                    <a:pt x="23962" y="0"/>
                  </a:moveTo>
                  <a:lnTo>
                    <a:pt x="16977" y="6985"/>
                  </a:lnTo>
                  <a:lnTo>
                    <a:pt x="7092" y="6985"/>
                  </a:lnTo>
                  <a:lnTo>
                    <a:pt x="7092" y="16870"/>
                  </a:lnTo>
                  <a:lnTo>
                    <a:pt x="0" y="23962"/>
                  </a:lnTo>
                  <a:lnTo>
                    <a:pt x="7092" y="31054"/>
                  </a:lnTo>
                  <a:lnTo>
                    <a:pt x="7092" y="41090"/>
                  </a:lnTo>
                  <a:lnTo>
                    <a:pt x="17120" y="41090"/>
                  </a:lnTo>
                  <a:lnTo>
                    <a:pt x="24114" y="48076"/>
                  </a:lnTo>
                  <a:lnTo>
                    <a:pt x="31099" y="41090"/>
                  </a:lnTo>
                  <a:lnTo>
                    <a:pt x="40983" y="41090"/>
                  </a:lnTo>
                  <a:lnTo>
                    <a:pt x="40983" y="31206"/>
                  </a:lnTo>
                  <a:lnTo>
                    <a:pt x="48076" y="24114"/>
                  </a:lnTo>
                  <a:lnTo>
                    <a:pt x="40983" y="17022"/>
                  </a:lnTo>
                  <a:lnTo>
                    <a:pt x="40983" y="6985"/>
                  </a:lnTo>
                  <a:lnTo>
                    <a:pt x="30956" y="6985"/>
                  </a:lnTo>
                  <a:lnTo>
                    <a:pt x="239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4"/>
            <p:cNvSpPr/>
            <p:nvPr/>
          </p:nvSpPr>
          <p:spPr>
            <a:xfrm>
              <a:off x="277450" y="4273200"/>
              <a:ext cx="870289" cy="870289"/>
            </a:xfrm>
            <a:custGeom>
              <a:avLst/>
              <a:gdLst/>
              <a:ahLst/>
              <a:cxnLst/>
              <a:rect l="l" t="t" r="r" b="b"/>
              <a:pathLst>
                <a:path w="54072" h="54072" extrusionOk="0">
                  <a:moveTo>
                    <a:pt x="26960" y="1410"/>
                  </a:moveTo>
                  <a:lnTo>
                    <a:pt x="34409" y="8859"/>
                  </a:lnTo>
                  <a:lnTo>
                    <a:pt x="45097" y="8859"/>
                  </a:lnTo>
                  <a:lnTo>
                    <a:pt x="45097" y="19556"/>
                  </a:lnTo>
                  <a:lnTo>
                    <a:pt x="52662" y="27112"/>
                  </a:lnTo>
                  <a:lnTo>
                    <a:pt x="45097" y="34677"/>
                  </a:lnTo>
                  <a:lnTo>
                    <a:pt x="45097" y="45212"/>
                  </a:lnTo>
                  <a:lnTo>
                    <a:pt x="34561" y="45212"/>
                  </a:lnTo>
                  <a:lnTo>
                    <a:pt x="27112" y="52662"/>
                  </a:lnTo>
                  <a:lnTo>
                    <a:pt x="19663" y="45212"/>
                  </a:lnTo>
                  <a:lnTo>
                    <a:pt x="8975" y="45212"/>
                  </a:lnTo>
                  <a:lnTo>
                    <a:pt x="8975" y="34516"/>
                  </a:lnTo>
                  <a:lnTo>
                    <a:pt x="1410" y="26960"/>
                  </a:lnTo>
                  <a:lnTo>
                    <a:pt x="8975" y="19395"/>
                  </a:lnTo>
                  <a:lnTo>
                    <a:pt x="8975" y="8859"/>
                  </a:lnTo>
                  <a:lnTo>
                    <a:pt x="19502" y="8859"/>
                  </a:lnTo>
                  <a:lnTo>
                    <a:pt x="26960" y="1410"/>
                  </a:lnTo>
                  <a:close/>
                  <a:moveTo>
                    <a:pt x="26960" y="1"/>
                  </a:moveTo>
                  <a:lnTo>
                    <a:pt x="19092" y="7860"/>
                  </a:lnTo>
                  <a:lnTo>
                    <a:pt x="7976" y="7860"/>
                  </a:lnTo>
                  <a:lnTo>
                    <a:pt x="7976" y="18985"/>
                  </a:lnTo>
                  <a:lnTo>
                    <a:pt x="1" y="26960"/>
                  </a:lnTo>
                  <a:lnTo>
                    <a:pt x="7976" y="34927"/>
                  </a:lnTo>
                  <a:lnTo>
                    <a:pt x="7976" y="46212"/>
                  </a:lnTo>
                  <a:lnTo>
                    <a:pt x="19252" y="46212"/>
                  </a:lnTo>
                  <a:lnTo>
                    <a:pt x="27112" y="54071"/>
                  </a:lnTo>
                  <a:lnTo>
                    <a:pt x="34980" y="46212"/>
                  </a:lnTo>
                  <a:lnTo>
                    <a:pt x="46096" y="46212"/>
                  </a:lnTo>
                  <a:lnTo>
                    <a:pt x="46096" y="35087"/>
                  </a:lnTo>
                  <a:lnTo>
                    <a:pt x="54071" y="27112"/>
                  </a:lnTo>
                  <a:lnTo>
                    <a:pt x="46096" y="19136"/>
                  </a:lnTo>
                  <a:lnTo>
                    <a:pt x="46096" y="7860"/>
                  </a:lnTo>
                  <a:lnTo>
                    <a:pt x="34820" y="7860"/>
                  </a:lnTo>
                  <a:lnTo>
                    <a:pt x="26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354847" y="4350742"/>
              <a:ext cx="715197" cy="715053"/>
            </a:xfrm>
            <a:custGeom>
              <a:avLst/>
              <a:gdLst/>
              <a:ahLst/>
              <a:cxnLst/>
              <a:rect l="l" t="t" r="r" b="b"/>
              <a:pathLst>
                <a:path w="44436" h="44427" extrusionOk="0">
                  <a:moveTo>
                    <a:pt x="22151" y="0"/>
                  </a:moveTo>
                  <a:lnTo>
                    <a:pt x="15692" y="6459"/>
                  </a:lnTo>
                  <a:lnTo>
                    <a:pt x="6557" y="6459"/>
                  </a:lnTo>
                  <a:lnTo>
                    <a:pt x="6557" y="15594"/>
                  </a:lnTo>
                  <a:lnTo>
                    <a:pt x="0" y="22142"/>
                  </a:lnTo>
                  <a:lnTo>
                    <a:pt x="6557" y="28699"/>
                  </a:lnTo>
                  <a:lnTo>
                    <a:pt x="6557" y="37968"/>
                  </a:lnTo>
                  <a:lnTo>
                    <a:pt x="15826" y="37968"/>
                  </a:lnTo>
                  <a:lnTo>
                    <a:pt x="22285" y="44427"/>
                  </a:lnTo>
                  <a:lnTo>
                    <a:pt x="28744" y="37968"/>
                  </a:lnTo>
                  <a:lnTo>
                    <a:pt x="37879" y="37968"/>
                  </a:lnTo>
                  <a:lnTo>
                    <a:pt x="37879" y="28833"/>
                  </a:lnTo>
                  <a:lnTo>
                    <a:pt x="44436" y="22276"/>
                  </a:lnTo>
                  <a:lnTo>
                    <a:pt x="37879" y="15728"/>
                  </a:lnTo>
                  <a:lnTo>
                    <a:pt x="37879" y="6459"/>
                  </a:lnTo>
                  <a:lnTo>
                    <a:pt x="28610" y="6459"/>
                  </a:lnTo>
                  <a:lnTo>
                    <a:pt x="22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14"/>
          <p:cNvGrpSpPr/>
          <p:nvPr/>
        </p:nvGrpSpPr>
        <p:grpSpPr>
          <a:xfrm>
            <a:off x="7790940" y="-1141731"/>
            <a:ext cx="494392" cy="2221777"/>
            <a:chOff x="2459900" y="3556775"/>
            <a:chExt cx="245575" cy="1103550"/>
          </a:xfrm>
        </p:grpSpPr>
        <p:sp>
          <p:nvSpPr>
            <p:cNvPr id="1348" name="Google Shape;1348;p14"/>
            <p:cNvSpPr/>
            <p:nvPr/>
          </p:nvSpPr>
          <p:spPr>
            <a:xfrm>
              <a:off x="2569175" y="3556775"/>
              <a:ext cx="26800" cy="665075"/>
            </a:xfrm>
            <a:custGeom>
              <a:avLst/>
              <a:gdLst/>
              <a:ahLst/>
              <a:cxnLst/>
              <a:rect l="l" t="t" r="r" b="b"/>
              <a:pathLst>
                <a:path w="1072" h="26603" extrusionOk="0">
                  <a:moveTo>
                    <a:pt x="536" y="0"/>
                  </a:moveTo>
                  <a:cubicBezTo>
                    <a:pt x="242" y="0"/>
                    <a:pt x="1" y="241"/>
                    <a:pt x="1" y="536"/>
                  </a:cubicBezTo>
                  <a:cubicBezTo>
                    <a:pt x="1" y="830"/>
                    <a:pt x="242" y="1062"/>
                    <a:pt x="536" y="1062"/>
                  </a:cubicBezTo>
                  <a:cubicBezTo>
                    <a:pt x="830" y="1062"/>
                    <a:pt x="1071" y="830"/>
                    <a:pt x="1071" y="536"/>
                  </a:cubicBezTo>
                  <a:cubicBezTo>
                    <a:pt x="1071" y="241"/>
                    <a:pt x="830" y="0"/>
                    <a:pt x="536" y="0"/>
                  </a:cubicBezTo>
                  <a:close/>
                  <a:moveTo>
                    <a:pt x="536" y="2320"/>
                  </a:moveTo>
                  <a:cubicBezTo>
                    <a:pt x="242" y="2320"/>
                    <a:pt x="1" y="2561"/>
                    <a:pt x="1" y="2855"/>
                  </a:cubicBezTo>
                  <a:cubicBezTo>
                    <a:pt x="1" y="3149"/>
                    <a:pt x="242" y="3381"/>
                    <a:pt x="536" y="3381"/>
                  </a:cubicBezTo>
                  <a:cubicBezTo>
                    <a:pt x="830" y="3381"/>
                    <a:pt x="1071" y="3149"/>
                    <a:pt x="1071" y="2855"/>
                  </a:cubicBezTo>
                  <a:cubicBezTo>
                    <a:pt x="1071" y="2561"/>
                    <a:pt x="830" y="2320"/>
                    <a:pt x="536" y="2320"/>
                  </a:cubicBezTo>
                  <a:close/>
                  <a:moveTo>
                    <a:pt x="536" y="4639"/>
                  </a:moveTo>
                  <a:cubicBezTo>
                    <a:pt x="242" y="4639"/>
                    <a:pt x="1" y="4880"/>
                    <a:pt x="1" y="5174"/>
                  </a:cubicBezTo>
                  <a:cubicBezTo>
                    <a:pt x="1" y="5469"/>
                    <a:pt x="242" y="5710"/>
                    <a:pt x="536" y="5710"/>
                  </a:cubicBezTo>
                  <a:cubicBezTo>
                    <a:pt x="830" y="5710"/>
                    <a:pt x="1071" y="5469"/>
                    <a:pt x="1071" y="5174"/>
                  </a:cubicBezTo>
                  <a:cubicBezTo>
                    <a:pt x="1071" y="4880"/>
                    <a:pt x="830" y="4639"/>
                    <a:pt x="536" y="4639"/>
                  </a:cubicBezTo>
                  <a:close/>
                  <a:moveTo>
                    <a:pt x="536" y="6968"/>
                  </a:moveTo>
                  <a:cubicBezTo>
                    <a:pt x="242" y="6968"/>
                    <a:pt x="1" y="7200"/>
                    <a:pt x="1" y="7494"/>
                  </a:cubicBezTo>
                  <a:cubicBezTo>
                    <a:pt x="1" y="7788"/>
                    <a:pt x="242" y="8029"/>
                    <a:pt x="536" y="8029"/>
                  </a:cubicBezTo>
                  <a:cubicBezTo>
                    <a:pt x="830" y="8029"/>
                    <a:pt x="1071" y="7788"/>
                    <a:pt x="1071" y="7494"/>
                  </a:cubicBezTo>
                  <a:cubicBezTo>
                    <a:pt x="1071" y="7200"/>
                    <a:pt x="830" y="6968"/>
                    <a:pt x="536" y="6968"/>
                  </a:cubicBezTo>
                  <a:close/>
                  <a:moveTo>
                    <a:pt x="536" y="9287"/>
                  </a:moveTo>
                  <a:cubicBezTo>
                    <a:pt x="242" y="9287"/>
                    <a:pt x="1" y="9519"/>
                    <a:pt x="1" y="9813"/>
                  </a:cubicBezTo>
                  <a:cubicBezTo>
                    <a:pt x="1" y="10108"/>
                    <a:pt x="242" y="10349"/>
                    <a:pt x="536" y="10349"/>
                  </a:cubicBezTo>
                  <a:cubicBezTo>
                    <a:pt x="830" y="10349"/>
                    <a:pt x="1071" y="10108"/>
                    <a:pt x="1071" y="9813"/>
                  </a:cubicBezTo>
                  <a:cubicBezTo>
                    <a:pt x="1071" y="9519"/>
                    <a:pt x="830" y="9287"/>
                    <a:pt x="536" y="9287"/>
                  </a:cubicBezTo>
                  <a:close/>
                  <a:moveTo>
                    <a:pt x="536" y="11607"/>
                  </a:moveTo>
                  <a:cubicBezTo>
                    <a:pt x="242" y="11607"/>
                    <a:pt x="1" y="11847"/>
                    <a:pt x="1" y="12142"/>
                  </a:cubicBezTo>
                  <a:cubicBezTo>
                    <a:pt x="1" y="12436"/>
                    <a:pt x="242" y="12668"/>
                    <a:pt x="536" y="12668"/>
                  </a:cubicBezTo>
                  <a:cubicBezTo>
                    <a:pt x="830" y="12668"/>
                    <a:pt x="1071" y="12436"/>
                    <a:pt x="1071" y="12142"/>
                  </a:cubicBezTo>
                  <a:cubicBezTo>
                    <a:pt x="1071" y="11847"/>
                    <a:pt x="830" y="11607"/>
                    <a:pt x="536" y="11607"/>
                  </a:cubicBezTo>
                  <a:close/>
                  <a:moveTo>
                    <a:pt x="536" y="13926"/>
                  </a:moveTo>
                  <a:cubicBezTo>
                    <a:pt x="242" y="13926"/>
                    <a:pt x="1" y="14167"/>
                    <a:pt x="1" y="14461"/>
                  </a:cubicBezTo>
                  <a:cubicBezTo>
                    <a:pt x="1" y="14756"/>
                    <a:pt x="242" y="14988"/>
                    <a:pt x="536" y="14988"/>
                  </a:cubicBezTo>
                  <a:cubicBezTo>
                    <a:pt x="830" y="14988"/>
                    <a:pt x="1071" y="14756"/>
                    <a:pt x="1071" y="14461"/>
                  </a:cubicBezTo>
                  <a:cubicBezTo>
                    <a:pt x="1071" y="14167"/>
                    <a:pt x="830" y="13926"/>
                    <a:pt x="536" y="13926"/>
                  </a:cubicBezTo>
                  <a:close/>
                  <a:moveTo>
                    <a:pt x="536" y="16245"/>
                  </a:moveTo>
                  <a:cubicBezTo>
                    <a:pt x="242" y="16245"/>
                    <a:pt x="1" y="16486"/>
                    <a:pt x="1" y="16781"/>
                  </a:cubicBezTo>
                  <a:cubicBezTo>
                    <a:pt x="1" y="17075"/>
                    <a:pt x="242" y="17316"/>
                    <a:pt x="536" y="17316"/>
                  </a:cubicBezTo>
                  <a:cubicBezTo>
                    <a:pt x="830" y="17316"/>
                    <a:pt x="1071" y="17075"/>
                    <a:pt x="1071" y="16781"/>
                  </a:cubicBezTo>
                  <a:cubicBezTo>
                    <a:pt x="1071" y="16486"/>
                    <a:pt x="830" y="16245"/>
                    <a:pt x="536" y="16245"/>
                  </a:cubicBezTo>
                  <a:close/>
                  <a:moveTo>
                    <a:pt x="536" y="18574"/>
                  </a:moveTo>
                  <a:cubicBezTo>
                    <a:pt x="242" y="18574"/>
                    <a:pt x="1" y="18806"/>
                    <a:pt x="1" y="19100"/>
                  </a:cubicBezTo>
                  <a:cubicBezTo>
                    <a:pt x="1" y="19395"/>
                    <a:pt x="242" y="19635"/>
                    <a:pt x="536" y="19635"/>
                  </a:cubicBezTo>
                  <a:cubicBezTo>
                    <a:pt x="830" y="19635"/>
                    <a:pt x="1071" y="19395"/>
                    <a:pt x="1071" y="19100"/>
                  </a:cubicBezTo>
                  <a:cubicBezTo>
                    <a:pt x="1071" y="18806"/>
                    <a:pt x="830" y="18574"/>
                    <a:pt x="536" y="18574"/>
                  </a:cubicBezTo>
                  <a:close/>
                  <a:moveTo>
                    <a:pt x="536" y="20893"/>
                  </a:moveTo>
                  <a:cubicBezTo>
                    <a:pt x="242" y="20893"/>
                    <a:pt x="1" y="21134"/>
                    <a:pt x="1" y="21420"/>
                  </a:cubicBezTo>
                  <a:cubicBezTo>
                    <a:pt x="1" y="21714"/>
                    <a:pt x="242" y="21955"/>
                    <a:pt x="536" y="21955"/>
                  </a:cubicBezTo>
                  <a:cubicBezTo>
                    <a:pt x="830" y="21955"/>
                    <a:pt x="1071" y="21714"/>
                    <a:pt x="1071" y="21420"/>
                  </a:cubicBezTo>
                  <a:cubicBezTo>
                    <a:pt x="1071" y="21134"/>
                    <a:pt x="830" y="20893"/>
                    <a:pt x="536" y="20893"/>
                  </a:cubicBezTo>
                  <a:close/>
                  <a:moveTo>
                    <a:pt x="536" y="23213"/>
                  </a:moveTo>
                  <a:cubicBezTo>
                    <a:pt x="242" y="23213"/>
                    <a:pt x="1" y="23454"/>
                    <a:pt x="1" y="23748"/>
                  </a:cubicBezTo>
                  <a:cubicBezTo>
                    <a:pt x="1" y="24042"/>
                    <a:pt x="242" y="24274"/>
                    <a:pt x="536" y="24274"/>
                  </a:cubicBezTo>
                  <a:cubicBezTo>
                    <a:pt x="830" y="24274"/>
                    <a:pt x="1071" y="24042"/>
                    <a:pt x="1071" y="23748"/>
                  </a:cubicBezTo>
                  <a:cubicBezTo>
                    <a:pt x="1071" y="23454"/>
                    <a:pt x="830" y="23213"/>
                    <a:pt x="536" y="23213"/>
                  </a:cubicBezTo>
                  <a:close/>
                  <a:moveTo>
                    <a:pt x="536" y="25532"/>
                  </a:moveTo>
                  <a:cubicBezTo>
                    <a:pt x="242" y="25532"/>
                    <a:pt x="1" y="25773"/>
                    <a:pt x="1" y="26067"/>
                  </a:cubicBezTo>
                  <a:cubicBezTo>
                    <a:pt x="1" y="26362"/>
                    <a:pt x="242" y="26603"/>
                    <a:pt x="536" y="26603"/>
                  </a:cubicBezTo>
                  <a:cubicBezTo>
                    <a:pt x="830" y="26603"/>
                    <a:pt x="1071" y="26362"/>
                    <a:pt x="1071" y="26067"/>
                  </a:cubicBezTo>
                  <a:cubicBezTo>
                    <a:pt x="1071" y="25773"/>
                    <a:pt x="830" y="25532"/>
                    <a:pt x="536" y="255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2579000" y="3570150"/>
              <a:ext cx="7150" cy="688275"/>
            </a:xfrm>
            <a:custGeom>
              <a:avLst/>
              <a:gdLst/>
              <a:ahLst/>
              <a:cxnLst/>
              <a:rect l="l" t="t" r="r" b="b"/>
              <a:pathLst>
                <a:path w="286" h="27531" extrusionOk="0">
                  <a:moveTo>
                    <a:pt x="0" y="1"/>
                  </a:moveTo>
                  <a:lnTo>
                    <a:pt x="0" y="27531"/>
                  </a:lnTo>
                  <a:lnTo>
                    <a:pt x="286" y="27531"/>
                  </a:lnTo>
                  <a:lnTo>
                    <a:pt x="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2475950" y="4249475"/>
              <a:ext cx="213475" cy="111325"/>
            </a:xfrm>
            <a:custGeom>
              <a:avLst/>
              <a:gdLst/>
              <a:ahLst/>
              <a:cxnLst/>
              <a:rect l="l" t="t" r="r" b="b"/>
              <a:pathLst>
                <a:path w="8539" h="4453" extrusionOk="0">
                  <a:moveTo>
                    <a:pt x="4265" y="376"/>
                  </a:moveTo>
                  <a:cubicBezTo>
                    <a:pt x="4729" y="724"/>
                    <a:pt x="6094" y="1446"/>
                    <a:pt x="7048" y="1749"/>
                  </a:cubicBezTo>
                  <a:cubicBezTo>
                    <a:pt x="7566" y="1910"/>
                    <a:pt x="7941" y="2311"/>
                    <a:pt x="8065" y="2847"/>
                  </a:cubicBezTo>
                  <a:cubicBezTo>
                    <a:pt x="8181" y="3320"/>
                    <a:pt x="8074" y="3810"/>
                    <a:pt x="7798" y="4122"/>
                  </a:cubicBezTo>
                  <a:lnTo>
                    <a:pt x="741" y="4122"/>
                  </a:lnTo>
                  <a:cubicBezTo>
                    <a:pt x="465" y="3810"/>
                    <a:pt x="358" y="3320"/>
                    <a:pt x="465" y="2847"/>
                  </a:cubicBezTo>
                  <a:cubicBezTo>
                    <a:pt x="598" y="2311"/>
                    <a:pt x="964" y="1910"/>
                    <a:pt x="1482" y="1749"/>
                  </a:cubicBezTo>
                  <a:cubicBezTo>
                    <a:pt x="2436" y="1446"/>
                    <a:pt x="3810" y="724"/>
                    <a:pt x="4265" y="376"/>
                  </a:cubicBezTo>
                  <a:close/>
                  <a:moveTo>
                    <a:pt x="4265" y="1"/>
                  </a:moveTo>
                  <a:cubicBezTo>
                    <a:pt x="4220" y="10"/>
                    <a:pt x="4167" y="28"/>
                    <a:pt x="4140" y="72"/>
                  </a:cubicBezTo>
                  <a:cubicBezTo>
                    <a:pt x="3988" y="188"/>
                    <a:pt x="2588" y="1054"/>
                    <a:pt x="1384" y="1428"/>
                  </a:cubicBezTo>
                  <a:cubicBezTo>
                    <a:pt x="750" y="1633"/>
                    <a:pt x="295" y="2115"/>
                    <a:pt x="144" y="2766"/>
                  </a:cubicBezTo>
                  <a:cubicBezTo>
                    <a:pt x="1" y="3382"/>
                    <a:pt x="161" y="4024"/>
                    <a:pt x="554" y="4408"/>
                  </a:cubicBezTo>
                  <a:cubicBezTo>
                    <a:pt x="590" y="4435"/>
                    <a:pt x="625" y="4452"/>
                    <a:pt x="670" y="4452"/>
                  </a:cubicBezTo>
                  <a:lnTo>
                    <a:pt x="7860" y="4452"/>
                  </a:lnTo>
                  <a:cubicBezTo>
                    <a:pt x="7905" y="4452"/>
                    <a:pt x="7949" y="4435"/>
                    <a:pt x="7976" y="4408"/>
                  </a:cubicBezTo>
                  <a:cubicBezTo>
                    <a:pt x="8369" y="4024"/>
                    <a:pt x="8538" y="3382"/>
                    <a:pt x="8387" y="2775"/>
                  </a:cubicBezTo>
                  <a:cubicBezTo>
                    <a:pt x="8235" y="2115"/>
                    <a:pt x="7789" y="1633"/>
                    <a:pt x="7147" y="1428"/>
                  </a:cubicBezTo>
                  <a:cubicBezTo>
                    <a:pt x="5951" y="1054"/>
                    <a:pt x="4542" y="188"/>
                    <a:pt x="4399" y="72"/>
                  </a:cubicBezTo>
                  <a:cubicBezTo>
                    <a:pt x="4372" y="28"/>
                    <a:pt x="4319" y="1"/>
                    <a:pt x="4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2521675" y="4249475"/>
              <a:ext cx="122025" cy="111325"/>
            </a:xfrm>
            <a:custGeom>
              <a:avLst/>
              <a:gdLst/>
              <a:ahLst/>
              <a:cxnLst/>
              <a:rect l="l" t="t" r="r" b="b"/>
              <a:pathLst>
                <a:path w="4881" h="4453" extrusionOk="0">
                  <a:moveTo>
                    <a:pt x="2436" y="456"/>
                  </a:moveTo>
                  <a:cubicBezTo>
                    <a:pt x="2730" y="822"/>
                    <a:pt x="3373" y="1446"/>
                    <a:pt x="3846" y="1732"/>
                  </a:cubicBezTo>
                  <a:cubicBezTo>
                    <a:pt x="4381" y="2053"/>
                    <a:pt x="4532" y="3435"/>
                    <a:pt x="4229" y="4122"/>
                  </a:cubicBezTo>
                  <a:lnTo>
                    <a:pt x="643" y="4122"/>
                  </a:lnTo>
                  <a:cubicBezTo>
                    <a:pt x="349" y="3435"/>
                    <a:pt x="491" y="2053"/>
                    <a:pt x="1027" y="1732"/>
                  </a:cubicBezTo>
                  <a:cubicBezTo>
                    <a:pt x="1508" y="1446"/>
                    <a:pt x="2142" y="822"/>
                    <a:pt x="2436" y="456"/>
                  </a:cubicBezTo>
                  <a:close/>
                  <a:moveTo>
                    <a:pt x="2436" y="1"/>
                  </a:moveTo>
                  <a:cubicBezTo>
                    <a:pt x="2374" y="1"/>
                    <a:pt x="2311" y="46"/>
                    <a:pt x="2284" y="108"/>
                  </a:cubicBezTo>
                  <a:cubicBezTo>
                    <a:pt x="2204" y="233"/>
                    <a:pt x="1473" y="1080"/>
                    <a:pt x="857" y="1446"/>
                  </a:cubicBezTo>
                  <a:cubicBezTo>
                    <a:pt x="81" y="1910"/>
                    <a:pt x="1" y="3632"/>
                    <a:pt x="393" y="4363"/>
                  </a:cubicBezTo>
                  <a:cubicBezTo>
                    <a:pt x="429" y="4417"/>
                    <a:pt x="482" y="4452"/>
                    <a:pt x="545" y="4452"/>
                  </a:cubicBezTo>
                  <a:lnTo>
                    <a:pt x="4336" y="4452"/>
                  </a:lnTo>
                  <a:cubicBezTo>
                    <a:pt x="4399" y="4452"/>
                    <a:pt x="4452" y="4417"/>
                    <a:pt x="4479" y="4363"/>
                  </a:cubicBezTo>
                  <a:cubicBezTo>
                    <a:pt x="4880" y="3632"/>
                    <a:pt x="4800" y="1910"/>
                    <a:pt x="4015" y="1446"/>
                  </a:cubicBezTo>
                  <a:cubicBezTo>
                    <a:pt x="3400" y="1080"/>
                    <a:pt x="2668" y="233"/>
                    <a:pt x="2597" y="108"/>
                  </a:cubicBezTo>
                  <a:cubicBezTo>
                    <a:pt x="2570" y="46"/>
                    <a:pt x="2507" y="1"/>
                    <a:pt x="2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2475950" y="4549225"/>
              <a:ext cx="213475" cy="111100"/>
            </a:xfrm>
            <a:custGeom>
              <a:avLst/>
              <a:gdLst/>
              <a:ahLst/>
              <a:cxnLst/>
              <a:rect l="l" t="t" r="r" b="b"/>
              <a:pathLst>
                <a:path w="8539" h="4444" extrusionOk="0">
                  <a:moveTo>
                    <a:pt x="7798" y="331"/>
                  </a:moveTo>
                  <a:cubicBezTo>
                    <a:pt x="8074" y="634"/>
                    <a:pt x="8181" y="1125"/>
                    <a:pt x="8065" y="1606"/>
                  </a:cubicBezTo>
                  <a:cubicBezTo>
                    <a:pt x="7941" y="2142"/>
                    <a:pt x="7566" y="2543"/>
                    <a:pt x="7048" y="2704"/>
                  </a:cubicBezTo>
                  <a:cubicBezTo>
                    <a:pt x="6103" y="3007"/>
                    <a:pt x="4729" y="3730"/>
                    <a:pt x="4265" y="4069"/>
                  </a:cubicBezTo>
                  <a:cubicBezTo>
                    <a:pt x="3801" y="3721"/>
                    <a:pt x="2436" y="3007"/>
                    <a:pt x="1482" y="2704"/>
                  </a:cubicBezTo>
                  <a:cubicBezTo>
                    <a:pt x="964" y="2543"/>
                    <a:pt x="598" y="2142"/>
                    <a:pt x="465" y="1606"/>
                  </a:cubicBezTo>
                  <a:cubicBezTo>
                    <a:pt x="358" y="1134"/>
                    <a:pt x="465" y="643"/>
                    <a:pt x="741" y="331"/>
                  </a:cubicBezTo>
                  <a:close/>
                  <a:moveTo>
                    <a:pt x="670" y="1"/>
                  </a:moveTo>
                  <a:cubicBezTo>
                    <a:pt x="625" y="1"/>
                    <a:pt x="590" y="19"/>
                    <a:pt x="554" y="45"/>
                  </a:cubicBezTo>
                  <a:cubicBezTo>
                    <a:pt x="161" y="429"/>
                    <a:pt x="1" y="1071"/>
                    <a:pt x="144" y="1678"/>
                  </a:cubicBezTo>
                  <a:cubicBezTo>
                    <a:pt x="295" y="2329"/>
                    <a:pt x="750" y="2820"/>
                    <a:pt x="1384" y="3025"/>
                  </a:cubicBezTo>
                  <a:cubicBezTo>
                    <a:pt x="2588" y="3400"/>
                    <a:pt x="3988" y="4256"/>
                    <a:pt x="4140" y="4381"/>
                  </a:cubicBezTo>
                  <a:cubicBezTo>
                    <a:pt x="4167" y="4417"/>
                    <a:pt x="4212" y="4443"/>
                    <a:pt x="4265" y="4443"/>
                  </a:cubicBezTo>
                  <a:cubicBezTo>
                    <a:pt x="4319" y="4443"/>
                    <a:pt x="4363" y="4426"/>
                    <a:pt x="4399" y="4381"/>
                  </a:cubicBezTo>
                  <a:cubicBezTo>
                    <a:pt x="4542" y="4265"/>
                    <a:pt x="5951" y="3400"/>
                    <a:pt x="7147" y="3025"/>
                  </a:cubicBezTo>
                  <a:cubicBezTo>
                    <a:pt x="7789" y="2820"/>
                    <a:pt x="8235" y="2329"/>
                    <a:pt x="8387" y="1678"/>
                  </a:cubicBezTo>
                  <a:cubicBezTo>
                    <a:pt x="8538" y="1071"/>
                    <a:pt x="8369" y="429"/>
                    <a:pt x="7976" y="45"/>
                  </a:cubicBezTo>
                  <a:cubicBezTo>
                    <a:pt x="7949" y="19"/>
                    <a:pt x="7905" y="1"/>
                    <a:pt x="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2521675" y="4549225"/>
              <a:ext cx="122025" cy="111100"/>
            </a:xfrm>
            <a:custGeom>
              <a:avLst/>
              <a:gdLst/>
              <a:ahLst/>
              <a:cxnLst/>
              <a:rect l="l" t="t" r="r" b="b"/>
              <a:pathLst>
                <a:path w="4881" h="4444" extrusionOk="0">
                  <a:moveTo>
                    <a:pt x="4229" y="331"/>
                  </a:moveTo>
                  <a:cubicBezTo>
                    <a:pt x="4532" y="1018"/>
                    <a:pt x="4381" y="2400"/>
                    <a:pt x="3846" y="2722"/>
                  </a:cubicBezTo>
                  <a:cubicBezTo>
                    <a:pt x="3373" y="3007"/>
                    <a:pt x="2730" y="3632"/>
                    <a:pt x="2436" y="3997"/>
                  </a:cubicBezTo>
                  <a:cubicBezTo>
                    <a:pt x="2142" y="3632"/>
                    <a:pt x="1508" y="3007"/>
                    <a:pt x="1027" y="2722"/>
                  </a:cubicBezTo>
                  <a:cubicBezTo>
                    <a:pt x="491" y="2400"/>
                    <a:pt x="349" y="1018"/>
                    <a:pt x="643" y="331"/>
                  </a:cubicBezTo>
                  <a:close/>
                  <a:moveTo>
                    <a:pt x="545" y="1"/>
                  </a:moveTo>
                  <a:cubicBezTo>
                    <a:pt x="482" y="1"/>
                    <a:pt x="429" y="36"/>
                    <a:pt x="393" y="90"/>
                  </a:cubicBezTo>
                  <a:cubicBezTo>
                    <a:pt x="1" y="821"/>
                    <a:pt x="81" y="2534"/>
                    <a:pt x="857" y="3007"/>
                  </a:cubicBezTo>
                  <a:cubicBezTo>
                    <a:pt x="1473" y="3373"/>
                    <a:pt x="2204" y="4220"/>
                    <a:pt x="2284" y="4345"/>
                  </a:cubicBezTo>
                  <a:cubicBezTo>
                    <a:pt x="2311" y="4408"/>
                    <a:pt x="2374" y="4443"/>
                    <a:pt x="2436" y="4443"/>
                  </a:cubicBezTo>
                  <a:cubicBezTo>
                    <a:pt x="2507" y="4443"/>
                    <a:pt x="2570" y="4408"/>
                    <a:pt x="2597" y="4345"/>
                  </a:cubicBezTo>
                  <a:cubicBezTo>
                    <a:pt x="2668" y="4220"/>
                    <a:pt x="3400" y="3373"/>
                    <a:pt x="4015" y="3007"/>
                  </a:cubicBezTo>
                  <a:cubicBezTo>
                    <a:pt x="4800" y="2534"/>
                    <a:pt x="4880" y="821"/>
                    <a:pt x="4479" y="90"/>
                  </a:cubicBezTo>
                  <a:cubicBezTo>
                    <a:pt x="4452" y="36"/>
                    <a:pt x="4399" y="1"/>
                    <a:pt x="43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2459900" y="4363000"/>
              <a:ext cx="245575" cy="183800"/>
            </a:xfrm>
            <a:custGeom>
              <a:avLst/>
              <a:gdLst/>
              <a:ahLst/>
              <a:cxnLst/>
              <a:rect l="l" t="t" r="r" b="b"/>
              <a:pathLst>
                <a:path w="9823" h="7352" extrusionOk="0">
                  <a:moveTo>
                    <a:pt x="8217" y="340"/>
                  </a:moveTo>
                  <a:cubicBezTo>
                    <a:pt x="8235" y="375"/>
                    <a:pt x="8270" y="429"/>
                    <a:pt x="8306" y="491"/>
                  </a:cubicBezTo>
                  <a:cubicBezTo>
                    <a:pt x="8377" y="598"/>
                    <a:pt x="8449" y="714"/>
                    <a:pt x="8538" y="839"/>
                  </a:cubicBezTo>
                  <a:cubicBezTo>
                    <a:pt x="8939" y="1419"/>
                    <a:pt x="9484" y="2213"/>
                    <a:pt x="9484" y="3676"/>
                  </a:cubicBezTo>
                  <a:cubicBezTo>
                    <a:pt x="9484" y="5139"/>
                    <a:pt x="8939" y="5942"/>
                    <a:pt x="8538" y="6522"/>
                  </a:cubicBezTo>
                  <a:cubicBezTo>
                    <a:pt x="8449" y="6647"/>
                    <a:pt x="8377" y="6763"/>
                    <a:pt x="8306" y="6870"/>
                  </a:cubicBezTo>
                  <a:cubicBezTo>
                    <a:pt x="8270" y="6932"/>
                    <a:pt x="8235" y="6986"/>
                    <a:pt x="8217" y="7022"/>
                  </a:cubicBezTo>
                  <a:lnTo>
                    <a:pt x="1606" y="7022"/>
                  </a:lnTo>
                  <a:cubicBezTo>
                    <a:pt x="1579" y="6986"/>
                    <a:pt x="1544" y="6932"/>
                    <a:pt x="1508" y="6870"/>
                  </a:cubicBezTo>
                  <a:cubicBezTo>
                    <a:pt x="1446" y="6763"/>
                    <a:pt x="1365" y="6647"/>
                    <a:pt x="1285" y="6522"/>
                  </a:cubicBezTo>
                  <a:cubicBezTo>
                    <a:pt x="884" y="5942"/>
                    <a:pt x="331" y="5139"/>
                    <a:pt x="331" y="3676"/>
                  </a:cubicBezTo>
                  <a:cubicBezTo>
                    <a:pt x="331" y="2213"/>
                    <a:pt x="884" y="1419"/>
                    <a:pt x="1285" y="839"/>
                  </a:cubicBezTo>
                  <a:cubicBezTo>
                    <a:pt x="1365" y="714"/>
                    <a:pt x="1446" y="598"/>
                    <a:pt x="1508" y="491"/>
                  </a:cubicBezTo>
                  <a:cubicBezTo>
                    <a:pt x="1544" y="429"/>
                    <a:pt x="1579" y="375"/>
                    <a:pt x="1606" y="340"/>
                  </a:cubicBezTo>
                  <a:close/>
                  <a:moveTo>
                    <a:pt x="1517" y="1"/>
                  </a:moveTo>
                  <a:cubicBezTo>
                    <a:pt x="1464" y="1"/>
                    <a:pt x="1410" y="27"/>
                    <a:pt x="1374" y="81"/>
                  </a:cubicBezTo>
                  <a:cubicBezTo>
                    <a:pt x="1374" y="81"/>
                    <a:pt x="1321" y="161"/>
                    <a:pt x="1223" y="322"/>
                  </a:cubicBezTo>
                  <a:cubicBezTo>
                    <a:pt x="1169" y="420"/>
                    <a:pt x="1089" y="527"/>
                    <a:pt x="1009" y="652"/>
                  </a:cubicBezTo>
                  <a:cubicBezTo>
                    <a:pt x="607" y="1232"/>
                    <a:pt x="0" y="2115"/>
                    <a:pt x="0" y="3676"/>
                  </a:cubicBezTo>
                  <a:cubicBezTo>
                    <a:pt x="0" y="5246"/>
                    <a:pt x="607" y="6129"/>
                    <a:pt x="1009" y="6709"/>
                  </a:cubicBezTo>
                  <a:cubicBezTo>
                    <a:pt x="1089" y="6834"/>
                    <a:pt x="1169" y="6941"/>
                    <a:pt x="1223" y="7039"/>
                  </a:cubicBezTo>
                  <a:cubicBezTo>
                    <a:pt x="1321" y="7191"/>
                    <a:pt x="1374" y="7280"/>
                    <a:pt x="1374" y="7280"/>
                  </a:cubicBezTo>
                  <a:cubicBezTo>
                    <a:pt x="1410" y="7325"/>
                    <a:pt x="1464" y="7352"/>
                    <a:pt x="1517" y="7352"/>
                  </a:cubicBezTo>
                  <a:lnTo>
                    <a:pt x="8306" y="7352"/>
                  </a:lnTo>
                  <a:cubicBezTo>
                    <a:pt x="8359" y="7352"/>
                    <a:pt x="8413" y="7325"/>
                    <a:pt x="8440" y="7280"/>
                  </a:cubicBezTo>
                  <a:cubicBezTo>
                    <a:pt x="8440" y="7280"/>
                    <a:pt x="8502" y="7191"/>
                    <a:pt x="8591" y="7039"/>
                  </a:cubicBezTo>
                  <a:cubicBezTo>
                    <a:pt x="8654" y="6941"/>
                    <a:pt x="8725" y="6834"/>
                    <a:pt x="8814" y="6709"/>
                  </a:cubicBezTo>
                  <a:cubicBezTo>
                    <a:pt x="9216" y="6129"/>
                    <a:pt x="9823" y="5246"/>
                    <a:pt x="9823" y="3676"/>
                  </a:cubicBezTo>
                  <a:cubicBezTo>
                    <a:pt x="9823" y="2115"/>
                    <a:pt x="9216" y="1232"/>
                    <a:pt x="8814" y="652"/>
                  </a:cubicBezTo>
                  <a:cubicBezTo>
                    <a:pt x="8725" y="527"/>
                    <a:pt x="8654" y="420"/>
                    <a:pt x="8591" y="322"/>
                  </a:cubicBezTo>
                  <a:cubicBezTo>
                    <a:pt x="8502" y="161"/>
                    <a:pt x="8440" y="72"/>
                    <a:pt x="8440" y="72"/>
                  </a:cubicBezTo>
                  <a:cubicBezTo>
                    <a:pt x="8413" y="27"/>
                    <a:pt x="8359" y="1"/>
                    <a:pt x="8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2513650" y="4363000"/>
              <a:ext cx="138075" cy="183800"/>
            </a:xfrm>
            <a:custGeom>
              <a:avLst/>
              <a:gdLst/>
              <a:ahLst/>
              <a:cxnLst/>
              <a:rect l="l" t="t" r="r" b="b"/>
              <a:pathLst>
                <a:path w="5523" h="7352" extrusionOk="0">
                  <a:moveTo>
                    <a:pt x="4523" y="340"/>
                  </a:moveTo>
                  <a:cubicBezTo>
                    <a:pt x="4675" y="634"/>
                    <a:pt x="5192" y="1776"/>
                    <a:pt x="5192" y="3676"/>
                  </a:cubicBezTo>
                  <a:cubicBezTo>
                    <a:pt x="5192" y="5585"/>
                    <a:pt x="4675" y="6727"/>
                    <a:pt x="4523" y="7022"/>
                  </a:cubicBezTo>
                  <a:lnTo>
                    <a:pt x="1000" y="7022"/>
                  </a:lnTo>
                  <a:cubicBezTo>
                    <a:pt x="848" y="6727"/>
                    <a:pt x="331" y="5585"/>
                    <a:pt x="331" y="3676"/>
                  </a:cubicBezTo>
                  <a:cubicBezTo>
                    <a:pt x="331" y="1776"/>
                    <a:pt x="848" y="634"/>
                    <a:pt x="1000" y="340"/>
                  </a:cubicBezTo>
                  <a:close/>
                  <a:moveTo>
                    <a:pt x="901" y="1"/>
                  </a:moveTo>
                  <a:cubicBezTo>
                    <a:pt x="839" y="1"/>
                    <a:pt x="785" y="36"/>
                    <a:pt x="759" y="81"/>
                  </a:cubicBezTo>
                  <a:cubicBezTo>
                    <a:pt x="732" y="135"/>
                    <a:pt x="0" y="1348"/>
                    <a:pt x="0" y="3676"/>
                  </a:cubicBezTo>
                  <a:cubicBezTo>
                    <a:pt x="0" y="6013"/>
                    <a:pt x="732" y="7227"/>
                    <a:pt x="759" y="7271"/>
                  </a:cubicBezTo>
                  <a:cubicBezTo>
                    <a:pt x="785" y="7325"/>
                    <a:pt x="839" y="7352"/>
                    <a:pt x="901" y="7352"/>
                  </a:cubicBezTo>
                  <a:lnTo>
                    <a:pt x="4622" y="7352"/>
                  </a:lnTo>
                  <a:cubicBezTo>
                    <a:pt x="4675" y="7352"/>
                    <a:pt x="4729" y="7325"/>
                    <a:pt x="4755" y="7271"/>
                  </a:cubicBezTo>
                  <a:cubicBezTo>
                    <a:pt x="4791" y="7227"/>
                    <a:pt x="5523" y="6013"/>
                    <a:pt x="5523" y="3676"/>
                  </a:cubicBezTo>
                  <a:cubicBezTo>
                    <a:pt x="5523" y="1348"/>
                    <a:pt x="4791" y="135"/>
                    <a:pt x="4755" y="81"/>
                  </a:cubicBezTo>
                  <a:cubicBezTo>
                    <a:pt x="4729" y="36"/>
                    <a:pt x="4675" y="1"/>
                    <a:pt x="4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2485100" y="4354075"/>
              <a:ext cx="195175" cy="16525"/>
            </a:xfrm>
            <a:custGeom>
              <a:avLst/>
              <a:gdLst/>
              <a:ahLst/>
              <a:cxnLst/>
              <a:rect l="l" t="t" r="r" b="b"/>
              <a:pathLst>
                <a:path w="7807" h="661" extrusionOk="0">
                  <a:moveTo>
                    <a:pt x="331" y="1"/>
                  </a:moveTo>
                  <a:cubicBezTo>
                    <a:pt x="143" y="1"/>
                    <a:pt x="1" y="144"/>
                    <a:pt x="1" y="331"/>
                  </a:cubicBezTo>
                  <a:cubicBezTo>
                    <a:pt x="1" y="420"/>
                    <a:pt x="36" y="500"/>
                    <a:pt x="99" y="563"/>
                  </a:cubicBezTo>
                  <a:cubicBezTo>
                    <a:pt x="152" y="625"/>
                    <a:pt x="241" y="661"/>
                    <a:pt x="331" y="661"/>
                  </a:cubicBezTo>
                  <a:lnTo>
                    <a:pt x="7476" y="661"/>
                  </a:lnTo>
                  <a:cubicBezTo>
                    <a:pt x="7655" y="661"/>
                    <a:pt x="7806" y="509"/>
                    <a:pt x="7806" y="331"/>
                  </a:cubicBezTo>
                  <a:cubicBezTo>
                    <a:pt x="7806" y="242"/>
                    <a:pt x="7771" y="153"/>
                    <a:pt x="7708" y="99"/>
                  </a:cubicBezTo>
                  <a:cubicBezTo>
                    <a:pt x="7646" y="37"/>
                    <a:pt x="7566" y="1"/>
                    <a:pt x="7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2485100" y="4539875"/>
              <a:ext cx="195175" cy="16525"/>
            </a:xfrm>
            <a:custGeom>
              <a:avLst/>
              <a:gdLst/>
              <a:ahLst/>
              <a:cxnLst/>
              <a:rect l="l" t="t" r="r" b="b"/>
              <a:pathLst>
                <a:path w="7807" h="661" extrusionOk="0">
                  <a:moveTo>
                    <a:pt x="331" y="0"/>
                  </a:moveTo>
                  <a:cubicBezTo>
                    <a:pt x="143" y="0"/>
                    <a:pt x="1" y="143"/>
                    <a:pt x="1" y="330"/>
                  </a:cubicBezTo>
                  <a:cubicBezTo>
                    <a:pt x="1" y="419"/>
                    <a:pt x="36" y="509"/>
                    <a:pt x="99" y="562"/>
                  </a:cubicBezTo>
                  <a:cubicBezTo>
                    <a:pt x="152" y="625"/>
                    <a:pt x="241" y="660"/>
                    <a:pt x="331" y="660"/>
                  </a:cubicBezTo>
                  <a:lnTo>
                    <a:pt x="7476" y="660"/>
                  </a:lnTo>
                  <a:cubicBezTo>
                    <a:pt x="7655" y="660"/>
                    <a:pt x="7806" y="517"/>
                    <a:pt x="7806" y="330"/>
                  </a:cubicBezTo>
                  <a:cubicBezTo>
                    <a:pt x="7806" y="241"/>
                    <a:pt x="7771" y="152"/>
                    <a:pt x="7708" y="98"/>
                  </a:cubicBezTo>
                  <a:cubicBezTo>
                    <a:pt x="7646" y="36"/>
                    <a:pt x="7566" y="0"/>
                    <a:pt x="74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2574300" y="4245475"/>
              <a:ext cx="16550" cy="16525"/>
            </a:xfrm>
            <a:custGeom>
              <a:avLst/>
              <a:gdLst/>
              <a:ahLst/>
              <a:cxnLst/>
              <a:rect l="l" t="t" r="r" b="b"/>
              <a:pathLst>
                <a:path w="662" h="661" extrusionOk="0">
                  <a:moveTo>
                    <a:pt x="331" y="0"/>
                  </a:moveTo>
                  <a:cubicBezTo>
                    <a:pt x="153" y="0"/>
                    <a:pt x="1" y="152"/>
                    <a:pt x="1" y="330"/>
                  </a:cubicBezTo>
                  <a:cubicBezTo>
                    <a:pt x="1" y="518"/>
                    <a:pt x="153" y="660"/>
                    <a:pt x="331" y="660"/>
                  </a:cubicBezTo>
                  <a:cubicBezTo>
                    <a:pt x="518" y="660"/>
                    <a:pt x="661" y="518"/>
                    <a:pt x="661" y="330"/>
                  </a:cubicBezTo>
                  <a:cubicBezTo>
                    <a:pt x="661" y="152"/>
                    <a:pt x="518" y="0"/>
                    <a:pt x="3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14"/>
          <p:cNvGrpSpPr/>
          <p:nvPr/>
        </p:nvGrpSpPr>
        <p:grpSpPr>
          <a:xfrm>
            <a:off x="172525" y="-1736325"/>
            <a:ext cx="351500" cy="2497475"/>
            <a:chOff x="4378150" y="1221025"/>
            <a:chExt cx="351500" cy="2497475"/>
          </a:xfrm>
        </p:grpSpPr>
        <p:sp>
          <p:nvSpPr>
            <p:cNvPr id="1360" name="Google Shape;1360;p14"/>
            <p:cNvSpPr/>
            <p:nvPr/>
          </p:nvSpPr>
          <p:spPr>
            <a:xfrm>
              <a:off x="4378150" y="3385050"/>
              <a:ext cx="351500" cy="333450"/>
            </a:xfrm>
            <a:custGeom>
              <a:avLst/>
              <a:gdLst/>
              <a:ahLst/>
              <a:cxnLst/>
              <a:rect l="l" t="t" r="r" b="b"/>
              <a:pathLst>
                <a:path w="14060" h="13338" extrusionOk="0">
                  <a:moveTo>
                    <a:pt x="7030" y="2311"/>
                  </a:moveTo>
                  <a:lnTo>
                    <a:pt x="8226" y="5076"/>
                  </a:lnTo>
                  <a:cubicBezTo>
                    <a:pt x="8324" y="5299"/>
                    <a:pt x="8529" y="5451"/>
                    <a:pt x="8770" y="5478"/>
                  </a:cubicBezTo>
                  <a:lnTo>
                    <a:pt x="11776" y="5763"/>
                  </a:lnTo>
                  <a:lnTo>
                    <a:pt x="9510" y="7752"/>
                  </a:lnTo>
                  <a:cubicBezTo>
                    <a:pt x="9332" y="7913"/>
                    <a:pt x="9251" y="8154"/>
                    <a:pt x="9305" y="8395"/>
                  </a:cubicBezTo>
                  <a:lnTo>
                    <a:pt x="9965" y="11339"/>
                  </a:lnTo>
                  <a:lnTo>
                    <a:pt x="7360" y="9804"/>
                  </a:lnTo>
                  <a:cubicBezTo>
                    <a:pt x="7262" y="9742"/>
                    <a:pt x="7146" y="9706"/>
                    <a:pt x="7030" y="9706"/>
                  </a:cubicBezTo>
                  <a:cubicBezTo>
                    <a:pt x="6914" y="9706"/>
                    <a:pt x="6798" y="9742"/>
                    <a:pt x="6691" y="9804"/>
                  </a:cubicBezTo>
                  <a:lnTo>
                    <a:pt x="4095" y="11339"/>
                  </a:lnTo>
                  <a:lnTo>
                    <a:pt x="4755" y="8395"/>
                  </a:lnTo>
                  <a:cubicBezTo>
                    <a:pt x="4809" y="8154"/>
                    <a:pt x="4729" y="7913"/>
                    <a:pt x="4550" y="7752"/>
                  </a:cubicBezTo>
                  <a:lnTo>
                    <a:pt x="2284" y="5763"/>
                  </a:lnTo>
                  <a:lnTo>
                    <a:pt x="5291" y="5478"/>
                  </a:lnTo>
                  <a:cubicBezTo>
                    <a:pt x="5531" y="5451"/>
                    <a:pt x="5737" y="5299"/>
                    <a:pt x="5835" y="5076"/>
                  </a:cubicBezTo>
                  <a:lnTo>
                    <a:pt x="7030" y="2311"/>
                  </a:lnTo>
                  <a:close/>
                  <a:moveTo>
                    <a:pt x="7030" y="0"/>
                  </a:moveTo>
                  <a:cubicBezTo>
                    <a:pt x="6771" y="0"/>
                    <a:pt x="6531" y="152"/>
                    <a:pt x="6424" y="393"/>
                  </a:cubicBezTo>
                  <a:lnTo>
                    <a:pt x="4773" y="4202"/>
                  </a:lnTo>
                  <a:lnTo>
                    <a:pt x="643" y="4594"/>
                  </a:lnTo>
                  <a:cubicBezTo>
                    <a:pt x="384" y="4612"/>
                    <a:pt x="161" y="4791"/>
                    <a:pt x="81" y="5040"/>
                  </a:cubicBezTo>
                  <a:cubicBezTo>
                    <a:pt x="0" y="5290"/>
                    <a:pt x="81" y="5567"/>
                    <a:pt x="277" y="5736"/>
                  </a:cubicBezTo>
                  <a:lnTo>
                    <a:pt x="3381" y="8484"/>
                  </a:lnTo>
                  <a:lnTo>
                    <a:pt x="2480" y="12534"/>
                  </a:lnTo>
                  <a:cubicBezTo>
                    <a:pt x="2427" y="12793"/>
                    <a:pt x="2525" y="13060"/>
                    <a:pt x="2739" y="13212"/>
                  </a:cubicBezTo>
                  <a:cubicBezTo>
                    <a:pt x="2851" y="13295"/>
                    <a:pt x="2987" y="13338"/>
                    <a:pt x="3126" y="13338"/>
                  </a:cubicBezTo>
                  <a:cubicBezTo>
                    <a:pt x="3240" y="13338"/>
                    <a:pt x="3357" y="13308"/>
                    <a:pt x="3462" y="13248"/>
                  </a:cubicBezTo>
                  <a:lnTo>
                    <a:pt x="7030" y="11134"/>
                  </a:lnTo>
                  <a:lnTo>
                    <a:pt x="10599" y="13248"/>
                  </a:lnTo>
                  <a:cubicBezTo>
                    <a:pt x="10706" y="13310"/>
                    <a:pt x="10822" y="13337"/>
                    <a:pt x="10938" y="13337"/>
                  </a:cubicBezTo>
                  <a:cubicBezTo>
                    <a:pt x="11071" y="13337"/>
                    <a:pt x="11205" y="13292"/>
                    <a:pt x="11321" y="13212"/>
                  </a:cubicBezTo>
                  <a:cubicBezTo>
                    <a:pt x="11535" y="13060"/>
                    <a:pt x="11633" y="12793"/>
                    <a:pt x="11580" y="12534"/>
                  </a:cubicBezTo>
                  <a:lnTo>
                    <a:pt x="10679" y="8484"/>
                  </a:lnTo>
                  <a:lnTo>
                    <a:pt x="13783" y="5736"/>
                  </a:lnTo>
                  <a:cubicBezTo>
                    <a:pt x="13980" y="5567"/>
                    <a:pt x="14060" y="5290"/>
                    <a:pt x="13980" y="5040"/>
                  </a:cubicBezTo>
                  <a:cubicBezTo>
                    <a:pt x="13899" y="4791"/>
                    <a:pt x="13676" y="4612"/>
                    <a:pt x="13418" y="4594"/>
                  </a:cubicBezTo>
                  <a:lnTo>
                    <a:pt x="9278" y="4202"/>
                  </a:lnTo>
                  <a:lnTo>
                    <a:pt x="7637" y="393"/>
                  </a:lnTo>
                  <a:cubicBezTo>
                    <a:pt x="7530" y="152"/>
                    <a:pt x="7289" y="0"/>
                    <a:pt x="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4522450" y="2299800"/>
              <a:ext cx="62925" cy="1022600"/>
            </a:xfrm>
            <a:custGeom>
              <a:avLst/>
              <a:gdLst/>
              <a:ahLst/>
              <a:cxnLst/>
              <a:rect l="l" t="t" r="r" b="b"/>
              <a:pathLst>
                <a:path w="2517" h="40904" extrusionOk="0">
                  <a:moveTo>
                    <a:pt x="1258" y="1"/>
                  </a:moveTo>
                  <a:cubicBezTo>
                    <a:pt x="562" y="1"/>
                    <a:pt x="0" y="563"/>
                    <a:pt x="0" y="1258"/>
                  </a:cubicBezTo>
                  <a:cubicBezTo>
                    <a:pt x="0" y="1954"/>
                    <a:pt x="562" y="2516"/>
                    <a:pt x="1258" y="2516"/>
                  </a:cubicBezTo>
                  <a:cubicBezTo>
                    <a:pt x="1954" y="2516"/>
                    <a:pt x="2516" y="1954"/>
                    <a:pt x="2516" y="1258"/>
                  </a:cubicBezTo>
                  <a:cubicBezTo>
                    <a:pt x="2516" y="563"/>
                    <a:pt x="1954" y="1"/>
                    <a:pt x="1258" y="1"/>
                  </a:cubicBezTo>
                  <a:close/>
                  <a:moveTo>
                    <a:pt x="1258" y="5487"/>
                  </a:moveTo>
                  <a:cubicBezTo>
                    <a:pt x="562" y="5487"/>
                    <a:pt x="0" y="6049"/>
                    <a:pt x="0" y="6745"/>
                  </a:cubicBezTo>
                  <a:cubicBezTo>
                    <a:pt x="0" y="7441"/>
                    <a:pt x="562" y="8003"/>
                    <a:pt x="1258" y="8003"/>
                  </a:cubicBezTo>
                  <a:cubicBezTo>
                    <a:pt x="1954" y="8003"/>
                    <a:pt x="2516" y="7441"/>
                    <a:pt x="2516" y="6745"/>
                  </a:cubicBezTo>
                  <a:cubicBezTo>
                    <a:pt x="2516" y="6049"/>
                    <a:pt x="1954" y="5487"/>
                    <a:pt x="1258" y="5487"/>
                  </a:cubicBezTo>
                  <a:close/>
                  <a:moveTo>
                    <a:pt x="1258" y="10973"/>
                  </a:moveTo>
                  <a:cubicBezTo>
                    <a:pt x="562" y="10973"/>
                    <a:pt x="0" y="11535"/>
                    <a:pt x="0" y="12231"/>
                  </a:cubicBezTo>
                  <a:cubicBezTo>
                    <a:pt x="0" y="12927"/>
                    <a:pt x="562" y="13480"/>
                    <a:pt x="1258" y="13480"/>
                  </a:cubicBezTo>
                  <a:cubicBezTo>
                    <a:pt x="1954" y="13480"/>
                    <a:pt x="2516" y="12927"/>
                    <a:pt x="2516" y="12231"/>
                  </a:cubicBezTo>
                  <a:cubicBezTo>
                    <a:pt x="2516" y="11535"/>
                    <a:pt x="1954" y="10973"/>
                    <a:pt x="1258" y="10973"/>
                  </a:cubicBezTo>
                  <a:close/>
                  <a:moveTo>
                    <a:pt x="1258" y="16451"/>
                  </a:moveTo>
                  <a:cubicBezTo>
                    <a:pt x="562" y="16451"/>
                    <a:pt x="0" y="17022"/>
                    <a:pt x="0" y="17709"/>
                  </a:cubicBezTo>
                  <a:cubicBezTo>
                    <a:pt x="0" y="18405"/>
                    <a:pt x="562" y="18976"/>
                    <a:pt x="1258" y="18976"/>
                  </a:cubicBezTo>
                  <a:cubicBezTo>
                    <a:pt x="1954" y="18976"/>
                    <a:pt x="2516" y="18405"/>
                    <a:pt x="2516" y="17709"/>
                  </a:cubicBezTo>
                  <a:cubicBezTo>
                    <a:pt x="2516" y="17022"/>
                    <a:pt x="1954" y="16451"/>
                    <a:pt x="1258" y="16451"/>
                  </a:cubicBezTo>
                  <a:close/>
                  <a:moveTo>
                    <a:pt x="1258" y="21946"/>
                  </a:moveTo>
                  <a:cubicBezTo>
                    <a:pt x="562" y="21946"/>
                    <a:pt x="0" y="22499"/>
                    <a:pt x="0" y="23195"/>
                  </a:cubicBezTo>
                  <a:cubicBezTo>
                    <a:pt x="0" y="23891"/>
                    <a:pt x="562" y="24453"/>
                    <a:pt x="1258" y="24453"/>
                  </a:cubicBezTo>
                  <a:cubicBezTo>
                    <a:pt x="1954" y="24453"/>
                    <a:pt x="2516" y="23891"/>
                    <a:pt x="2516" y="23195"/>
                  </a:cubicBezTo>
                  <a:cubicBezTo>
                    <a:pt x="2516" y="22499"/>
                    <a:pt x="1954" y="21946"/>
                    <a:pt x="1258" y="21946"/>
                  </a:cubicBezTo>
                  <a:close/>
                  <a:moveTo>
                    <a:pt x="1258" y="27424"/>
                  </a:moveTo>
                  <a:cubicBezTo>
                    <a:pt x="562" y="27424"/>
                    <a:pt x="0" y="27986"/>
                    <a:pt x="0" y="28682"/>
                  </a:cubicBezTo>
                  <a:cubicBezTo>
                    <a:pt x="0" y="29377"/>
                    <a:pt x="562" y="29939"/>
                    <a:pt x="1258" y="29939"/>
                  </a:cubicBezTo>
                  <a:cubicBezTo>
                    <a:pt x="1954" y="29939"/>
                    <a:pt x="2516" y="29377"/>
                    <a:pt x="2516" y="28682"/>
                  </a:cubicBezTo>
                  <a:cubicBezTo>
                    <a:pt x="2516" y="27986"/>
                    <a:pt x="1954" y="27424"/>
                    <a:pt x="1258" y="27424"/>
                  </a:cubicBezTo>
                  <a:close/>
                  <a:moveTo>
                    <a:pt x="1258" y="32910"/>
                  </a:moveTo>
                  <a:cubicBezTo>
                    <a:pt x="562" y="32910"/>
                    <a:pt x="0" y="33472"/>
                    <a:pt x="0" y="34168"/>
                  </a:cubicBezTo>
                  <a:cubicBezTo>
                    <a:pt x="0" y="34855"/>
                    <a:pt x="562" y="35426"/>
                    <a:pt x="1258" y="35426"/>
                  </a:cubicBezTo>
                  <a:cubicBezTo>
                    <a:pt x="1954" y="35426"/>
                    <a:pt x="2516" y="34855"/>
                    <a:pt x="2516" y="34168"/>
                  </a:cubicBezTo>
                  <a:cubicBezTo>
                    <a:pt x="2516" y="33472"/>
                    <a:pt x="1954" y="32910"/>
                    <a:pt x="1258" y="32910"/>
                  </a:cubicBezTo>
                  <a:close/>
                  <a:moveTo>
                    <a:pt x="1258" y="38397"/>
                  </a:moveTo>
                  <a:cubicBezTo>
                    <a:pt x="562" y="38397"/>
                    <a:pt x="0" y="38959"/>
                    <a:pt x="0" y="39654"/>
                  </a:cubicBezTo>
                  <a:cubicBezTo>
                    <a:pt x="0" y="40350"/>
                    <a:pt x="562" y="40903"/>
                    <a:pt x="1258" y="40903"/>
                  </a:cubicBezTo>
                  <a:cubicBezTo>
                    <a:pt x="1954" y="40903"/>
                    <a:pt x="2516" y="40350"/>
                    <a:pt x="2516" y="39654"/>
                  </a:cubicBezTo>
                  <a:cubicBezTo>
                    <a:pt x="2516" y="38959"/>
                    <a:pt x="1954" y="38397"/>
                    <a:pt x="1258" y="383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4545425" y="2331250"/>
              <a:ext cx="16975" cy="1079025"/>
            </a:xfrm>
            <a:custGeom>
              <a:avLst/>
              <a:gdLst/>
              <a:ahLst/>
              <a:cxnLst/>
              <a:rect l="l" t="t" r="r" b="b"/>
              <a:pathLst>
                <a:path w="679" h="43161" extrusionOk="0">
                  <a:moveTo>
                    <a:pt x="0" y="0"/>
                  </a:moveTo>
                  <a:lnTo>
                    <a:pt x="0" y="43160"/>
                  </a:lnTo>
                  <a:lnTo>
                    <a:pt x="678" y="43160"/>
                  </a:lnTo>
                  <a:lnTo>
                    <a:pt x="6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4522450" y="1221025"/>
              <a:ext cx="62925" cy="1022600"/>
            </a:xfrm>
            <a:custGeom>
              <a:avLst/>
              <a:gdLst/>
              <a:ahLst/>
              <a:cxnLst/>
              <a:rect l="l" t="t" r="r" b="b"/>
              <a:pathLst>
                <a:path w="2517" h="40904" extrusionOk="0">
                  <a:moveTo>
                    <a:pt x="1258" y="1"/>
                  </a:moveTo>
                  <a:cubicBezTo>
                    <a:pt x="562" y="1"/>
                    <a:pt x="0" y="554"/>
                    <a:pt x="0" y="1250"/>
                  </a:cubicBezTo>
                  <a:cubicBezTo>
                    <a:pt x="0" y="1945"/>
                    <a:pt x="562" y="2507"/>
                    <a:pt x="1258" y="2507"/>
                  </a:cubicBezTo>
                  <a:cubicBezTo>
                    <a:pt x="1954" y="2507"/>
                    <a:pt x="2516" y="1945"/>
                    <a:pt x="2516" y="1250"/>
                  </a:cubicBezTo>
                  <a:cubicBezTo>
                    <a:pt x="2516" y="554"/>
                    <a:pt x="1954" y="1"/>
                    <a:pt x="1258" y="1"/>
                  </a:cubicBezTo>
                  <a:close/>
                  <a:moveTo>
                    <a:pt x="1258" y="5478"/>
                  </a:moveTo>
                  <a:cubicBezTo>
                    <a:pt x="562" y="5478"/>
                    <a:pt x="0" y="6049"/>
                    <a:pt x="0" y="6745"/>
                  </a:cubicBezTo>
                  <a:cubicBezTo>
                    <a:pt x="0" y="7432"/>
                    <a:pt x="562" y="7994"/>
                    <a:pt x="1258" y="7994"/>
                  </a:cubicBezTo>
                  <a:cubicBezTo>
                    <a:pt x="1954" y="7994"/>
                    <a:pt x="2516" y="7432"/>
                    <a:pt x="2516" y="6745"/>
                  </a:cubicBezTo>
                  <a:cubicBezTo>
                    <a:pt x="2516" y="6049"/>
                    <a:pt x="1954" y="5478"/>
                    <a:pt x="1258" y="5478"/>
                  </a:cubicBezTo>
                  <a:close/>
                  <a:moveTo>
                    <a:pt x="1258" y="10965"/>
                  </a:moveTo>
                  <a:cubicBezTo>
                    <a:pt x="562" y="10965"/>
                    <a:pt x="0" y="11527"/>
                    <a:pt x="0" y="12222"/>
                  </a:cubicBezTo>
                  <a:cubicBezTo>
                    <a:pt x="0" y="12918"/>
                    <a:pt x="562" y="13480"/>
                    <a:pt x="1258" y="13480"/>
                  </a:cubicBezTo>
                  <a:cubicBezTo>
                    <a:pt x="1954" y="13480"/>
                    <a:pt x="2516" y="12918"/>
                    <a:pt x="2516" y="12222"/>
                  </a:cubicBezTo>
                  <a:cubicBezTo>
                    <a:pt x="2516" y="11527"/>
                    <a:pt x="1954" y="10965"/>
                    <a:pt x="1258" y="10965"/>
                  </a:cubicBezTo>
                  <a:close/>
                  <a:moveTo>
                    <a:pt x="1258" y="16451"/>
                  </a:moveTo>
                  <a:cubicBezTo>
                    <a:pt x="562" y="16451"/>
                    <a:pt x="0" y="17013"/>
                    <a:pt x="0" y="17709"/>
                  </a:cubicBezTo>
                  <a:cubicBezTo>
                    <a:pt x="0" y="18405"/>
                    <a:pt x="562" y="18967"/>
                    <a:pt x="1258" y="18967"/>
                  </a:cubicBezTo>
                  <a:cubicBezTo>
                    <a:pt x="1954" y="18967"/>
                    <a:pt x="2516" y="18405"/>
                    <a:pt x="2516" y="17709"/>
                  </a:cubicBezTo>
                  <a:cubicBezTo>
                    <a:pt x="2516" y="17013"/>
                    <a:pt x="1954" y="16451"/>
                    <a:pt x="1258" y="16451"/>
                  </a:cubicBezTo>
                  <a:close/>
                  <a:moveTo>
                    <a:pt x="1258" y="21937"/>
                  </a:moveTo>
                  <a:cubicBezTo>
                    <a:pt x="562" y="21937"/>
                    <a:pt x="0" y="22499"/>
                    <a:pt x="0" y="23195"/>
                  </a:cubicBezTo>
                  <a:cubicBezTo>
                    <a:pt x="0" y="23891"/>
                    <a:pt x="562" y="24453"/>
                    <a:pt x="1258" y="24453"/>
                  </a:cubicBezTo>
                  <a:cubicBezTo>
                    <a:pt x="1954" y="24453"/>
                    <a:pt x="2516" y="23891"/>
                    <a:pt x="2516" y="23195"/>
                  </a:cubicBezTo>
                  <a:cubicBezTo>
                    <a:pt x="2516" y="22499"/>
                    <a:pt x="1954" y="21937"/>
                    <a:pt x="1258" y="21937"/>
                  </a:cubicBezTo>
                  <a:close/>
                  <a:moveTo>
                    <a:pt x="1258" y="27424"/>
                  </a:moveTo>
                  <a:cubicBezTo>
                    <a:pt x="562" y="27424"/>
                    <a:pt x="0" y="27986"/>
                    <a:pt x="0" y="28673"/>
                  </a:cubicBezTo>
                  <a:cubicBezTo>
                    <a:pt x="0" y="29369"/>
                    <a:pt x="562" y="29940"/>
                    <a:pt x="1258" y="29940"/>
                  </a:cubicBezTo>
                  <a:cubicBezTo>
                    <a:pt x="1954" y="29940"/>
                    <a:pt x="2516" y="29369"/>
                    <a:pt x="2516" y="28673"/>
                  </a:cubicBezTo>
                  <a:cubicBezTo>
                    <a:pt x="2516" y="27986"/>
                    <a:pt x="1954" y="27424"/>
                    <a:pt x="1258" y="27424"/>
                  </a:cubicBezTo>
                  <a:close/>
                  <a:moveTo>
                    <a:pt x="1258" y="32910"/>
                  </a:moveTo>
                  <a:cubicBezTo>
                    <a:pt x="562" y="32910"/>
                    <a:pt x="0" y="33463"/>
                    <a:pt x="0" y="34159"/>
                  </a:cubicBezTo>
                  <a:cubicBezTo>
                    <a:pt x="0" y="34855"/>
                    <a:pt x="562" y="35417"/>
                    <a:pt x="1258" y="35417"/>
                  </a:cubicBezTo>
                  <a:cubicBezTo>
                    <a:pt x="1954" y="35417"/>
                    <a:pt x="2516" y="34855"/>
                    <a:pt x="2516" y="34159"/>
                  </a:cubicBezTo>
                  <a:cubicBezTo>
                    <a:pt x="2516" y="33463"/>
                    <a:pt x="1954" y="32910"/>
                    <a:pt x="1258" y="32910"/>
                  </a:cubicBezTo>
                  <a:close/>
                  <a:moveTo>
                    <a:pt x="1258" y="38388"/>
                  </a:moveTo>
                  <a:cubicBezTo>
                    <a:pt x="562" y="38388"/>
                    <a:pt x="0" y="38950"/>
                    <a:pt x="0" y="39646"/>
                  </a:cubicBezTo>
                  <a:cubicBezTo>
                    <a:pt x="0" y="40341"/>
                    <a:pt x="562" y="40903"/>
                    <a:pt x="1258" y="40903"/>
                  </a:cubicBezTo>
                  <a:cubicBezTo>
                    <a:pt x="1954" y="40903"/>
                    <a:pt x="2516" y="40341"/>
                    <a:pt x="2516" y="39646"/>
                  </a:cubicBezTo>
                  <a:cubicBezTo>
                    <a:pt x="2516" y="38950"/>
                    <a:pt x="1954" y="38388"/>
                    <a:pt x="1258" y="383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4545425" y="1252250"/>
              <a:ext cx="16975" cy="1079025"/>
            </a:xfrm>
            <a:custGeom>
              <a:avLst/>
              <a:gdLst/>
              <a:ahLst/>
              <a:cxnLst/>
              <a:rect l="l" t="t" r="r" b="b"/>
              <a:pathLst>
                <a:path w="679" h="43161" extrusionOk="0">
                  <a:moveTo>
                    <a:pt x="0" y="1"/>
                  </a:moveTo>
                  <a:lnTo>
                    <a:pt x="0" y="43160"/>
                  </a:lnTo>
                  <a:lnTo>
                    <a:pt x="678" y="43160"/>
                  </a:lnTo>
                  <a:lnTo>
                    <a:pt x="6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5" name="Google Shape;1365;p14"/>
          <p:cNvSpPr txBox="1">
            <a:spLocks noGrp="1"/>
          </p:cNvSpPr>
          <p:nvPr>
            <p:ph type="title"/>
          </p:nvPr>
        </p:nvSpPr>
        <p:spPr>
          <a:xfrm>
            <a:off x="720000" y="3080275"/>
            <a:ext cx="18858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6" name="Google Shape;1366;p14"/>
          <p:cNvSpPr txBox="1">
            <a:spLocks noGrp="1"/>
          </p:cNvSpPr>
          <p:nvPr>
            <p:ph type="title" idx="2" hasCustomPrompt="1"/>
          </p:nvPr>
        </p:nvSpPr>
        <p:spPr>
          <a:xfrm>
            <a:off x="1327049" y="2176559"/>
            <a:ext cx="671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67" name="Google Shape;1367;p14"/>
          <p:cNvSpPr txBox="1">
            <a:spLocks noGrp="1"/>
          </p:cNvSpPr>
          <p:nvPr>
            <p:ph type="subTitle" idx="1"/>
          </p:nvPr>
        </p:nvSpPr>
        <p:spPr>
          <a:xfrm>
            <a:off x="720000" y="3363899"/>
            <a:ext cx="1885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68" name="Google Shape;1368;p14"/>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369" name="Google Shape;1369;p14"/>
          <p:cNvSpPr txBox="1">
            <a:spLocks noGrp="1"/>
          </p:cNvSpPr>
          <p:nvPr>
            <p:ph type="title" idx="4"/>
          </p:nvPr>
        </p:nvSpPr>
        <p:spPr>
          <a:xfrm>
            <a:off x="4598729" y="3080275"/>
            <a:ext cx="18858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70" name="Google Shape;1370;p14"/>
          <p:cNvSpPr txBox="1">
            <a:spLocks noGrp="1"/>
          </p:cNvSpPr>
          <p:nvPr>
            <p:ph type="title" idx="5" hasCustomPrompt="1"/>
          </p:nvPr>
        </p:nvSpPr>
        <p:spPr>
          <a:xfrm>
            <a:off x="5205774" y="2176559"/>
            <a:ext cx="671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1" name="Google Shape;1371;p14"/>
          <p:cNvSpPr txBox="1">
            <a:spLocks noGrp="1"/>
          </p:cNvSpPr>
          <p:nvPr>
            <p:ph type="subTitle" idx="6"/>
          </p:nvPr>
        </p:nvSpPr>
        <p:spPr>
          <a:xfrm>
            <a:off x="4598729" y="3363886"/>
            <a:ext cx="1885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72" name="Google Shape;1372;p14"/>
          <p:cNvSpPr txBox="1">
            <a:spLocks noGrp="1"/>
          </p:cNvSpPr>
          <p:nvPr>
            <p:ph type="title" idx="7"/>
          </p:nvPr>
        </p:nvSpPr>
        <p:spPr>
          <a:xfrm>
            <a:off x="2659364" y="3080275"/>
            <a:ext cx="18858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73" name="Google Shape;1373;p14"/>
          <p:cNvSpPr txBox="1">
            <a:spLocks noGrp="1"/>
          </p:cNvSpPr>
          <p:nvPr>
            <p:ph type="title" idx="8" hasCustomPrompt="1"/>
          </p:nvPr>
        </p:nvSpPr>
        <p:spPr>
          <a:xfrm>
            <a:off x="3275661" y="2176559"/>
            <a:ext cx="671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4" name="Google Shape;1374;p14"/>
          <p:cNvSpPr txBox="1">
            <a:spLocks noGrp="1"/>
          </p:cNvSpPr>
          <p:nvPr>
            <p:ph type="subTitle" idx="9"/>
          </p:nvPr>
        </p:nvSpPr>
        <p:spPr>
          <a:xfrm>
            <a:off x="2659364" y="3363897"/>
            <a:ext cx="1885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75" name="Google Shape;1375;p14"/>
          <p:cNvSpPr txBox="1">
            <a:spLocks noGrp="1"/>
          </p:cNvSpPr>
          <p:nvPr>
            <p:ph type="title" idx="13"/>
          </p:nvPr>
        </p:nvSpPr>
        <p:spPr>
          <a:xfrm>
            <a:off x="6538093" y="3080275"/>
            <a:ext cx="18858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76" name="Google Shape;1376;p14"/>
          <p:cNvSpPr txBox="1">
            <a:spLocks noGrp="1"/>
          </p:cNvSpPr>
          <p:nvPr>
            <p:ph type="title" idx="14" hasCustomPrompt="1"/>
          </p:nvPr>
        </p:nvSpPr>
        <p:spPr>
          <a:xfrm>
            <a:off x="7145161" y="2176559"/>
            <a:ext cx="6717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7" name="Google Shape;1377;p14"/>
          <p:cNvSpPr txBox="1">
            <a:spLocks noGrp="1"/>
          </p:cNvSpPr>
          <p:nvPr>
            <p:ph type="subTitle" idx="15"/>
          </p:nvPr>
        </p:nvSpPr>
        <p:spPr>
          <a:xfrm>
            <a:off x="6538093" y="3363886"/>
            <a:ext cx="1885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BLANK_1_1_1">
    <p:spTree>
      <p:nvGrpSpPr>
        <p:cNvPr id="1" name="Shape 1502"/>
        <p:cNvGrpSpPr/>
        <p:nvPr/>
      </p:nvGrpSpPr>
      <p:grpSpPr>
        <a:xfrm>
          <a:off x="0" y="0"/>
          <a:ext cx="0" cy="0"/>
          <a:chOff x="0" y="0"/>
          <a:chExt cx="0" cy="0"/>
        </a:xfrm>
      </p:grpSpPr>
      <p:sp>
        <p:nvSpPr>
          <p:cNvPr id="1503" name="Google Shape;1503;p16"/>
          <p:cNvSpPr txBox="1">
            <a:spLocks noGrp="1"/>
          </p:cNvSpPr>
          <p:nvPr>
            <p:ph type="title"/>
          </p:nvPr>
        </p:nvSpPr>
        <p:spPr>
          <a:xfrm>
            <a:off x="712600" y="2983100"/>
            <a:ext cx="60435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04" name="Google Shape;1504;p16"/>
          <p:cNvSpPr txBox="1">
            <a:spLocks noGrp="1"/>
          </p:cNvSpPr>
          <p:nvPr>
            <p:ph type="subTitle" idx="1"/>
          </p:nvPr>
        </p:nvSpPr>
        <p:spPr>
          <a:xfrm>
            <a:off x="712600" y="1607075"/>
            <a:ext cx="6043500" cy="136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7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1505" name="Google Shape;1505;p16"/>
          <p:cNvGrpSpPr/>
          <p:nvPr/>
        </p:nvGrpSpPr>
        <p:grpSpPr>
          <a:xfrm>
            <a:off x="210775" y="-1392437"/>
            <a:ext cx="351500" cy="2497475"/>
            <a:chOff x="4378150" y="1221025"/>
            <a:chExt cx="351500" cy="2497475"/>
          </a:xfrm>
        </p:grpSpPr>
        <p:sp>
          <p:nvSpPr>
            <p:cNvPr id="1506" name="Google Shape;1506;p16"/>
            <p:cNvSpPr/>
            <p:nvPr/>
          </p:nvSpPr>
          <p:spPr>
            <a:xfrm>
              <a:off x="4378150" y="3385050"/>
              <a:ext cx="351500" cy="333450"/>
            </a:xfrm>
            <a:custGeom>
              <a:avLst/>
              <a:gdLst/>
              <a:ahLst/>
              <a:cxnLst/>
              <a:rect l="l" t="t" r="r" b="b"/>
              <a:pathLst>
                <a:path w="14060" h="13338" extrusionOk="0">
                  <a:moveTo>
                    <a:pt x="7030" y="2311"/>
                  </a:moveTo>
                  <a:lnTo>
                    <a:pt x="8226" y="5076"/>
                  </a:lnTo>
                  <a:cubicBezTo>
                    <a:pt x="8324" y="5299"/>
                    <a:pt x="8529" y="5451"/>
                    <a:pt x="8770" y="5478"/>
                  </a:cubicBezTo>
                  <a:lnTo>
                    <a:pt x="11776" y="5763"/>
                  </a:lnTo>
                  <a:lnTo>
                    <a:pt x="9510" y="7752"/>
                  </a:lnTo>
                  <a:cubicBezTo>
                    <a:pt x="9332" y="7913"/>
                    <a:pt x="9251" y="8154"/>
                    <a:pt x="9305" y="8395"/>
                  </a:cubicBezTo>
                  <a:lnTo>
                    <a:pt x="9965" y="11339"/>
                  </a:lnTo>
                  <a:lnTo>
                    <a:pt x="7360" y="9804"/>
                  </a:lnTo>
                  <a:cubicBezTo>
                    <a:pt x="7262" y="9742"/>
                    <a:pt x="7146" y="9706"/>
                    <a:pt x="7030" y="9706"/>
                  </a:cubicBezTo>
                  <a:cubicBezTo>
                    <a:pt x="6914" y="9706"/>
                    <a:pt x="6798" y="9742"/>
                    <a:pt x="6691" y="9804"/>
                  </a:cubicBezTo>
                  <a:lnTo>
                    <a:pt x="4095" y="11339"/>
                  </a:lnTo>
                  <a:lnTo>
                    <a:pt x="4755" y="8395"/>
                  </a:lnTo>
                  <a:cubicBezTo>
                    <a:pt x="4809" y="8154"/>
                    <a:pt x="4729" y="7913"/>
                    <a:pt x="4550" y="7752"/>
                  </a:cubicBezTo>
                  <a:lnTo>
                    <a:pt x="2284" y="5763"/>
                  </a:lnTo>
                  <a:lnTo>
                    <a:pt x="5291" y="5478"/>
                  </a:lnTo>
                  <a:cubicBezTo>
                    <a:pt x="5531" y="5451"/>
                    <a:pt x="5737" y="5299"/>
                    <a:pt x="5835" y="5076"/>
                  </a:cubicBezTo>
                  <a:lnTo>
                    <a:pt x="7030" y="2311"/>
                  </a:lnTo>
                  <a:close/>
                  <a:moveTo>
                    <a:pt x="7030" y="0"/>
                  </a:moveTo>
                  <a:cubicBezTo>
                    <a:pt x="6771" y="0"/>
                    <a:pt x="6531" y="152"/>
                    <a:pt x="6424" y="393"/>
                  </a:cubicBezTo>
                  <a:lnTo>
                    <a:pt x="4773" y="4202"/>
                  </a:lnTo>
                  <a:lnTo>
                    <a:pt x="643" y="4594"/>
                  </a:lnTo>
                  <a:cubicBezTo>
                    <a:pt x="384" y="4612"/>
                    <a:pt x="161" y="4791"/>
                    <a:pt x="81" y="5040"/>
                  </a:cubicBezTo>
                  <a:cubicBezTo>
                    <a:pt x="0" y="5290"/>
                    <a:pt x="81" y="5567"/>
                    <a:pt x="277" y="5736"/>
                  </a:cubicBezTo>
                  <a:lnTo>
                    <a:pt x="3381" y="8484"/>
                  </a:lnTo>
                  <a:lnTo>
                    <a:pt x="2480" y="12534"/>
                  </a:lnTo>
                  <a:cubicBezTo>
                    <a:pt x="2427" y="12793"/>
                    <a:pt x="2525" y="13060"/>
                    <a:pt x="2739" y="13212"/>
                  </a:cubicBezTo>
                  <a:cubicBezTo>
                    <a:pt x="2851" y="13295"/>
                    <a:pt x="2987" y="13338"/>
                    <a:pt x="3126" y="13338"/>
                  </a:cubicBezTo>
                  <a:cubicBezTo>
                    <a:pt x="3240" y="13338"/>
                    <a:pt x="3357" y="13308"/>
                    <a:pt x="3462" y="13248"/>
                  </a:cubicBezTo>
                  <a:lnTo>
                    <a:pt x="7030" y="11134"/>
                  </a:lnTo>
                  <a:lnTo>
                    <a:pt x="10599" y="13248"/>
                  </a:lnTo>
                  <a:cubicBezTo>
                    <a:pt x="10706" y="13310"/>
                    <a:pt x="10822" y="13337"/>
                    <a:pt x="10938" y="13337"/>
                  </a:cubicBezTo>
                  <a:cubicBezTo>
                    <a:pt x="11071" y="13337"/>
                    <a:pt x="11205" y="13292"/>
                    <a:pt x="11321" y="13212"/>
                  </a:cubicBezTo>
                  <a:cubicBezTo>
                    <a:pt x="11535" y="13060"/>
                    <a:pt x="11633" y="12793"/>
                    <a:pt x="11580" y="12534"/>
                  </a:cubicBezTo>
                  <a:lnTo>
                    <a:pt x="10679" y="8484"/>
                  </a:lnTo>
                  <a:lnTo>
                    <a:pt x="13783" y="5736"/>
                  </a:lnTo>
                  <a:cubicBezTo>
                    <a:pt x="13980" y="5567"/>
                    <a:pt x="14060" y="5290"/>
                    <a:pt x="13980" y="5040"/>
                  </a:cubicBezTo>
                  <a:cubicBezTo>
                    <a:pt x="13899" y="4791"/>
                    <a:pt x="13676" y="4612"/>
                    <a:pt x="13418" y="4594"/>
                  </a:cubicBezTo>
                  <a:lnTo>
                    <a:pt x="9278" y="4202"/>
                  </a:lnTo>
                  <a:lnTo>
                    <a:pt x="7637" y="393"/>
                  </a:lnTo>
                  <a:cubicBezTo>
                    <a:pt x="7530" y="152"/>
                    <a:pt x="7289" y="0"/>
                    <a:pt x="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6"/>
            <p:cNvSpPr/>
            <p:nvPr/>
          </p:nvSpPr>
          <p:spPr>
            <a:xfrm>
              <a:off x="4522450" y="2299800"/>
              <a:ext cx="62925" cy="1022600"/>
            </a:xfrm>
            <a:custGeom>
              <a:avLst/>
              <a:gdLst/>
              <a:ahLst/>
              <a:cxnLst/>
              <a:rect l="l" t="t" r="r" b="b"/>
              <a:pathLst>
                <a:path w="2517" h="40904" extrusionOk="0">
                  <a:moveTo>
                    <a:pt x="1258" y="1"/>
                  </a:moveTo>
                  <a:cubicBezTo>
                    <a:pt x="562" y="1"/>
                    <a:pt x="0" y="563"/>
                    <a:pt x="0" y="1258"/>
                  </a:cubicBezTo>
                  <a:cubicBezTo>
                    <a:pt x="0" y="1954"/>
                    <a:pt x="562" y="2516"/>
                    <a:pt x="1258" y="2516"/>
                  </a:cubicBezTo>
                  <a:cubicBezTo>
                    <a:pt x="1954" y="2516"/>
                    <a:pt x="2516" y="1954"/>
                    <a:pt x="2516" y="1258"/>
                  </a:cubicBezTo>
                  <a:cubicBezTo>
                    <a:pt x="2516" y="563"/>
                    <a:pt x="1954" y="1"/>
                    <a:pt x="1258" y="1"/>
                  </a:cubicBezTo>
                  <a:close/>
                  <a:moveTo>
                    <a:pt x="1258" y="5487"/>
                  </a:moveTo>
                  <a:cubicBezTo>
                    <a:pt x="562" y="5487"/>
                    <a:pt x="0" y="6049"/>
                    <a:pt x="0" y="6745"/>
                  </a:cubicBezTo>
                  <a:cubicBezTo>
                    <a:pt x="0" y="7441"/>
                    <a:pt x="562" y="8003"/>
                    <a:pt x="1258" y="8003"/>
                  </a:cubicBezTo>
                  <a:cubicBezTo>
                    <a:pt x="1954" y="8003"/>
                    <a:pt x="2516" y="7441"/>
                    <a:pt x="2516" y="6745"/>
                  </a:cubicBezTo>
                  <a:cubicBezTo>
                    <a:pt x="2516" y="6049"/>
                    <a:pt x="1954" y="5487"/>
                    <a:pt x="1258" y="5487"/>
                  </a:cubicBezTo>
                  <a:close/>
                  <a:moveTo>
                    <a:pt x="1258" y="10973"/>
                  </a:moveTo>
                  <a:cubicBezTo>
                    <a:pt x="562" y="10973"/>
                    <a:pt x="0" y="11535"/>
                    <a:pt x="0" y="12231"/>
                  </a:cubicBezTo>
                  <a:cubicBezTo>
                    <a:pt x="0" y="12927"/>
                    <a:pt x="562" y="13480"/>
                    <a:pt x="1258" y="13480"/>
                  </a:cubicBezTo>
                  <a:cubicBezTo>
                    <a:pt x="1954" y="13480"/>
                    <a:pt x="2516" y="12927"/>
                    <a:pt x="2516" y="12231"/>
                  </a:cubicBezTo>
                  <a:cubicBezTo>
                    <a:pt x="2516" y="11535"/>
                    <a:pt x="1954" y="10973"/>
                    <a:pt x="1258" y="10973"/>
                  </a:cubicBezTo>
                  <a:close/>
                  <a:moveTo>
                    <a:pt x="1258" y="16451"/>
                  </a:moveTo>
                  <a:cubicBezTo>
                    <a:pt x="562" y="16451"/>
                    <a:pt x="0" y="17022"/>
                    <a:pt x="0" y="17709"/>
                  </a:cubicBezTo>
                  <a:cubicBezTo>
                    <a:pt x="0" y="18405"/>
                    <a:pt x="562" y="18976"/>
                    <a:pt x="1258" y="18976"/>
                  </a:cubicBezTo>
                  <a:cubicBezTo>
                    <a:pt x="1954" y="18976"/>
                    <a:pt x="2516" y="18405"/>
                    <a:pt x="2516" y="17709"/>
                  </a:cubicBezTo>
                  <a:cubicBezTo>
                    <a:pt x="2516" y="17022"/>
                    <a:pt x="1954" y="16451"/>
                    <a:pt x="1258" y="16451"/>
                  </a:cubicBezTo>
                  <a:close/>
                  <a:moveTo>
                    <a:pt x="1258" y="21946"/>
                  </a:moveTo>
                  <a:cubicBezTo>
                    <a:pt x="562" y="21946"/>
                    <a:pt x="0" y="22499"/>
                    <a:pt x="0" y="23195"/>
                  </a:cubicBezTo>
                  <a:cubicBezTo>
                    <a:pt x="0" y="23891"/>
                    <a:pt x="562" y="24453"/>
                    <a:pt x="1258" y="24453"/>
                  </a:cubicBezTo>
                  <a:cubicBezTo>
                    <a:pt x="1954" y="24453"/>
                    <a:pt x="2516" y="23891"/>
                    <a:pt x="2516" y="23195"/>
                  </a:cubicBezTo>
                  <a:cubicBezTo>
                    <a:pt x="2516" y="22499"/>
                    <a:pt x="1954" y="21946"/>
                    <a:pt x="1258" y="21946"/>
                  </a:cubicBezTo>
                  <a:close/>
                  <a:moveTo>
                    <a:pt x="1258" y="27424"/>
                  </a:moveTo>
                  <a:cubicBezTo>
                    <a:pt x="562" y="27424"/>
                    <a:pt x="0" y="27986"/>
                    <a:pt x="0" y="28682"/>
                  </a:cubicBezTo>
                  <a:cubicBezTo>
                    <a:pt x="0" y="29377"/>
                    <a:pt x="562" y="29939"/>
                    <a:pt x="1258" y="29939"/>
                  </a:cubicBezTo>
                  <a:cubicBezTo>
                    <a:pt x="1954" y="29939"/>
                    <a:pt x="2516" y="29377"/>
                    <a:pt x="2516" y="28682"/>
                  </a:cubicBezTo>
                  <a:cubicBezTo>
                    <a:pt x="2516" y="27986"/>
                    <a:pt x="1954" y="27424"/>
                    <a:pt x="1258" y="27424"/>
                  </a:cubicBezTo>
                  <a:close/>
                  <a:moveTo>
                    <a:pt x="1258" y="32910"/>
                  </a:moveTo>
                  <a:cubicBezTo>
                    <a:pt x="562" y="32910"/>
                    <a:pt x="0" y="33472"/>
                    <a:pt x="0" y="34168"/>
                  </a:cubicBezTo>
                  <a:cubicBezTo>
                    <a:pt x="0" y="34855"/>
                    <a:pt x="562" y="35426"/>
                    <a:pt x="1258" y="35426"/>
                  </a:cubicBezTo>
                  <a:cubicBezTo>
                    <a:pt x="1954" y="35426"/>
                    <a:pt x="2516" y="34855"/>
                    <a:pt x="2516" y="34168"/>
                  </a:cubicBezTo>
                  <a:cubicBezTo>
                    <a:pt x="2516" y="33472"/>
                    <a:pt x="1954" y="32910"/>
                    <a:pt x="1258" y="32910"/>
                  </a:cubicBezTo>
                  <a:close/>
                  <a:moveTo>
                    <a:pt x="1258" y="38397"/>
                  </a:moveTo>
                  <a:cubicBezTo>
                    <a:pt x="562" y="38397"/>
                    <a:pt x="0" y="38959"/>
                    <a:pt x="0" y="39654"/>
                  </a:cubicBezTo>
                  <a:cubicBezTo>
                    <a:pt x="0" y="40350"/>
                    <a:pt x="562" y="40903"/>
                    <a:pt x="1258" y="40903"/>
                  </a:cubicBezTo>
                  <a:cubicBezTo>
                    <a:pt x="1954" y="40903"/>
                    <a:pt x="2516" y="40350"/>
                    <a:pt x="2516" y="39654"/>
                  </a:cubicBezTo>
                  <a:cubicBezTo>
                    <a:pt x="2516" y="38959"/>
                    <a:pt x="1954" y="38397"/>
                    <a:pt x="1258" y="383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6"/>
            <p:cNvSpPr/>
            <p:nvPr/>
          </p:nvSpPr>
          <p:spPr>
            <a:xfrm>
              <a:off x="4545425" y="2331250"/>
              <a:ext cx="16975" cy="1079025"/>
            </a:xfrm>
            <a:custGeom>
              <a:avLst/>
              <a:gdLst/>
              <a:ahLst/>
              <a:cxnLst/>
              <a:rect l="l" t="t" r="r" b="b"/>
              <a:pathLst>
                <a:path w="679" h="43161" extrusionOk="0">
                  <a:moveTo>
                    <a:pt x="0" y="0"/>
                  </a:moveTo>
                  <a:lnTo>
                    <a:pt x="0" y="43160"/>
                  </a:lnTo>
                  <a:lnTo>
                    <a:pt x="678" y="43160"/>
                  </a:lnTo>
                  <a:lnTo>
                    <a:pt x="6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6"/>
            <p:cNvSpPr/>
            <p:nvPr/>
          </p:nvSpPr>
          <p:spPr>
            <a:xfrm>
              <a:off x="4522450" y="1221025"/>
              <a:ext cx="62925" cy="1022600"/>
            </a:xfrm>
            <a:custGeom>
              <a:avLst/>
              <a:gdLst/>
              <a:ahLst/>
              <a:cxnLst/>
              <a:rect l="l" t="t" r="r" b="b"/>
              <a:pathLst>
                <a:path w="2517" h="40904" extrusionOk="0">
                  <a:moveTo>
                    <a:pt x="1258" y="1"/>
                  </a:moveTo>
                  <a:cubicBezTo>
                    <a:pt x="562" y="1"/>
                    <a:pt x="0" y="554"/>
                    <a:pt x="0" y="1250"/>
                  </a:cubicBezTo>
                  <a:cubicBezTo>
                    <a:pt x="0" y="1945"/>
                    <a:pt x="562" y="2507"/>
                    <a:pt x="1258" y="2507"/>
                  </a:cubicBezTo>
                  <a:cubicBezTo>
                    <a:pt x="1954" y="2507"/>
                    <a:pt x="2516" y="1945"/>
                    <a:pt x="2516" y="1250"/>
                  </a:cubicBezTo>
                  <a:cubicBezTo>
                    <a:pt x="2516" y="554"/>
                    <a:pt x="1954" y="1"/>
                    <a:pt x="1258" y="1"/>
                  </a:cubicBezTo>
                  <a:close/>
                  <a:moveTo>
                    <a:pt x="1258" y="5478"/>
                  </a:moveTo>
                  <a:cubicBezTo>
                    <a:pt x="562" y="5478"/>
                    <a:pt x="0" y="6049"/>
                    <a:pt x="0" y="6745"/>
                  </a:cubicBezTo>
                  <a:cubicBezTo>
                    <a:pt x="0" y="7432"/>
                    <a:pt x="562" y="7994"/>
                    <a:pt x="1258" y="7994"/>
                  </a:cubicBezTo>
                  <a:cubicBezTo>
                    <a:pt x="1954" y="7994"/>
                    <a:pt x="2516" y="7432"/>
                    <a:pt x="2516" y="6745"/>
                  </a:cubicBezTo>
                  <a:cubicBezTo>
                    <a:pt x="2516" y="6049"/>
                    <a:pt x="1954" y="5478"/>
                    <a:pt x="1258" y="5478"/>
                  </a:cubicBezTo>
                  <a:close/>
                  <a:moveTo>
                    <a:pt x="1258" y="10965"/>
                  </a:moveTo>
                  <a:cubicBezTo>
                    <a:pt x="562" y="10965"/>
                    <a:pt x="0" y="11527"/>
                    <a:pt x="0" y="12222"/>
                  </a:cubicBezTo>
                  <a:cubicBezTo>
                    <a:pt x="0" y="12918"/>
                    <a:pt x="562" y="13480"/>
                    <a:pt x="1258" y="13480"/>
                  </a:cubicBezTo>
                  <a:cubicBezTo>
                    <a:pt x="1954" y="13480"/>
                    <a:pt x="2516" y="12918"/>
                    <a:pt x="2516" y="12222"/>
                  </a:cubicBezTo>
                  <a:cubicBezTo>
                    <a:pt x="2516" y="11527"/>
                    <a:pt x="1954" y="10965"/>
                    <a:pt x="1258" y="10965"/>
                  </a:cubicBezTo>
                  <a:close/>
                  <a:moveTo>
                    <a:pt x="1258" y="16451"/>
                  </a:moveTo>
                  <a:cubicBezTo>
                    <a:pt x="562" y="16451"/>
                    <a:pt x="0" y="17013"/>
                    <a:pt x="0" y="17709"/>
                  </a:cubicBezTo>
                  <a:cubicBezTo>
                    <a:pt x="0" y="18405"/>
                    <a:pt x="562" y="18967"/>
                    <a:pt x="1258" y="18967"/>
                  </a:cubicBezTo>
                  <a:cubicBezTo>
                    <a:pt x="1954" y="18967"/>
                    <a:pt x="2516" y="18405"/>
                    <a:pt x="2516" y="17709"/>
                  </a:cubicBezTo>
                  <a:cubicBezTo>
                    <a:pt x="2516" y="17013"/>
                    <a:pt x="1954" y="16451"/>
                    <a:pt x="1258" y="16451"/>
                  </a:cubicBezTo>
                  <a:close/>
                  <a:moveTo>
                    <a:pt x="1258" y="21937"/>
                  </a:moveTo>
                  <a:cubicBezTo>
                    <a:pt x="562" y="21937"/>
                    <a:pt x="0" y="22499"/>
                    <a:pt x="0" y="23195"/>
                  </a:cubicBezTo>
                  <a:cubicBezTo>
                    <a:pt x="0" y="23891"/>
                    <a:pt x="562" y="24453"/>
                    <a:pt x="1258" y="24453"/>
                  </a:cubicBezTo>
                  <a:cubicBezTo>
                    <a:pt x="1954" y="24453"/>
                    <a:pt x="2516" y="23891"/>
                    <a:pt x="2516" y="23195"/>
                  </a:cubicBezTo>
                  <a:cubicBezTo>
                    <a:pt x="2516" y="22499"/>
                    <a:pt x="1954" y="21937"/>
                    <a:pt x="1258" y="21937"/>
                  </a:cubicBezTo>
                  <a:close/>
                  <a:moveTo>
                    <a:pt x="1258" y="27424"/>
                  </a:moveTo>
                  <a:cubicBezTo>
                    <a:pt x="562" y="27424"/>
                    <a:pt x="0" y="27986"/>
                    <a:pt x="0" y="28673"/>
                  </a:cubicBezTo>
                  <a:cubicBezTo>
                    <a:pt x="0" y="29369"/>
                    <a:pt x="562" y="29940"/>
                    <a:pt x="1258" y="29940"/>
                  </a:cubicBezTo>
                  <a:cubicBezTo>
                    <a:pt x="1954" y="29940"/>
                    <a:pt x="2516" y="29369"/>
                    <a:pt x="2516" y="28673"/>
                  </a:cubicBezTo>
                  <a:cubicBezTo>
                    <a:pt x="2516" y="27986"/>
                    <a:pt x="1954" y="27424"/>
                    <a:pt x="1258" y="27424"/>
                  </a:cubicBezTo>
                  <a:close/>
                  <a:moveTo>
                    <a:pt x="1258" y="32910"/>
                  </a:moveTo>
                  <a:cubicBezTo>
                    <a:pt x="562" y="32910"/>
                    <a:pt x="0" y="33463"/>
                    <a:pt x="0" y="34159"/>
                  </a:cubicBezTo>
                  <a:cubicBezTo>
                    <a:pt x="0" y="34855"/>
                    <a:pt x="562" y="35417"/>
                    <a:pt x="1258" y="35417"/>
                  </a:cubicBezTo>
                  <a:cubicBezTo>
                    <a:pt x="1954" y="35417"/>
                    <a:pt x="2516" y="34855"/>
                    <a:pt x="2516" y="34159"/>
                  </a:cubicBezTo>
                  <a:cubicBezTo>
                    <a:pt x="2516" y="33463"/>
                    <a:pt x="1954" y="32910"/>
                    <a:pt x="1258" y="32910"/>
                  </a:cubicBezTo>
                  <a:close/>
                  <a:moveTo>
                    <a:pt x="1258" y="38388"/>
                  </a:moveTo>
                  <a:cubicBezTo>
                    <a:pt x="562" y="38388"/>
                    <a:pt x="0" y="38950"/>
                    <a:pt x="0" y="39646"/>
                  </a:cubicBezTo>
                  <a:cubicBezTo>
                    <a:pt x="0" y="40341"/>
                    <a:pt x="562" y="40903"/>
                    <a:pt x="1258" y="40903"/>
                  </a:cubicBezTo>
                  <a:cubicBezTo>
                    <a:pt x="1954" y="40903"/>
                    <a:pt x="2516" y="40341"/>
                    <a:pt x="2516" y="39646"/>
                  </a:cubicBezTo>
                  <a:cubicBezTo>
                    <a:pt x="2516" y="38950"/>
                    <a:pt x="1954" y="38388"/>
                    <a:pt x="1258" y="383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6"/>
            <p:cNvSpPr/>
            <p:nvPr/>
          </p:nvSpPr>
          <p:spPr>
            <a:xfrm>
              <a:off x="4545425" y="1252250"/>
              <a:ext cx="16975" cy="1079025"/>
            </a:xfrm>
            <a:custGeom>
              <a:avLst/>
              <a:gdLst/>
              <a:ahLst/>
              <a:cxnLst/>
              <a:rect l="l" t="t" r="r" b="b"/>
              <a:pathLst>
                <a:path w="679" h="43161" extrusionOk="0">
                  <a:moveTo>
                    <a:pt x="0" y="1"/>
                  </a:moveTo>
                  <a:lnTo>
                    <a:pt x="0" y="43160"/>
                  </a:lnTo>
                  <a:lnTo>
                    <a:pt x="678" y="43160"/>
                  </a:lnTo>
                  <a:lnTo>
                    <a:pt x="6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16"/>
          <p:cNvGrpSpPr/>
          <p:nvPr/>
        </p:nvGrpSpPr>
        <p:grpSpPr>
          <a:xfrm>
            <a:off x="7223750" y="3798860"/>
            <a:ext cx="2415313" cy="2415313"/>
            <a:chOff x="277450" y="4273200"/>
            <a:chExt cx="870289" cy="870289"/>
          </a:xfrm>
        </p:grpSpPr>
        <p:sp>
          <p:nvSpPr>
            <p:cNvPr id="1512" name="Google Shape;1512;p16"/>
            <p:cNvSpPr/>
            <p:nvPr/>
          </p:nvSpPr>
          <p:spPr>
            <a:xfrm>
              <a:off x="325701" y="4321451"/>
              <a:ext cx="773783" cy="773783"/>
            </a:xfrm>
            <a:custGeom>
              <a:avLst/>
              <a:gdLst/>
              <a:ahLst/>
              <a:cxnLst/>
              <a:rect l="l" t="t" r="r" b="b"/>
              <a:pathLst>
                <a:path w="48076" h="48076" extrusionOk="0">
                  <a:moveTo>
                    <a:pt x="23962" y="0"/>
                  </a:moveTo>
                  <a:lnTo>
                    <a:pt x="16977" y="6985"/>
                  </a:lnTo>
                  <a:lnTo>
                    <a:pt x="7092" y="6985"/>
                  </a:lnTo>
                  <a:lnTo>
                    <a:pt x="7092" y="16870"/>
                  </a:lnTo>
                  <a:lnTo>
                    <a:pt x="0" y="23962"/>
                  </a:lnTo>
                  <a:lnTo>
                    <a:pt x="7092" y="31054"/>
                  </a:lnTo>
                  <a:lnTo>
                    <a:pt x="7092" y="41090"/>
                  </a:lnTo>
                  <a:lnTo>
                    <a:pt x="17120" y="41090"/>
                  </a:lnTo>
                  <a:lnTo>
                    <a:pt x="24114" y="48076"/>
                  </a:lnTo>
                  <a:lnTo>
                    <a:pt x="31099" y="41090"/>
                  </a:lnTo>
                  <a:lnTo>
                    <a:pt x="40983" y="41090"/>
                  </a:lnTo>
                  <a:lnTo>
                    <a:pt x="40983" y="31206"/>
                  </a:lnTo>
                  <a:lnTo>
                    <a:pt x="48076" y="24114"/>
                  </a:lnTo>
                  <a:lnTo>
                    <a:pt x="40983" y="17022"/>
                  </a:lnTo>
                  <a:lnTo>
                    <a:pt x="40983" y="6985"/>
                  </a:lnTo>
                  <a:lnTo>
                    <a:pt x="30956" y="6985"/>
                  </a:lnTo>
                  <a:lnTo>
                    <a:pt x="239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6"/>
            <p:cNvSpPr/>
            <p:nvPr/>
          </p:nvSpPr>
          <p:spPr>
            <a:xfrm>
              <a:off x="277450" y="4273200"/>
              <a:ext cx="870289" cy="870289"/>
            </a:xfrm>
            <a:custGeom>
              <a:avLst/>
              <a:gdLst/>
              <a:ahLst/>
              <a:cxnLst/>
              <a:rect l="l" t="t" r="r" b="b"/>
              <a:pathLst>
                <a:path w="54072" h="54072" extrusionOk="0">
                  <a:moveTo>
                    <a:pt x="26960" y="1410"/>
                  </a:moveTo>
                  <a:lnTo>
                    <a:pt x="34409" y="8859"/>
                  </a:lnTo>
                  <a:lnTo>
                    <a:pt x="45097" y="8859"/>
                  </a:lnTo>
                  <a:lnTo>
                    <a:pt x="45097" y="19556"/>
                  </a:lnTo>
                  <a:lnTo>
                    <a:pt x="52662" y="27112"/>
                  </a:lnTo>
                  <a:lnTo>
                    <a:pt x="45097" y="34677"/>
                  </a:lnTo>
                  <a:lnTo>
                    <a:pt x="45097" y="45212"/>
                  </a:lnTo>
                  <a:lnTo>
                    <a:pt x="34561" y="45212"/>
                  </a:lnTo>
                  <a:lnTo>
                    <a:pt x="27112" y="52662"/>
                  </a:lnTo>
                  <a:lnTo>
                    <a:pt x="19663" y="45212"/>
                  </a:lnTo>
                  <a:lnTo>
                    <a:pt x="8975" y="45212"/>
                  </a:lnTo>
                  <a:lnTo>
                    <a:pt x="8975" y="34516"/>
                  </a:lnTo>
                  <a:lnTo>
                    <a:pt x="1410" y="26960"/>
                  </a:lnTo>
                  <a:lnTo>
                    <a:pt x="8975" y="19395"/>
                  </a:lnTo>
                  <a:lnTo>
                    <a:pt x="8975" y="8859"/>
                  </a:lnTo>
                  <a:lnTo>
                    <a:pt x="19502" y="8859"/>
                  </a:lnTo>
                  <a:lnTo>
                    <a:pt x="26960" y="1410"/>
                  </a:lnTo>
                  <a:close/>
                  <a:moveTo>
                    <a:pt x="26960" y="1"/>
                  </a:moveTo>
                  <a:lnTo>
                    <a:pt x="19092" y="7860"/>
                  </a:lnTo>
                  <a:lnTo>
                    <a:pt x="7976" y="7860"/>
                  </a:lnTo>
                  <a:lnTo>
                    <a:pt x="7976" y="18985"/>
                  </a:lnTo>
                  <a:lnTo>
                    <a:pt x="1" y="26960"/>
                  </a:lnTo>
                  <a:lnTo>
                    <a:pt x="7976" y="34927"/>
                  </a:lnTo>
                  <a:lnTo>
                    <a:pt x="7976" y="46212"/>
                  </a:lnTo>
                  <a:lnTo>
                    <a:pt x="19252" y="46212"/>
                  </a:lnTo>
                  <a:lnTo>
                    <a:pt x="27112" y="54071"/>
                  </a:lnTo>
                  <a:lnTo>
                    <a:pt x="34980" y="46212"/>
                  </a:lnTo>
                  <a:lnTo>
                    <a:pt x="46096" y="46212"/>
                  </a:lnTo>
                  <a:lnTo>
                    <a:pt x="46096" y="35087"/>
                  </a:lnTo>
                  <a:lnTo>
                    <a:pt x="54071" y="27112"/>
                  </a:lnTo>
                  <a:lnTo>
                    <a:pt x="46096" y="19136"/>
                  </a:lnTo>
                  <a:lnTo>
                    <a:pt x="46096" y="7860"/>
                  </a:lnTo>
                  <a:lnTo>
                    <a:pt x="34820" y="7860"/>
                  </a:lnTo>
                  <a:lnTo>
                    <a:pt x="26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6"/>
            <p:cNvSpPr/>
            <p:nvPr/>
          </p:nvSpPr>
          <p:spPr>
            <a:xfrm>
              <a:off x="354847" y="4350742"/>
              <a:ext cx="715197" cy="715053"/>
            </a:xfrm>
            <a:custGeom>
              <a:avLst/>
              <a:gdLst/>
              <a:ahLst/>
              <a:cxnLst/>
              <a:rect l="l" t="t" r="r" b="b"/>
              <a:pathLst>
                <a:path w="44436" h="44427" extrusionOk="0">
                  <a:moveTo>
                    <a:pt x="22151" y="0"/>
                  </a:moveTo>
                  <a:lnTo>
                    <a:pt x="15692" y="6459"/>
                  </a:lnTo>
                  <a:lnTo>
                    <a:pt x="6557" y="6459"/>
                  </a:lnTo>
                  <a:lnTo>
                    <a:pt x="6557" y="15594"/>
                  </a:lnTo>
                  <a:lnTo>
                    <a:pt x="0" y="22142"/>
                  </a:lnTo>
                  <a:lnTo>
                    <a:pt x="6557" y="28699"/>
                  </a:lnTo>
                  <a:lnTo>
                    <a:pt x="6557" y="37968"/>
                  </a:lnTo>
                  <a:lnTo>
                    <a:pt x="15826" y="37968"/>
                  </a:lnTo>
                  <a:lnTo>
                    <a:pt x="22285" y="44427"/>
                  </a:lnTo>
                  <a:lnTo>
                    <a:pt x="28744" y="37968"/>
                  </a:lnTo>
                  <a:lnTo>
                    <a:pt x="37879" y="37968"/>
                  </a:lnTo>
                  <a:lnTo>
                    <a:pt x="37879" y="28833"/>
                  </a:lnTo>
                  <a:lnTo>
                    <a:pt x="44436" y="22276"/>
                  </a:lnTo>
                  <a:lnTo>
                    <a:pt x="37879" y="15728"/>
                  </a:lnTo>
                  <a:lnTo>
                    <a:pt x="37879" y="6459"/>
                  </a:lnTo>
                  <a:lnTo>
                    <a:pt x="28610" y="6459"/>
                  </a:lnTo>
                  <a:lnTo>
                    <a:pt x="22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16"/>
          <p:cNvGrpSpPr/>
          <p:nvPr/>
        </p:nvGrpSpPr>
        <p:grpSpPr>
          <a:xfrm>
            <a:off x="7434825" y="-239606"/>
            <a:ext cx="1749716" cy="2996783"/>
            <a:chOff x="7517700" y="-239606"/>
            <a:chExt cx="1749716" cy="2996783"/>
          </a:xfrm>
        </p:grpSpPr>
        <p:sp>
          <p:nvSpPr>
            <p:cNvPr id="1516" name="Google Shape;1516;p16"/>
            <p:cNvSpPr/>
            <p:nvPr/>
          </p:nvSpPr>
          <p:spPr>
            <a:xfrm>
              <a:off x="7539768" y="-215009"/>
              <a:ext cx="1700791" cy="716431"/>
            </a:xfrm>
            <a:custGeom>
              <a:avLst/>
              <a:gdLst/>
              <a:ahLst/>
              <a:cxnLst/>
              <a:rect l="l" t="t" r="r" b="b"/>
              <a:pathLst>
                <a:path w="31600" h="13311" extrusionOk="0">
                  <a:moveTo>
                    <a:pt x="242" y="0"/>
                  </a:moveTo>
                  <a:lnTo>
                    <a:pt x="1" y="152"/>
                  </a:lnTo>
                  <a:cubicBezTo>
                    <a:pt x="28" y="197"/>
                    <a:pt x="2695" y="4434"/>
                    <a:pt x="7896" y="8056"/>
                  </a:cubicBezTo>
                  <a:cubicBezTo>
                    <a:pt x="11607" y="10643"/>
                    <a:pt x="17236" y="13311"/>
                    <a:pt x="24614" y="13311"/>
                  </a:cubicBezTo>
                  <a:cubicBezTo>
                    <a:pt x="26791" y="13311"/>
                    <a:pt x="29119" y="13079"/>
                    <a:pt x="31599" y="12543"/>
                  </a:cubicBezTo>
                  <a:lnTo>
                    <a:pt x="31537" y="12258"/>
                  </a:lnTo>
                  <a:cubicBezTo>
                    <a:pt x="29077" y="12791"/>
                    <a:pt x="26765" y="13023"/>
                    <a:pt x="24605" y="13023"/>
                  </a:cubicBezTo>
                  <a:cubicBezTo>
                    <a:pt x="17305" y="13023"/>
                    <a:pt x="11744" y="10378"/>
                    <a:pt x="8074" y="7824"/>
                  </a:cubicBezTo>
                  <a:cubicBezTo>
                    <a:pt x="2918" y="4238"/>
                    <a:pt x="268" y="36"/>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6"/>
            <p:cNvSpPr/>
            <p:nvPr/>
          </p:nvSpPr>
          <p:spPr>
            <a:xfrm>
              <a:off x="7539768" y="-215009"/>
              <a:ext cx="1700791" cy="716431"/>
            </a:xfrm>
            <a:custGeom>
              <a:avLst/>
              <a:gdLst/>
              <a:ahLst/>
              <a:cxnLst/>
              <a:rect l="l" t="t" r="r" b="b"/>
              <a:pathLst>
                <a:path w="31600" h="13311" extrusionOk="0">
                  <a:moveTo>
                    <a:pt x="242" y="0"/>
                  </a:moveTo>
                  <a:lnTo>
                    <a:pt x="1" y="152"/>
                  </a:lnTo>
                  <a:cubicBezTo>
                    <a:pt x="28" y="197"/>
                    <a:pt x="2695" y="4434"/>
                    <a:pt x="7896" y="8056"/>
                  </a:cubicBezTo>
                  <a:cubicBezTo>
                    <a:pt x="11607" y="10643"/>
                    <a:pt x="17236" y="13311"/>
                    <a:pt x="24614" y="13311"/>
                  </a:cubicBezTo>
                  <a:cubicBezTo>
                    <a:pt x="26791" y="13311"/>
                    <a:pt x="29119" y="13079"/>
                    <a:pt x="31599" y="12543"/>
                  </a:cubicBezTo>
                  <a:lnTo>
                    <a:pt x="31537" y="12258"/>
                  </a:lnTo>
                  <a:cubicBezTo>
                    <a:pt x="29077" y="12791"/>
                    <a:pt x="26765" y="13023"/>
                    <a:pt x="24605" y="13023"/>
                  </a:cubicBezTo>
                  <a:cubicBezTo>
                    <a:pt x="17305" y="13023"/>
                    <a:pt x="11744" y="10378"/>
                    <a:pt x="8074" y="7824"/>
                  </a:cubicBezTo>
                  <a:cubicBezTo>
                    <a:pt x="2918" y="4238"/>
                    <a:pt x="268" y="36"/>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6"/>
            <p:cNvSpPr/>
            <p:nvPr/>
          </p:nvSpPr>
          <p:spPr>
            <a:xfrm>
              <a:off x="7517700" y="-239606"/>
              <a:ext cx="57213" cy="57321"/>
            </a:xfrm>
            <a:custGeom>
              <a:avLst/>
              <a:gdLst/>
              <a:ahLst/>
              <a:cxnLst/>
              <a:rect l="l" t="t" r="r" b="b"/>
              <a:pathLst>
                <a:path w="1063" h="1065" extrusionOk="0">
                  <a:moveTo>
                    <a:pt x="534" y="1"/>
                  </a:moveTo>
                  <a:cubicBezTo>
                    <a:pt x="499" y="1"/>
                    <a:pt x="463" y="4"/>
                    <a:pt x="429" y="11"/>
                  </a:cubicBezTo>
                  <a:cubicBezTo>
                    <a:pt x="393" y="20"/>
                    <a:pt x="357" y="29"/>
                    <a:pt x="331" y="38"/>
                  </a:cubicBezTo>
                  <a:cubicBezTo>
                    <a:pt x="295" y="56"/>
                    <a:pt x="259" y="65"/>
                    <a:pt x="232" y="92"/>
                  </a:cubicBezTo>
                  <a:cubicBezTo>
                    <a:pt x="206" y="109"/>
                    <a:pt x="179" y="127"/>
                    <a:pt x="152" y="154"/>
                  </a:cubicBezTo>
                  <a:cubicBezTo>
                    <a:pt x="134" y="181"/>
                    <a:pt x="108" y="208"/>
                    <a:pt x="90" y="234"/>
                  </a:cubicBezTo>
                  <a:cubicBezTo>
                    <a:pt x="72" y="261"/>
                    <a:pt x="54" y="297"/>
                    <a:pt x="36" y="324"/>
                  </a:cubicBezTo>
                  <a:cubicBezTo>
                    <a:pt x="27" y="359"/>
                    <a:pt x="18" y="395"/>
                    <a:pt x="9" y="431"/>
                  </a:cubicBezTo>
                  <a:cubicBezTo>
                    <a:pt x="0" y="457"/>
                    <a:pt x="0" y="493"/>
                    <a:pt x="0" y="529"/>
                  </a:cubicBezTo>
                  <a:cubicBezTo>
                    <a:pt x="0" y="672"/>
                    <a:pt x="54" y="805"/>
                    <a:pt x="152" y="903"/>
                  </a:cubicBezTo>
                  <a:cubicBezTo>
                    <a:pt x="259" y="1011"/>
                    <a:pt x="393" y="1064"/>
                    <a:pt x="527" y="1064"/>
                  </a:cubicBezTo>
                  <a:cubicBezTo>
                    <a:pt x="670" y="1064"/>
                    <a:pt x="803" y="1011"/>
                    <a:pt x="910" y="903"/>
                  </a:cubicBezTo>
                  <a:cubicBezTo>
                    <a:pt x="1009" y="805"/>
                    <a:pt x="1062" y="672"/>
                    <a:pt x="1062" y="529"/>
                  </a:cubicBezTo>
                  <a:cubicBezTo>
                    <a:pt x="1062" y="493"/>
                    <a:pt x="1062" y="457"/>
                    <a:pt x="1053" y="431"/>
                  </a:cubicBezTo>
                  <a:cubicBezTo>
                    <a:pt x="1044" y="395"/>
                    <a:pt x="1035" y="359"/>
                    <a:pt x="1017" y="324"/>
                  </a:cubicBezTo>
                  <a:cubicBezTo>
                    <a:pt x="1009" y="297"/>
                    <a:pt x="991" y="261"/>
                    <a:pt x="973" y="234"/>
                  </a:cubicBezTo>
                  <a:cubicBezTo>
                    <a:pt x="955" y="208"/>
                    <a:pt x="928" y="181"/>
                    <a:pt x="910" y="154"/>
                  </a:cubicBezTo>
                  <a:cubicBezTo>
                    <a:pt x="811" y="55"/>
                    <a:pt x="672" y="1"/>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6"/>
            <p:cNvSpPr/>
            <p:nvPr/>
          </p:nvSpPr>
          <p:spPr>
            <a:xfrm>
              <a:off x="7590684" y="-136267"/>
              <a:ext cx="1551918" cy="659272"/>
            </a:xfrm>
            <a:custGeom>
              <a:avLst/>
              <a:gdLst/>
              <a:ahLst/>
              <a:cxnLst/>
              <a:rect l="l" t="t" r="r" b="b"/>
              <a:pathLst>
                <a:path w="28834" h="12249" extrusionOk="0">
                  <a:moveTo>
                    <a:pt x="598" y="0"/>
                  </a:moveTo>
                  <a:cubicBezTo>
                    <a:pt x="479" y="0"/>
                    <a:pt x="360" y="39"/>
                    <a:pt x="259" y="116"/>
                  </a:cubicBezTo>
                  <a:cubicBezTo>
                    <a:pt x="36" y="304"/>
                    <a:pt x="0" y="643"/>
                    <a:pt x="188" y="875"/>
                  </a:cubicBezTo>
                  <a:cubicBezTo>
                    <a:pt x="295" y="1000"/>
                    <a:pt x="447" y="1062"/>
                    <a:pt x="598" y="1062"/>
                  </a:cubicBezTo>
                  <a:cubicBezTo>
                    <a:pt x="714" y="1062"/>
                    <a:pt x="839" y="1026"/>
                    <a:pt x="937" y="946"/>
                  </a:cubicBezTo>
                  <a:cubicBezTo>
                    <a:pt x="1160" y="759"/>
                    <a:pt x="1196" y="420"/>
                    <a:pt x="1009" y="197"/>
                  </a:cubicBezTo>
                  <a:cubicBezTo>
                    <a:pt x="903" y="66"/>
                    <a:pt x="751" y="0"/>
                    <a:pt x="598" y="0"/>
                  </a:cubicBezTo>
                  <a:close/>
                  <a:moveTo>
                    <a:pt x="2190" y="1791"/>
                  </a:moveTo>
                  <a:cubicBezTo>
                    <a:pt x="2058" y="1791"/>
                    <a:pt x="1925" y="1840"/>
                    <a:pt x="1820" y="1936"/>
                  </a:cubicBezTo>
                  <a:cubicBezTo>
                    <a:pt x="1606" y="2141"/>
                    <a:pt x="1606" y="2480"/>
                    <a:pt x="1803" y="2695"/>
                  </a:cubicBezTo>
                  <a:cubicBezTo>
                    <a:pt x="1910" y="2802"/>
                    <a:pt x="2052" y="2855"/>
                    <a:pt x="2186" y="2855"/>
                  </a:cubicBezTo>
                  <a:cubicBezTo>
                    <a:pt x="2320" y="2855"/>
                    <a:pt x="2454" y="2811"/>
                    <a:pt x="2552" y="2704"/>
                  </a:cubicBezTo>
                  <a:cubicBezTo>
                    <a:pt x="2766" y="2507"/>
                    <a:pt x="2775" y="2168"/>
                    <a:pt x="2570" y="1954"/>
                  </a:cubicBezTo>
                  <a:cubicBezTo>
                    <a:pt x="2465" y="1845"/>
                    <a:pt x="2328" y="1791"/>
                    <a:pt x="2190" y="1791"/>
                  </a:cubicBezTo>
                  <a:close/>
                  <a:moveTo>
                    <a:pt x="3906" y="3459"/>
                  </a:moveTo>
                  <a:cubicBezTo>
                    <a:pt x="3762" y="3459"/>
                    <a:pt x="3620" y="3517"/>
                    <a:pt x="3515" y="3631"/>
                  </a:cubicBezTo>
                  <a:cubicBezTo>
                    <a:pt x="3319" y="3854"/>
                    <a:pt x="3337" y="4193"/>
                    <a:pt x="3551" y="4390"/>
                  </a:cubicBezTo>
                  <a:cubicBezTo>
                    <a:pt x="3658" y="4479"/>
                    <a:pt x="3783" y="4523"/>
                    <a:pt x="3908" y="4523"/>
                  </a:cubicBezTo>
                  <a:cubicBezTo>
                    <a:pt x="4051" y="4523"/>
                    <a:pt x="4202" y="4461"/>
                    <a:pt x="4300" y="4345"/>
                  </a:cubicBezTo>
                  <a:cubicBezTo>
                    <a:pt x="4497" y="4131"/>
                    <a:pt x="4479" y="3792"/>
                    <a:pt x="4265" y="3596"/>
                  </a:cubicBezTo>
                  <a:cubicBezTo>
                    <a:pt x="4160" y="3504"/>
                    <a:pt x="4033" y="3459"/>
                    <a:pt x="3906" y="3459"/>
                  </a:cubicBezTo>
                  <a:close/>
                  <a:moveTo>
                    <a:pt x="5746" y="4994"/>
                  </a:moveTo>
                  <a:cubicBezTo>
                    <a:pt x="5588" y="4994"/>
                    <a:pt x="5431" y="5065"/>
                    <a:pt x="5326" y="5201"/>
                  </a:cubicBezTo>
                  <a:cubicBezTo>
                    <a:pt x="5139" y="5433"/>
                    <a:pt x="5184" y="5763"/>
                    <a:pt x="5416" y="5951"/>
                  </a:cubicBezTo>
                  <a:cubicBezTo>
                    <a:pt x="5514" y="6022"/>
                    <a:pt x="5630" y="6058"/>
                    <a:pt x="5746" y="6058"/>
                  </a:cubicBezTo>
                  <a:cubicBezTo>
                    <a:pt x="5906" y="6058"/>
                    <a:pt x="6058" y="5986"/>
                    <a:pt x="6165" y="5853"/>
                  </a:cubicBezTo>
                  <a:cubicBezTo>
                    <a:pt x="6343" y="5621"/>
                    <a:pt x="6299" y="5282"/>
                    <a:pt x="6067" y="5103"/>
                  </a:cubicBezTo>
                  <a:cubicBezTo>
                    <a:pt x="5971" y="5029"/>
                    <a:pt x="5858" y="4994"/>
                    <a:pt x="5746" y="4994"/>
                  </a:cubicBezTo>
                  <a:close/>
                  <a:moveTo>
                    <a:pt x="7686" y="6389"/>
                  </a:moveTo>
                  <a:cubicBezTo>
                    <a:pt x="7513" y="6389"/>
                    <a:pt x="7345" y="6472"/>
                    <a:pt x="7244" y="6629"/>
                  </a:cubicBezTo>
                  <a:cubicBezTo>
                    <a:pt x="7084" y="6870"/>
                    <a:pt x="7155" y="7200"/>
                    <a:pt x="7396" y="7360"/>
                  </a:cubicBezTo>
                  <a:cubicBezTo>
                    <a:pt x="7485" y="7423"/>
                    <a:pt x="7592" y="7449"/>
                    <a:pt x="7690" y="7449"/>
                  </a:cubicBezTo>
                  <a:cubicBezTo>
                    <a:pt x="7860" y="7449"/>
                    <a:pt x="8029" y="7369"/>
                    <a:pt x="8136" y="7209"/>
                  </a:cubicBezTo>
                  <a:cubicBezTo>
                    <a:pt x="8297" y="6968"/>
                    <a:pt x="8226" y="6638"/>
                    <a:pt x="7985" y="6477"/>
                  </a:cubicBezTo>
                  <a:cubicBezTo>
                    <a:pt x="7892" y="6418"/>
                    <a:pt x="7788" y="6389"/>
                    <a:pt x="7686" y="6389"/>
                  </a:cubicBezTo>
                  <a:close/>
                  <a:moveTo>
                    <a:pt x="9744" y="7624"/>
                  </a:moveTo>
                  <a:cubicBezTo>
                    <a:pt x="9554" y="7624"/>
                    <a:pt x="9370" y="7724"/>
                    <a:pt x="9278" y="7896"/>
                  </a:cubicBezTo>
                  <a:cubicBezTo>
                    <a:pt x="9136" y="8154"/>
                    <a:pt x="9225" y="8484"/>
                    <a:pt x="9484" y="8618"/>
                  </a:cubicBezTo>
                  <a:cubicBezTo>
                    <a:pt x="9564" y="8663"/>
                    <a:pt x="9653" y="8690"/>
                    <a:pt x="9742" y="8690"/>
                  </a:cubicBezTo>
                  <a:cubicBezTo>
                    <a:pt x="9930" y="8690"/>
                    <a:pt x="10108" y="8591"/>
                    <a:pt x="10206" y="8413"/>
                  </a:cubicBezTo>
                  <a:cubicBezTo>
                    <a:pt x="10349" y="8154"/>
                    <a:pt x="10251" y="7833"/>
                    <a:pt x="10001" y="7690"/>
                  </a:cubicBezTo>
                  <a:cubicBezTo>
                    <a:pt x="9920" y="7645"/>
                    <a:pt x="9831" y="7624"/>
                    <a:pt x="9744" y="7624"/>
                  </a:cubicBezTo>
                  <a:close/>
                  <a:moveTo>
                    <a:pt x="11880" y="8694"/>
                  </a:moveTo>
                  <a:cubicBezTo>
                    <a:pt x="11677" y="8694"/>
                    <a:pt x="11484" y="8814"/>
                    <a:pt x="11393" y="9011"/>
                  </a:cubicBezTo>
                  <a:cubicBezTo>
                    <a:pt x="11277" y="9278"/>
                    <a:pt x="11393" y="9591"/>
                    <a:pt x="11660" y="9706"/>
                  </a:cubicBezTo>
                  <a:cubicBezTo>
                    <a:pt x="11732" y="9742"/>
                    <a:pt x="11812" y="9760"/>
                    <a:pt x="11883" y="9760"/>
                  </a:cubicBezTo>
                  <a:cubicBezTo>
                    <a:pt x="12080" y="9760"/>
                    <a:pt x="12276" y="9635"/>
                    <a:pt x="12365" y="9439"/>
                  </a:cubicBezTo>
                  <a:cubicBezTo>
                    <a:pt x="12490" y="9171"/>
                    <a:pt x="12365" y="8859"/>
                    <a:pt x="12097" y="8743"/>
                  </a:cubicBezTo>
                  <a:cubicBezTo>
                    <a:pt x="12026" y="8710"/>
                    <a:pt x="11952" y="8694"/>
                    <a:pt x="11880" y="8694"/>
                  </a:cubicBezTo>
                  <a:close/>
                  <a:moveTo>
                    <a:pt x="14104" y="9578"/>
                  </a:moveTo>
                  <a:cubicBezTo>
                    <a:pt x="13886" y="9578"/>
                    <a:pt x="13674" y="9719"/>
                    <a:pt x="13596" y="9938"/>
                  </a:cubicBezTo>
                  <a:cubicBezTo>
                    <a:pt x="13507" y="10215"/>
                    <a:pt x="13650" y="10518"/>
                    <a:pt x="13926" y="10616"/>
                  </a:cubicBezTo>
                  <a:cubicBezTo>
                    <a:pt x="13989" y="10634"/>
                    <a:pt x="14042" y="10643"/>
                    <a:pt x="14105" y="10643"/>
                  </a:cubicBezTo>
                  <a:cubicBezTo>
                    <a:pt x="14319" y="10643"/>
                    <a:pt x="14524" y="10509"/>
                    <a:pt x="14604" y="10286"/>
                  </a:cubicBezTo>
                  <a:cubicBezTo>
                    <a:pt x="14702" y="10010"/>
                    <a:pt x="14560" y="9706"/>
                    <a:pt x="14274" y="9608"/>
                  </a:cubicBezTo>
                  <a:cubicBezTo>
                    <a:pt x="14219" y="9588"/>
                    <a:pt x="14161" y="9578"/>
                    <a:pt x="14104" y="9578"/>
                  </a:cubicBezTo>
                  <a:close/>
                  <a:moveTo>
                    <a:pt x="16391" y="10279"/>
                  </a:moveTo>
                  <a:cubicBezTo>
                    <a:pt x="16154" y="10279"/>
                    <a:pt x="15940" y="10437"/>
                    <a:pt x="15880" y="10679"/>
                  </a:cubicBezTo>
                  <a:cubicBezTo>
                    <a:pt x="15800" y="10955"/>
                    <a:pt x="15978" y="11250"/>
                    <a:pt x="16255" y="11321"/>
                  </a:cubicBezTo>
                  <a:cubicBezTo>
                    <a:pt x="16299" y="11339"/>
                    <a:pt x="16353" y="11339"/>
                    <a:pt x="16388" y="11339"/>
                  </a:cubicBezTo>
                  <a:cubicBezTo>
                    <a:pt x="16629" y="11339"/>
                    <a:pt x="16843" y="11178"/>
                    <a:pt x="16906" y="10938"/>
                  </a:cubicBezTo>
                  <a:cubicBezTo>
                    <a:pt x="16977" y="10661"/>
                    <a:pt x="16808" y="10367"/>
                    <a:pt x="16522" y="10295"/>
                  </a:cubicBezTo>
                  <a:cubicBezTo>
                    <a:pt x="16478" y="10284"/>
                    <a:pt x="16434" y="10279"/>
                    <a:pt x="16391" y="10279"/>
                  </a:cubicBezTo>
                  <a:close/>
                  <a:moveTo>
                    <a:pt x="18721" y="10777"/>
                  </a:moveTo>
                  <a:cubicBezTo>
                    <a:pt x="18471" y="10777"/>
                    <a:pt x="18248" y="10961"/>
                    <a:pt x="18208" y="11223"/>
                  </a:cubicBezTo>
                  <a:cubicBezTo>
                    <a:pt x="18155" y="11509"/>
                    <a:pt x="18351" y="11785"/>
                    <a:pt x="18645" y="11830"/>
                  </a:cubicBezTo>
                  <a:cubicBezTo>
                    <a:pt x="18672" y="11839"/>
                    <a:pt x="18699" y="11839"/>
                    <a:pt x="18735" y="11839"/>
                  </a:cubicBezTo>
                  <a:cubicBezTo>
                    <a:pt x="18984" y="11839"/>
                    <a:pt x="19208" y="11660"/>
                    <a:pt x="19252" y="11393"/>
                  </a:cubicBezTo>
                  <a:cubicBezTo>
                    <a:pt x="19306" y="11107"/>
                    <a:pt x="19109" y="10831"/>
                    <a:pt x="18815" y="10786"/>
                  </a:cubicBezTo>
                  <a:cubicBezTo>
                    <a:pt x="18783" y="10780"/>
                    <a:pt x="18752" y="10777"/>
                    <a:pt x="18721" y="10777"/>
                  </a:cubicBezTo>
                  <a:close/>
                  <a:moveTo>
                    <a:pt x="28269" y="10833"/>
                  </a:moveTo>
                  <a:cubicBezTo>
                    <a:pt x="28243" y="10833"/>
                    <a:pt x="28217" y="10835"/>
                    <a:pt x="28191" y="10839"/>
                  </a:cubicBezTo>
                  <a:cubicBezTo>
                    <a:pt x="27897" y="10884"/>
                    <a:pt x="27691" y="11152"/>
                    <a:pt x="27736" y="11446"/>
                  </a:cubicBezTo>
                  <a:cubicBezTo>
                    <a:pt x="27781" y="11714"/>
                    <a:pt x="28004" y="11901"/>
                    <a:pt x="28262" y="11901"/>
                  </a:cubicBezTo>
                  <a:cubicBezTo>
                    <a:pt x="28289" y="11901"/>
                    <a:pt x="28316" y="11901"/>
                    <a:pt x="28343" y="11892"/>
                  </a:cubicBezTo>
                  <a:cubicBezTo>
                    <a:pt x="28628" y="11856"/>
                    <a:pt x="28833" y="11580"/>
                    <a:pt x="28789" y="11294"/>
                  </a:cubicBezTo>
                  <a:cubicBezTo>
                    <a:pt x="28756" y="11027"/>
                    <a:pt x="28525" y="10833"/>
                    <a:pt x="28269" y="10833"/>
                  </a:cubicBezTo>
                  <a:close/>
                  <a:moveTo>
                    <a:pt x="21103" y="11078"/>
                  </a:moveTo>
                  <a:cubicBezTo>
                    <a:pt x="20829" y="11078"/>
                    <a:pt x="20598" y="11284"/>
                    <a:pt x="20572" y="11562"/>
                  </a:cubicBezTo>
                  <a:cubicBezTo>
                    <a:pt x="20546" y="11856"/>
                    <a:pt x="20769" y="12115"/>
                    <a:pt x="21063" y="12142"/>
                  </a:cubicBezTo>
                  <a:lnTo>
                    <a:pt x="21108" y="12142"/>
                  </a:lnTo>
                  <a:cubicBezTo>
                    <a:pt x="21375" y="12142"/>
                    <a:pt x="21616" y="11928"/>
                    <a:pt x="21634" y="11651"/>
                  </a:cubicBezTo>
                  <a:cubicBezTo>
                    <a:pt x="21661" y="11366"/>
                    <a:pt x="21438" y="11107"/>
                    <a:pt x="21152" y="11080"/>
                  </a:cubicBezTo>
                  <a:cubicBezTo>
                    <a:pt x="21136" y="11079"/>
                    <a:pt x="21119" y="11078"/>
                    <a:pt x="21103" y="11078"/>
                  </a:cubicBezTo>
                  <a:close/>
                  <a:moveTo>
                    <a:pt x="25879" y="11097"/>
                  </a:moveTo>
                  <a:cubicBezTo>
                    <a:pt x="25868" y="11097"/>
                    <a:pt x="25856" y="11097"/>
                    <a:pt x="25845" y="11098"/>
                  </a:cubicBezTo>
                  <a:cubicBezTo>
                    <a:pt x="25550" y="11125"/>
                    <a:pt x="25336" y="11375"/>
                    <a:pt x="25354" y="11669"/>
                  </a:cubicBezTo>
                  <a:cubicBezTo>
                    <a:pt x="25381" y="11946"/>
                    <a:pt x="25613" y="12160"/>
                    <a:pt x="25889" y="12160"/>
                  </a:cubicBezTo>
                  <a:lnTo>
                    <a:pt x="25925" y="12160"/>
                  </a:lnTo>
                  <a:cubicBezTo>
                    <a:pt x="26219" y="12142"/>
                    <a:pt x="26434" y="11883"/>
                    <a:pt x="26416" y="11589"/>
                  </a:cubicBezTo>
                  <a:cubicBezTo>
                    <a:pt x="26399" y="11306"/>
                    <a:pt x="26159" y="11097"/>
                    <a:pt x="25879" y="11097"/>
                  </a:cubicBezTo>
                  <a:close/>
                  <a:moveTo>
                    <a:pt x="23499" y="11178"/>
                  </a:moveTo>
                  <a:cubicBezTo>
                    <a:pt x="23204" y="11178"/>
                    <a:pt x="22963" y="11419"/>
                    <a:pt x="22963" y="11714"/>
                  </a:cubicBezTo>
                  <a:cubicBezTo>
                    <a:pt x="22963" y="12008"/>
                    <a:pt x="23195" y="12249"/>
                    <a:pt x="23490" y="12249"/>
                  </a:cubicBezTo>
                  <a:lnTo>
                    <a:pt x="23499" y="12249"/>
                  </a:lnTo>
                  <a:cubicBezTo>
                    <a:pt x="23784" y="12249"/>
                    <a:pt x="24025" y="12008"/>
                    <a:pt x="24025" y="11714"/>
                  </a:cubicBezTo>
                  <a:cubicBezTo>
                    <a:pt x="24025" y="11419"/>
                    <a:pt x="23793" y="11187"/>
                    <a:pt x="23499" y="111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6"/>
            <p:cNvSpPr/>
            <p:nvPr/>
          </p:nvSpPr>
          <p:spPr>
            <a:xfrm>
              <a:off x="9210257" y="424295"/>
              <a:ext cx="57159" cy="56944"/>
            </a:xfrm>
            <a:custGeom>
              <a:avLst/>
              <a:gdLst/>
              <a:ahLst/>
              <a:cxnLst/>
              <a:rect l="l" t="t" r="r" b="b"/>
              <a:pathLst>
                <a:path w="1062" h="1058" extrusionOk="0">
                  <a:moveTo>
                    <a:pt x="528" y="1"/>
                  </a:moveTo>
                  <a:cubicBezTo>
                    <a:pt x="388" y="1"/>
                    <a:pt x="250" y="50"/>
                    <a:pt x="152" y="148"/>
                  </a:cubicBezTo>
                  <a:cubicBezTo>
                    <a:pt x="125" y="175"/>
                    <a:pt x="107" y="201"/>
                    <a:pt x="89" y="228"/>
                  </a:cubicBezTo>
                  <a:cubicBezTo>
                    <a:pt x="72" y="264"/>
                    <a:pt x="54" y="291"/>
                    <a:pt x="36" y="326"/>
                  </a:cubicBezTo>
                  <a:cubicBezTo>
                    <a:pt x="27" y="353"/>
                    <a:pt x="18" y="389"/>
                    <a:pt x="9" y="424"/>
                  </a:cubicBezTo>
                  <a:cubicBezTo>
                    <a:pt x="0" y="460"/>
                    <a:pt x="0" y="487"/>
                    <a:pt x="0" y="523"/>
                  </a:cubicBezTo>
                  <a:cubicBezTo>
                    <a:pt x="0" y="558"/>
                    <a:pt x="0" y="594"/>
                    <a:pt x="9" y="630"/>
                  </a:cubicBezTo>
                  <a:cubicBezTo>
                    <a:pt x="18" y="665"/>
                    <a:pt x="27" y="701"/>
                    <a:pt x="36" y="728"/>
                  </a:cubicBezTo>
                  <a:cubicBezTo>
                    <a:pt x="54" y="763"/>
                    <a:pt x="72" y="790"/>
                    <a:pt x="89" y="817"/>
                  </a:cubicBezTo>
                  <a:cubicBezTo>
                    <a:pt x="107" y="853"/>
                    <a:pt x="125" y="879"/>
                    <a:pt x="152" y="906"/>
                  </a:cubicBezTo>
                  <a:cubicBezTo>
                    <a:pt x="179" y="924"/>
                    <a:pt x="205" y="951"/>
                    <a:pt x="232" y="969"/>
                  </a:cubicBezTo>
                  <a:cubicBezTo>
                    <a:pt x="268" y="986"/>
                    <a:pt x="295" y="1004"/>
                    <a:pt x="330" y="1013"/>
                  </a:cubicBezTo>
                  <a:cubicBezTo>
                    <a:pt x="357" y="1031"/>
                    <a:pt x="393" y="1040"/>
                    <a:pt x="428" y="1049"/>
                  </a:cubicBezTo>
                  <a:cubicBezTo>
                    <a:pt x="464" y="1058"/>
                    <a:pt x="491" y="1058"/>
                    <a:pt x="527" y="1058"/>
                  </a:cubicBezTo>
                  <a:cubicBezTo>
                    <a:pt x="562" y="1058"/>
                    <a:pt x="598" y="1058"/>
                    <a:pt x="634" y="1049"/>
                  </a:cubicBezTo>
                  <a:cubicBezTo>
                    <a:pt x="669" y="1040"/>
                    <a:pt x="705" y="1031"/>
                    <a:pt x="732" y="1013"/>
                  </a:cubicBezTo>
                  <a:cubicBezTo>
                    <a:pt x="767" y="1004"/>
                    <a:pt x="794" y="986"/>
                    <a:pt x="821" y="969"/>
                  </a:cubicBezTo>
                  <a:cubicBezTo>
                    <a:pt x="857" y="951"/>
                    <a:pt x="883" y="924"/>
                    <a:pt x="901" y="906"/>
                  </a:cubicBezTo>
                  <a:cubicBezTo>
                    <a:pt x="928" y="879"/>
                    <a:pt x="955" y="853"/>
                    <a:pt x="973" y="817"/>
                  </a:cubicBezTo>
                  <a:cubicBezTo>
                    <a:pt x="990" y="790"/>
                    <a:pt x="1008" y="763"/>
                    <a:pt x="1017" y="728"/>
                  </a:cubicBezTo>
                  <a:cubicBezTo>
                    <a:pt x="1035" y="701"/>
                    <a:pt x="1044" y="665"/>
                    <a:pt x="1053" y="630"/>
                  </a:cubicBezTo>
                  <a:cubicBezTo>
                    <a:pt x="1062" y="594"/>
                    <a:pt x="1062" y="558"/>
                    <a:pt x="1062" y="523"/>
                  </a:cubicBezTo>
                  <a:cubicBezTo>
                    <a:pt x="1062" y="487"/>
                    <a:pt x="1062" y="460"/>
                    <a:pt x="1053" y="424"/>
                  </a:cubicBezTo>
                  <a:cubicBezTo>
                    <a:pt x="1044" y="389"/>
                    <a:pt x="1035" y="353"/>
                    <a:pt x="1017" y="326"/>
                  </a:cubicBezTo>
                  <a:cubicBezTo>
                    <a:pt x="1008" y="291"/>
                    <a:pt x="990" y="264"/>
                    <a:pt x="973" y="228"/>
                  </a:cubicBezTo>
                  <a:cubicBezTo>
                    <a:pt x="955" y="201"/>
                    <a:pt x="928" y="175"/>
                    <a:pt x="910" y="148"/>
                  </a:cubicBezTo>
                  <a:cubicBezTo>
                    <a:pt x="808" y="50"/>
                    <a:pt x="667" y="1"/>
                    <a:pt x="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6"/>
            <p:cNvSpPr/>
            <p:nvPr/>
          </p:nvSpPr>
          <p:spPr>
            <a:xfrm>
              <a:off x="8511156" y="1443424"/>
              <a:ext cx="320298" cy="303989"/>
            </a:xfrm>
            <a:custGeom>
              <a:avLst/>
              <a:gdLst/>
              <a:ahLst/>
              <a:cxnLst/>
              <a:rect l="l" t="t" r="r" b="b"/>
              <a:pathLst>
                <a:path w="5951" h="5648" extrusionOk="0">
                  <a:moveTo>
                    <a:pt x="2971" y="982"/>
                  </a:moveTo>
                  <a:lnTo>
                    <a:pt x="3479" y="2150"/>
                  </a:lnTo>
                  <a:cubicBezTo>
                    <a:pt x="3524" y="2240"/>
                    <a:pt x="3613" y="2311"/>
                    <a:pt x="3711" y="2320"/>
                  </a:cubicBezTo>
                  <a:lnTo>
                    <a:pt x="4987" y="2436"/>
                  </a:lnTo>
                  <a:lnTo>
                    <a:pt x="4024" y="3283"/>
                  </a:lnTo>
                  <a:cubicBezTo>
                    <a:pt x="3952" y="3346"/>
                    <a:pt x="3916" y="3453"/>
                    <a:pt x="3934" y="3551"/>
                  </a:cubicBezTo>
                  <a:lnTo>
                    <a:pt x="4220" y="4800"/>
                  </a:lnTo>
                  <a:lnTo>
                    <a:pt x="3114" y="4149"/>
                  </a:lnTo>
                  <a:cubicBezTo>
                    <a:pt x="3073" y="4122"/>
                    <a:pt x="3024" y="4109"/>
                    <a:pt x="2975" y="4109"/>
                  </a:cubicBezTo>
                  <a:cubicBezTo>
                    <a:pt x="2926" y="4109"/>
                    <a:pt x="2877" y="4122"/>
                    <a:pt x="2837" y="4149"/>
                  </a:cubicBezTo>
                  <a:lnTo>
                    <a:pt x="1731" y="4800"/>
                  </a:lnTo>
                  <a:lnTo>
                    <a:pt x="2007" y="3551"/>
                  </a:lnTo>
                  <a:cubicBezTo>
                    <a:pt x="2034" y="3453"/>
                    <a:pt x="1998" y="3346"/>
                    <a:pt x="1927" y="3283"/>
                  </a:cubicBezTo>
                  <a:lnTo>
                    <a:pt x="964" y="2436"/>
                  </a:lnTo>
                  <a:lnTo>
                    <a:pt x="2239" y="2320"/>
                  </a:lnTo>
                  <a:cubicBezTo>
                    <a:pt x="2337" y="2311"/>
                    <a:pt x="2427" y="2240"/>
                    <a:pt x="2462" y="2150"/>
                  </a:cubicBezTo>
                  <a:lnTo>
                    <a:pt x="2971" y="982"/>
                  </a:lnTo>
                  <a:close/>
                  <a:moveTo>
                    <a:pt x="2971" y="1"/>
                  </a:moveTo>
                  <a:cubicBezTo>
                    <a:pt x="2864" y="1"/>
                    <a:pt x="2766" y="63"/>
                    <a:pt x="2721" y="170"/>
                  </a:cubicBezTo>
                  <a:lnTo>
                    <a:pt x="2025" y="1776"/>
                  </a:lnTo>
                  <a:lnTo>
                    <a:pt x="277" y="1945"/>
                  </a:lnTo>
                  <a:cubicBezTo>
                    <a:pt x="161" y="1954"/>
                    <a:pt x="72" y="2026"/>
                    <a:pt x="36" y="2133"/>
                  </a:cubicBezTo>
                  <a:cubicBezTo>
                    <a:pt x="0" y="2240"/>
                    <a:pt x="36" y="2356"/>
                    <a:pt x="116" y="2427"/>
                  </a:cubicBezTo>
                  <a:lnTo>
                    <a:pt x="1428" y="3596"/>
                  </a:lnTo>
                  <a:lnTo>
                    <a:pt x="1053" y="5309"/>
                  </a:lnTo>
                  <a:cubicBezTo>
                    <a:pt x="1026" y="5416"/>
                    <a:pt x="1071" y="5523"/>
                    <a:pt x="1160" y="5594"/>
                  </a:cubicBezTo>
                  <a:cubicBezTo>
                    <a:pt x="1204" y="5630"/>
                    <a:pt x="1267" y="5648"/>
                    <a:pt x="1320" y="5648"/>
                  </a:cubicBezTo>
                  <a:cubicBezTo>
                    <a:pt x="1374" y="5648"/>
                    <a:pt x="1419" y="5630"/>
                    <a:pt x="1463" y="5603"/>
                  </a:cubicBezTo>
                  <a:lnTo>
                    <a:pt x="2971" y="4711"/>
                  </a:lnTo>
                  <a:lnTo>
                    <a:pt x="4487" y="5603"/>
                  </a:lnTo>
                  <a:cubicBezTo>
                    <a:pt x="4533" y="5632"/>
                    <a:pt x="4582" y="5646"/>
                    <a:pt x="4631" y="5646"/>
                  </a:cubicBezTo>
                  <a:cubicBezTo>
                    <a:pt x="4688" y="5646"/>
                    <a:pt x="4743" y="5627"/>
                    <a:pt x="4791" y="5594"/>
                  </a:cubicBezTo>
                  <a:cubicBezTo>
                    <a:pt x="4880" y="5523"/>
                    <a:pt x="4925" y="5416"/>
                    <a:pt x="4898" y="5309"/>
                  </a:cubicBezTo>
                  <a:lnTo>
                    <a:pt x="4514" y="3596"/>
                  </a:lnTo>
                  <a:lnTo>
                    <a:pt x="5834" y="2427"/>
                  </a:lnTo>
                  <a:cubicBezTo>
                    <a:pt x="5915" y="2356"/>
                    <a:pt x="5950" y="2240"/>
                    <a:pt x="5915" y="2133"/>
                  </a:cubicBezTo>
                  <a:cubicBezTo>
                    <a:pt x="5879" y="2026"/>
                    <a:pt x="5790" y="1954"/>
                    <a:pt x="5674" y="1945"/>
                  </a:cubicBezTo>
                  <a:lnTo>
                    <a:pt x="3925" y="1776"/>
                  </a:lnTo>
                  <a:lnTo>
                    <a:pt x="3230" y="170"/>
                  </a:lnTo>
                  <a:cubicBezTo>
                    <a:pt x="3185" y="63"/>
                    <a:pt x="3087" y="1"/>
                    <a:pt x="2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6"/>
            <p:cNvSpPr/>
            <p:nvPr/>
          </p:nvSpPr>
          <p:spPr>
            <a:xfrm>
              <a:off x="8642698" y="454812"/>
              <a:ext cx="57213" cy="931506"/>
            </a:xfrm>
            <a:custGeom>
              <a:avLst/>
              <a:gdLst/>
              <a:ahLst/>
              <a:cxnLst/>
              <a:rect l="l" t="t" r="r" b="b"/>
              <a:pathLst>
                <a:path w="1063" h="17307" extrusionOk="0">
                  <a:moveTo>
                    <a:pt x="527" y="0"/>
                  </a:moveTo>
                  <a:cubicBezTo>
                    <a:pt x="232" y="0"/>
                    <a:pt x="1" y="232"/>
                    <a:pt x="1" y="527"/>
                  </a:cubicBezTo>
                  <a:cubicBezTo>
                    <a:pt x="1" y="821"/>
                    <a:pt x="232" y="1062"/>
                    <a:pt x="527" y="1062"/>
                  </a:cubicBezTo>
                  <a:cubicBezTo>
                    <a:pt x="821" y="1062"/>
                    <a:pt x="1062" y="821"/>
                    <a:pt x="1062" y="527"/>
                  </a:cubicBezTo>
                  <a:cubicBezTo>
                    <a:pt x="1062" y="232"/>
                    <a:pt x="821" y="0"/>
                    <a:pt x="527" y="0"/>
                  </a:cubicBezTo>
                  <a:close/>
                  <a:moveTo>
                    <a:pt x="527" y="2320"/>
                  </a:moveTo>
                  <a:cubicBezTo>
                    <a:pt x="232" y="2320"/>
                    <a:pt x="1" y="2561"/>
                    <a:pt x="1" y="2846"/>
                  </a:cubicBezTo>
                  <a:cubicBezTo>
                    <a:pt x="1" y="3140"/>
                    <a:pt x="232" y="3381"/>
                    <a:pt x="527" y="3381"/>
                  </a:cubicBezTo>
                  <a:cubicBezTo>
                    <a:pt x="821" y="3381"/>
                    <a:pt x="1062" y="3140"/>
                    <a:pt x="1062" y="2846"/>
                  </a:cubicBezTo>
                  <a:cubicBezTo>
                    <a:pt x="1062" y="2561"/>
                    <a:pt x="821" y="2320"/>
                    <a:pt x="527" y="2320"/>
                  </a:cubicBezTo>
                  <a:close/>
                  <a:moveTo>
                    <a:pt x="527" y="4639"/>
                  </a:moveTo>
                  <a:cubicBezTo>
                    <a:pt x="232" y="4639"/>
                    <a:pt x="1" y="4880"/>
                    <a:pt x="1" y="5174"/>
                  </a:cubicBezTo>
                  <a:cubicBezTo>
                    <a:pt x="1" y="5469"/>
                    <a:pt x="232" y="5701"/>
                    <a:pt x="527" y="5701"/>
                  </a:cubicBezTo>
                  <a:cubicBezTo>
                    <a:pt x="821" y="5701"/>
                    <a:pt x="1062" y="5469"/>
                    <a:pt x="1062" y="5174"/>
                  </a:cubicBezTo>
                  <a:cubicBezTo>
                    <a:pt x="1062" y="4880"/>
                    <a:pt x="821" y="4639"/>
                    <a:pt x="527" y="4639"/>
                  </a:cubicBezTo>
                  <a:close/>
                  <a:moveTo>
                    <a:pt x="527" y="6959"/>
                  </a:moveTo>
                  <a:cubicBezTo>
                    <a:pt x="232" y="6959"/>
                    <a:pt x="1" y="7199"/>
                    <a:pt x="1" y="7494"/>
                  </a:cubicBezTo>
                  <a:cubicBezTo>
                    <a:pt x="1" y="7788"/>
                    <a:pt x="232" y="8020"/>
                    <a:pt x="527" y="8020"/>
                  </a:cubicBezTo>
                  <a:cubicBezTo>
                    <a:pt x="821" y="8020"/>
                    <a:pt x="1062" y="7788"/>
                    <a:pt x="1062" y="7494"/>
                  </a:cubicBezTo>
                  <a:cubicBezTo>
                    <a:pt x="1062" y="7199"/>
                    <a:pt x="821" y="6959"/>
                    <a:pt x="527" y="6959"/>
                  </a:cubicBezTo>
                  <a:close/>
                  <a:moveTo>
                    <a:pt x="527" y="9287"/>
                  </a:moveTo>
                  <a:cubicBezTo>
                    <a:pt x="232" y="9287"/>
                    <a:pt x="1" y="9519"/>
                    <a:pt x="1" y="9813"/>
                  </a:cubicBezTo>
                  <a:cubicBezTo>
                    <a:pt x="1" y="10108"/>
                    <a:pt x="232" y="10349"/>
                    <a:pt x="527" y="10349"/>
                  </a:cubicBezTo>
                  <a:cubicBezTo>
                    <a:pt x="821" y="10349"/>
                    <a:pt x="1062" y="10108"/>
                    <a:pt x="1062" y="9813"/>
                  </a:cubicBezTo>
                  <a:cubicBezTo>
                    <a:pt x="1062" y="9519"/>
                    <a:pt x="821" y="9287"/>
                    <a:pt x="527" y="9287"/>
                  </a:cubicBezTo>
                  <a:close/>
                  <a:moveTo>
                    <a:pt x="527" y="11606"/>
                  </a:moveTo>
                  <a:cubicBezTo>
                    <a:pt x="232" y="11606"/>
                    <a:pt x="1" y="11838"/>
                    <a:pt x="1" y="12133"/>
                  </a:cubicBezTo>
                  <a:cubicBezTo>
                    <a:pt x="1" y="12427"/>
                    <a:pt x="232" y="12668"/>
                    <a:pt x="527" y="12668"/>
                  </a:cubicBezTo>
                  <a:cubicBezTo>
                    <a:pt x="821" y="12668"/>
                    <a:pt x="1062" y="12427"/>
                    <a:pt x="1062" y="12133"/>
                  </a:cubicBezTo>
                  <a:cubicBezTo>
                    <a:pt x="1062" y="11838"/>
                    <a:pt x="821" y="11606"/>
                    <a:pt x="527" y="11606"/>
                  </a:cubicBezTo>
                  <a:close/>
                  <a:moveTo>
                    <a:pt x="527" y="13926"/>
                  </a:moveTo>
                  <a:cubicBezTo>
                    <a:pt x="232" y="13926"/>
                    <a:pt x="1" y="14167"/>
                    <a:pt x="1" y="14461"/>
                  </a:cubicBezTo>
                  <a:cubicBezTo>
                    <a:pt x="1" y="14747"/>
                    <a:pt x="232" y="14987"/>
                    <a:pt x="527" y="14987"/>
                  </a:cubicBezTo>
                  <a:cubicBezTo>
                    <a:pt x="821" y="14987"/>
                    <a:pt x="1062" y="14747"/>
                    <a:pt x="1062" y="14461"/>
                  </a:cubicBezTo>
                  <a:cubicBezTo>
                    <a:pt x="1062" y="14167"/>
                    <a:pt x="821" y="13926"/>
                    <a:pt x="527" y="13926"/>
                  </a:cubicBezTo>
                  <a:close/>
                  <a:moveTo>
                    <a:pt x="527" y="16245"/>
                  </a:moveTo>
                  <a:cubicBezTo>
                    <a:pt x="232" y="16245"/>
                    <a:pt x="1" y="16486"/>
                    <a:pt x="1" y="16781"/>
                  </a:cubicBezTo>
                  <a:cubicBezTo>
                    <a:pt x="1" y="17075"/>
                    <a:pt x="232" y="17307"/>
                    <a:pt x="527" y="17307"/>
                  </a:cubicBezTo>
                  <a:cubicBezTo>
                    <a:pt x="821" y="17307"/>
                    <a:pt x="1062" y="17075"/>
                    <a:pt x="1062" y="16781"/>
                  </a:cubicBezTo>
                  <a:cubicBezTo>
                    <a:pt x="1062" y="16486"/>
                    <a:pt x="821" y="16245"/>
                    <a:pt x="527" y="162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6"/>
            <p:cNvSpPr/>
            <p:nvPr/>
          </p:nvSpPr>
          <p:spPr>
            <a:xfrm>
              <a:off x="8663366" y="483123"/>
              <a:ext cx="15878" cy="983391"/>
            </a:xfrm>
            <a:custGeom>
              <a:avLst/>
              <a:gdLst/>
              <a:ahLst/>
              <a:cxnLst/>
              <a:rect l="l" t="t" r="r" b="b"/>
              <a:pathLst>
                <a:path w="295" h="18271" extrusionOk="0">
                  <a:moveTo>
                    <a:pt x="0" y="1"/>
                  </a:moveTo>
                  <a:lnTo>
                    <a:pt x="0" y="18271"/>
                  </a:lnTo>
                  <a:lnTo>
                    <a:pt x="295" y="18271"/>
                  </a:lnTo>
                  <a:lnTo>
                    <a:pt x="2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6"/>
            <p:cNvSpPr/>
            <p:nvPr/>
          </p:nvSpPr>
          <p:spPr>
            <a:xfrm>
              <a:off x="7847094" y="781299"/>
              <a:ext cx="320298" cy="303667"/>
            </a:xfrm>
            <a:custGeom>
              <a:avLst/>
              <a:gdLst/>
              <a:ahLst/>
              <a:cxnLst/>
              <a:rect l="l" t="t" r="r" b="b"/>
              <a:pathLst>
                <a:path w="5951" h="5642" extrusionOk="0">
                  <a:moveTo>
                    <a:pt x="2971" y="973"/>
                  </a:moveTo>
                  <a:lnTo>
                    <a:pt x="3480" y="2150"/>
                  </a:lnTo>
                  <a:cubicBezTo>
                    <a:pt x="3515" y="2240"/>
                    <a:pt x="3604" y="2302"/>
                    <a:pt x="3711" y="2311"/>
                  </a:cubicBezTo>
                  <a:lnTo>
                    <a:pt x="4978" y="2436"/>
                  </a:lnTo>
                  <a:lnTo>
                    <a:pt x="4024" y="3283"/>
                  </a:lnTo>
                  <a:cubicBezTo>
                    <a:pt x="3943" y="3346"/>
                    <a:pt x="3917" y="3453"/>
                    <a:pt x="3935" y="3551"/>
                  </a:cubicBezTo>
                  <a:lnTo>
                    <a:pt x="4211" y="4800"/>
                  </a:lnTo>
                  <a:lnTo>
                    <a:pt x="3114" y="4149"/>
                  </a:lnTo>
                  <a:cubicBezTo>
                    <a:pt x="3069" y="4122"/>
                    <a:pt x="3025" y="4113"/>
                    <a:pt x="2971" y="4113"/>
                  </a:cubicBezTo>
                  <a:cubicBezTo>
                    <a:pt x="2926" y="4113"/>
                    <a:pt x="2873" y="4122"/>
                    <a:pt x="2828" y="4149"/>
                  </a:cubicBezTo>
                  <a:lnTo>
                    <a:pt x="1731" y="4800"/>
                  </a:lnTo>
                  <a:lnTo>
                    <a:pt x="2008" y="3551"/>
                  </a:lnTo>
                  <a:cubicBezTo>
                    <a:pt x="2034" y="3453"/>
                    <a:pt x="1999" y="3346"/>
                    <a:pt x="1918" y="3283"/>
                  </a:cubicBezTo>
                  <a:lnTo>
                    <a:pt x="964" y="2436"/>
                  </a:lnTo>
                  <a:lnTo>
                    <a:pt x="2231" y="2311"/>
                  </a:lnTo>
                  <a:cubicBezTo>
                    <a:pt x="2338" y="2302"/>
                    <a:pt x="2427" y="2240"/>
                    <a:pt x="2463" y="2150"/>
                  </a:cubicBezTo>
                  <a:lnTo>
                    <a:pt x="2971" y="973"/>
                  </a:lnTo>
                  <a:close/>
                  <a:moveTo>
                    <a:pt x="2971" y="0"/>
                  </a:moveTo>
                  <a:cubicBezTo>
                    <a:pt x="2864" y="0"/>
                    <a:pt x="2757" y="63"/>
                    <a:pt x="2712" y="161"/>
                  </a:cubicBezTo>
                  <a:lnTo>
                    <a:pt x="2016" y="1776"/>
                  </a:lnTo>
                  <a:lnTo>
                    <a:pt x="268" y="1945"/>
                  </a:lnTo>
                  <a:cubicBezTo>
                    <a:pt x="161" y="1954"/>
                    <a:pt x="63" y="2026"/>
                    <a:pt x="27" y="2133"/>
                  </a:cubicBezTo>
                  <a:cubicBezTo>
                    <a:pt x="0" y="2240"/>
                    <a:pt x="27" y="2356"/>
                    <a:pt x="116" y="2427"/>
                  </a:cubicBezTo>
                  <a:lnTo>
                    <a:pt x="1428" y="3587"/>
                  </a:lnTo>
                  <a:lnTo>
                    <a:pt x="1044" y="5300"/>
                  </a:lnTo>
                  <a:cubicBezTo>
                    <a:pt x="1026" y="5416"/>
                    <a:pt x="1062" y="5523"/>
                    <a:pt x="1151" y="5594"/>
                  </a:cubicBezTo>
                  <a:cubicBezTo>
                    <a:pt x="1197" y="5626"/>
                    <a:pt x="1253" y="5642"/>
                    <a:pt x="1310" y="5642"/>
                  </a:cubicBezTo>
                  <a:cubicBezTo>
                    <a:pt x="1363" y="5642"/>
                    <a:pt x="1416" y="5629"/>
                    <a:pt x="1463" y="5603"/>
                  </a:cubicBezTo>
                  <a:lnTo>
                    <a:pt x="2971" y="4711"/>
                  </a:lnTo>
                  <a:lnTo>
                    <a:pt x="4488" y="5603"/>
                  </a:lnTo>
                  <a:cubicBezTo>
                    <a:pt x="4523" y="5630"/>
                    <a:pt x="4577" y="5639"/>
                    <a:pt x="4621" y="5639"/>
                  </a:cubicBezTo>
                  <a:cubicBezTo>
                    <a:pt x="4684" y="5639"/>
                    <a:pt x="4737" y="5621"/>
                    <a:pt x="4791" y="5594"/>
                  </a:cubicBezTo>
                  <a:cubicBezTo>
                    <a:pt x="4880" y="5523"/>
                    <a:pt x="4925" y="5416"/>
                    <a:pt x="4898" y="5300"/>
                  </a:cubicBezTo>
                  <a:lnTo>
                    <a:pt x="4514" y="3587"/>
                  </a:lnTo>
                  <a:lnTo>
                    <a:pt x="5835" y="2427"/>
                  </a:lnTo>
                  <a:cubicBezTo>
                    <a:pt x="5915" y="2356"/>
                    <a:pt x="5951" y="2240"/>
                    <a:pt x="5915" y="2133"/>
                  </a:cubicBezTo>
                  <a:cubicBezTo>
                    <a:pt x="5879" y="2026"/>
                    <a:pt x="5781" y="1954"/>
                    <a:pt x="5674" y="1945"/>
                  </a:cubicBezTo>
                  <a:lnTo>
                    <a:pt x="3926" y="1776"/>
                  </a:lnTo>
                  <a:lnTo>
                    <a:pt x="3230" y="161"/>
                  </a:lnTo>
                  <a:cubicBezTo>
                    <a:pt x="3185" y="63"/>
                    <a:pt x="3087" y="0"/>
                    <a:pt x="2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6"/>
            <p:cNvSpPr/>
            <p:nvPr/>
          </p:nvSpPr>
          <p:spPr>
            <a:xfrm>
              <a:off x="7978152" y="219016"/>
              <a:ext cx="57698" cy="557063"/>
            </a:xfrm>
            <a:custGeom>
              <a:avLst/>
              <a:gdLst/>
              <a:ahLst/>
              <a:cxnLst/>
              <a:rect l="l" t="t" r="r" b="b"/>
              <a:pathLst>
                <a:path w="1072" h="10350" extrusionOk="0">
                  <a:moveTo>
                    <a:pt x="536" y="1"/>
                  </a:moveTo>
                  <a:cubicBezTo>
                    <a:pt x="242" y="1"/>
                    <a:pt x="1" y="242"/>
                    <a:pt x="1" y="536"/>
                  </a:cubicBezTo>
                  <a:cubicBezTo>
                    <a:pt x="1" y="831"/>
                    <a:pt x="242" y="1063"/>
                    <a:pt x="536" y="1063"/>
                  </a:cubicBezTo>
                  <a:cubicBezTo>
                    <a:pt x="830" y="1063"/>
                    <a:pt x="1071" y="831"/>
                    <a:pt x="1071" y="536"/>
                  </a:cubicBezTo>
                  <a:cubicBezTo>
                    <a:pt x="1071" y="242"/>
                    <a:pt x="830" y="1"/>
                    <a:pt x="536" y="1"/>
                  </a:cubicBezTo>
                  <a:close/>
                  <a:moveTo>
                    <a:pt x="536" y="2320"/>
                  </a:moveTo>
                  <a:cubicBezTo>
                    <a:pt x="242" y="2320"/>
                    <a:pt x="1" y="2561"/>
                    <a:pt x="1" y="2856"/>
                  </a:cubicBezTo>
                  <a:cubicBezTo>
                    <a:pt x="1" y="3150"/>
                    <a:pt x="242" y="3382"/>
                    <a:pt x="536" y="3382"/>
                  </a:cubicBezTo>
                  <a:cubicBezTo>
                    <a:pt x="830" y="3382"/>
                    <a:pt x="1071" y="3150"/>
                    <a:pt x="1071" y="2856"/>
                  </a:cubicBezTo>
                  <a:cubicBezTo>
                    <a:pt x="1071" y="2561"/>
                    <a:pt x="830" y="2320"/>
                    <a:pt x="536" y="2320"/>
                  </a:cubicBezTo>
                  <a:close/>
                  <a:moveTo>
                    <a:pt x="536" y="4640"/>
                  </a:moveTo>
                  <a:cubicBezTo>
                    <a:pt x="242" y="4640"/>
                    <a:pt x="1" y="4881"/>
                    <a:pt x="1" y="5175"/>
                  </a:cubicBezTo>
                  <a:cubicBezTo>
                    <a:pt x="1" y="5470"/>
                    <a:pt x="242" y="5710"/>
                    <a:pt x="536" y="5710"/>
                  </a:cubicBezTo>
                  <a:cubicBezTo>
                    <a:pt x="830" y="5710"/>
                    <a:pt x="1071" y="5470"/>
                    <a:pt x="1071" y="5175"/>
                  </a:cubicBezTo>
                  <a:cubicBezTo>
                    <a:pt x="1071" y="4881"/>
                    <a:pt x="830" y="4640"/>
                    <a:pt x="536" y="4640"/>
                  </a:cubicBezTo>
                  <a:close/>
                  <a:moveTo>
                    <a:pt x="536" y="6968"/>
                  </a:moveTo>
                  <a:cubicBezTo>
                    <a:pt x="242" y="6968"/>
                    <a:pt x="1" y="7200"/>
                    <a:pt x="1" y="7495"/>
                  </a:cubicBezTo>
                  <a:cubicBezTo>
                    <a:pt x="1" y="7789"/>
                    <a:pt x="242" y="8030"/>
                    <a:pt x="536" y="8030"/>
                  </a:cubicBezTo>
                  <a:cubicBezTo>
                    <a:pt x="830" y="8030"/>
                    <a:pt x="1071" y="7789"/>
                    <a:pt x="1071" y="7495"/>
                  </a:cubicBezTo>
                  <a:cubicBezTo>
                    <a:pt x="1071" y="7200"/>
                    <a:pt x="830" y="6968"/>
                    <a:pt x="536" y="6968"/>
                  </a:cubicBezTo>
                  <a:close/>
                  <a:moveTo>
                    <a:pt x="536" y="9288"/>
                  </a:moveTo>
                  <a:cubicBezTo>
                    <a:pt x="242" y="9288"/>
                    <a:pt x="1" y="9520"/>
                    <a:pt x="1" y="9814"/>
                  </a:cubicBezTo>
                  <a:cubicBezTo>
                    <a:pt x="1" y="10108"/>
                    <a:pt x="242" y="10349"/>
                    <a:pt x="536" y="10349"/>
                  </a:cubicBezTo>
                  <a:cubicBezTo>
                    <a:pt x="830" y="10349"/>
                    <a:pt x="1071" y="10108"/>
                    <a:pt x="1071" y="9814"/>
                  </a:cubicBezTo>
                  <a:cubicBezTo>
                    <a:pt x="1071" y="9520"/>
                    <a:pt x="830" y="9288"/>
                    <a:pt x="536" y="92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6"/>
            <p:cNvSpPr/>
            <p:nvPr/>
          </p:nvSpPr>
          <p:spPr>
            <a:xfrm>
              <a:off x="7999304" y="247865"/>
              <a:ext cx="15393" cy="556040"/>
            </a:xfrm>
            <a:custGeom>
              <a:avLst/>
              <a:gdLst/>
              <a:ahLst/>
              <a:cxnLst/>
              <a:rect l="l" t="t" r="r" b="b"/>
              <a:pathLst>
                <a:path w="286" h="10331" extrusionOk="0">
                  <a:moveTo>
                    <a:pt x="0" y="0"/>
                  </a:moveTo>
                  <a:lnTo>
                    <a:pt x="0" y="10331"/>
                  </a:lnTo>
                  <a:lnTo>
                    <a:pt x="286" y="10331"/>
                  </a:lnTo>
                  <a:lnTo>
                    <a:pt x="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6"/>
            <p:cNvSpPr/>
            <p:nvPr/>
          </p:nvSpPr>
          <p:spPr>
            <a:xfrm>
              <a:off x="8324823" y="381344"/>
              <a:ext cx="57698" cy="1431840"/>
            </a:xfrm>
            <a:custGeom>
              <a:avLst/>
              <a:gdLst/>
              <a:ahLst/>
              <a:cxnLst/>
              <a:rect l="l" t="t" r="r" b="b"/>
              <a:pathLst>
                <a:path w="1072" h="26603" extrusionOk="0">
                  <a:moveTo>
                    <a:pt x="536" y="0"/>
                  </a:moveTo>
                  <a:cubicBezTo>
                    <a:pt x="242" y="0"/>
                    <a:pt x="1" y="241"/>
                    <a:pt x="1" y="536"/>
                  </a:cubicBezTo>
                  <a:cubicBezTo>
                    <a:pt x="1" y="830"/>
                    <a:pt x="242" y="1062"/>
                    <a:pt x="536" y="1062"/>
                  </a:cubicBezTo>
                  <a:cubicBezTo>
                    <a:pt x="830" y="1062"/>
                    <a:pt x="1071" y="830"/>
                    <a:pt x="1071" y="536"/>
                  </a:cubicBezTo>
                  <a:cubicBezTo>
                    <a:pt x="1071" y="241"/>
                    <a:pt x="830" y="0"/>
                    <a:pt x="536" y="0"/>
                  </a:cubicBezTo>
                  <a:close/>
                  <a:moveTo>
                    <a:pt x="536" y="2320"/>
                  </a:moveTo>
                  <a:cubicBezTo>
                    <a:pt x="242" y="2320"/>
                    <a:pt x="1" y="2561"/>
                    <a:pt x="1" y="2855"/>
                  </a:cubicBezTo>
                  <a:cubicBezTo>
                    <a:pt x="1" y="3149"/>
                    <a:pt x="242" y="3381"/>
                    <a:pt x="536" y="3381"/>
                  </a:cubicBezTo>
                  <a:cubicBezTo>
                    <a:pt x="830" y="3381"/>
                    <a:pt x="1071" y="3149"/>
                    <a:pt x="1071" y="2855"/>
                  </a:cubicBezTo>
                  <a:cubicBezTo>
                    <a:pt x="1071" y="2561"/>
                    <a:pt x="830" y="2320"/>
                    <a:pt x="536" y="2320"/>
                  </a:cubicBezTo>
                  <a:close/>
                  <a:moveTo>
                    <a:pt x="536" y="4639"/>
                  </a:moveTo>
                  <a:cubicBezTo>
                    <a:pt x="242" y="4639"/>
                    <a:pt x="1" y="4880"/>
                    <a:pt x="1" y="5174"/>
                  </a:cubicBezTo>
                  <a:cubicBezTo>
                    <a:pt x="1" y="5469"/>
                    <a:pt x="242" y="5710"/>
                    <a:pt x="536" y="5710"/>
                  </a:cubicBezTo>
                  <a:cubicBezTo>
                    <a:pt x="830" y="5710"/>
                    <a:pt x="1071" y="5469"/>
                    <a:pt x="1071" y="5174"/>
                  </a:cubicBezTo>
                  <a:cubicBezTo>
                    <a:pt x="1071" y="4880"/>
                    <a:pt x="830" y="4639"/>
                    <a:pt x="536" y="4639"/>
                  </a:cubicBezTo>
                  <a:close/>
                  <a:moveTo>
                    <a:pt x="536" y="6968"/>
                  </a:moveTo>
                  <a:cubicBezTo>
                    <a:pt x="242" y="6968"/>
                    <a:pt x="1" y="7200"/>
                    <a:pt x="1" y="7494"/>
                  </a:cubicBezTo>
                  <a:cubicBezTo>
                    <a:pt x="1" y="7788"/>
                    <a:pt x="242" y="8029"/>
                    <a:pt x="536" y="8029"/>
                  </a:cubicBezTo>
                  <a:cubicBezTo>
                    <a:pt x="830" y="8029"/>
                    <a:pt x="1071" y="7788"/>
                    <a:pt x="1071" y="7494"/>
                  </a:cubicBezTo>
                  <a:cubicBezTo>
                    <a:pt x="1071" y="7200"/>
                    <a:pt x="830" y="6968"/>
                    <a:pt x="536" y="6968"/>
                  </a:cubicBezTo>
                  <a:close/>
                  <a:moveTo>
                    <a:pt x="536" y="9287"/>
                  </a:moveTo>
                  <a:cubicBezTo>
                    <a:pt x="242" y="9287"/>
                    <a:pt x="1" y="9519"/>
                    <a:pt x="1" y="9813"/>
                  </a:cubicBezTo>
                  <a:cubicBezTo>
                    <a:pt x="1" y="10108"/>
                    <a:pt x="242" y="10349"/>
                    <a:pt x="536" y="10349"/>
                  </a:cubicBezTo>
                  <a:cubicBezTo>
                    <a:pt x="830" y="10349"/>
                    <a:pt x="1071" y="10108"/>
                    <a:pt x="1071" y="9813"/>
                  </a:cubicBezTo>
                  <a:cubicBezTo>
                    <a:pt x="1071" y="9519"/>
                    <a:pt x="830" y="9287"/>
                    <a:pt x="536" y="9287"/>
                  </a:cubicBezTo>
                  <a:close/>
                  <a:moveTo>
                    <a:pt x="536" y="11607"/>
                  </a:moveTo>
                  <a:cubicBezTo>
                    <a:pt x="242" y="11607"/>
                    <a:pt x="1" y="11847"/>
                    <a:pt x="1" y="12142"/>
                  </a:cubicBezTo>
                  <a:cubicBezTo>
                    <a:pt x="1" y="12436"/>
                    <a:pt x="242" y="12668"/>
                    <a:pt x="536" y="12668"/>
                  </a:cubicBezTo>
                  <a:cubicBezTo>
                    <a:pt x="830" y="12668"/>
                    <a:pt x="1071" y="12436"/>
                    <a:pt x="1071" y="12142"/>
                  </a:cubicBezTo>
                  <a:cubicBezTo>
                    <a:pt x="1071" y="11847"/>
                    <a:pt x="830" y="11607"/>
                    <a:pt x="536" y="11607"/>
                  </a:cubicBezTo>
                  <a:close/>
                  <a:moveTo>
                    <a:pt x="536" y="13926"/>
                  </a:moveTo>
                  <a:cubicBezTo>
                    <a:pt x="242" y="13926"/>
                    <a:pt x="1" y="14167"/>
                    <a:pt x="1" y="14461"/>
                  </a:cubicBezTo>
                  <a:cubicBezTo>
                    <a:pt x="1" y="14756"/>
                    <a:pt x="242" y="14988"/>
                    <a:pt x="536" y="14988"/>
                  </a:cubicBezTo>
                  <a:cubicBezTo>
                    <a:pt x="830" y="14988"/>
                    <a:pt x="1071" y="14756"/>
                    <a:pt x="1071" y="14461"/>
                  </a:cubicBezTo>
                  <a:cubicBezTo>
                    <a:pt x="1071" y="14167"/>
                    <a:pt x="830" y="13926"/>
                    <a:pt x="536" y="13926"/>
                  </a:cubicBezTo>
                  <a:close/>
                  <a:moveTo>
                    <a:pt x="536" y="16245"/>
                  </a:moveTo>
                  <a:cubicBezTo>
                    <a:pt x="242" y="16245"/>
                    <a:pt x="1" y="16486"/>
                    <a:pt x="1" y="16781"/>
                  </a:cubicBezTo>
                  <a:cubicBezTo>
                    <a:pt x="1" y="17075"/>
                    <a:pt x="242" y="17316"/>
                    <a:pt x="536" y="17316"/>
                  </a:cubicBezTo>
                  <a:cubicBezTo>
                    <a:pt x="830" y="17316"/>
                    <a:pt x="1071" y="17075"/>
                    <a:pt x="1071" y="16781"/>
                  </a:cubicBezTo>
                  <a:cubicBezTo>
                    <a:pt x="1071" y="16486"/>
                    <a:pt x="830" y="16245"/>
                    <a:pt x="536" y="16245"/>
                  </a:cubicBezTo>
                  <a:close/>
                  <a:moveTo>
                    <a:pt x="536" y="18574"/>
                  </a:moveTo>
                  <a:cubicBezTo>
                    <a:pt x="242" y="18574"/>
                    <a:pt x="1" y="18806"/>
                    <a:pt x="1" y="19100"/>
                  </a:cubicBezTo>
                  <a:cubicBezTo>
                    <a:pt x="1" y="19395"/>
                    <a:pt x="242" y="19635"/>
                    <a:pt x="536" y="19635"/>
                  </a:cubicBezTo>
                  <a:cubicBezTo>
                    <a:pt x="830" y="19635"/>
                    <a:pt x="1071" y="19395"/>
                    <a:pt x="1071" y="19100"/>
                  </a:cubicBezTo>
                  <a:cubicBezTo>
                    <a:pt x="1071" y="18806"/>
                    <a:pt x="830" y="18574"/>
                    <a:pt x="536" y="18574"/>
                  </a:cubicBezTo>
                  <a:close/>
                  <a:moveTo>
                    <a:pt x="536" y="20893"/>
                  </a:moveTo>
                  <a:cubicBezTo>
                    <a:pt x="242" y="20893"/>
                    <a:pt x="1" y="21134"/>
                    <a:pt x="1" y="21420"/>
                  </a:cubicBezTo>
                  <a:cubicBezTo>
                    <a:pt x="1" y="21714"/>
                    <a:pt x="242" y="21955"/>
                    <a:pt x="536" y="21955"/>
                  </a:cubicBezTo>
                  <a:cubicBezTo>
                    <a:pt x="830" y="21955"/>
                    <a:pt x="1071" y="21714"/>
                    <a:pt x="1071" y="21420"/>
                  </a:cubicBezTo>
                  <a:cubicBezTo>
                    <a:pt x="1071" y="21134"/>
                    <a:pt x="830" y="20893"/>
                    <a:pt x="536" y="20893"/>
                  </a:cubicBezTo>
                  <a:close/>
                  <a:moveTo>
                    <a:pt x="536" y="23213"/>
                  </a:moveTo>
                  <a:cubicBezTo>
                    <a:pt x="242" y="23213"/>
                    <a:pt x="1" y="23454"/>
                    <a:pt x="1" y="23748"/>
                  </a:cubicBezTo>
                  <a:cubicBezTo>
                    <a:pt x="1" y="24042"/>
                    <a:pt x="242" y="24274"/>
                    <a:pt x="536" y="24274"/>
                  </a:cubicBezTo>
                  <a:cubicBezTo>
                    <a:pt x="830" y="24274"/>
                    <a:pt x="1071" y="24042"/>
                    <a:pt x="1071" y="23748"/>
                  </a:cubicBezTo>
                  <a:cubicBezTo>
                    <a:pt x="1071" y="23454"/>
                    <a:pt x="830" y="23213"/>
                    <a:pt x="536" y="23213"/>
                  </a:cubicBezTo>
                  <a:close/>
                  <a:moveTo>
                    <a:pt x="536" y="25532"/>
                  </a:moveTo>
                  <a:cubicBezTo>
                    <a:pt x="242" y="25532"/>
                    <a:pt x="1" y="25773"/>
                    <a:pt x="1" y="26067"/>
                  </a:cubicBezTo>
                  <a:cubicBezTo>
                    <a:pt x="1" y="26362"/>
                    <a:pt x="242" y="26603"/>
                    <a:pt x="536" y="26603"/>
                  </a:cubicBezTo>
                  <a:cubicBezTo>
                    <a:pt x="830" y="26603"/>
                    <a:pt x="1071" y="26362"/>
                    <a:pt x="1071" y="26067"/>
                  </a:cubicBezTo>
                  <a:cubicBezTo>
                    <a:pt x="1071" y="25773"/>
                    <a:pt x="830" y="25532"/>
                    <a:pt x="536" y="255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6"/>
            <p:cNvSpPr/>
            <p:nvPr/>
          </p:nvSpPr>
          <p:spPr>
            <a:xfrm>
              <a:off x="8345975" y="410139"/>
              <a:ext cx="15393" cy="1481787"/>
            </a:xfrm>
            <a:custGeom>
              <a:avLst/>
              <a:gdLst/>
              <a:ahLst/>
              <a:cxnLst/>
              <a:rect l="l" t="t" r="r" b="b"/>
              <a:pathLst>
                <a:path w="286" h="27531" extrusionOk="0">
                  <a:moveTo>
                    <a:pt x="0" y="1"/>
                  </a:moveTo>
                  <a:lnTo>
                    <a:pt x="0" y="27531"/>
                  </a:lnTo>
                  <a:lnTo>
                    <a:pt x="286" y="27531"/>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6"/>
            <p:cNvSpPr/>
            <p:nvPr/>
          </p:nvSpPr>
          <p:spPr>
            <a:xfrm>
              <a:off x="8124119" y="1872658"/>
              <a:ext cx="459590" cy="239672"/>
            </a:xfrm>
            <a:custGeom>
              <a:avLst/>
              <a:gdLst/>
              <a:ahLst/>
              <a:cxnLst/>
              <a:rect l="l" t="t" r="r" b="b"/>
              <a:pathLst>
                <a:path w="8539" h="4453" extrusionOk="0">
                  <a:moveTo>
                    <a:pt x="4265" y="376"/>
                  </a:moveTo>
                  <a:cubicBezTo>
                    <a:pt x="4729" y="724"/>
                    <a:pt x="6094" y="1446"/>
                    <a:pt x="7048" y="1749"/>
                  </a:cubicBezTo>
                  <a:cubicBezTo>
                    <a:pt x="7566" y="1910"/>
                    <a:pt x="7941" y="2311"/>
                    <a:pt x="8065" y="2847"/>
                  </a:cubicBezTo>
                  <a:cubicBezTo>
                    <a:pt x="8181" y="3320"/>
                    <a:pt x="8074" y="3810"/>
                    <a:pt x="7798" y="4122"/>
                  </a:cubicBezTo>
                  <a:lnTo>
                    <a:pt x="741" y="4122"/>
                  </a:lnTo>
                  <a:cubicBezTo>
                    <a:pt x="465" y="3810"/>
                    <a:pt x="358" y="3320"/>
                    <a:pt x="465" y="2847"/>
                  </a:cubicBezTo>
                  <a:cubicBezTo>
                    <a:pt x="598" y="2311"/>
                    <a:pt x="964" y="1910"/>
                    <a:pt x="1482" y="1749"/>
                  </a:cubicBezTo>
                  <a:cubicBezTo>
                    <a:pt x="2436" y="1446"/>
                    <a:pt x="3810" y="724"/>
                    <a:pt x="4265" y="376"/>
                  </a:cubicBezTo>
                  <a:close/>
                  <a:moveTo>
                    <a:pt x="4265" y="1"/>
                  </a:moveTo>
                  <a:cubicBezTo>
                    <a:pt x="4220" y="10"/>
                    <a:pt x="4167" y="28"/>
                    <a:pt x="4140" y="72"/>
                  </a:cubicBezTo>
                  <a:cubicBezTo>
                    <a:pt x="3988" y="188"/>
                    <a:pt x="2588" y="1054"/>
                    <a:pt x="1384" y="1428"/>
                  </a:cubicBezTo>
                  <a:cubicBezTo>
                    <a:pt x="750" y="1633"/>
                    <a:pt x="295" y="2115"/>
                    <a:pt x="144" y="2766"/>
                  </a:cubicBezTo>
                  <a:cubicBezTo>
                    <a:pt x="1" y="3382"/>
                    <a:pt x="161" y="4024"/>
                    <a:pt x="554" y="4408"/>
                  </a:cubicBezTo>
                  <a:cubicBezTo>
                    <a:pt x="590" y="4435"/>
                    <a:pt x="625" y="4452"/>
                    <a:pt x="670" y="4452"/>
                  </a:cubicBezTo>
                  <a:lnTo>
                    <a:pt x="7860" y="4452"/>
                  </a:lnTo>
                  <a:cubicBezTo>
                    <a:pt x="7905" y="4452"/>
                    <a:pt x="7949" y="4435"/>
                    <a:pt x="7976" y="4408"/>
                  </a:cubicBezTo>
                  <a:cubicBezTo>
                    <a:pt x="8369" y="4024"/>
                    <a:pt x="8538" y="3382"/>
                    <a:pt x="8387" y="2775"/>
                  </a:cubicBezTo>
                  <a:cubicBezTo>
                    <a:pt x="8235" y="2115"/>
                    <a:pt x="7789" y="1633"/>
                    <a:pt x="7147" y="1428"/>
                  </a:cubicBezTo>
                  <a:cubicBezTo>
                    <a:pt x="5951" y="1054"/>
                    <a:pt x="4542" y="188"/>
                    <a:pt x="4399" y="72"/>
                  </a:cubicBezTo>
                  <a:cubicBezTo>
                    <a:pt x="4372" y="28"/>
                    <a:pt x="4319" y="1"/>
                    <a:pt x="4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6"/>
            <p:cNvSpPr/>
            <p:nvPr/>
          </p:nvSpPr>
          <p:spPr>
            <a:xfrm>
              <a:off x="8222560" y="1872658"/>
              <a:ext cx="262708" cy="239672"/>
            </a:xfrm>
            <a:custGeom>
              <a:avLst/>
              <a:gdLst/>
              <a:ahLst/>
              <a:cxnLst/>
              <a:rect l="l" t="t" r="r" b="b"/>
              <a:pathLst>
                <a:path w="4881" h="4453" extrusionOk="0">
                  <a:moveTo>
                    <a:pt x="2436" y="456"/>
                  </a:moveTo>
                  <a:cubicBezTo>
                    <a:pt x="2730" y="822"/>
                    <a:pt x="3373" y="1446"/>
                    <a:pt x="3846" y="1732"/>
                  </a:cubicBezTo>
                  <a:cubicBezTo>
                    <a:pt x="4381" y="2053"/>
                    <a:pt x="4532" y="3435"/>
                    <a:pt x="4229" y="4122"/>
                  </a:cubicBezTo>
                  <a:lnTo>
                    <a:pt x="643" y="4122"/>
                  </a:lnTo>
                  <a:cubicBezTo>
                    <a:pt x="349" y="3435"/>
                    <a:pt x="491" y="2053"/>
                    <a:pt x="1027" y="1732"/>
                  </a:cubicBezTo>
                  <a:cubicBezTo>
                    <a:pt x="1508" y="1446"/>
                    <a:pt x="2142" y="822"/>
                    <a:pt x="2436" y="456"/>
                  </a:cubicBezTo>
                  <a:close/>
                  <a:moveTo>
                    <a:pt x="2436" y="1"/>
                  </a:moveTo>
                  <a:cubicBezTo>
                    <a:pt x="2374" y="1"/>
                    <a:pt x="2311" y="46"/>
                    <a:pt x="2284" y="108"/>
                  </a:cubicBezTo>
                  <a:cubicBezTo>
                    <a:pt x="2204" y="233"/>
                    <a:pt x="1473" y="1080"/>
                    <a:pt x="857" y="1446"/>
                  </a:cubicBezTo>
                  <a:cubicBezTo>
                    <a:pt x="81" y="1910"/>
                    <a:pt x="1" y="3632"/>
                    <a:pt x="393" y="4363"/>
                  </a:cubicBezTo>
                  <a:cubicBezTo>
                    <a:pt x="429" y="4417"/>
                    <a:pt x="482" y="4452"/>
                    <a:pt x="545" y="4452"/>
                  </a:cubicBezTo>
                  <a:lnTo>
                    <a:pt x="4336" y="4452"/>
                  </a:lnTo>
                  <a:cubicBezTo>
                    <a:pt x="4399" y="4452"/>
                    <a:pt x="4452" y="4417"/>
                    <a:pt x="4479" y="4363"/>
                  </a:cubicBezTo>
                  <a:cubicBezTo>
                    <a:pt x="4880" y="3632"/>
                    <a:pt x="4800" y="1910"/>
                    <a:pt x="4015" y="1446"/>
                  </a:cubicBezTo>
                  <a:cubicBezTo>
                    <a:pt x="3400" y="1080"/>
                    <a:pt x="2668" y="233"/>
                    <a:pt x="2597" y="108"/>
                  </a:cubicBezTo>
                  <a:cubicBezTo>
                    <a:pt x="2570" y="46"/>
                    <a:pt x="2507" y="1"/>
                    <a:pt x="2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6"/>
            <p:cNvSpPr/>
            <p:nvPr/>
          </p:nvSpPr>
          <p:spPr>
            <a:xfrm>
              <a:off x="8124119" y="2517990"/>
              <a:ext cx="459590" cy="239187"/>
            </a:xfrm>
            <a:custGeom>
              <a:avLst/>
              <a:gdLst/>
              <a:ahLst/>
              <a:cxnLst/>
              <a:rect l="l" t="t" r="r" b="b"/>
              <a:pathLst>
                <a:path w="8539" h="4444" extrusionOk="0">
                  <a:moveTo>
                    <a:pt x="7798" y="331"/>
                  </a:moveTo>
                  <a:cubicBezTo>
                    <a:pt x="8074" y="634"/>
                    <a:pt x="8181" y="1125"/>
                    <a:pt x="8065" y="1606"/>
                  </a:cubicBezTo>
                  <a:cubicBezTo>
                    <a:pt x="7941" y="2142"/>
                    <a:pt x="7566" y="2543"/>
                    <a:pt x="7048" y="2704"/>
                  </a:cubicBezTo>
                  <a:cubicBezTo>
                    <a:pt x="6103" y="3007"/>
                    <a:pt x="4729" y="3730"/>
                    <a:pt x="4265" y="4069"/>
                  </a:cubicBezTo>
                  <a:cubicBezTo>
                    <a:pt x="3801" y="3721"/>
                    <a:pt x="2436" y="3007"/>
                    <a:pt x="1482" y="2704"/>
                  </a:cubicBezTo>
                  <a:cubicBezTo>
                    <a:pt x="964" y="2543"/>
                    <a:pt x="598" y="2142"/>
                    <a:pt x="465" y="1606"/>
                  </a:cubicBezTo>
                  <a:cubicBezTo>
                    <a:pt x="358" y="1134"/>
                    <a:pt x="465" y="643"/>
                    <a:pt x="741" y="331"/>
                  </a:cubicBezTo>
                  <a:close/>
                  <a:moveTo>
                    <a:pt x="670" y="1"/>
                  </a:moveTo>
                  <a:cubicBezTo>
                    <a:pt x="625" y="1"/>
                    <a:pt x="590" y="19"/>
                    <a:pt x="554" y="45"/>
                  </a:cubicBezTo>
                  <a:cubicBezTo>
                    <a:pt x="161" y="429"/>
                    <a:pt x="1" y="1071"/>
                    <a:pt x="144" y="1678"/>
                  </a:cubicBezTo>
                  <a:cubicBezTo>
                    <a:pt x="295" y="2329"/>
                    <a:pt x="750" y="2820"/>
                    <a:pt x="1384" y="3025"/>
                  </a:cubicBezTo>
                  <a:cubicBezTo>
                    <a:pt x="2588" y="3400"/>
                    <a:pt x="3988" y="4256"/>
                    <a:pt x="4140" y="4381"/>
                  </a:cubicBezTo>
                  <a:cubicBezTo>
                    <a:pt x="4167" y="4417"/>
                    <a:pt x="4212" y="4443"/>
                    <a:pt x="4265" y="4443"/>
                  </a:cubicBezTo>
                  <a:cubicBezTo>
                    <a:pt x="4319" y="4443"/>
                    <a:pt x="4363" y="4426"/>
                    <a:pt x="4399" y="4381"/>
                  </a:cubicBezTo>
                  <a:cubicBezTo>
                    <a:pt x="4542" y="4265"/>
                    <a:pt x="5951" y="3400"/>
                    <a:pt x="7147" y="3025"/>
                  </a:cubicBezTo>
                  <a:cubicBezTo>
                    <a:pt x="7789" y="2820"/>
                    <a:pt x="8235" y="2329"/>
                    <a:pt x="8387" y="1678"/>
                  </a:cubicBezTo>
                  <a:cubicBezTo>
                    <a:pt x="8538" y="1071"/>
                    <a:pt x="8369" y="429"/>
                    <a:pt x="7976" y="45"/>
                  </a:cubicBezTo>
                  <a:cubicBezTo>
                    <a:pt x="7949" y="19"/>
                    <a:pt x="7905" y="1"/>
                    <a:pt x="7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6"/>
            <p:cNvSpPr/>
            <p:nvPr/>
          </p:nvSpPr>
          <p:spPr>
            <a:xfrm>
              <a:off x="8222560" y="2517990"/>
              <a:ext cx="262708" cy="239187"/>
            </a:xfrm>
            <a:custGeom>
              <a:avLst/>
              <a:gdLst/>
              <a:ahLst/>
              <a:cxnLst/>
              <a:rect l="l" t="t" r="r" b="b"/>
              <a:pathLst>
                <a:path w="4881" h="4444" extrusionOk="0">
                  <a:moveTo>
                    <a:pt x="4229" y="331"/>
                  </a:moveTo>
                  <a:cubicBezTo>
                    <a:pt x="4532" y="1018"/>
                    <a:pt x="4381" y="2400"/>
                    <a:pt x="3846" y="2722"/>
                  </a:cubicBezTo>
                  <a:cubicBezTo>
                    <a:pt x="3373" y="3007"/>
                    <a:pt x="2730" y="3632"/>
                    <a:pt x="2436" y="3997"/>
                  </a:cubicBezTo>
                  <a:cubicBezTo>
                    <a:pt x="2142" y="3632"/>
                    <a:pt x="1508" y="3007"/>
                    <a:pt x="1027" y="2722"/>
                  </a:cubicBezTo>
                  <a:cubicBezTo>
                    <a:pt x="491" y="2400"/>
                    <a:pt x="349" y="1018"/>
                    <a:pt x="643" y="331"/>
                  </a:cubicBezTo>
                  <a:close/>
                  <a:moveTo>
                    <a:pt x="545" y="1"/>
                  </a:moveTo>
                  <a:cubicBezTo>
                    <a:pt x="482" y="1"/>
                    <a:pt x="429" y="36"/>
                    <a:pt x="393" y="90"/>
                  </a:cubicBezTo>
                  <a:cubicBezTo>
                    <a:pt x="1" y="821"/>
                    <a:pt x="81" y="2534"/>
                    <a:pt x="857" y="3007"/>
                  </a:cubicBezTo>
                  <a:cubicBezTo>
                    <a:pt x="1473" y="3373"/>
                    <a:pt x="2204" y="4220"/>
                    <a:pt x="2284" y="4345"/>
                  </a:cubicBezTo>
                  <a:cubicBezTo>
                    <a:pt x="2311" y="4408"/>
                    <a:pt x="2374" y="4443"/>
                    <a:pt x="2436" y="4443"/>
                  </a:cubicBezTo>
                  <a:cubicBezTo>
                    <a:pt x="2507" y="4443"/>
                    <a:pt x="2570" y="4408"/>
                    <a:pt x="2597" y="4345"/>
                  </a:cubicBezTo>
                  <a:cubicBezTo>
                    <a:pt x="2668" y="4220"/>
                    <a:pt x="3400" y="3373"/>
                    <a:pt x="4015" y="3007"/>
                  </a:cubicBezTo>
                  <a:cubicBezTo>
                    <a:pt x="4800" y="2534"/>
                    <a:pt x="4880" y="821"/>
                    <a:pt x="4479" y="90"/>
                  </a:cubicBezTo>
                  <a:cubicBezTo>
                    <a:pt x="4452" y="36"/>
                    <a:pt x="4399" y="1"/>
                    <a:pt x="43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6"/>
            <p:cNvSpPr/>
            <p:nvPr/>
          </p:nvSpPr>
          <p:spPr>
            <a:xfrm>
              <a:off x="8089565" y="2117066"/>
              <a:ext cx="528698" cy="395703"/>
            </a:xfrm>
            <a:custGeom>
              <a:avLst/>
              <a:gdLst/>
              <a:ahLst/>
              <a:cxnLst/>
              <a:rect l="l" t="t" r="r" b="b"/>
              <a:pathLst>
                <a:path w="9823" h="7352" extrusionOk="0">
                  <a:moveTo>
                    <a:pt x="8217" y="340"/>
                  </a:moveTo>
                  <a:cubicBezTo>
                    <a:pt x="8235" y="375"/>
                    <a:pt x="8270" y="429"/>
                    <a:pt x="8306" y="491"/>
                  </a:cubicBezTo>
                  <a:cubicBezTo>
                    <a:pt x="8377" y="598"/>
                    <a:pt x="8449" y="714"/>
                    <a:pt x="8538" y="839"/>
                  </a:cubicBezTo>
                  <a:cubicBezTo>
                    <a:pt x="8939" y="1419"/>
                    <a:pt x="9484" y="2213"/>
                    <a:pt x="9484" y="3676"/>
                  </a:cubicBezTo>
                  <a:cubicBezTo>
                    <a:pt x="9484" y="5139"/>
                    <a:pt x="8939" y="5942"/>
                    <a:pt x="8538" y="6522"/>
                  </a:cubicBezTo>
                  <a:cubicBezTo>
                    <a:pt x="8449" y="6647"/>
                    <a:pt x="8377" y="6763"/>
                    <a:pt x="8306" y="6870"/>
                  </a:cubicBezTo>
                  <a:cubicBezTo>
                    <a:pt x="8270" y="6932"/>
                    <a:pt x="8235" y="6986"/>
                    <a:pt x="8217" y="7022"/>
                  </a:cubicBezTo>
                  <a:lnTo>
                    <a:pt x="1606" y="7022"/>
                  </a:lnTo>
                  <a:cubicBezTo>
                    <a:pt x="1579" y="6986"/>
                    <a:pt x="1544" y="6932"/>
                    <a:pt x="1508" y="6870"/>
                  </a:cubicBezTo>
                  <a:cubicBezTo>
                    <a:pt x="1446" y="6763"/>
                    <a:pt x="1365" y="6647"/>
                    <a:pt x="1285" y="6522"/>
                  </a:cubicBezTo>
                  <a:cubicBezTo>
                    <a:pt x="884" y="5942"/>
                    <a:pt x="331" y="5139"/>
                    <a:pt x="331" y="3676"/>
                  </a:cubicBezTo>
                  <a:cubicBezTo>
                    <a:pt x="331" y="2213"/>
                    <a:pt x="884" y="1419"/>
                    <a:pt x="1285" y="839"/>
                  </a:cubicBezTo>
                  <a:cubicBezTo>
                    <a:pt x="1365" y="714"/>
                    <a:pt x="1446" y="598"/>
                    <a:pt x="1508" y="491"/>
                  </a:cubicBezTo>
                  <a:cubicBezTo>
                    <a:pt x="1544" y="429"/>
                    <a:pt x="1579" y="375"/>
                    <a:pt x="1606" y="340"/>
                  </a:cubicBezTo>
                  <a:close/>
                  <a:moveTo>
                    <a:pt x="1517" y="1"/>
                  </a:moveTo>
                  <a:cubicBezTo>
                    <a:pt x="1464" y="1"/>
                    <a:pt x="1410" y="27"/>
                    <a:pt x="1374" y="81"/>
                  </a:cubicBezTo>
                  <a:cubicBezTo>
                    <a:pt x="1374" y="81"/>
                    <a:pt x="1321" y="161"/>
                    <a:pt x="1223" y="322"/>
                  </a:cubicBezTo>
                  <a:cubicBezTo>
                    <a:pt x="1169" y="420"/>
                    <a:pt x="1089" y="527"/>
                    <a:pt x="1009" y="652"/>
                  </a:cubicBezTo>
                  <a:cubicBezTo>
                    <a:pt x="607" y="1232"/>
                    <a:pt x="0" y="2115"/>
                    <a:pt x="0" y="3676"/>
                  </a:cubicBezTo>
                  <a:cubicBezTo>
                    <a:pt x="0" y="5246"/>
                    <a:pt x="607" y="6129"/>
                    <a:pt x="1009" y="6709"/>
                  </a:cubicBezTo>
                  <a:cubicBezTo>
                    <a:pt x="1089" y="6834"/>
                    <a:pt x="1169" y="6941"/>
                    <a:pt x="1223" y="7039"/>
                  </a:cubicBezTo>
                  <a:cubicBezTo>
                    <a:pt x="1321" y="7191"/>
                    <a:pt x="1374" y="7280"/>
                    <a:pt x="1374" y="7280"/>
                  </a:cubicBezTo>
                  <a:cubicBezTo>
                    <a:pt x="1410" y="7325"/>
                    <a:pt x="1464" y="7352"/>
                    <a:pt x="1517" y="7352"/>
                  </a:cubicBezTo>
                  <a:lnTo>
                    <a:pt x="8306" y="7352"/>
                  </a:lnTo>
                  <a:cubicBezTo>
                    <a:pt x="8359" y="7352"/>
                    <a:pt x="8413" y="7325"/>
                    <a:pt x="8440" y="7280"/>
                  </a:cubicBezTo>
                  <a:cubicBezTo>
                    <a:pt x="8440" y="7280"/>
                    <a:pt x="8502" y="7191"/>
                    <a:pt x="8591" y="7039"/>
                  </a:cubicBezTo>
                  <a:cubicBezTo>
                    <a:pt x="8654" y="6941"/>
                    <a:pt x="8725" y="6834"/>
                    <a:pt x="8814" y="6709"/>
                  </a:cubicBezTo>
                  <a:cubicBezTo>
                    <a:pt x="9216" y="6129"/>
                    <a:pt x="9823" y="5246"/>
                    <a:pt x="9823" y="3676"/>
                  </a:cubicBezTo>
                  <a:cubicBezTo>
                    <a:pt x="9823" y="2115"/>
                    <a:pt x="9216" y="1232"/>
                    <a:pt x="8814" y="652"/>
                  </a:cubicBezTo>
                  <a:cubicBezTo>
                    <a:pt x="8725" y="527"/>
                    <a:pt x="8654" y="420"/>
                    <a:pt x="8591" y="322"/>
                  </a:cubicBezTo>
                  <a:cubicBezTo>
                    <a:pt x="8502" y="161"/>
                    <a:pt x="8440" y="72"/>
                    <a:pt x="8440" y="72"/>
                  </a:cubicBezTo>
                  <a:cubicBezTo>
                    <a:pt x="8413" y="27"/>
                    <a:pt x="8359" y="1"/>
                    <a:pt x="8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6"/>
            <p:cNvSpPr/>
            <p:nvPr/>
          </p:nvSpPr>
          <p:spPr>
            <a:xfrm>
              <a:off x="8205283" y="2117066"/>
              <a:ext cx="297262" cy="395703"/>
            </a:xfrm>
            <a:custGeom>
              <a:avLst/>
              <a:gdLst/>
              <a:ahLst/>
              <a:cxnLst/>
              <a:rect l="l" t="t" r="r" b="b"/>
              <a:pathLst>
                <a:path w="5523" h="7352" extrusionOk="0">
                  <a:moveTo>
                    <a:pt x="4523" y="340"/>
                  </a:moveTo>
                  <a:cubicBezTo>
                    <a:pt x="4675" y="634"/>
                    <a:pt x="5192" y="1776"/>
                    <a:pt x="5192" y="3676"/>
                  </a:cubicBezTo>
                  <a:cubicBezTo>
                    <a:pt x="5192" y="5585"/>
                    <a:pt x="4675" y="6727"/>
                    <a:pt x="4523" y="7022"/>
                  </a:cubicBezTo>
                  <a:lnTo>
                    <a:pt x="1000" y="7022"/>
                  </a:lnTo>
                  <a:cubicBezTo>
                    <a:pt x="848" y="6727"/>
                    <a:pt x="331" y="5585"/>
                    <a:pt x="331" y="3676"/>
                  </a:cubicBezTo>
                  <a:cubicBezTo>
                    <a:pt x="331" y="1776"/>
                    <a:pt x="848" y="634"/>
                    <a:pt x="1000" y="340"/>
                  </a:cubicBezTo>
                  <a:close/>
                  <a:moveTo>
                    <a:pt x="901" y="1"/>
                  </a:moveTo>
                  <a:cubicBezTo>
                    <a:pt x="839" y="1"/>
                    <a:pt x="785" y="36"/>
                    <a:pt x="759" y="81"/>
                  </a:cubicBezTo>
                  <a:cubicBezTo>
                    <a:pt x="732" y="135"/>
                    <a:pt x="0" y="1348"/>
                    <a:pt x="0" y="3676"/>
                  </a:cubicBezTo>
                  <a:cubicBezTo>
                    <a:pt x="0" y="6013"/>
                    <a:pt x="732" y="7227"/>
                    <a:pt x="759" y="7271"/>
                  </a:cubicBezTo>
                  <a:cubicBezTo>
                    <a:pt x="785" y="7325"/>
                    <a:pt x="839" y="7352"/>
                    <a:pt x="901" y="7352"/>
                  </a:cubicBezTo>
                  <a:lnTo>
                    <a:pt x="4622" y="7352"/>
                  </a:lnTo>
                  <a:cubicBezTo>
                    <a:pt x="4675" y="7352"/>
                    <a:pt x="4729" y="7325"/>
                    <a:pt x="4755" y="7271"/>
                  </a:cubicBezTo>
                  <a:cubicBezTo>
                    <a:pt x="4791" y="7227"/>
                    <a:pt x="5523" y="6013"/>
                    <a:pt x="5523" y="3676"/>
                  </a:cubicBezTo>
                  <a:cubicBezTo>
                    <a:pt x="5523" y="1348"/>
                    <a:pt x="4791" y="135"/>
                    <a:pt x="4755" y="81"/>
                  </a:cubicBezTo>
                  <a:cubicBezTo>
                    <a:pt x="4729" y="36"/>
                    <a:pt x="4675" y="1"/>
                    <a:pt x="4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6"/>
            <p:cNvSpPr/>
            <p:nvPr/>
          </p:nvSpPr>
          <p:spPr>
            <a:xfrm>
              <a:off x="8143818" y="2097852"/>
              <a:ext cx="420192" cy="35577"/>
            </a:xfrm>
            <a:custGeom>
              <a:avLst/>
              <a:gdLst/>
              <a:ahLst/>
              <a:cxnLst/>
              <a:rect l="l" t="t" r="r" b="b"/>
              <a:pathLst>
                <a:path w="7807" h="661" extrusionOk="0">
                  <a:moveTo>
                    <a:pt x="331" y="1"/>
                  </a:moveTo>
                  <a:cubicBezTo>
                    <a:pt x="143" y="1"/>
                    <a:pt x="1" y="144"/>
                    <a:pt x="1" y="331"/>
                  </a:cubicBezTo>
                  <a:cubicBezTo>
                    <a:pt x="1" y="420"/>
                    <a:pt x="36" y="500"/>
                    <a:pt x="99" y="563"/>
                  </a:cubicBezTo>
                  <a:cubicBezTo>
                    <a:pt x="152" y="625"/>
                    <a:pt x="241" y="661"/>
                    <a:pt x="331" y="661"/>
                  </a:cubicBezTo>
                  <a:lnTo>
                    <a:pt x="7476" y="661"/>
                  </a:lnTo>
                  <a:cubicBezTo>
                    <a:pt x="7655" y="661"/>
                    <a:pt x="7806" y="509"/>
                    <a:pt x="7806" y="331"/>
                  </a:cubicBezTo>
                  <a:cubicBezTo>
                    <a:pt x="7806" y="242"/>
                    <a:pt x="7771" y="153"/>
                    <a:pt x="7708" y="99"/>
                  </a:cubicBezTo>
                  <a:cubicBezTo>
                    <a:pt x="7646" y="37"/>
                    <a:pt x="7566" y="1"/>
                    <a:pt x="7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6"/>
            <p:cNvSpPr/>
            <p:nvPr/>
          </p:nvSpPr>
          <p:spPr>
            <a:xfrm>
              <a:off x="8143818" y="2497860"/>
              <a:ext cx="420192" cy="35577"/>
            </a:xfrm>
            <a:custGeom>
              <a:avLst/>
              <a:gdLst/>
              <a:ahLst/>
              <a:cxnLst/>
              <a:rect l="l" t="t" r="r" b="b"/>
              <a:pathLst>
                <a:path w="7807" h="661" extrusionOk="0">
                  <a:moveTo>
                    <a:pt x="331" y="0"/>
                  </a:moveTo>
                  <a:cubicBezTo>
                    <a:pt x="143" y="0"/>
                    <a:pt x="1" y="143"/>
                    <a:pt x="1" y="330"/>
                  </a:cubicBezTo>
                  <a:cubicBezTo>
                    <a:pt x="1" y="419"/>
                    <a:pt x="36" y="509"/>
                    <a:pt x="99" y="562"/>
                  </a:cubicBezTo>
                  <a:cubicBezTo>
                    <a:pt x="152" y="625"/>
                    <a:pt x="241" y="660"/>
                    <a:pt x="331" y="660"/>
                  </a:cubicBezTo>
                  <a:lnTo>
                    <a:pt x="7476" y="660"/>
                  </a:lnTo>
                  <a:cubicBezTo>
                    <a:pt x="7655" y="660"/>
                    <a:pt x="7806" y="517"/>
                    <a:pt x="7806" y="330"/>
                  </a:cubicBezTo>
                  <a:cubicBezTo>
                    <a:pt x="7806" y="241"/>
                    <a:pt x="7771" y="152"/>
                    <a:pt x="7708" y="98"/>
                  </a:cubicBezTo>
                  <a:cubicBezTo>
                    <a:pt x="7646" y="36"/>
                    <a:pt x="7566" y="0"/>
                    <a:pt x="7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6"/>
            <p:cNvSpPr/>
            <p:nvPr/>
          </p:nvSpPr>
          <p:spPr>
            <a:xfrm>
              <a:off x="8335856" y="1864047"/>
              <a:ext cx="35630" cy="35577"/>
            </a:xfrm>
            <a:custGeom>
              <a:avLst/>
              <a:gdLst/>
              <a:ahLst/>
              <a:cxnLst/>
              <a:rect l="l" t="t" r="r" b="b"/>
              <a:pathLst>
                <a:path w="662" h="661" extrusionOk="0">
                  <a:moveTo>
                    <a:pt x="331" y="0"/>
                  </a:moveTo>
                  <a:cubicBezTo>
                    <a:pt x="153" y="0"/>
                    <a:pt x="1" y="152"/>
                    <a:pt x="1" y="330"/>
                  </a:cubicBezTo>
                  <a:cubicBezTo>
                    <a:pt x="1" y="518"/>
                    <a:pt x="153" y="660"/>
                    <a:pt x="331" y="660"/>
                  </a:cubicBezTo>
                  <a:cubicBezTo>
                    <a:pt x="518" y="660"/>
                    <a:pt x="661" y="518"/>
                    <a:pt x="661" y="330"/>
                  </a:cubicBezTo>
                  <a:cubicBezTo>
                    <a:pt x="661" y="152"/>
                    <a:pt x="518"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16"/>
          <p:cNvGrpSpPr/>
          <p:nvPr/>
        </p:nvGrpSpPr>
        <p:grpSpPr>
          <a:xfrm>
            <a:off x="379924" y="4277151"/>
            <a:ext cx="665361" cy="656157"/>
            <a:chOff x="379924" y="4310451"/>
            <a:chExt cx="665361" cy="656157"/>
          </a:xfrm>
        </p:grpSpPr>
        <p:sp>
          <p:nvSpPr>
            <p:cNvPr id="1539" name="Google Shape;1539;p16"/>
            <p:cNvSpPr/>
            <p:nvPr/>
          </p:nvSpPr>
          <p:spPr>
            <a:xfrm>
              <a:off x="379924" y="4310451"/>
              <a:ext cx="665361" cy="656157"/>
            </a:xfrm>
            <a:custGeom>
              <a:avLst/>
              <a:gdLst/>
              <a:ahLst/>
              <a:cxnLst/>
              <a:rect l="l" t="t" r="r" b="b"/>
              <a:pathLst>
                <a:path w="46480" h="45837" extrusionOk="0">
                  <a:moveTo>
                    <a:pt x="23240" y="0"/>
                  </a:moveTo>
                  <a:cubicBezTo>
                    <a:pt x="22455" y="0"/>
                    <a:pt x="21741" y="428"/>
                    <a:pt x="21340" y="1133"/>
                  </a:cubicBezTo>
                  <a:cubicBezTo>
                    <a:pt x="20697" y="2266"/>
                    <a:pt x="17620" y="3961"/>
                    <a:pt x="14765" y="4371"/>
                  </a:cubicBezTo>
                  <a:cubicBezTo>
                    <a:pt x="12115" y="4746"/>
                    <a:pt x="10162" y="6396"/>
                    <a:pt x="9377" y="8912"/>
                  </a:cubicBezTo>
                  <a:cubicBezTo>
                    <a:pt x="6593" y="9590"/>
                    <a:pt x="4782" y="11588"/>
                    <a:pt x="4372" y="14443"/>
                  </a:cubicBezTo>
                  <a:cubicBezTo>
                    <a:pt x="3962" y="17298"/>
                    <a:pt x="2267" y="20376"/>
                    <a:pt x="1134" y="21018"/>
                  </a:cubicBezTo>
                  <a:cubicBezTo>
                    <a:pt x="429" y="21419"/>
                    <a:pt x="1" y="22133"/>
                    <a:pt x="1" y="22918"/>
                  </a:cubicBezTo>
                  <a:cubicBezTo>
                    <a:pt x="1" y="23703"/>
                    <a:pt x="429" y="24417"/>
                    <a:pt x="1134" y="24818"/>
                  </a:cubicBezTo>
                  <a:cubicBezTo>
                    <a:pt x="2267" y="25461"/>
                    <a:pt x="3962" y="28538"/>
                    <a:pt x="4372" y="31393"/>
                  </a:cubicBezTo>
                  <a:cubicBezTo>
                    <a:pt x="4773" y="34257"/>
                    <a:pt x="6593" y="36255"/>
                    <a:pt x="9377" y="36924"/>
                  </a:cubicBezTo>
                  <a:cubicBezTo>
                    <a:pt x="10162" y="39440"/>
                    <a:pt x="12115" y="41090"/>
                    <a:pt x="14765" y="41465"/>
                  </a:cubicBezTo>
                  <a:cubicBezTo>
                    <a:pt x="17620" y="41875"/>
                    <a:pt x="20697" y="43570"/>
                    <a:pt x="21340" y="44703"/>
                  </a:cubicBezTo>
                  <a:cubicBezTo>
                    <a:pt x="21750" y="45408"/>
                    <a:pt x="22455" y="45836"/>
                    <a:pt x="23249" y="45836"/>
                  </a:cubicBezTo>
                  <a:cubicBezTo>
                    <a:pt x="24034" y="45836"/>
                    <a:pt x="24748" y="45408"/>
                    <a:pt x="25149" y="44703"/>
                  </a:cubicBezTo>
                  <a:cubicBezTo>
                    <a:pt x="25791" y="43570"/>
                    <a:pt x="28869" y="41875"/>
                    <a:pt x="31724" y="41465"/>
                  </a:cubicBezTo>
                  <a:cubicBezTo>
                    <a:pt x="34373" y="41090"/>
                    <a:pt x="36327" y="39440"/>
                    <a:pt x="37112" y="36924"/>
                  </a:cubicBezTo>
                  <a:cubicBezTo>
                    <a:pt x="39896" y="36255"/>
                    <a:pt x="41707" y="34257"/>
                    <a:pt x="42117" y="31393"/>
                  </a:cubicBezTo>
                  <a:cubicBezTo>
                    <a:pt x="42527" y="28538"/>
                    <a:pt x="44222" y="25461"/>
                    <a:pt x="45355" y="24818"/>
                  </a:cubicBezTo>
                  <a:cubicBezTo>
                    <a:pt x="46060" y="24417"/>
                    <a:pt x="46479" y="23703"/>
                    <a:pt x="46479" y="22918"/>
                  </a:cubicBezTo>
                  <a:cubicBezTo>
                    <a:pt x="46479" y="22133"/>
                    <a:pt x="46060" y="21419"/>
                    <a:pt x="45355" y="21018"/>
                  </a:cubicBezTo>
                  <a:cubicBezTo>
                    <a:pt x="44222" y="20376"/>
                    <a:pt x="42527" y="17298"/>
                    <a:pt x="42117" y="14443"/>
                  </a:cubicBezTo>
                  <a:cubicBezTo>
                    <a:pt x="41707" y="11588"/>
                    <a:pt x="39896" y="9590"/>
                    <a:pt x="37112" y="8912"/>
                  </a:cubicBezTo>
                  <a:cubicBezTo>
                    <a:pt x="36327" y="6396"/>
                    <a:pt x="34373" y="4746"/>
                    <a:pt x="31724" y="4371"/>
                  </a:cubicBezTo>
                  <a:cubicBezTo>
                    <a:pt x="28869" y="3961"/>
                    <a:pt x="25791" y="2266"/>
                    <a:pt x="25149" y="1133"/>
                  </a:cubicBezTo>
                  <a:cubicBezTo>
                    <a:pt x="24739" y="428"/>
                    <a:pt x="24034" y="0"/>
                    <a:pt x="23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6"/>
            <p:cNvSpPr/>
            <p:nvPr/>
          </p:nvSpPr>
          <p:spPr>
            <a:xfrm>
              <a:off x="387711" y="4318238"/>
              <a:ext cx="649915" cy="640568"/>
            </a:xfrm>
            <a:custGeom>
              <a:avLst/>
              <a:gdLst/>
              <a:ahLst/>
              <a:cxnLst/>
              <a:rect l="l" t="t" r="r" b="b"/>
              <a:pathLst>
                <a:path w="45401" h="44748" extrusionOk="0">
                  <a:moveTo>
                    <a:pt x="22696" y="0"/>
                  </a:moveTo>
                  <a:cubicBezTo>
                    <a:pt x="22107" y="0"/>
                    <a:pt x="21572" y="321"/>
                    <a:pt x="21269" y="857"/>
                  </a:cubicBezTo>
                  <a:cubicBezTo>
                    <a:pt x="20475" y="2257"/>
                    <a:pt x="17085" y="3961"/>
                    <a:pt x="14301" y="4363"/>
                  </a:cubicBezTo>
                  <a:cubicBezTo>
                    <a:pt x="11741" y="4728"/>
                    <a:pt x="9912" y="6370"/>
                    <a:pt x="9261" y="8832"/>
                  </a:cubicBezTo>
                  <a:cubicBezTo>
                    <a:pt x="6558" y="9367"/>
                    <a:pt x="4756" y="11241"/>
                    <a:pt x="4363" y="13979"/>
                  </a:cubicBezTo>
                  <a:cubicBezTo>
                    <a:pt x="3962" y="16763"/>
                    <a:pt x="2258" y="20144"/>
                    <a:pt x="857" y="20947"/>
                  </a:cubicBezTo>
                  <a:cubicBezTo>
                    <a:pt x="322" y="21250"/>
                    <a:pt x="1" y="21785"/>
                    <a:pt x="1" y="22374"/>
                  </a:cubicBezTo>
                  <a:cubicBezTo>
                    <a:pt x="1" y="22963"/>
                    <a:pt x="322" y="23498"/>
                    <a:pt x="857" y="23801"/>
                  </a:cubicBezTo>
                  <a:cubicBezTo>
                    <a:pt x="2258" y="24604"/>
                    <a:pt x="3962" y="27994"/>
                    <a:pt x="4363" y="30769"/>
                  </a:cubicBezTo>
                  <a:cubicBezTo>
                    <a:pt x="4756" y="33507"/>
                    <a:pt x="6558" y="35381"/>
                    <a:pt x="9261" y="35916"/>
                  </a:cubicBezTo>
                  <a:cubicBezTo>
                    <a:pt x="9921" y="38378"/>
                    <a:pt x="11741" y="40020"/>
                    <a:pt x="14301" y="40386"/>
                  </a:cubicBezTo>
                  <a:cubicBezTo>
                    <a:pt x="17085" y="40787"/>
                    <a:pt x="20475" y="42491"/>
                    <a:pt x="21269" y="43891"/>
                  </a:cubicBezTo>
                  <a:cubicBezTo>
                    <a:pt x="21572" y="44427"/>
                    <a:pt x="22107" y="44748"/>
                    <a:pt x="22705" y="44748"/>
                  </a:cubicBezTo>
                  <a:cubicBezTo>
                    <a:pt x="23294" y="44748"/>
                    <a:pt x="23829" y="44427"/>
                    <a:pt x="24132" y="43891"/>
                  </a:cubicBezTo>
                  <a:cubicBezTo>
                    <a:pt x="24926" y="42491"/>
                    <a:pt x="28316" y="40787"/>
                    <a:pt x="31100" y="40386"/>
                  </a:cubicBezTo>
                  <a:cubicBezTo>
                    <a:pt x="33660" y="40020"/>
                    <a:pt x="35489" y="38378"/>
                    <a:pt x="36140" y="35916"/>
                  </a:cubicBezTo>
                  <a:cubicBezTo>
                    <a:pt x="38843" y="35381"/>
                    <a:pt x="40645" y="33507"/>
                    <a:pt x="41038" y="30778"/>
                  </a:cubicBezTo>
                  <a:cubicBezTo>
                    <a:pt x="41439" y="27994"/>
                    <a:pt x="43143" y="24604"/>
                    <a:pt x="44544" y="23801"/>
                  </a:cubicBezTo>
                  <a:cubicBezTo>
                    <a:pt x="45079" y="23498"/>
                    <a:pt x="45400" y="22963"/>
                    <a:pt x="45400" y="22374"/>
                  </a:cubicBezTo>
                  <a:cubicBezTo>
                    <a:pt x="45400" y="21785"/>
                    <a:pt x="45079" y="21250"/>
                    <a:pt x="44544" y="20947"/>
                  </a:cubicBezTo>
                  <a:cubicBezTo>
                    <a:pt x="43143" y="20144"/>
                    <a:pt x="41439" y="16763"/>
                    <a:pt x="41038" y="13979"/>
                  </a:cubicBezTo>
                  <a:cubicBezTo>
                    <a:pt x="40645" y="11241"/>
                    <a:pt x="38843" y="9367"/>
                    <a:pt x="36140" y="8832"/>
                  </a:cubicBezTo>
                  <a:cubicBezTo>
                    <a:pt x="35480" y="6370"/>
                    <a:pt x="33660" y="4728"/>
                    <a:pt x="31100" y="4363"/>
                  </a:cubicBezTo>
                  <a:cubicBezTo>
                    <a:pt x="28316" y="3961"/>
                    <a:pt x="24926" y="2257"/>
                    <a:pt x="24132" y="857"/>
                  </a:cubicBezTo>
                  <a:cubicBezTo>
                    <a:pt x="23829" y="321"/>
                    <a:pt x="23294" y="0"/>
                    <a:pt x="226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6"/>
            <p:cNvSpPr/>
            <p:nvPr/>
          </p:nvSpPr>
          <p:spPr>
            <a:xfrm>
              <a:off x="405460" y="4336617"/>
              <a:ext cx="614414" cy="603807"/>
            </a:xfrm>
            <a:custGeom>
              <a:avLst/>
              <a:gdLst/>
              <a:ahLst/>
              <a:cxnLst/>
              <a:rect l="l" t="t" r="r" b="b"/>
              <a:pathLst>
                <a:path w="42921" h="42180" extrusionOk="0">
                  <a:moveTo>
                    <a:pt x="21460" y="1"/>
                  </a:moveTo>
                  <a:cubicBezTo>
                    <a:pt x="21351" y="1"/>
                    <a:pt x="21242" y="72"/>
                    <a:pt x="21162" y="215"/>
                  </a:cubicBezTo>
                  <a:cubicBezTo>
                    <a:pt x="20073" y="2133"/>
                    <a:pt x="16210" y="3944"/>
                    <a:pt x="13249" y="4363"/>
                  </a:cubicBezTo>
                  <a:cubicBezTo>
                    <a:pt x="10777" y="4720"/>
                    <a:pt x="9680" y="6344"/>
                    <a:pt x="9270" y="7923"/>
                  </a:cubicBezTo>
                  <a:cubicBezTo>
                    <a:pt x="9145" y="8387"/>
                    <a:pt x="8770" y="8726"/>
                    <a:pt x="8306" y="8824"/>
                  </a:cubicBezTo>
                  <a:cubicBezTo>
                    <a:pt x="6620" y="9163"/>
                    <a:pt x="4791" y="10233"/>
                    <a:pt x="4408" y="12874"/>
                  </a:cubicBezTo>
                  <a:cubicBezTo>
                    <a:pt x="3989" y="15844"/>
                    <a:pt x="2178" y="19698"/>
                    <a:pt x="260" y="20796"/>
                  </a:cubicBezTo>
                  <a:cubicBezTo>
                    <a:pt x="1" y="20947"/>
                    <a:pt x="1" y="21242"/>
                    <a:pt x="260" y="21393"/>
                  </a:cubicBezTo>
                  <a:cubicBezTo>
                    <a:pt x="2178" y="22482"/>
                    <a:pt x="3989" y="26336"/>
                    <a:pt x="4408" y="29306"/>
                  </a:cubicBezTo>
                  <a:cubicBezTo>
                    <a:pt x="4791" y="31947"/>
                    <a:pt x="6620" y="33026"/>
                    <a:pt x="8306" y="33365"/>
                  </a:cubicBezTo>
                  <a:cubicBezTo>
                    <a:pt x="8770" y="33455"/>
                    <a:pt x="9145" y="33794"/>
                    <a:pt x="9270" y="34257"/>
                  </a:cubicBezTo>
                  <a:cubicBezTo>
                    <a:pt x="9680" y="35836"/>
                    <a:pt x="10777" y="37460"/>
                    <a:pt x="13249" y="37817"/>
                  </a:cubicBezTo>
                  <a:cubicBezTo>
                    <a:pt x="16210" y="38236"/>
                    <a:pt x="20073" y="40047"/>
                    <a:pt x="21162" y="41965"/>
                  </a:cubicBezTo>
                  <a:cubicBezTo>
                    <a:pt x="21242" y="42108"/>
                    <a:pt x="21351" y="42179"/>
                    <a:pt x="21460" y="42179"/>
                  </a:cubicBezTo>
                  <a:cubicBezTo>
                    <a:pt x="21570" y="42179"/>
                    <a:pt x="21679" y="42108"/>
                    <a:pt x="21759" y="41965"/>
                  </a:cubicBezTo>
                  <a:cubicBezTo>
                    <a:pt x="22848" y="40047"/>
                    <a:pt x="26702" y="38236"/>
                    <a:pt x="29672" y="37817"/>
                  </a:cubicBezTo>
                  <a:cubicBezTo>
                    <a:pt x="32143" y="37460"/>
                    <a:pt x="33241" y="35836"/>
                    <a:pt x="33651" y="34257"/>
                  </a:cubicBezTo>
                  <a:cubicBezTo>
                    <a:pt x="33776" y="33794"/>
                    <a:pt x="34151" y="33455"/>
                    <a:pt x="34615" y="33365"/>
                  </a:cubicBezTo>
                  <a:cubicBezTo>
                    <a:pt x="36301" y="33026"/>
                    <a:pt x="38129" y="31947"/>
                    <a:pt x="38513" y="29306"/>
                  </a:cubicBezTo>
                  <a:cubicBezTo>
                    <a:pt x="38932" y="26336"/>
                    <a:pt x="40743" y="22482"/>
                    <a:pt x="42661" y="21393"/>
                  </a:cubicBezTo>
                  <a:cubicBezTo>
                    <a:pt x="42920" y="21242"/>
                    <a:pt x="42920" y="20947"/>
                    <a:pt x="42661" y="20796"/>
                  </a:cubicBezTo>
                  <a:cubicBezTo>
                    <a:pt x="40743" y="19698"/>
                    <a:pt x="38932" y="15844"/>
                    <a:pt x="38513" y="12874"/>
                  </a:cubicBezTo>
                  <a:cubicBezTo>
                    <a:pt x="38129" y="10233"/>
                    <a:pt x="36301" y="9163"/>
                    <a:pt x="34615" y="8824"/>
                  </a:cubicBezTo>
                  <a:cubicBezTo>
                    <a:pt x="34151" y="8726"/>
                    <a:pt x="33776" y="8387"/>
                    <a:pt x="33651" y="7923"/>
                  </a:cubicBezTo>
                  <a:cubicBezTo>
                    <a:pt x="33241" y="6344"/>
                    <a:pt x="32143" y="4720"/>
                    <a:pt x="29672" y="4363"/>
                  </a:cubicBezTo>
                  <a:cubicBezTo>
                    <a:pt x="26702" y="3944"/>
                    <a:pt x="22848" y="2133"/>
                    <a:pt x="21759" y="215"/>
                  </a:cubicBezTo>
                  <a:cubicBezTo>
                    <a:pt x="21679" y="72"/>
                    <a:pt x="21570" y="1"/>
                    <a:pt x="214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16"/>
          <p:cNvGrpSpPr/>
          <p:nvPr/>
        </p:nvGrpSpPr>
        <p:grpSpPr>
          <a:xfrm>
            <a:off x="3364350" y="-1644190"/>
            <a:ext cx="2415313" cy="2415313"/>
            <a:chOff x="277450" y="4273200"/>
            <a:chExt cx="870289" cy="870289"/>
          </a:xfrm>
        </p:grpSpPr>
        <p:sp>
          <p:nvSpPr>
            <p:cNvPr id="1543" name="Google Shape;1543;p16"/>
            <p:cNvSpPr/>
            <p:nvPr/>
          </p:nvSpPr>
          <p:spPr>
            <a:xfrm>
              <a:off x="325701" y="4321451"/>
              <a:ext cx="773783" cy="773783"/>
            </a:xfrm>
            <a:custGeom>
              <a:avLst/>
              <a:gdLst/>
              <a:ahLst/>
              <a:cxnLst/>
              <a:rect l="l" t="t" r="r" b="b"/>
              <a:pathLst>
                <a:path w="48076" h="48076" extrusionOk="0">
                  <a:moveTo>
                    <a:pt x="23962" y="0"/>
                  </a:moveTo>
                  <a:lnTo>
                    <a:pt x="16977" y="6985"/>
                  </a:lnTo>
                  <a:lnTo>
                    <a:pt x="7092" y="6985"/>
                  </a:lnTo>
                  <a:lnTo>
                    <a:pt x="7092" y="16870"/>
                  </a:lnTo>
                  <a:lnTo>
                    <a:pt x="0" y="23962"/>
                  </a:lnTo>
                  <a:lnTo>
                    <a:pt x="7092" y="31054"/>
                  </a:lnTo>
                  <a:lnTo>
                    <a:pt x="7092" y="41090"/>
                  </a:lnTo>
                  <a:lnTo>
                    <a:pt x="17120" y="41090"/>
                  </a:lnTo>
                  <a:lnTo>
                    <a:pt x="24114" y="48076"/>
                  </a:lnTo>
                  <a:lnTo>
                    <a:pt x="31099" y="41090"/>
                  </a:lnTo>
                  <a:lnTo>
                    <a:pt x="40983" y="41090"/>
                  </a:lnTo>
                  <a:lnTo>
                    <a:pt x="40983" y="31206"/>
                  </a:lnTo>
                  <a:lnTo>
                    <a:pt x="48076" y="24114"/>
                  </a:lnTo>
                  <a:lnTo>
                    <a:pt x="40983" y="17022"/>
                  </a:lnTo>
                  <a:lnTo>
                    <a:pt x="40983" y="6985"/>
                  </a:lnTo>
                  <a:lnTo>
                    <a:pt x="30956" y="6985"/>
                  </a:lnTo>
                  <a:lnTo>
                    <a:pt x="239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6"/>
            <p:cNvSpPr/>
            <p:nvPr/>
          </p:nvSpPr>
          <p:spPr>
            <a:xfrm>
              <a:off x="277450" y="4273200"/>
              <a:ext cx="870289" cy="870289"/>
            </a:xfrm>
            <a:custGeom>
              <a:avLst/>
              <a:gdLst/>
              <a:ahLst/>
              <a:cxnLst/>
              <a:rect l="l" t="t" r="r" b="b"/>
              <a:pathLst>
                <a:path w="54072" h="54072" extrusionOk="0">
                  <a:moveTo>
                    <a:pt x="26960" y="1410"/>
                  </a:moveTo>
                  <a:lnTo>
                    <a:pt x="34409" y="8859"/>
                  </a:lnTo>
                  <a:lnTo>
                    <a:pt x="45097" y="8859"/>
                  </a:lnTo>
                  <a:lnTo>
                    <a:pt x="45097" y="19556"/>
                  </a:lnTo>
                  <a:lnTo>
                    <a:pt x="52662" y="27112"/>
                  </a:lnTo>
                  <a:lnTo>
                    <a:pt x="45097" y="34677"/>
                  </a:lnTo>
                  <a:lnTo>
                    <a:pt x="45097" y="45212"/>
                  </a:lnTo>
                  <a:lnTo>
                    <a:pt x="34561" y="45212"/>
                  </a:lnTo>
                  <a:lnTo>
                    <a:pt x="27112" y="52662"/>
                  </a:lnTo>
                  <a:lnTo>
                    <a:pt x="19663" y="45212"/>
                  </a:lnTo>
                  <a:lnTo>
                    <a:pt x="8975" y="45212"/>
                  </a:lnTo>
                  <a:lnTo>
                    <a:pt x="8975" y="34516"/>
                  </a:lnTo>
                  <a:lnTo>
                    <a:pt x="1410" y="26960"/>
                  </a:lnTo>
                  <a:lnTo>
                    <a:pt x="8975" y="19395"/>
                  </a:lnTo>
                  <a:lnTo>
                    <a:pt x="8975" y="8859"/>
                  </a:lnTo>
                  <a:lnTo>
                    <a:pt x="19502" y="8859"/>
                  </a:lnTo>
                  <a:lnTo>
                    <a:pt x="26960" y="1410"/>
                  </a:lnTo>
                  <a:close/>
                  <a:moveTo>
                    <a:pt x="26960" y="1"/>
                  </a:moveTo>
                  <a:lnTo>
                    <a:pt x="19092" y="7860"/>
                  </a:lnTo>
                  <a:lnTo>
                    <a:pt x="7976" y="7860"/>
                  </a:lnTo>
                  <a:lnTo>
                    <a:pt x="7976" y="18985"/>
                  </a:lnTo>
                  <a:lnTo>
                    <a:pt x="1" y="26960"/>
                  </a:lnTo>
                  <a:lnTo>
                    <a:pt x="7976" y="34927"/>
                  </a:lnTo>
                  <a:lnTo>
                    <a:pt x="7976" y="46212"/>
                  </a:lnTo>
                  <a:lnTo>
                    <a:pt x="19252" y="46212"/>
                  </a:lnTo>
                  <a:lnTo>
                    <a:pt x="27112" y="54071"/>
                  </a:lnTo>
                  <a:lnTo>
                    <a:pt x="34980" y="46212"/>
                  </a:lnTo>
                  <a:lnTo>
                    <a:pt x="46096" y="46212"/>
                  </a:lnTo>
                  <a:lnTo>
                    <a:pt x="46096" y="35087"/>
                  </a:lnTo>
                  <a:lnTo>
                    <a:pt x="54071" y="27112"/>
                  </a:lnTo>
                  <a:lnTo>
                    <a:pt x="46096" y="19136"/>
                  </a:lnTo>
                  <a:lnTo>
                    <a:pt x="46096" y="7860"/>
                  </a:lnTo>
                  <a:lnTo>
                    <a:pt x="34820" y="7860"/>
                  </a:lnTo>
                  <a:lnTo>
                    <a:pt x="26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6"/>
            <p:cNvSpPr/>
            <p:nvPr/>
          </p:nvSpPr>
          <p:spPr>
            <a:xfrm>
              <a:off x="354847" y="4350742"/>
              <a:ext cx="715197" cy="715053"/>
            </a:xfrm>
            <a:custGeom>
              <a:avLst/>
              <a:gdLst/>
              <a:ahLst/>
              <a:cxnLst/>
              <a:rect l="l" t="t" r="r" b="b"/>
              <a:pathLst>
                <a:path w="44436" h="44427" extrusionOk="0">
                  <a:moveTo>
                    <a:pt x="22151" y="0"/>
                  </a:moveTo>
                  <a:lnTo>
                    <a:pt x="15692" y="6459"/>
                  </a:lnTo>
                  <a:lnTo>
                    <a:pt x="6557" y="6459"/>
                  </a:lnTo>
                  <a:lnTo>
                    <a:pt x="6557" y="15594"/>
                  </a:lnTo>
                  <a:lnTo>
                    <a:pt x="0" y="22142"/>
                  </a:lnTo>
                  <a:lnTo>
                    <a:pt x="6557" y="28699"/>
                  </a:lnTo>
                  <a:lnTo>
                    <a:pt x="6557" y="37968"/>
                  </a:lnTo>
                  <a:lnTo>
                    <a:pt x="15826" y="37968"/>
                  </a:lnTo>
                  <a:lnTo>
                    <a:pt x="22285" y="44427"/>
                  </a:lnTo>
                  <a:lnTo>
                    <a:pt x="28744" y="37968"/>
                  </a:lnTo>
                  <a:lnTo>
                    <a:pt x="37879" y="37968"/>
                  </a:lnTo>
                  <a:lnTo>
                    <a:pt x="37879" y="28833"/>
                  </a:lnTo>
                  <a:lnTo>
                    <a:pt x="44436" y="22276"/>
                  </a:lnTo>
                  <a:lnTo>
                    <a:pt x="37879" y="15728"/>
                  </a:lnTo>
                  <a:lnTo>
                    <a:pt x="37879" y="6459"/>
                  </a:lnTo>
                  <a:lnTo>
                    <a:pt x="28610" y="6459"/>
                  </a:lnTo>
                  <a:lnTo>
                    <a:pt x="22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2">
  <p:cSld name="BLANK_1_1_1_3">
    <p:spTree>
      <p:nvGrpSpPr>
        <p:cNvPr id="1" name="Shape 1546"/>
        <p:cNvGrpSpPr/>
        <p:nvPr/>
      </p:nvGrpSpPr>
      <p:grpSpPr>
        <a:xfrm>
          <a:off x="0" y="0"/>
          <a:ext cx="0" cy="0"/>
          <a:chOff x="0" y="0"/>
          <a:chExt cx="0" cy="0"/>
        </a:xfrm>
      </p:grpSpPr>
      <p:sp>
        <p:nvSpPr>
          <p:cNvPr id="1547" name="Google Shape;1547;p17"/>
          <p:cNvSpPr txBox="1">
            <a:spLocks noGrp="1"/>
          </p:cNvSpPr>
          <p:nvPr>
            <p:ph type="title"/>
          </p:nvPr>
        </p:nvSpPr>
        <p:spPr>
          <a:xfrm>
            <a:off x="2387900" y="2983100"/>
            <a:ext cx="60435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4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1548" name="Google Shape;1548;p17"/>
          <p:cNvSpPr txBox="1">
            <a:spLocks noGrp="1"/>
          </p:cNvSpPr>
          <p:nvPr>
            <p:ph type="subTitle" idx="1"/>
          </p:nvPr>
        </p:nvSpPr>
        <p:spPr>
          <a:xfrm>
            <a:off x="2387900" y="1607075"/>
            <a:ext cx="6043500" cy="1368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700"/>
            </a:lvl1pPr>
            <a:lvl2pPr lvl="1" algn="r" rtl="0">
              <a:lnSpc>
                <a:spcPct val="100000"/>
              </a:lnSpc>
              <a:spcBef>
                <a:spcPts val="0"/>
              </a:spcBef>
              <a:spcAft>
                <a:spcPts val="0"/>
              </a:spcAft>
              <a:buSzPts val="2500"/>
              <a:buNone/>
              <a:defRPr sz="2500"/>
            </a:lvl2pPr>
            <a:lvl3pPr lvl="2" algn="r" rtl="0">
              <a:lnSpc>
                <a:spcPct val="100000"/>
              </a:lnSpc>
              <a:spcBef>
                <a:spcPts val="0"/>
              </a:spcBef>
              <a:spcAft>
                <a:spcPts val="0"/>
              </a:spcAft>
              <a:buSzPts val="2500"/>
              <a:buNone/>
              <a:defRPr sz="2500"/>
            </a:lvl3pPr>
            <a:lvl4pPr lvl="3" algn="r" rtl="0">
              <a:lnSpc>
                <a:spcPct val="100000"/>
              </a:lnSpc>
              <a:spcBef>
                <a:spcPts val="0"/>
              </a:spcBef>
              <a:spcAft>
                <a:spcPts val="0"/>
              </a:spcAft>
              <a:buSzPts val="2500"/>
              <a:buNone/>
              <a:defRPr sz="2500"/>
            </a:lvl4pPr>
            <a:lvl5pPr lvl="4" algn="r" rtl="0">
              <a:lnSpc>
                <a:spcPct val="100000"/>
              </a:lnSpc>
              <a:spcBef>
                <a:spcPts val="0"/>
              </a:spcBef>
              <a:spcAft>
                <a:spcPts val="0"/>
              </a:spcAft>
              <a:buSzPts val="2500"/>
              <a:buNone/>
              <a:defRPr sz="2500"/>
            </a:lvl5pPr>
            <a:lvl6pPr lvl="5" algn="r" rtl="0">
              <a:lnSpc>
                <a:spcPct val="100000"/>
              </a:lnSpc>
              <a:spcBef>
                <a:spcPts val="0"/>
              </a:spcBef>
              <a:spcAft>
                <a:spcPts val="0"/>
              </a:spcAft>
              <a:buSzPts val="2500"/>
              <a:buNone/>
              <a:defRPr sz="2500"/>
            </a:lvl6pPr>
            <a:lvl7pPr lvl="6" algn="r" rtl="0">
              <a:lnSpc>
                <a:spcPct val="100000"/>
              </a:lnSpc>
              <a:spcBef>
                <a:spcPts val="0"/>
              </a:spcBef>
              <a:spcAft>
                <a:spcPts val="0"/>
              </a:spcAft>
              <a:buSzPts val="2500"/>
              <a:buNone/>
              <a:defRPr sz="2500"/>
            </a:lvl7pPr>
            <a:lvl8pPr lvl="7" algn="r" rtl="0">
              <a:lnSpc>
                <a:spcPct val="100000"/>
              </a:lnSpc>
              <a:spcBef>
                <a:spcPts val="0"/>
              </a:spcBef>
              <a:spcAft>
                <a:spcPts val="0"/>
              </a:spcAft>
              <a:buSzPts val="2500"/>
              <a:buNone/>
              <a:defRPr sz="2500"/>
            </a:lvl8pPr>
            <a:lvl9pPr lvl="8" algn="r" rtl="0">
              <a:lnSpc>
                <a:spcPct val="100000"/>
              </a:lnSpc>
              <a:spcBef>
                <a:spcPts val="0"/>
              </a:spcBef>
              <a:spcAft>
                <a:spcPts val="0"/>
              </a:spcAft>
              <a:buSzPts val="2500"/>
              <a:buNone/>
              <a:defRPr sz="2500"/>
            </a:lvl9pPr>
          </a:lstStyle>
          <a:p>
            <a:endParaRPr/>
          </a:p>
        </p:txBody>
      </p:sp>
      <p:grpSp>
        <p:nvGrpSpPr>
          <p:cNvPr id="1549" name="Google Shape;1549;p17"/>
          <p:cNvGrpSpPr/>
          <p:nvPr/>
        </p:nvGrpSpPr>
        <p:grpSpPr>
          <a:xfrm>
            <a:off x="4190511" y="156829"/>
            <a:ext cx="762985" cy="762897"/>
            <a:chOff x="8021087" y="4295195"/>
            <a:chExt cx="1136578" cy="1136447"/>
          </a:xfrm>
        </p:grpSpPr>
        <p:sp>
          <p:nvSpPr>
            <p:cNvPr id="1550" name="Google Shape;1550;p17"/>
            <p:cNvSpPr/>
            <p:nvPr/>
          </p:nvSpPr>
          <p:spPr>
            <a:xfrm>
              <a:off x="8084049" y="4358026"/>
              <a:ext cx="1010657" cy="1010788"/>
            </a:xfrm>
            <a:custGeom>
              <a:avLst/>
              <a:gdLst/>
              <a:ahLst/>
              <a:cxnLst/>
              <a:rect l="l" t="t" r="r" b="b"/>
              <a:pathLst>
                <a:path w="61994" h="62002" extrusionOk="0">
                  <a:moveTo>
                    <a:pt x="30903" y="1"/>
                  </a:moveTo>
                  <a:lnTo>
                    <a:pt x="21893" y="9011"/>
                  </a:lnTo>
                  <a:lnTo>
                    <a:pt x="9145" y="9011"/>
                  </a:lnTo>
                  <a:lnTo>
                    <a:pt x="9145" y="21759"/>
                  </a:lnTo>
                  <a:lnTo>
                    <a:pt x="1" y="30903"/>
                  </a:lnTo>
                  <a:lnTo>
                    <a:pt x="9145" y="40056"/>
                  </a:lnTo>
                  <a:lnTo>
                    <a:pt x="9145" y="52982"/>
                  </a:lnTo>
                  <a:lnTo>
                    <a:pt x="22080" y="52982"/>
                  </a:lnTo>
                  <a:lnTo>
                    <a:pt x="31091" y="62002"/>
                  </a:lnTo>
                  <a:lnTo>
                    <a:pt x="40101" y="52982"/>
                  </a:lnTo>
                  <a:lnTo>
                    <a:pt x="52849" y="52982"/>
                  </a:lnTo>
                  <a:lnTo>
                    <a:pt x="52849" y="40234"/>
                  </a:lnTo>
                  <a:lnTo>
                    <a:pt x="61993" y="31090"/>
                  </a:lnTo>
                  <a:lnTo>
                    <a:pt x="52849" y="21946"/>
                  </a:lnTo>
                  <a:lnTo>
                    <a:pt x="52849" y="9011"/>
                  </a:lnTo>
                  <a:lnTo>
                    <a:pt x="39914" y="9011"/>
                  </a:lnTo>
                  <a:lnTo>
                    <a:pt x="309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7"/>
            <p:cNvSpPr/>
            <p:nvPr/>
          </p:nvSpPr>
          <p:spPr>
            <a:xfrm>
              <a:off x="8021087" y="4295195"/>
              <a:ext cx="1136578" cy="1136447"/>
            </a:xfrm>
            <a:custGeom>
              <a:avLst/>
              <a:gdLst/>
              <a:ahLst/>
              <a:cxnLst/>
              <a:rect l="l" t="t" r="r" b="b"/>
              <a:pathLst>
                <a:path w="69718" h="69710" extrusionOk="0">
                  <a:moveTo>
                    <a:pt x="34756" y="1812"/>
                  </a:moveTo>
                  <a:lnTo>
                    <a:pt x="44364" y="11420"/>
                  </a:lnTo>
                  <a:lnTo>
                    <a:pt x="58147" y="11420"/>
                  </a:lnTo>
                  <a:lnTo>
                    <a:pt x="58147" y="25203"/>
                  </a:lnTo>
                  <a:lnTo>
                    <a:pt x="67898" y="34953"/>
                  </a:lnTo>
                  <a:lnTo>
                    <a:pt x="58147" y="44704"/>
                  </a:lnTo>
                  <a:lnTo>
                    <a:pt x="58147" y="58291"/>
                  </a:lnTo>
                  <a:lnTo>
                    <a:pt x="44570" y="58291"/>
                  </a:lnTo>
                  <a:lnTo>
                    <a:pt x="34962" y="67899"/>
                  </a:lnTo>
                  <a:lnTo>
                    <a:pt x="25354" y="58291"/>
                  </a:lnTo>
                  <a:lnTo>
                    <a:pt x="11571" y="58291"/>
                  </a:lnTo>
                  <a:lnTo>
                    <a:pt x="11571" y="44499"/>
                  </a:lnTo>
                  <a:lnTo>
                    <a:pt x="1820" y="34748"/>
                  </a:lnTo>
                  <a:lnTo>
                    <a:pt x="11571" y="24997"/>
                  </a:lnTo>
                  <a:lnTo>
                    <a:pt x="11571" y="11420"/>
                  </a:lnTo>
                  <a:lnTo>
                    <a:pt x="25148" y="11420"/>
                  </a:lnTo>
                  <a:lnTo>
                    <a:pt x="34756" y="1812"/>
                  </a:lnTo>
                  <a:close/>
                  <a:moveTo>
                    <a:pt x="34756" y="1"/>
                  </a:moveTo>
                  <a:lnTo>
                    <a:pt x="24622" y="10135"/>
                  </a:lnTo>
                  <a:lnTo>
                    <a:pt x="10286" y="10135"/>
                  </a:lnTo>
                  <a:lnTo>
                    <a:pt x="10286" y="24471"/>
                  </a:lnTo>
                  <a:lnTo>
                    <a:pt x="0" y="34748"/>
                  </a:lnTo>
                  <a:lnTo>
                    <a:pt x="10286" y="45034"/>
                  </a:lnTo>
                  <a:lnTo>
                    <a:pt x="10286" y="59575"/>
                  </a:lnTo>
                  <a:lnTo>
                    <a:pt x="24827" y="59575"/>
                  </a:lnTo>
                  <a:lnTo>
                    <a:pt x="34962" y="69709"/>
                  </a:lnTo>
                  <a:lnTo>
                    <a:pt x="45096" y="59575"/>
                  </a:lnTo>
                  <a:lnTo>
                    <a:pt x="59432" y="59575"/>
                  </a:lnTo>
                  <a:lnTo>
                    <a:pt x="59432" y="45239"/>
                  </a:lnTo>
                  <a:lnTo>
                    <a:pt x="69718" y="34953"/>
                  </a:lnTo>
                  <a:lnTo>
                    <a:pt x="59432" y="24676"/>
                  </a:lnTo>
                  <a:lnTo>
                    <a:pt x="59432" y="10135"/>
                  </a:lnTo>
                  <a:lnTo>
                    <a:pt x="44891" y="10135"/>
                  </a:lnTo>
                  <a:lnTo>
                    <a:pt x="347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7"/>
            <p:cNvSpPr/>
            <p:nvPr/>
          </p:nvSpPr>
          <p:spPr>
            <a:xfrm>
              <a:off x="8121871" y="4393371"/>
              <a:ext cx="937051" cy="937051"/>
            </a:xfrm>
            <a:custGeom>
              <a:avLst/>
              <a:gdLst/>
              <a:ahLst/>
              <a:cxnLst/>
              <a:rect l="l" t="t" r="r" b="b"/>
              <a:pathLst>
                <a:path w="57479" h="57479" extrusionOk="0">
                  <a:moveTo>
                    <a:pt x="28655" y="0"/>
                  </a:moveTo>
                  <a:lnTo>
                    <a:pt x="20296" y="8351"/>
                  </a:lnTo>
                  <a:lnTo>
                    <a:pt x="8484" y="8351"/>
                  </a:lnTo>
                  <a:lnTo>
                    <a:pt x="8484" y="20171"/>
                  </a:lnTo>
                  <a:lnTo>
                    <a:pt x="0" y="28646"/>
                  </a:lnTo>
                  <a:lnTo>
                    <a:pt x="8484" y="37130"/>
                  </a:lnTo>
                  <a:lnTo>
                    <a:pt x="8484" y="49119"/>
                  </a:lnTo>
                  <a:lnTo>
                    <a:pt x="20474" y="49119"/>
                  </a:lnTo>
                  <a:lnTo>
                    <a:pt x="28824" y="57478"/>
                  </a:lnTo>
                  <a:lnTo>
                    <a:pt x="37183" y="49119"/>
                  </a:lnTo>
                  <a:lnTo>
                    <a:pt x="49004" y="49119"/>
                  </a:lnTo>
                  <a:lnTo>
                    <a:pt x="49004" y="37299"/>
                  </a:lnTo>
                  <a:lnTo>
                    <a:pt x="57479" y="28824"/>
                  </a:lnTo>
                  <a:lnTo>
                    <a:pt x="49004" y="20340"/>
                  </a:lnTo>
                  <a:lnTo>
                    <a:pt x="49004" y="8351"/>
                  </a:lnTo>
                  <a:lnTo>
                    <a:pt x="37014" y="8351"/>
                  </a:lnTo>
                  <a:lnTo>
                    <a:pt x="286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3" name="Google Shape;1553;p17"/>
          <p:cNvGrpSpPr/>
          <p:nvPr/>
        </p:nvGrpSpPr>
        <p:grpSpPr>
          <a:xfrm>
            <a:off x="8381679" y="-566125"/>
            <a:ext cx="879624" cy="2268101"/>
            <a:chOff x="8323519" y="219016"/>
            <a:chExt cx="984360" cy="2538161"/>
          </a:xfrm>
        </p:grpSpPr>
        <p:sp>
          <p:nvSpPr>
            <p:cNvPr id="1554" name="Google Shape;1554;p17"/>
            <p:cNvSpPr/>
            <p:nvPr/>
          </p:nvSpPr>
          <p:spPr>
            <a:xfrm>
              <a:off x="8987581" y="1443424"/>
              <a:ext cx="320298" cy="303989"/>
            </a:xfrm>
            <a:custGeom>
              <a:avLst/>
              <a:gdLst/>
              <a:ahLst/>
              <a:cxnLst/>
              <a:rect l="l" t="t" r="r" b="b"/>
              <a:pathLst>
                <a:path w="5951" h="5648" extrusionOk="0">
                  <a:moveTo>
                    <a:pt x="2971" y="982"/>
                  </a:moveTo>
                  <a:lnTo>
                    <a:pt x="3479" y="2150"/>
                  </a:lnTo>
                  <a:cubicBezTo>
                    <a:pt x="3524" y="2240"/>
                    <a:pt x="3613" y="2311"/>
                    <a:pt x="3711" y="2320"/>
                  </a:cubicBezTo>
                  <a:lnTo>
                    <a:pt x="4987" y="2436"/>
                  </a:lnTo>
                  <a:lnTo>
                    <a:pt x="4024" y="3283"/>
                  </a:lnTo>
                  <a:cubicBezTo>
                    <a:pt x="3952" y="3346"/>
                    <a:pt x="3916" y="3453"/>
                    <a:pt x="3934" y="3551"/>
                  </a:cubicBezTo>
                  <a:lnTo>
                    <a:pt x="4220" y="4800"/>
                  </a:lnTo>
                  <a:lnTo>
                    <a:pt x="3114" y="4149"/>
                  </a:lnTo>
                  <a:cubicBezTo>
                    <a:pt x="3073" y="4122"/>
                    <a:pt x="3024" y="4109"/>
                    <a:pt x="2975" y="4109"/>
                  </a:cubicBezTo>
                  <a:cubicBezTo>
                    <a:pt x="2926" y="4109"/>
                    <a:pt x="2877" y="4122"/>
                    <a:pt x="2837" y="4149"/>
                  </a:cubicBezTo>
                  <a:lnTo>
                    <a:pt x="1731" y="4800"/>
                  </a:lnTo>
                  <a:lnTo>
                    <a:pt x="2007" y="3551"/>
                  </a:lnTo>
                  <a:cubicBezTo>
                    <a:pt x="2034" y="3453"/>
                    <a:pt x="1998" y="3346"/>
                    <a:pt x="1927" y="3283"/>
                  </a:cubicBezTo>
                  <a:lnTo>
                    <a:pt x="964" y="2436"/>
                  </a:lnTo>
                  <a:lnTo>
                    <a:pt x="2239" y="2320"/>
                  </a:lnTo>
                  <a:cubicBezTo>
                    <a:pt x="2337" y="2311"/>
                    <a:pt x="2427" y="2240"/>
                    <a:pt x="2462" y="2150"/>
                  </a:cubicBezTo>
                  <a:lnTo>
                    <a:pt x="2971" y="982"/>
                  </a:lnTo>
                  <a:close/>
                  <a:moveTo>
                    <a:pt x="2971" y="1"/>
                  </a:moveTo>
                  <a:cubicBezTo>
                    <a:pt x="2864" y="1"/>
                    <a:pt x="2766" y="63"/>
                    <a:pt x="2721" y="170"/>
                  </a:cubicBezTo>
                  <a:lnTo>
                    <a:pt x="2025" y="1776"/>
                  </a:lnTo>
                  <a:lnTo>
                    <a:pt x="277" y="1945"/>
                  </a:lnTo>
                  <a:cubicBezTo>
                    <a:pt x="161" y="1954"/>
                    <a:pt x="72" y="2026"/>
                    <a:pt x="36" y="2133"/>
                  </a:cubicBezTo>
                  <a:cubicBezTo>
                    <a:pt x="0" y="2240"/>
                    <a:pt x="36" y="2356"/>
                    <a:pt x="116" y="2427"/>
                  </a:cubicBezTo>
                  <a:lnTo>
                    <a:pt x="1428" y="3596"/>
                  </a:lnTo>
                  <a:lnTo>
                    <a:pt x="1053" y="5309"/>
                  </a:lnTo>
                  <a:cubicBezTo>
                    <a:pt x="1026" y="5416"/>
                    <a:pt x="1071" y="5523"/>
                    <a:pt x="1160" y="5594"/>
                  </a:cubicBezTo>
                  <a:cubicBezTo>
                    <a:pt x="1204" y="5630"/>
                    <a:pt x="1267" y="5648"/>
                    <a:pt x="1320" y="5648"/>
                  </a:cubicBezTo>
                  <a:cubicBezTo>
                    <a:pt x="1374" y="5648"/>
                    <a:pt x="1419" y="5630"/>
                    <a:pt x="1463" y="5603"/>
                  </a:cubicBezTo>
                  <a:lnTo>
                    <a:pt x="2971" y="4711"/>
                  </a:lnTo>
                  <a:lnTo>
                    <a:pt x="4487" y="5603"/>
                  </a:lnTo>
                  <a:cubicBezTo>
                    <a:pt x="4533" y="5632"/>
                    <a:pt x="4582" y="5646"/>
                    <a:pt x="4631" y="5646"/>
                  </a:cubicBezTo>
                  <a:cubicBezTo>
                    <a:pt x="4688" y="5646"/>
                    <a:pt x="4743" y="5627"/>
                    <a:pt x="4791" y="5594"/>
                  </a:cubicBezTo>
                  <a:cubicBezTo>
                    <a:pt x="4880" y="5523"/>
                    <a:pt x="4925" y="5416"/>
                    <a:pt x="4898" y="5309"/>
                  </a:cubicBezTo>
                  <a:lnTo>
                    <a:pt x="4514" y="3596"/>
                  </a:lnTo>
                  <a:lnTo>
                    <a:pt x="5834" y="2427"/>
                  </a:lnTo>
                  <a:cubicBezTo>
                    <a:pt x="5915" y="2356"/>
                    <a:pt x="5950" y="2240"/>
                    <a:pt x="5915" y="2133"/>
                  </a:cubicBezTo>
                  <a:cubicBezTo>
                    <a:pt x="5879" y="2026"/>
                    <a:pt x="5790" y="1954"/>
                    <a:pt x="5674" y="1945"/>
                  </a:cubicBezTo>
                  <a:lnTo>
                    <a:pt x="3925" y="1776"/>
                  </a:lnTo>
                  <a:lnTo>
                    <a:pt x="3230" y="170"/>
                  </a:lnTo>
                  <a:cubicBezTo>
                    <a:pt x="3185" y="63"/>
                    <a:pt x="3087" y="1"/>
                    <a:pt x="29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7"/>
            <p:cNvSpPr/>
            <p:nvPr/>
          </p:nvSpPr>
          <p:spPr>
            <a:xfrm>
              <a:off x="9119123" y="454812"/>
              <a:ext cx="57213" cy="931506"/>
            </a:xfrm>
            <a:custGeom>
              <a:avLst/>
              <a:gdLst/>
              <a:ahLst/>
              <a:cxnLst/>
              <a:rect l="l" t="t" r="r" b="b"/>
              <a:pathLst>
                <a:path w="1063" h="17307" extrusionOk="0">
                  <a:moveTo>
                    <a:pt x="527" y="0"/>
                  </a:moveTo>
                  <a:cubicBezTo>
                    <a:pt x="232" y="0"/>
                    <a:pt x="1" y="232"/>
                    <a:pt x="1" y="527"/>
                  </a:cubicBezTo>
                  <a:cubicBezTo>
                    <a:pt x="1" y="821"/>
                    <a:pt x="232" y="1062"/>
                    <a:pt x="527" y="1062"/>
                  </a:cubicBezTo>
                  <a:cubicBezTo>
                    <a:pt x="821" y="1062"/>
                    <a:pt x="1062" y="821"/>
                    <a:pt x="1062" y="527"/>
                  </a:cubicBezTo>
                  <a:cubicBezTo>
                    <a:pt x="1062" y="232"/>
                    <a:pt x="821" y="0"/>
                    <a:pt x="527" y="0"/>
                  </a:cubicBezTo>
                  <a:close/>
                  <a:moveTo>
                    <a:pt x="527" y="2320"/>
                  </a:moveTo>
                  <a:cubicBezTo>
                    <a:pt x="232" y="2320"/>
                    <a:pt x="1" y="2561"/>
                    <a:pt x="1" y="2846"/>
                  </a:cubicBezTo>
                  <a:cubicBezTo>
                    <a:pt x="1" y="3140"/>
                    <a:pt x="232" y="3381"/>
                    <a:pt x="527" y="3381"/>
                  </a:cubicBezTo>
                  <a:cubicBezTo>
                    <a:pt x="821" y="3381"/>
                    <a:pt x="1062" y="3140"/>
                    <a:pt x="1062" y="2846"/>
                  </a:cubicBezTo>
                  <a:cubicBezTo>
                    <a:pt x="1062" y="2561"/>
                    <a:pt x="821" y="2320"/>
                    <a:pt x="527" y="2320"/>
                  </a:cubicBezTo>
                  <a:close/>
                  <a:moveTo>
                    <a:pt x="527" y="4639"/>
                  </a:moveTo>
                  <a:cubicBezTo>
                    <a:pt x="232" y="4639"/>
                    <a:pt x="1" y="4880"/>
                    <a:pt x="1" y="5174"/>
                  </a:cubicBezTo>
                  <a:cubicBezTo>
                    <a:pt x="1" y="5469"/>
                    <a:pt x="232" y="5701"/>
                    <a:pt x="527" y="5701"/>
                  </a:cubicBezTo>
                  <a:cubicBezTo>
                    <a:pt x="821" y="5701"/>
                    <a:pt x="1062" y="5469"/>
                    <a:pt x="1062" y="5174"/>
                  </a:cubicBezTo>
                  <a:cubicBezTo>
                    <a:pt x="1062" y="4880"/>
                    <a:pt x="821" y="4639"/>
                    <a:pt x="527" y="4639"/>
                  </a:cubicBezTo>
                  <a:close/>
                  <a:moveTo>
                    <a:pt x="527" y="6959"/>
                  </a:moveTo>
                  <a:cubicBezTo>
                    <a:pt x="232" y="6959"/>
                    <a:pt x="1" y="7199"/>
                    <a:pt x="1" y="7494"/>
                  </a:cubicBezTo>
                  <a:cubicBezTo>
                    <a:pt x="1" y="7788"/>
                    <a:pt x="232" y="8020"/>
                    <a:pt x="527" y="8020"/>
                  </a:cubicBezTo>
                  <a:cubicBezTo>
                    <a:pt x="821" y="8020"/>
                    <a:pt x="1062" y="7788"/>
                    <a:pt x="1062" y="7494"/>
                  </a:cubicBezTo>
                  <a:cubicBezTo>
                    <a:pt x="1062" y="7199"/>
                    <a:pt x="821" y="6959"/>
                    <a:pt x="527" y="6959"/>
                  </a:cubicBezTo>
                  <a:close/>
                  <a:moveTo>
                    <a:pt x="527" y="9287"/>
                  </a:moveTo>
                  <a:cubicBezTo>
                    <a:pt x="232" y="9287"/>
                    <a:pt x="1" y="9519"/>
                    <a:pt x="1" y="9813"/>
                  </a:cubicBezTo>
                  <a:cubicBezTo>
                    <a:pt x="1" y="10108"/>
                    <a:pt x="232" y="10349"/>
                    <a:pt x="527" y="10349"/>
                  </a:cubicBezTo>
                  <a:cubicBezTo>
                    <a:pt x="821" y="10349"/>
                    <a:pt x="1062" y="10108"/>
                    <a:pt x="1062" y="9813"/>
                  </a:cubicBezTo>
                  <a:cubicBezTo>
                    <a:pt x="1062" y="9519"/>
                    <a:pt x="821" y="9287"/>
                    <a:pt x="527" y="9287"/>
                  </a:cubicBezTo>
                  <a:close/>
                  <a:moveTo>
                    <a:pt x="527" y="11606"/>
                  </a:moveTo>
                  <a:cubicBezTo>
                    <a:pt x="232" y="11606"/>
                    <a:pt x="1" y="11838"/>
                    <a:pt x="1" y="12133"/>
                  </a:cubicBezTo>
                  <a:cubicBezTo>
                    <a:pt x="1" y="12427"/>
                    <a:pt x="232" y="12668"/>
                    <a:pt x="527" y="12668"/>
                  </a:cubicBezTo>
                  <a:cubicBezTo>
                    <a:pt x="821" y="12668"/>
                    <a:pt x="1062" y="12427"/>
                    <a:pt x="1062" y="12133"/>
                  </a:cubicBezTo>
                  <a:cubicBezTo>
                    <a:pt x="1062" y="11838"/>
                    <a:pt x="821" y="11606"/>
                    <a:pt x="527" y="11606"/>
                  </a:cubicBezTo>
                  <a:close/>
                  <a:moveTo>
                    <a:pt x="527" y="13926"/>
                  </a:moveTo>
                  <a:cubicBezTo>
                    <a:pt x="232" y="13926"/>
                    <a:pt x="1" y="14167"/>
                    <a:pt x="1" y="14461"/>
                  </a:cubicBezTo>
                  <a:cubicBezTo>
                    <a:pt x="1" y="14747"/>
                    <a:pt x="232" y="14987"/>
                    <a:pt x="527" y="14987"/>
                  </a:cubicBezTo>
                  <a:cubicBezTo>
                    <a:pt x="821" y="14987"/>
                    <a:pt x="1062" y="14747"/>
                    <a:pt x="1062" y="14461"/>
                  </a:cubicBezTo>
                  <a:cubicBezTo>
                    <a:pt x="1062" y="14167"/>
                    <a:pt x="821" y="13926"/>
                    <a:pt x="527" y="13926"/>
                  </a:cubicBezTo>
                  <a:close/>
                  <a:moveTo>
                    <a:pt x="527" y="16245"/>
                  </a:moveTo>
                  <a:cubicBezTo>
                    <a:pt x="232" y="16245"/>
                    <a:pt x="1" y="16486"/>
                    <a:pt x="1" y="16781"/>
                  </a:cubicBezTo>
                  <a:cubicBezTo>
                    <a:pt x="1" y="17075"/>
                    <a:pt x="232" y="17307"/>
                    <a:pt x="527" y="17307"/>
                  </a:cubicBezTo>
                  <a:cubicBezTo>
                    <a:pt x="821" y="17307"/>
                    <a:pt x="1062" y="17075"/>
                    <a:pt x="1062" y="16781"/>
                  </a:cubicBezTo>
                  <a:cubicBezTo>
                    <a:pt x="1062" y="16486"/>
                    <a:pt x="821" y="16245"/>
                    <a:pt x="527" y="1624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7"/>
            <p:cNvSpPr/>
            <p:nvPr/>
          </p:nvSpPr>
          <p:spPr>
            <a:xfrm>
              <a:off x="9139791" y="483123"/>
              <a:ext cx="15878" cy="983391"/>
            </a:xfrm>
            <a:custGeom>
              <a:avLst/>
              <a:gdLst/>
              <a:ahLst/>
              <a:cxnLst/>
              <a:rect l="l" t="t" r="r" b="b"/>
              <a:pathLst>
                <a:path w="295" h="18271" extrusionOk="0">
                  <a:moveTo>
                    <a:pt x="0" y="1"/>
                  </a:moveTo>
                  <a:lnTo>
                    <a:pt x="0" y="18271"/>
                  </a:lnTo>
                  <a:lnTo>
                    <a:pt x="295" y="18271"/>
                  </a:lnTo>
                  <a:lnTo>
                    <a:pt x="2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7"/>
            <p:cNvSpPr/>
            <p:nvPr/>
          </p:nvSpPr>
          <p:spPr>
            <a:xfrm>
              <a:off x="8323519" y="781299"/>
              <a:ext cx="320298" cy="303667"/>
            </a:xfrm>
            <a:custGeom>
              <a:avLst/>
              <a:gdLst/>
              <a:ahLst/>
              <a:cxnLst/>
              <a:rect l="l" t="t" r="r" b="b"/>
              <a:pathLst>
                <a:path w="5951" h="5642" extrusionOk="0">
                  <a:moveTo>
                    <a:pt x="2971" y="973"/>
                  </a:moveTo>
                  <a:lnTo>
                    <a:pt x="3480" y="2150"/>
                  </a:lnTo>
                  <a:cubicBezTo>
                    <a:pt x="3515" y="2240"/>
                    <a:pt x="3604" y="2302"/>
                    <a:pt x="3711" y="2311"/>
                  </a:cubicBezTo>
                  <a:lnTo>
                    <a:pt x="4978" y="2436"/>
                  </a:lnTo>
                  <a:lnTo>
                    <a:pt x="4024" y="3283"/>
                  </a:lnTo>
                  <a:cubicBezTo>
                    <a:pt x="3943" y="3346"/>
                    <a:pt x="3917" y="3453"/>
                    <a:pt x="3935" y="3551"/>
                  </a:cubicBezTo>
                  <a:lnTo>
                    <a:pt x="4211" y="4800"/>
                  </a:lnTo>
                  <a:lnTo>
                    <a:pt x="3114" y="4149"/>
                  </a:lnTo>
                  <a:cubicBezTo>
                    <a:pt x="3069" y="4122"/>
                    <a:pt x="3025" y="4113"/>
                    <a:pt x="2971" y="4113"/>
                  </a:cubicBezTo>
                  <a:cubicBezTo>
                    <a:pt x="2926" y="4113"/>
                    <a:pt x="2873" y="4122"/>
                    <a:pt x="2828" y="4149"/>
                  </a:cubicBezTo>
                  <a:lnTo>
                    <a:pt x="1731" y="4800"/>
                  </a:lnTo>
                  <a:lnTo>
                    <a:pt x="2008" y="3551"/>
                  </a:lnTo>
                  <a:cubicBezTo>
                    <a:pt x="2034" y="3453"/>
                    <a:pt x="1999" y="3346"/>
                    <a:pt x="1918" y="3283"/>
                  </a:cubicBezTo>
                  <a:lnTo>
                    <a:pt x="964" y="2436"/>
                  </a:lnTo>
                  <a:lnTo>
                    <a:pt x="2231" y="2311"/>
                  </a:lnTo>
                  <a:cubicBezTo>
                    <a:pt x="2338" y="2302"/>
                    <a:pt x="2427" y="2240"/>
                    <a:pt x="2463" y="2150"/>
                  </a:cubicBezTo>
                  <a:lnTo>
                    <a:pt x="2971" y="973"/>
                  </a:lnTo>
                  <a:close/>
                  <a:moveTo>
                    <a:pt x="2971" y="0"/>
                  </a:moveTo>
                  <a:cubicBezTo>
                    <a:pt x="2864" y="0"/>
                    <a:pt x="2757" y="63"/>
                    <a:pt x="2712" y="161"/>
                  </a:cubicBezTo>
                  <a:lnTo>
                    <a:pt x="2016" y="1776"/>
                  </a:lnTo>
                  <a:lnTo>
                    <a:pt x="268" y="1945"/>
                  </a:lnTo>
                  <a:cubicBezTo>
                    <a:pt x="161" y="1954"/>
                    <a:pt x="63" y="2026"/>
                    <a:pt x="27" y="2133"/>
                  </a:cubicBezTo>
                  <a:cubicBezTo>
                    <a:pt x="0" y="2240"/>
                    <a:pt x="27" y="2356"/>
                    <a:pt x="116" y="2427"/>
                  </a:cubicBezTo>
                  <a:lnTo>
                    <a:pt x="1428" y="3587"/>
                  </a:lnTo>
                  <a:lnTo>
                    <a:pt x="1044" y="5300"/>
                  </a:lnTo>
                  <a:cubicBezTo>
                    <a:pt x="1026" y="5416"/>
                    <a:pt x="1062" y="5523"/>
                    <a:pt x="1151" y="5594"/>
                  </a:cubicBezTo>
                  <a:cubicBezTo>
                    <a:pt x="1197" y="5626"/>
                    <a:pt x="1253" y="5642"/>
                    <a:pt x="1310" y="5642"/>
                  </a:cubicBezTo>
                  <a:cubicBezTo>
                    <a:pt x="1363" y="5642"/>
                    <a:pt x="1416" y="5629"/>
                    <a:pt x="1463" y="5603"/>
                  </a:cubicBezTo>
                  <a:lnTo>
                    <a:pt x="2971" y="4711"/>
                  </a:lnTo>
                  <a:lnTo>
                    <a:pt x="4488" y="5603"/>
                  </a:lnTo>
                  <a:cubicBezTo>
                    <a:pt x="4523" y="5630"/>
                    <a:pt x="4577" y="5639"/>
                    <a:pt x="4621" y="5639"/>
                  </a:cubicBezTo>
                  <a:cubicBezTo>
                    <a:pt x="4684" y="5639"/>
                    <a:pt x="4737" y="5621"/>
                    <a:pt x="4791" y="5594"/>
                  </a:cubicBezTo>
                  <a:cubicBezTo>
                    <a:pt x="4880" y="5523"/>
                    <a:pt x="4925" y="5416"/>
                    <a:pt x="4898" y="5300"/>
                  </a:cubicBezTo>
                  <a:lnTo>
                    <a:pt x="4514" y="3587"/>
                  </a:lnTo>
                  <a:lnTo>
                    <a:pt x="5835" y="2427"/>
                  </a:lnTo>
                  <a:cubicBezTo>
                    <a:pt x="5915" y="2356"/>
                    <a:pt x="5951" y="2240"/>
                    <a:pt x="5915" y="2133"/>
                  </a:cubicBezTo>
                  <a:cubicBezTo>
                    <a:pt x="5879" y="2026"/>
                    <a:pt x="5781" y="1954"/>
                    <a:pt x="5674" y="1945"/>
                  </a:cubicBezTo>
                  <a:lnTo>
                    <a:pt x="3926" y="1776"/>
                  </a:lnTo>
                  <a:lnTo>
                    <a:pt x="3230" y="161"/>
                  </a:lnTo>
                  <a:cubicBezTo>
                    <a:pt x="3185" y="63"/>
                    <a:pt x="3087" y="0"/>
                    <a:pt x="2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7"/>
            <p:cNvSpPr/>
            <p:nvPr/>
          </p:nvSpPr>
          <p:spPr>
            <a:xfrm>
              <a:off x="8454577" y="219016"/>
              <a:ext cx="57698" cy="557063"/>
            </a:xfrm>
            <a:custGeom>
              <a:avLst/>
              <a:gdLst/>
              <a:ahLst/>
              <a:cxnLst/>
              <a:rect l="l" t="t" r="r" b="b"/>
              <a:pathLst>
                <a:path w="1072" h="10350" extrusionOk="0">
                  <a:moveTo>
                    <a:pt x="536" y="1"/>
                  </a:moveTo>
                  <a:cubicBezTo>
                    <a:pt x="242" y="1"/>
                    <a:pt x="1" y="242"/>
                    <a:pt x="1" y="536"/>
                  </a:cubicBezTo>
                  <a:cubicBezTo>
                    <a:pt x="1" y="831"/>
                    <a:pt x="242" y="1063"/>
                    <a:pt x="536" y="1063"/>
                  </a:cubicBezTo>
                  <a:cubicBezTo>
                    <a:pt x="830" y="1063"/>
                    <a:pt x="1071" y="831"/>
                    <a:pt x="1071" y="536"/>
                  </a:cubicBezTo>
                  <a:cubicBezTo>
                    <a:pt x="1071" y="242"/>
                    <a:pt x="830" y="1"/>
                    <a:pt x="536" y="1"/>
                  </a:cubicBezTo>
                  <a:close/>
                  <a:moveTo>
                    <a:pt x="536" y="2320"/>
                  </a:moveTo>
                  <a:cubicBezTo>
                    <a:pt x="242" y="2320"/>
                    <a:pt x="1" y="2561"/>
                    <a:pt x="1" y="2856"/>
                  </a:cubicBezTo>
                  <a:cubicBezTo>
                    <a:pt x="1" y="3150"/>
                    <a:pt x="242" y="3382"/>
                    <a:pt x="536" y="3382"/>
                  </a:cubicBezTo>
                  <a:cubicBezTo>
                    <a:pt x="830" y="3382"/>
                    <a:pt x="1071" y="3150"/>
                    <a:pt x="1071" y="2856"/>
                  </a:cubicBezTo>
                  <a:cubicBezTo>
                    <a:pt x="1071" y="2561"/>
                    <a:pt x="830" y="2320"/>
                    <a:pt x="536" y="2320"/>
                  </a:cubicBezTo>
                  <a:close/>
                  <a:moveTo>
                    <a:pt x="536" y="4640"/>
                  </a:moveTo>
                  <a:cubicBezTo>
                    <a:pt x="242" y="4640"/>
                    <a:pt x="1" y="4881"/>
                    <a:pt x="1" y="5175"/>
                  </a:cubicBezTo>
                  <a:cubicBezTo>
                    <a:pt x="1" y="5470"/>
                    <a:pt x="242" y="5710"/>
                    <a:pt x="536" y="5710"/>
                  </a:cubicBezTo>
                  <a:cubicBezTo>
                    <a:pt x="830" y="5710"/>
                    <a:pt x="1071" y="5470"/>
                    <a:pt x="1071" y="5175"/>
                  </a:cubicBezTo>
                  <a:cubicBezTo>
                    <a:pt x="1071" y="4881"/>
                    <a:pt x="830" y="4640"/>
                    <a:pt x="536" y="4640"/>
                  </a:cubicBezTo>
                  <a:close/>
                  <a:moveTo>
                    <a:pt x="536" y="6968"/>
                  </a:moveTo>
                  <a:cubicBezTo>
                    <a:pt x="242" y="6968"/>
                    <a:pt x="1" y="7200"/>
                    <a:pt x="1" y="7495"/>
                  </a:cubicBezTo>
                  <a:cubicBezTo>
                    <a:pt x="1" y="7789"/>
                    <a:pt x="242" y="8030"/>
                    <a:pt x="536" y="8030"/>
                  </a:cubicBezTo>
                  <a:cubicBezTo>
                    <a:pt x="830" y="8030"/>
                    <a:pt x="1071" y="7789"/>
                    <a:pt x="1071" y="7495"/>
                  </a:cubicBezTo>
                  <a:cubicBezTo>
                    <a:pt x="1071" y="7200"/>
                    <a:pt x="830" y="6968"/>
                    <a:pt x="536" y="6968"/>
                  </a:cubicBezTo>
                  <a:close/>
                  <a:moveTo>
                    <a:pt x="536" y="9288"/>
                  </a:moveTo>
                  <a:cubicBezTo>
                    <a:pt x="242" y="9288"/>
                    <a:pt x="1" y="9520"/>
                    <a:pt x="1" y="9814"/>
                  </a:cubicBezTo>
                  <a:cubicBezTo>
                    <a:pt x="1" y="10108"/>
                    <a:pt x="242" y="10349"/>
                    <a:pt x="536" y="10349"/>
                  </a:cubicBezTo>
                  <a:cubicBezTo>
                    <a:pt x="830" y="10349"/>
                    <a:pt x="1071" y="10108"/>
                    <a:pt x="1071" y="9814"/>
                  </a:cubicBezTo>
                  <a:cubicBezTo>
                    <a:pt x="1071" y="9520"/>
                    <a:pt x="830" y="9288"/>
                    <a:pt x="536" y="92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7"/>
            <p:cNvSpPr/>
            <p:nvPr/>
          </p:nvSpPr>
          <p:spPr>
            <a:xfrm>
              <a:off x="8475729" y="247865"/>
              <a:ext cx="15393" cy="556040"/>
            </a:xfrm>
            <a:custGeom>
              <a:avLst/>
              <a:gdLst/>
              <a:ahLst/>
              <a:cxnLst/>
              <a:rect l="l" t="t" r="r" b="b"/>
              <a:pathLst>
                <a:path w="286" h="10331" extrusionOk="0">
                  <a:moveTo>
                    <a:pt x="0" y="0"/>
                  </a:moveTo>
                  <a:lnTo>
                    <a:pt x="0" y="10331"/>
                  </a:lnTo>
                  <a:lnTo>
                    <a:pt x="286" y="10331"/>
                  </a:lnTo>
                  <a:lnTo>
                    <a:pt x="2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7"/>
            <p:cNvSpPr/>
            <p:nvPr/>
          </p:nvSpPr>
          <p:spPr>
            <a:xfrm>
              <a:off x="8801248" y="381344"/>
              <a:ext cx="57698" cy="1431840"/>
            </a:xfrm>
            <a:custGeom>
              <a:avLst/>
              <a:gdLst/>
              <a:ahLst/>
              <a:cxnLst/>
              <a:rect l="l" t="t" r="r" b="b"/>
              <a:pathLst>
                <a:path w="1072" h="26603" extrusionOk="0">
                  <a:moveTo>
                    <a:pt x="536" y="0"/>
                  </a:moveTo>
                  <a:cubicBezTo>
                    <a:pt x="242" y="0"/>
                    <a:pt x="1" y="241"/>
                    <a:pt x="1" y="536"/>
                  </a:cubicBezTo>
                  <a:cubicBezTo>
                    <a:pt x="1" y="830"/>
                    <a:pt x="242" y="1062"/>
                    <a:pt x="536" y="1062"/>
                  </a:cubicBezTo>
                  <a:cubicBezTo>
                    <a:pt x="830" y="1062"/>
                    <a:pt x="1071" y="830"/>
                    <a:pt x="1071" y="536"/>
                  </a:cubicBezTo>
                  <a:cubicBezTo>
                    <a:pt x="1071" y="241"/>
                    <a:pt x="830" y="0"/>
                    <a:pt x="536" y="0"/>
                  </a:cubicBezTo>
                  <a:close/>
                  <a:moveTo>
                    <a:pt x="536" y="2320"/>
                  </a:moveTo>
                  <a:cubicBezTo>
                    <a:pt x="242" y="2320"/>
                    <a:pt x="1" y="2561"/>
                    <a:pt x="1" y="2855"/>
                  </a:cubicBezTo>
                  <a:cubicBezTo>
                    <a:pt x="1" y="3149"/>
                    <a:pt x="242" y="3381"/>
                    <a:pt x="536" y="3381"/>
                  </a:cubicBezTo>
                  <a:cubicBezTo>
                    <a:pt x="830" y="3381"/>
                    <a:pt x="1071" y="3149"/>
                    <a:pt x="1071" y="2855"/>
                  </a:cubicBezTo>
                  <a:cubicBezTo>
                    <a:pt x="1071" y="2561"/>
                    <a:pt x="830" y="2320"/>
                    <a:pt x="536" y="2320"/>
                  </a:cubicBezTo>
                  <a:close/>
                  <a:moveTo>
                    <a:pt x="536" y="4639"/>
                  </a:moveTo>
                  <a:cubicBezTo>
                    <a:pt x="242" y="4639"/>
                    <a:pt x="1" y="4880"/>
                    <a:pt x="1" y="5174"/>
                  </a:cubicBezTo>
                  <a:cubicBezTo>
                    <a:pt x="1" y="5469"/>
                    <a:pt x="242" y="5710"/>
                    <a:pt x="536" y="5710"/>
                  </a:cubicBezTo>
                  <a:cubicBezTo>
                    <a:pt x="830" y="5710"/>
                    <a:pt x="1071" y="5469"/>
                    <a:pt x="1071" y="5174"/>
                  </a:cubicBezTo>
                  <a:cubicBezTo>
                    <a:pt x="1071" y="4880"/>
                    <a:pt x="830" y="4639"/>
                    <a:pt x="536" y="4639"/>
                  </a:cubicBezTo>
                  <a:close/>
                  <a:moveTo>
                    <a:pt x="536" y="6968"/>
                  </a:moveTo>
                  <a:cubicBezTo>
                    <a:pt x="242" y="6968"/>
                    <a:pt x="1" y="7200"/>
                    <a:pt x="1" y="7494"/>
                  </a:cubicBezTo>
                  <a:cubicBezTo>
                    <a:pt x="1" y="7788"/>
                    <a:pt x="242" y="8029"/>
                    <a:pt x="536" y="8029"/>
                  </a:cubicBezTo>
                  <a:cubicBezTo>
                    <a:pt x="830" y="8029"/>
                    <a:pt x="1071" y="7788"/>
                    <a:pt x="1071" y="7494"/>
                  </a:cubicBezTo>
                  <a:cubicBezTo>
                    <a:pt x="1071" y="7200"/>
                    <a:pt x="830" y="6968"/>
                    <a:pt x="536" y="6968"/>
                  </a:cubicBezTo>
                  <a:close/>
                  <a:moveTo>
                    <a:pt x="536" y="9287"/>
                  </a:moveTo>
                  <a:cubicBezTo>
                    <a:pt x="242" y="9287"/>
                    <a:pt x="1" y="9519"/>
                    <a:pt x="1" y="9813"/>
                  </a:cubicBezTo>
                  <a:cubicBezTo>
                    <a:pt x="1" y="10108"/>
                    <a:pt x="242" y="10349"/>
                    <a:pt x="536" y="10349"/>
                  </a:cubicBezTo>
                  <a:cubicBezTo>
                    <a:pt x="830" y="10349"/>
                    <a:pt x="1071" y="10108"/>
                    <a:pt x="1071" y="9813"/>
                  </a:cubicBezTo>
                  <a:cubicBezTo>
                    <a:pt x="1071" y="9519"/>
                    <a:pt x="830" y="9287"/>
                    <a:pt x="536" y="9287"/>
                  </a:cubicBezTo>
                  <a:close/>
                  <a:moveTo>
                    <a:pt x="536" y="11607"/>
                  </a:moveTo>
                  <a:cubicBezTo>
                    <a:pt x="242" y="11607"/>
                    <a:pt x="1" y="11847"/>
                    <a:pt x="1" y="12142"/>
                  </a:cubicBezTo>
                  <a:cubicBezTo>
                    <a:pt x="1" y="12436"/>
                    <a:pt x="242" y="12668"/>
                    <a:pt x="536" y="12668"/>
                  </a:cubicBezTo>
                  <a:cubicBezTo>
                    <a:pt x="830" y="12668"/>
                    <a:pt x="1071" y="12436"/>
                    <a:pt x="1071" y="12142"/>
                  </a:cubicBezTo>
                  <a:cubicBezTo>
                    <a:pt x="1071" y="11847"/>
                    <a:pt x="830" y="11607"/>
                    <a:pt x="536" y="11607"/>
                  </a:cubicBezTo>
                  <a:close/>
                  <a:moveTo>
                    <a:pt x="536" y="13926"/>
                  </a:moveTo>
                  <a:cubicBezTo>
                    <a:pt x="242" y="13926"/>
                    <a:pt x="1" y="14167"/>
                    <a:pt x="1" y="14461"/>
                  </a:cubicBezTo>
                  <a:cubicBezTo>
                    <a:pt x="1" y="14756"/>
                    <a:pt x="242" y="14988"/>
                    <a:pt x="536" y="14988"/>
                  </a:cubicBezTo>
                  <a:cubicBezTo>
                    <a:pt x="830" y="14988"/>
                    <a:pt x="1071" y="14756"/>
                    <a:pt x="1071" y="14461"/>
                  </a:cubicBezTo>
                  <a:cubicBezTo>
                    <a:pt x="1071" y="14167"/>
                    <a:pt x="830" y="13926"/>
                    <a:pt x="536" y="13926"/>
                  </a:cubicBezTo>
                  <a:close/>
                  <a:moveTo>
                    <a:pt x="536" y="16245"/>
                  </a:moveTo>
                  <a:cubicBezTo>
                    <a:pt x="242" y="16245"/>
                    <a:pt x="1" y="16486"/>
                    <a:pt x="1" y="16781"/>
                  </a:cubicBezTo>
                  <a:cubicBezTo>
                    <a:pt x="1" y="17075"/>
                    <a:pt x="242" y="17316"/>
                    <a:pt x="536" y="17316"/>
                  </a:cubicBezTo>
                  <a:cubicBezTo>
                    <a:pt x="830" y="17316"/>
                    <a:pt x="1071" y="17075"/>
                    <a:pt x="1071" y="16781"/>
                  </a:cubicBezTo>
                  <a:cubicBezTo>
                    <a:pt x="1071" y="16486"/>
                    <a:pt x="830" y="16245"/>
                    <a:pt x="536" y="16245"/>
                  </a:cubicBezTo>
                  <a:close/>
                  <a:moveTo>
                    <a:pt x="536" y="18574"/>
                  </a:moveTo>
                  <a:cubicBezTo>
                    <a:pt x="242" y="18574"/>
                    <a:pt x="1" y="18806"/>
                    <a:pt x="1" y="19100"/>
                  </a:cubicBezTo>
                  <a:cubicBezTo>
                    <a:pt x="1" y="19395"/>
                    <a:pt x="242" y="19635"/>
                    <a:pt x="536" y="19635"/>
                  </a:cubicBezTo>
                  <a:cubicBezTo>
                    <a:pt x="830" y="19635"/>
                    <a:pt x="1071" y="19395"/>
                    <a:pt x="1071" y="19100"/>
                  </a:cubicBezTo>
                  <a:cubicBezTo>
                    <a:pt x="1071" y="18806"/>
                    <a:pt x="830" y="18574"/>
                    <a:pt x="536" y="18574"/>
                  </a:cubicBezTo>
                  <a:close/>
                  <a:moveTo>
                    <a:pt x="536" y="20893"/>
                  </a:moveTo>
                  <a:cubicBezTo>
                    <a:pt x="242" y="20893"/>
                    <a:pt x="1" y="21134"/>
                    <a:pt x="1" y="21420"/>
                  </a:cubicBezTo>
                  <a:cubicBezTo>
                    <a:pt x="1" y="21714"/>
                    <a:pt x="242" y="21955"/>
                    <a:pt x="536" y="21955"/>
                  </a:cubicBezTo>
                  <a:cubicBezTo>
                    <a:pt x="830" y="21955"/>
                    <a:pt x="1071" y="21714"/>
                    <a:pt x="1071" y="21420"/>
                  </a:cubicBezTo>
                  <a:cubicBezTo>
                    <a:pt x="1071" y="21134"/>
                    <a:pt x="830" y="20893"/>
                    <a:pt x="536" y="20893"/>
                  </a:cubicBezTo>
                  <a:close/>
                  <a:moveTo>
                    <a:pt x="536" y="23213"/>
                  </a:moveTo>
                  <a:cubicBezTo>
                    <a:pt x="242" y="23213"/>
                    <a:pt x="1" y="23454"/>
                    <a:pt x="1" y="23748"/>
                  </a:cubicBezTo>
                  <a:cubicBezTo>
                    <a:pt x="1" y="24042"/>
                    <a:pt x="242" y="24274"/>
                    <a:pt x="536" y="24274"/>
                  </a:cubicBezTo>
                  <a:cubicBezTo>
                    <a:pt x="830" y="24274"/>
                    <a:pt x="1071" y="24042"/>
                    <a:pt x="1071" y="23748"/>
                  </a:cubicBezTo>
                  <a:cubicBezTo>
                    <a:pt x="1071" y="23454"/>
                    <a:pt x="830" y="23213"/>
                    <a:pt x="536" y="23213"/>
                  </a:cubicBezTo>
                  <a:close/>
                  <a:moveTo>
                    <a:pt x="536" y="25532"/>
                  </a:moveTo>
                  <a:cubicBezTo>
                    <a:pt x="242" y="25532"/>
                    <a:pt x="1" y="25773"/>
                    <a:pt x="1" y="26067"/>
                  </a:cubicBezTo>
                  <a:cubicBezTo>
                    <a:pt x="1" y="26362"/>
                    <a:pt x="242" y="26603"/>
                    <a:pt x="536" y="26603"/>
                  </a:cubicBezTo>
                  <a:cubicBezTo>
                    <a:pt x="830" y="26603"/>
                    <a:pt x="1071" y="26362"/>
                    <a:pt x="1071" y="26067"/>
                  </a:cubicBezTo>
                  <a:cubicBezTo>
                    <a:pt x="1071" y="25773"/>
                    <a:pt x="830" y="25532"/>
                    <a:pt x="536" y="255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7"/>
            <p:cNvSpPr/>
            <p:nvPr/>
          </p:nvSpPr>
          <p:spPr>
            <a:xfrm>
              <a:off x="8822400" y="410139"/>
              <a:ext cx="15393" cy="1481787"/>
            </a:xfrm>
            <a:custGeom>
              <a:avLst/>
              <a:gdLst/>
              <a:ahLst/>
              <a:cxnLst/>
              <a:rect l="l" t="t" r="r" b="b"/>
              <a:pathLst>
                <a:path w="286" h="27531" extrusionOk="0">
                  <a:moveTo>
                    <a:pt x="0" y="1"/>
                  </a:moveTo>
                  <a:lnTo>
                    <a:pt x="0" y="27531"/>
                  </a:lnTo>
                  <a:lnTo>
                    <a:pt x="286" y="27531"/>
                  </a:lnTo>
                  <a:lnTo>
                    <a:pt x="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7"/>
            <p:cNvSpPr/>
            <p:nvPr/>
          </p:nvSpPr>
          <p:spPr>
            <a:xfrm>
              <a:off x="8600544" y="1872658"/>
              <a:ext cx="459590" cy="239672"/>
            </a:xfrm>
            <a:custGeom>
              <a:avLst/>
              <a:gdLst/>
              <a:ahLst/>
              <a:cxnLst/>
              <a:rect l="l" t="t" r="r" b="b"/>
              <a:pathLst>
                <a:path w="8539" h="4453" extrusionOk="0">
                  <a:moveTo>
                    <a:pt x="4265" y="376"/>
                  </a:moveTo>
                  <a:cubicBezTo>
                    <a:pt x="4729" y="724"/>
                    <a:pt x="6094" y="1446"/>
                    <a:pt x="7048" y="1749"/>
                  </a:cubicBezTo>
                  <a:cubicBezTo>
                    <a:pt x="7566" y="1910"/>
                    <a:pt x="7941" y="2311"/>
                    <a:pt x="8065" y="2847"/>
                  </a:cubicBezTo>
                  <a:cubicBezTo>
                    <a:pt x="8181" y="3320"/>
                    <a:pt x="8074" y="3810"/>
                    <a:pt x="7798" y="4122"/>
                  </a:cubicBezTo>
                  <a:lnTo>
                    <a:pt x="741" y="4122"/>
                  </a:lnTo>
                  <a:cubicBezTo>
                    <a:pt x="465" y="3810"/>
                    <a:pt x="358" y="3320"/>
                    <a:pt x="465" y="2847"/>
                  </a:cubicBezTo>
                  <a:cubicBezTo>
                    <a:pt x="598" y="2311"/>
                    <a:pt x="964" y="1910"/>
                    <a:pt x="1482" y="1749"/>
                  </a:cubicBezTo>
                  <a:cubicBezTo>
                    <a:pt x="2436" y="1446"/>
                    <a:pt x="3810" y="724"/>
                    <a:pt x="4265" y="376"/>
                  </a:cubicBezTo>
                  <a:close/>
                  <a:moveTo>
                    <a:pt x="4265" y="1"/>
                  </a:moveTo>
                  <a:cubicBezTo>
                    <a:pt x="4220" y="10"/>
                    <a:pt x="4167" y="28"/>
                    <a:pt x="4140" y="72"/>
                  </a:cubicBezTo>
                  <a:cubicBezTo>
                    <a:pt x="3988" y="188"/>
                    <a:pt x="2588" y="1054"/>
                    <a:pt x="1384" y="1428"/>
                  </a:cubicBezTo>
                  <a:cubicBezTo>
                    <a:pt x="750" y="1633"/>
                    <a:pt x="295" y="2115"/>
                    <a:pt x="144" y="2766"/>
                  </a:cubicBezTo>
                  <a:cubicBezTo>
                    <a:pt x="1" y="3382"/>
                    <a:pt x="161" y="4024"/>
                    <a:pt x="554" y="4408"/>
                  </a:cubicBezTo>
                  <a:cubicBezTo>
                    <a:pt x="590" y="4435"/>
                    <a:pt x="625" y="4452"/>
                    <a:pt x="670" y="4452"/>
                  </a:cubicBezTo>
                  <a:lnTo>
                    <a:pt x="7860" y="4452"/>
                  </a:lnTo>
                  <a:cubicBezTo>
                    <a:pt x="7905" y="4452"/>
                    <a:pt x="7949" y="4435"/>
                    <a:pt x="7976" y="4408"/>
                  </a:cubicBezTo>
                  <a:cubicBezTo>
                    <a:pt x="8369" y="4024"/>
                    <a:pt x="8538" y="3382"/>
                    <a:pt x="8387" y="2775"/>
                  </a:cubicBezTo>
                  <a:cubicBezTo>
                    <a:pt x="8235" y="2115"/>
                    <a:pt x="7789" y="1633"/>
                    <a:pt x="7147" y="1428"/>
                  </a:cubicBezTo>
                  <a:cubicBezTo>
                    <a:pt x="5951" y="1054"/>
                    <a:pt x="4542" y="188"/>
                    <a:pt x="4399" y="72"/>
                  </a:cubicBezTo>
                  <a:cubicBezTo>
                    <a:pt x="4372" y="28"/>
                    <a:pt x="4319" y="1"/>
                    <a:pt x="4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7"/>
            <p:cNvSpPr/>
            <p:nvPr/>
          </p:nvSpPr>
          <p:spPr>
            <a:xfrm>
              <a:off x="8698985" y="1872658"/>
              <a:ext cx="262708" cy="239672"/>
            </a:xfrm>
            <a:custGeom>
              <a:avLst/>
              <a:gdLst/>
              <a:ahLst/>
              <a:cxnLst/>
              <a:rect l="l" t="t" r="r" b="b"/>
              <a:pathLst>
                <a:path w="4881" h="4453" extrusionOk="0">
                  <a:moveTo>
                    <a:pt x="2436" y="456"/>
                  </a:moveTo>
                  <a:cubicBezTo>
                    <a:pt x="2730" y="822"/>
                    <a:pt x="3373" y="1446"/>
                    <a:pt x="3846" y="1732"/>
                  </a:cubicBezTo>
                  <a:cubicBezTo>
                    <a:pt x="4381" y="2053"/>
                    <a:pt x="4532" y="3435"/>
                    <a:pt x="4229" y="4122"/>
                  </a:cubicBezTo>
                  <a:lnTo>
                    <a:pt x="643" y="4122"/>
                  </a:lnTo>
                  <a:cubicBezTo>
                    <a:pt x="349" y="3435"/>
                    <a:pt x="491" y="2053"/>
                    <a:pt x="1027" y="1732"/>
                  </a:cubicBezTo>
                  <a:cubicBezTo>
                    <a:pt x="1508" y="1446"/>
                    <a:pt x="2142" y="822"/>
                    <a:pt x="2436" y="456"/>
                  </a:cubicBezTo>
                  <a:close/>
                  <a:moveTo>
                    <a:pt x="2436" y="1"/>
                  </a:moveTo>
                  <a:cubicBezTo>
                    <a:pt x="2374" y="1"/>
                    <a:pt x="2311" y="46"/>
                    <a:pt x="2284" y="108"/>
                  </a:cubicBezTo>
                  <a:cubicBezTo>
                    <a:pt x="2204" y="233"/>
                    <a:pt x="1473" y="1080"/>
                    <a:pt x="857" y="1446"/>
                  </a:cubicBezTo>
                  <a:cubicBezTo>
                    <a:pt x="81" y="1910"/>
                    <a:pt x="1" y="3632"/>
                    <a:pt x="393" y="4363"/>
                  </a:cubicBezTo>
                  <a:cubicBezTo>
                    <a:pt x="429" y="4417"/>
                    <a:pt x="482" y="4452"/>
                    <a:pt x="545" y="4452"/>
                  </a:cubicBezTo>
                  <a:lnTo>
                    <a:pt x="4336" y="4452"/>
                  </a:lnTo>
                  <a:cubicBezTo>
                    <a:pt x="4399" y="4452"/>
                    <a:pt x="4452" y="4417"/>
                    <a:pt x="4479" y="4363"/>
                  </a:cubicBezTo>
                  <a:cubicBezTo>
                    <a:pt x="4880" y="3632"/>
                    <a:pt x="4800" y="1910"/>
                    <a:pt x="4015" y="1446"/>
                  </a:cubicBezTo>
                  <a:cubicBezTo>
                    <a:pt x="3400" y="1080"/>
                    <a:pt x="2668" y="233"/>
                    <a:pt x="2597" y="108"/>
                  </a:cubicBezTo>
                  <a:cubicBezTo>
                    <a:pt x="2570" y="46"/>
                    <a:pt x="2507" y="1"/>
                    <a:pt x="2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7"/>
            <p:cNvSpPr/>
            <p:nvPr/>
          </p:nvSpPr>
          <p:spPr>
            <a:xfrm>
              <a:off x="8600544" y="2517990"/>
              <a:ext cx="459590" cy="239187"/>
            </a:xfrm>
            <a:custGeom>
              <a:avLst/>
              <a:gdLst/>
              <a:ahLst/>
              <a:cxnLst/>
              <a:rect l="l" t="t" r="r" b="b"/>
              <a:pathLst>
                <a:path w="8539" h="4444" extrusionOk="0">
                  <a:moveTo>
                    <a:pt x="7798" y="331"/>
                  </a:moveTo>
                  <a:cubicBezTo>
                    <a:pt x="8074" y="634"/>
                    <a:pt x="8181" y="1125"/>
                    <a:pt x="8065" y="1606"/>
                  </a:cubicBezTo>
                  <a:cubicBezTo>
                    <a:pt x="7941" y="2142"/>
                    <a:pt x="7566" y="2543"/>
                    <a:pt x="7048" y="2704"/>
                  </a:cubicBezTo>
                  <a:cubicBezTo>
                    <a:pt x="6103" y="3007"/>
                    <a:pt x="4729" y="3730"/>
                    <a:pt x="4265" y="4069"/>
                  </a:cubicBezTo>
                  <a:cubicBezTo>
                    <a:pt x="3801" y="3721"/>
                    <a:pt x="2436" y="3007"/>
                    <a:pt x="1482" y="2704"/>
                  </a:cubicBezTo>
                  <a:cubicBezTo>
                    <a:pt x="964" y="2543"/>
                    <a:pt x="598" y="2142"/>
                    <a:pt x="465" y="1606"/>
                  </a:cubicBezTo>
                  <a:cubicBezTo>
                    <a:pt x="358" y="1134"/>
                    <a:pt x="465" y="643"/>
                    <a:pt x="741" y="331"/>
                  </a:cubicBezTo>
                  <a:close/>
                  <a:moveTo>
                    <a:pt x="670" y="1"/>
                  </a:moveTo>
                  <a:cubicBezTo>
                    <a:pt x="625" y="1"/>
                    <a:pt x="590" y="19"/>
                    <a:pt x="554" y="45"/>
                  </a:cubicBezTo>
                  <a:cubicBezTo>
                    <a:pt x="161" y="429"/>
                    <a:pt x="1" y="1071"/>
                    <a:pt x="144" y="1678"/>
                  </a:cubicBezTo>
                  <a:cubicBezTo>
                    <a:pt x="295" y="2329"/>
                    <a:pt x="750" y="2820"/>
                    <a:pt x="1384" y="3025"/>
                  </a:cubicBezTo>
                  <a:cubicBezTo>
                    <a:pt x="2588" y="3400"/>
                    <a:pt x="3988" y="4256"/>
                    <a:pt x="4140" y="4381"/>
                  </a:cubicBezTo>
                  <a:cubicBezTo>
                    <a:pt x="4167" y="4417"/>
                    <a:pt x="4212" y="4443"/>
                    <a:pt x="4265" y="4443"/>
                  </a:cubicBezTo>
                  <a:cubicBezTo>
                    <a:pt x="4319" y="4443"/>
                    <a:pt x="4363" y="4426"/>
                    <a:pt x="4399" y="4381"/>
                  </a:cubicBezTo>
                  <a:cubicBezTo>
                    <a:pt x="4542" y="4265"/>
                    <a:pt x="5951" y="3400"/>
                    <a:pt x="7147" y="3025"/>
                  </a:cubicBezTo>
                  <a:cubicBezTo>
                    <a:pt x="7789" y="2820"/>
                    <a:pt x="8235" y="2329"/>
                    <a:pt x="8387" y="1678"/>
                  </a:cubicBezTo>
                  <a:cubicBezTo>
                    <a:pt x="8538" y="1071"/>
                    <a:pt x="8369" y="429"/>
                    <a:pt x="7976" y="45"/>
                  </a:cubicBezTo>
                  <a:cubicBezTo>
                    <a:pt x="7949" y="19"/>
                    <a:pt x="7905" y="1"/>
                    <a:pt x="7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7"/>
            <p:cNvSpPr/>
            <p:nvPr/>
          </p:nvSpPr>
          <p:spPr>
            <a:xfrm>
              <a:off x="8698985" y="2517990"/>
              <a:ext cx="262708" cy="239187"/>
            </a:xfrm>
            <a:custGeom>
              <a:avLst/>
              <a:gdLst/>
              <a:ahLst/>
              <a:cxnLst/>
              <a:rect l="l" t="t" r="r" b="b"/>
              <a:pathLst>
                <a:path w="4881" h="4444" extrusionOk="0">
                  <a:moveTo>
                    <a:pt x="4229" y="331"/>
                  </a:moveTo>
                  <a:cubicBezTo>
                    <a:pt x="4532" y="1018"/>
                    <a:pt x="4381" y="2400"/>
                    <a:pt x="3846" y="2722"/>
                  </a:cubicBezTo>
                  <a:cubicBezTo>
                    <a:pt x="3373" y="3007"/>
                    <a:pt x="2730" y="3632"/>
                    <a:pt x="2436" y="3997"/>
                  </a:cubicBezTo>
                  <a:cubicBezTo>
                    <a:pt x="2142" y="3632"/>
                    <a:pt x="1508" y="3007"/>
                    <a:pt x="1027" y="2722"/>
                  </a:cubicBezTo>
                  <a:cubicBezTo>
                    <a:pt x="491" y="2400"/>
                    <a:pt x="349" y="1018"/>
                    <a:pt x="643" y="331"/>
                  </a:cubicBezTo>
                  <a:close/>
                  <a:moveTo>
                    <a:pt x="545" y="1"/>
                  </a:moveTo>
                  <a:cubicBezTo>
                    <a:pt x="482" y="1"/>
                    <a:pt x="429" y="36"/>
                    <a:pt x="393" y="90"/>
                  </a:cubicBezTo>
                  <a:cubicBezTo>
                    <a:pt x="1" y="821"/>
                    <a:pt x="81" y="2534"/>
                    <a:pt x="857" y="3007"/>
                  </a:cubicBezTo>
                  <a:cubicBezTo>
                    <a:pt x="1473" y="3373"/>
                    <a:pt x="2204" y="4220"/>
                    <a:pt x="2284" y="4345"/>
                  </a:cubicBezTo>
                  <a:cubicBezTo>
                    <a:pt x="2311" y="4408"/>
                    <a:pt x="2374" y="4443"/>
                    <a:pt x="2436" y="4443"/>
                  </a:cubicBezTo>
                  <a:cubicBezTo>
                    <a:pt x="2507" y="4443"/>
                    <a:pt x="2570" y="4408"/>
                    <a:pt x="2597" y="4345"/>
                  </a:cubicBezTo>
                  <a:cubicBezTo>
                    <a:pt x="2668" y="4220"/>
                    <a:pt x="3400" y="3373"/>
                    <a:pt x="4015" y="3007"/>
                  </a:cubicBezTo>
                  <a:cubicBezTo>
                    <a:pt x="4800" y="2534"/>
                    <a:pt x="4880" y="821"/>
                    <a:pt x="4479" y="90"/>
                  </a:cubicBezTo>
                  <a:cubicBezTo>
                    <a:pt x="4452" y="36"/>
                    <a:pt x="4399" y="1"/>
                    <a:pt x="43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7"/>
            <p:cNvSpPr/>
            <p:nvPr/>
          </p:nvSpPr>
          <p:spPr>
            <a:xfrm>
              <a:off x="8565990" y="2117066"/>
              <a:ext cx="528698" cy="395703"/>
            </a:xfrm>
            <a:custGeom>
              <a:avLst/>
              <a:gdLst/>
              <a:ahLst/>
              <a:cxnLst/>
              <a:rect l="l" t="t" r="r" b="b"/>
              <a:pathLst>
                <a:path w="9823" h="7352" extrusionOk="0">
                  <a:moveTo>
                    <a:pt x="8217" y="340"/>
                  </a:moveTo>
                  <a:cubicBezTo>
                    <a:pt x="8235" y="375"/>
                    <a:pt x="8270" y="429"/>
                    <a:pt x="8306" y="491"/>
                  </a:cubicBezTo>
                  <a:cubicBezTo>
                    <a:pt x="8377" y="598"/>
                    <a:pt x="8449" y="714"/>
                    <a:pt x="8538" y="839"/>
                  </a:cubicBezTo>
                  <a:cubicBezTo>
                    <a:pt x="8939" y="1419"/>
                    <a:pt x="9484" y="2213"/>
                    <a:pt x="9484" y="3676"/>
                  </a:cubicBezTo>
                  <a:cubicBezTo>
                    <a:pt x="9484" y="5139"/>
                    <a:pt x="8939" y="5942"/>
                    <a:pt x="8538" y="6522"/>
                  </a:cubicBezTo>
                  <a:cubicBezTo>
                    <a:pt x="8449" y="6647"/>
                    <a:pt x="8377" y="6763"/>
                    <a:pt x="8306" y="6870"/>
                  </a:cubicBezTo>
                  <a:cubicBezTo>
                    <a:pt x="8270" y="6932"/>
                    <a:pt x="8235" y="6986"/>
                    <a:pt x="8217" y="7022"/>
                  </a:cubicBezTo>
                  <a:lnTo>
                    <a:pt x="1606" y="7022"/>
                  </a:lnTo>
                  <a:cubicBezTo>
                    <a:pt x="1579" y="6986"/>
                    <a:pt x="1544" y="6932"/>
                    <a:pt x="1508" y="6870"/>
                  </a:cubicBezTo>
                  <a:cubicBezTo>
                    <a:pt x="1446" y="6763"/>
                    <a:pt x="1365" y="6647"/>
                    <a:pt x="1285" y="6522"/>
                  </a:cubicBezTo>
                  <a:cubicBezTo>
                    <a:pt x="884" y="5942"/>
                    <a:pt x="331" y="5139"/>
                    <a:pt x="331" y="3676"/>
                  </a:cubicBezTo>
                  <a:cubicBezTo>
                    <a:pt x="331" y="2213"/>
                    <a:pt x="884" y="1419"/>
                    <a:pt x="1285" y="839"/>
                  </a:cubicBezTo>
                  <a:cubicBezTo>
                    <a:pt x="1365" y="714"/>
                    <a:pt x="1446" y="598"/>
                    <a:pt x="1508" y="491"/>
                  </a:cubicBezTo>
                  <a:cubicBezTo>
                    <a:pt x="1544" y="429"/>
                    <a:pt x="1579" y="375"/>
                    <a:pt x="1606" y="340"/>
                  </a:cubicBezTo>
                  <a:close/>
                  <a:moveTo>
                    <a:pt x="1517" y="1"/>
                  </a:moveTo>
                  <a:cubicBezTo>
                    <a:pt x="1464" y="1"/>
                    <a:pt x="1410" y="27"/>
                    <a:pt x="1374" y="81"/>
                  </a:cubicBezTo>
                  <a:cubicBezTo>
                    <a:pt x="1374" y="81"/>
                    <a:pt x="1321" y="161"/>
                    <a:pt x="1223" y="322"/>
                  </a:cubicBezTo>
                  <a:cubicBezTo>
                    <a:pt x="1169" y="420"/>
                    <a:pt x="1089" y="527"/>
                    <a:pt x="1009" y="652"/>
                  </a:cubicBezTo>
                  <a:cubicBezTo>
                    <a:pt x="607" y="1232"/>
                    <a:pt x="0" y="2115"/>
                    <a:pt x="0" y="3676"/>
                  </a:cubicBezTo>
                  <a:cubicBezTo>
                    <a:pt x="0" y="5246"/>
                    <a:pt x="607" y="6129"/>
                    <a:pt x="1009" y="6709"/>
                  </a:cubicBezTo>
                  <a:cubicBezTo>
                    <a:pt x="1089" y="6834"/>
                    <a:pt x="1169" y="6941"/>
                    <a:pt x="1223" y="7039"/>
                  </a:cubicBezTo>
                  <a:cubicBezTo>
                    <a:pt x="1321" y="7191"/>
                    <a:pt x="1374" y="7280"/>
                    <a:pt x="1374" y="7280"/>
                  </a:cubicBezTo>
                  <a:cubicBezTo>
                    <a:pt x="1410" y="7325"/>
                    <a:pt x="1464" y="7352"/>
                    <a:pt x="1517" y="7352"/>
                  </a:cubicBezTo>
                  <a:lnTo>
                    <a:pt x="8306" y="7352"/>
                  </a:lnTo>
                  <a:cubicBezTo>
                    <a:pt x="8359" y="7352"/>
                    <a:pt x="8413" y="7325"/>
                    <a:pt x="8440" y="7280"/>
                  </a:cubicBezTo>
                  <a:cubicBezTo>
                    <a:pt x="8440" y="7280"/>
                    <a:pt x="8502" y="7191"/>
                    <a:pt x="8591" y="7039"/>
                  </a:cubicBezTo>
                  <a:cubicBezTo>
                    <a:pt x="8654" y="6941"/>
                    <a:pt x="8725" y="6834"/>
                    <a:pt x="8814" y="6709"/>
                  </a:cubicBezTo>
                  <a:cubicBezTo>
                    <a:pt x="9216" y="6129"/>
                    <a:pt x="9823" y="5246"/>
                    <a:pt x="9823" y="3676"/>
                  </a:cubicBezTo>
                  <a:cubicBezTo>
                    <a:pt x="9823" y="2115"/>
                    <a:pt x="9216" y="1232"/>
                    <a:pt x="8814" y="652"/>
                  </a:cubicBezTo>
                  <a:cubicBezTo>
                    <a:pt x="8725" y="527"/>
                    <a:pt x="8654" y="420"/>
                    <a:pt x="8591" y="322"/>
                  </a:cubicBezTo>
                  <a:cubicBezTo>
                    <a:pt x="8502" y="161"/>
                    <a:pt x="8440" y="72"/>
                    <a:pt x="8440" y="72"/>
                  </a:cubicBezTo>
                  <a:cubicBezTo>
                    <a:pt x="8413" y="27"/>
                    <a:pt x="8359" y="1"/>
                    <a:pt x="8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7"/>
            <p:cNvSpPr/>
            <p:nvPr/>
          </p:nvSpPr>
          <p:spPr>
            <a:xfrm>
              <a:off x="8681708" y="2117066"/>
              <a:ext cx="297262" cy="395703"/>
            </a:xfrm>
            <a:custGeom>
              <a:avLst/>
              <a:gdLst/>
              <a:ahLst/>
              <a:cxnLst/>
              <a:rect l="l" t="t" r="r" b="b"/>
              <a:pathLst>
                <a:path w="5523" h="7352" extrusionOk="0">
                  <a:moveTo>
                    <a:pt x="4523" y="340"/>
                  </a:moveTo>
                  <a:cubicBezTo>
                    <a:pt x="4675" y="634"/>
                    <a:pt x="5192" y="1776"/>
                    <a:pt x="5192" y="3676"/>
                  </a:cubicBezTo>
                  <a:cubicBezTo>
                    <a:pt x="5192" y="5585"/>
                    <a:pt x="4675" y="6727"/>
                    <a:pt x="4523" y="7022"/>
                  </a:cubicBezTo>
                  <a:lnTo>
                    <a:pt x="1000" y="7022"/>
                  </a:lnTo>
                  <a:cubicBezTo>
                    <a:pt x="848" y="6727"/>
                    <a:pt x="331" y="5585"/>
                    <a:pt x="331" y="3676"/>
                  </a:cubicBezTo>
                  <a:cubicBezTo>
                    <a:pt x="331" y="1776"/>
                    <a:pt x="848" y="634"/>
                    <a:pt x="1000" y="340"/>
                  </a:cubicBezTo>
                  <a:close/>
                  <a:moveTo>
                    <a:pt x="901" y="1"/>
                  </a:moveTo>
                  <a:cubicBezTo>
                    <a:pt x="839" y="1"/>
                    <a:pt x="785" y="36"/>
                    <a:pt x="759" y="81"/>
                  </a:cubicBezTo>
                  <a:cubicBezTo>
                    <a:pt x="732" y="135"/>
                    <a:pt x="0" y="1348"/>
                    <a:pt x="0" y="3676"/>
                  </a:cubicBezTo>
                  <a:cubicBezTo>
                    <a:pt x="0" y="6013"/>
                    <a:pt x="732" y="7227"/>
                    <a:pt x="759" y="7271"/>
                  </a:cubicBezTo>
                  <a:cubicBezTo>
                    <a:pt x="785" y="7325"/>
                    <a:pt x="839" y="7352"/>
                    <a:pt x="901" y="7352"/>
                  </a:cubicBezTo>
                  <a:lnTo>
                    <a:pt x="4622" y="7352"/>
                  </a:lnTo>
                  <a:cubicBezTo>
                    <a:pt x="4675" y="7352"/>
                    <a:pt x="4729" y="7325"/>
                    <a:pt x="4755" y="7271"/>
                  </a:cubicBezTo>
                  <a:cubicBezTo>
                    <a:pt x="4791" y="7227"/>
                    <a:pt x="5523" y="6013"/>
                    <a:pt x="5523" y="3676"/>
                  </a:cubicBezTo>
                  <a:cubicBezTo>
                    <a:pt x="5523" y="1348"/>
                    <a:pt x="4791" y="135"/>
                    <a:pt x="4755" y="81"/>
                  </a:cubicBezTo>
                  <a:cubicBezTo>
                    <a:pt x="4729" y="36"/>
                    <a:pt x="4675" y="1"/>
                    <a:pt x="4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7"/>
            <p:cNvSpPr/>
            <p:nvPr/>
          </p:nvSpPr>
          <p:spPr>
            <a:xfrm>
              <a:off x="8620243" y="2097852"/>
              <a:ext cx="420192" cy="35577"/>
            </a:xfrm>
            <a:custGeom>
              <a:avLst/>
              <a:gdLst/>
              <a:ahLst/>
              <a:cxnLst/>
              <a:rect l="l" t="t" r="r" b="b"/>
              <a:pathLst>
                <a:path w="7807" h="661" extrusionOk="0">
                  <a:moveTo>
                    <a:pt x="331" y="1"/>
                  </a:moveTo>
                  <a:cubicBezTo>
                    <a:pt x="143" y="1"/>
                    <a:pt x="1" y="144"/>
                    <a:pt x="1" y="331"/>
                  </a:cubicBezTo>
                  <a:cubicBezTo>
                    <a:pt x="1" y="420"/>
                    <a:pt x="36" y="500"/>
                    <a:pt x="99" y="563"/>
                  </a:cubicBezTo>
                  <a:cubicBezTo>
                    <a:pt x="152" y="625"/>
                    <a:pt x="241" y="661"/>
                    <a:pt x="331" y="661"/>
                  </a:cubicBezTo>
                  <a:lnTo>
                    <a:pt x="7476" y="661"/>
                  </a:lnTo>
                  <a:cubicBezTo>
                    <a:pt x="7655" y="661"/>
                    <a:pt x="7806" y="509"/>
                    <a:pt x="7806" y="331"/>
                  </a:cubicBezTo>
                  <a:cubicBezTo>
                    <a:pt x="7806" y="242"/>
                    <a:pt x="7771" y="153"/>
                    <a:pt x="7708" y="99"/>
                  </a:cubicBezTo>
                  <a:cubicBezTo>
                    <a:pt x="7646" y="37"/>
                    <a:pt x="7566" y="1"/>
                    <a:pt x="74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7"/>
            <p:cNvSpPr/>
            <p:nvPr/>
          </p:nvSpPr>
          <p:spPr>
            <a:xfrm>
              <a:off x="8620243" y="2497860"/>
              <a:ext cx="420192" cy="35577"/>
            </a:xfrm>
            <a:custGeom>
              <a:avLst/>
              <a:gdLst/>
              <a:ahLst/>
              <a:cxnLst/>
              <a:rect l="l" t="t" r="r" b="b"/>
              <a:pathLst>
                <a:path w="7807" h="661" extrusionOk="0">
                  <a:moveTo>
                    <a:pt x="331" y="0"/>
                  </a:moveTo>
                  <a:cubicBezTo>
                    <a:pt x="143" y="0"/>
                    <a:pt x="1" y="143"/>
                    <a:pt x="1" y="330"/>
                  </a:cubicBezTo>
                  <a:cubicBezTo>
                    <a:pt x="1" y="419"/>
                    <a:pt x="36" y="509"/>
                    <a:pt x="99" y="562"/>
                  </a:cubicBezTo>
                  <a:cubicBezTo>
                    <a:pt x="152" y="625"/>
                    <a:pt x="241" y="660"/>
                    <a:pt x="331" y="660"/>
                  </a:cubicBezTo>
                  <a:lnTo>
                    <a:pt x="7476" y="660"/>
                  </a:lnTo>
                  <a:cubicBezTo>
                    <a:pt x="7655" y="660"/>
                    <a:pt x="7806" y="517"/>
                    <a:pt x="7806" y="330"/>
                  </a:cubicBezTo>
                  <a:cubicBezTo>
                    <a:pt x="7806" y="241"/>
                    <a:pt x="7771" y="152"/>
                    <a:pt x="7708" y="98"/>
                  </a:cubicBezTo>
                  <a:cubicBezTo>
                    <a:pt x="7646" y="36"/>
                    <a:pt x="7566" y="0"/>
                    <a:pt x="7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7"/>
            <p:cNvSpPr/>
            <p:nvPr/>
          </p:nvSpPr>
          <p:spPr>
            <a:xfrm>
              <a:off x="8812281" y="1864047"/>
              <a:ext cx="35630" cy="35577"/>
            </a:xfrm>
            <a:custGeom>
              <a:avLst/>
              <a:gdLst/>
              <a:ahLst/>
              <a:cxnLst/>
              <a:rect l="l" t="t" r="r" b="b"/>
              <a:pathLst>
                <a:path w="662" h="661" extrusionOk="0">
                  <a:moveTo>
                    <a:pt x="331" y="0"/>
                  </a:moveTo>
                  <a:cubicBezTo>
                    <a:pt x="153" y="0"/>
                    <a:pt x="1" y="152"/>
                    <a:pt x="1" y="330"/>
                  </a:cubicBezTo>
                  <a:cubicBezTo>
                    <a:pt x="1" y="518"/>
                    <a:pt x="153" y="660"/>
                    <a:pt x="331" y="660"/>
                  </a:cubicBezTo>
                  <a:cubicBezTo>
                    <a:pt x="518" y="660"/>
                    <a:pt x="661" y="518"/>
                    <a:pt x="661" y="330"/>
                  </a:cubicBezTo>
                  <a:cubicBezTo>
                    <a:pt x="661" y="152"/>
                    <a:pt x="518"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2">
  <p:cSld name="CUSTOM_2_1">
    <p:spTree>
      <p:nvGrpSpPr>
        <p:cNvPr id="1" name="Shape 2940"/>
        <p:cNvGrpSpPr/>
        <p:nvPr/>
      </p:nvGrpSpPr>
      <p:grpSpPr>
        <a:xfrm>
          <a:off x="0" y="0"/>
          <a:ext cx="0" cy="0"/>
          <a:chOff x="0" y="0"/>
          <a:chExt cx="0" cy="0"/>
        </a:xfrm>
      </p:grpSpPr>
      <p:grpSp>
        <p:nvGrpSpPr>
          <p:cNvPr id="2941" name="Google Shape;2941;p43"/>
          <p:cNvGrpSpPr/>
          <p:nvPr/>
        </p:nvGrpSpPr>
        <p:grpSpPr>
          <a:xfrm>
            <a:off x="210775" y="-1392437"/>
            <a:ext cx="351500" cy="2497475"/>
            <a:chOff x="4378150" y="1221025"/>
            <a:chExt cx="351500" cy="2497475"/>
          </a:xfrm>
        </p:grpSpPr>
        <p:sp>
          <p:nvSpPr>
            <p:cNvPr id="2942" name="Google Shape;2942;p43"/>
            <p:cNvSpPr/>
            <p:nvPr/>
          </p:nvSpPr>
          <p:spPr>
            <a:xfrm>
              <a:off x="4378150" y="3385050"/>
              <a:ext cx="351500" cy="333450"/>
            </a:xfrm>
            <a:custGeom>
              <a:avLst/>
              <a:gdLst/>
              <a:ahLst/>
              <a:cxnLst/>
              <a:rect l="l" t="t" r="r" b="b"/>
              <a:pathLst>
                <a:path w="14060" h="13338" extrusionOk="0">
                  <a:moveTo>
                    <a:pt x="7030" y="2311"/>
                  </a:moveTo>
                  <a:lnTo>
                    <a:pt x="8226" y="5076"/>
                  </a:lnTo>
                  <a:cubicBezTo>
                    <a:pt x="8324" y="5299"/>
                    <a:pt x="8529" y="5451"/>
                    <a:pt x="8770" y="5478"/>
                  </a:cubicBezTo>
                  <a:lnTo>
                    <a:pt x="11776" y="5763"/>
                  </a:lnTo>
                  <a:lnTo>
                    <a:pt x="9510" y="7752"/>
                  </a:lnTo>
                  <a:cubicBezTo>
                    <a:pt x="9332" y="7913"/>
                    <a:pt x="9251" y="8154"/>
                    <a:pt x="9305" y="8395"/>
                  </a:cubicBezTo>
                  <a:lnTo>
                    <a:pt x="9965" y="11339"/>
                  </a:lnTo>
                  <a:lnTo>
                    <a:pt x="7360" y="9804"/>
                  </a:lnTo>
                  <a:cubicBezTo>
                    <a:pt x="7262" y="9742"/>
                    <a:pt x="7146" y="9706"/>
                    <a:pt x="7030" y="9706"/>
                  </a:cubicBezTo>
                  <a:cubicBezTo>
                    <a:pt x="6914" y="9706"/>
                    <a:pt x="6798" y="9742"/>
                    <a:pt x="6691" y="9804"/>
                  </a:cubicBezTo>
                  <a:lnTo>
                    <a:pt x="4095" y="11339"/>
                  </a:lnTo>
                  <a:lnTo>
                    <a:pt x="4755" y="8395"/>
                  </a:lnTo>
                  <a:cubicBezTo>
                    <a:pt x="4809" y="8154"/>
                    <a:pt x="4729" y="7913"/>
                    <a:pt x="4550" y="7752"/>
                  </a:cubicBezTo>
                  <a:lnTo>
                    <a:pt x="2284" y="5763"/>
                  </a:lnTo>
                  <a:lnTo>
                    <a:pt x="5291" y="5478"/>
                  </a:lnTo>
                  <a:cubicBezTo>
                    <a:pt x="5531" y="5451"/>
                    <a:pt x="5737" y="5299"/>
                    <a:pt x="5835" y="5076"/>
                  </a:cubicBezTo>
                  <a:lnTo>
                    <a:pt x="7030" y="2311"/>
                  </a:lnTo>
                  <a:close/>
                  <a:moveTo>
                    <a:pt x="7030" y="0"/>
                  </a:moveTo>
                  <a:cubicBezTo>
                    <a:pt x="6771" y="0"/>
                    <a:pt x="6531" y="152"/>
                    <a:pt x="6424" y="393"/>
                  </a:cubicBezTo>
                  <a:lnTo>
                    <a:pt x="4773" y="4202"/>
                  </a:lnTo>
                  <a:lnTo>
                    <a:pt x="643" y="4594"/>
                  </a:lnTo>
                  <a:cubicBezTo>
                    <a:pt x="384" y="4612"/>
                    <a:pt x="161" y="4791"/>
                    <a:pt x="81" y="5040"/>
                  </a:cubicBezTo>
                  <a:cubicBezTo>
                    <a:pt x="0" y="5290"/>
                    <a:pt x="81" y="5567"/>
                    <a:pt x="277" y="5736"/>
                  </a:cubicBezTo>
                  <a:lnTo>
                    <a:pt x="3381" y="8484"/>
                  </a:lnTo>
                  <a:lnTo>
                    <a:pt x="2480" y="12534"/>
                  </a:lnTo>
                  <a:cubicBezTo>
                    <a:pt x="2427" y="12793"/>
                    <a:pt x="2525" y="13060"/>
                    <a:pt x="2739" y="13212"/>
                  </a:cubicBezTo>
                  <a:cubicBezTo>
                    <a:pt x="2851" y="13295"/>
                    <a:pt x="2987" y="13338"/>
                    <a:pt x="3126" y="13338"/>
                  </a:cubicBezTo>
                  <a:cubicBezTo>
                    <a:pt x="3240" y="13338"/>
                    <a:pt x="3357" y="13308"/>
                    <a:pt x="3462" y="13248"/>
                  </a:cubicBezTo>
                  <a:lnTo>
                    <a:pt x="7030" y="11134"/>
                  </a:lnTo>
                  <a:lnTo>
                    <a:pt x="10599" y="13248"/>
                  </a:lnTo>
                  <a:cubicBezTo>
                    <a:pt x="10706" y="13310"/>
                    <a:pt x="10822" y="13337"/>
                    <a:pt x="10938" y="13337"/>
                  </a:cubicBezTo>
                  <a:cubicBezTo>
                    <a:pt x="11071" y="13337"/>
                    <a:pt x="11205" y="13292"/>
                    <a:pt x="11321" y="13212"/>
                  </a:cubicBezTo>
                  <a:cubicBezTo>
                    <a:pt x="11535" y="13060"/>
                    <a:pt x="11633" y="12793"/>
                    <a:pt x="11580" y="12534"/>
                  </a:cubicBezTo>
                  <a:lnTo>
                    <a:pt x="10679" y="8484"/>
                  </a:lnTo>
                  <a:lnTo>
                    <a:pt x="13783" y="5736"/>
                  </a:lnTo>
                  <a:cubicBezTo>
                    <a:pt x="13980" y="5567"/>
                    <a:pt x="14060" y="5290"/>
                    <a:pt x="13980" y="5040"/>
                  </a:cubicBezTo>
                  <a:cubicBezTo>
                    <a:pt x="13899" y="4791"/>
                    <a:pt x="13676" y="4612"/>
                    <a:pt x="13418" y="4594"/>
                  </a:cubicBezTo>
                  <a:lnTo>
                    <a:pt x="9278" y="4202"/>
                  </a:lnTo>
                  <a:lnTo>
                    <a:pt x="7637" y="393"/>
                  </a:lnTo>
                  <a:cubicBezTo>
                    <a:pt x="7530" y="152"/>
                    <a:pt x="7289" y="0"/>
                    <a:pt x="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3"/>
            <p:cNvSpPr/>
            <p:nvPr/>
          </p:nvSpPr>
          <p:spPr>
            <a:xfrm>
              <a:off x="4522450" y="2299800"/>
              <a:ext cx="62925" cy="1022600"/>
            </a:xfrm>
            <a:custGeom>
              <a:avLst/>
              <a:gdLst/>
              <a:ahLst/>
              <a:cxnLst/>
              <a:rect l="l" t="t" r="r" b="b"/>
              <a:pathLst>
                <a:path w="2517" h="40904" extrusionOk="0">
                  <a:moveTo>
                    <a:pt x="1258" y="1"/>
                  </a:moveTo>
                  <a:cubicBezTo>
                    <a:pt x="562" y="1"/>
                    <a:pt x="0" y="563"/>
                    <a:pt x="0" y="1258"/>
                  </a:cubicBezTo>
                  <a:cubicBezTo>
                    <a:pt x="0" y="1954"/>
                    <a:pt x="562" y="2516"/>
                    <a:pt x="1258" y="2516"/>
                  </a:cubicBezTo>
                  <a:cubicBezTo>
                    <a:pt x="1954" y="2516"/>
                    <a:pt x="2516" y="1954"/>
                    <a:pt x="2516" y="1258"/>
                  </a:cubicBezTo>
                  <a:cubicBezTo>
                    <a:pt x="2516" y="563"/>
                    <a:pt x="1954" y="1"/>
                    <a:pt x="1258" y="1"/>
                  </a:cubicBezTo>
                  <a:close/>
                  <a:moveTo>
                    <a:pt x="1258" y="5487"/>
                  </a:moveTo>
                  <a:cubicBezTo>
                    <a:pt x="562" y="5487"/>
                    <a:pt x="0" y="6049"/>
                    <a:pt x="0" y="6745"/>
                  </a:cubicBezTo>
                  <a:cubicBezTo>
                    <a:pt x="0" y="7441"/>
                    <a:pt x="562" y="8003"/>
                    <a:pt x="1258" y="8003"/>
                  </a:cubicBezTo>
                  <a:cubicBezTo>
                    <a:pt x="1954" y="8003"/>
                    <a:pt x="2516" y="7441"/>
                    <a:pt x="2516" y="6745"/>
                  </a:cubicBezTo>
                  <a:cubicBezTo>
                    <a:pt x="2516" y="6049"/>
                    <a:pt x="1954" y="5487"/>
                    <a:pt x="1258" y="5487"/>
                  </a:cubicBezTo>
                  <a:close/>
                  <a:moveTo>
                    <a:pt x="1258" y="10973"/>
                  </a:moveTo>
                  <a:cubicBezTo>
                    <a:pt x="562" y="10973"/>
                    <a:pt x="0" y="11535"/>
                    <a:pt x="0" y="12231"/>
                  </a:cubicBezTo>
                  <a:cubicBezTo>
                    <a:pt x="0" y="12927"/>
                    <a:pt x="562" y="13480"/>
                    <a:pt x="1258" y="13480"/>
                  </a:cubicBezTo>
                  <a:cubicBezTo>
                    <a:pt x="1954" y="13480"/>
                    <a:pt x="2516" y="12927"/>
                    <a:pt x="2516" y="12231"/>
                  </a:cubicBezTo>
                  <a:cubicBezTo>
                    <a:pt x="2516" y="11535"/>
                    <a:pt x="1954" y="10973"/>
                    <a:pt x="1258" y="10973"/>
                  </a:cubicBezTo>
                  <a:close/>
                  <a:moveTo>
                    <a:pt x="1258" y="16451"/>
                  </a:moveTo>
                  <a:cubicBezTo>
                    <a:pt x="562" y="16451"/>
                    <a:pt x="0" y="17022"/>
                    <a:pt x="0" y="17709"/>
                  </a:cubicBezTo>
                  <a:cubicBezTo>
                    <a:pt x="0" y="18405"/>
                    <a:pt x="562" y="18976"/>
                    <a:pt x="1258" y="18976"/>
                  </a:cubicBezTo>
                  <a:cubicBezTo>
                    <a:pt x="1954" y="18976"/>
                    <a:pt x="2516" y="18405"/>
                    <a:pt x="2516" y="17709"/>
                  </a:cubicBezTo>
                  <a:cubicBezTo>
                    <a:pt x="2516" y="17022"/>
                    <a:pt x="1954" y="16451"/>
                    <a:pt x="1258" y="16451"/>
                  </a:cubicBezTo>
                  <a:close/>
                  <a:moveTo>
                    <a:pt x="1258" y="21946"/>
                  </a:moveTo>
                  <a:cubicBezTo>
                    <a:pt x="562" y="21946"/>
                    <a:pt x="0" y="22499"/>
                    <a:pt x="0" y="23195"/>
                  </a:cubicBezTo>
                  <a:cubicBezTo>
                    <a:pt x="0" y="23891"/>
                    <a:pt x="562" y="24453"/>
                    <a:pt x="1258" y="24453"/>
                  </a:cubicBezTo>
                  <a:cubicBezTo>
                    <a:pt x="1954" y="24453"/>
                    <a:pt x="2516" y="23891"/>
                    <a:pt x="2516" y="23195"/>
                  </a:cubicBezTo>
                  <a:cubicBezTo>
                    <a:pt x="2516" y="22499"/>
                    <a:pt x="1954" y="21946"/>
                    <a:pt x="1258" y="21946"/>
                  </a:cubicBezTo>
                  <a:close/>
                  <a:moveTo>
                    <a:pt x="1258" y="27424"/>
                  </a:moveTo>
                  <a:cubicBezTo>
                    <a:pt x="562" y="27424"/>
                    <a:pt x="0" y="27986"/>
                    <a:pt x="0" y="28682"/>
                  </a:cubicBezTo>
                  <a:cubicBezTo>
                    <a:pt x="0" y="29377"/>
                    <a:pt x="562" y="29939"/>
                    <a:pt x="1258" y="29939"/>
                  </a:cubicBezTo>
                  <a:cubicBezTo>
                    <a:pt x="1954" y="29939"/>
                    <a:pt x="2516" y="29377"/>
                    <a:pt x="2516" y="28682"/>
                  </a:cubicBezTo>
                  <a:cubicBezTo>
                    <a:pt x="2516" y="27986"/>
                    <a:pt x="1954" y="27424"/>
                    <a:pt x="1258" y="27424"/>
                  </a:cubicBezTo>
                  <a:close/>
                  <a:moveTo>
                    <a:pt x="1258" y="32910"/>
                  </a:moveTo>
                  <a:cubicBezTo>
                    <a:pt x="562" y="32910"/>
                    <a:pt x="0" y="33472"/>
                    <a:pt x="0" y="34168"/>
                  </a:cubicBezTo>
                  <a:cubicBezTo>
                    <a:pt x="0" y="34855"/>
                    <a:pt x="562" y="35426"/>
                    <a:pt x="1258" y="35426"/>
                  </a:cubicBezTo>
                  <a:cubicBezTo>
                    <a:pt x="1954" y="35426"/>
                    <a:pt x="2516" y="34855"/>
                    <a:pt x="2516" y="34168"/>
                  </a:cubicBezTo>
                  <a:cubicBezTo>
                    <a:pt x="2516" y="33472"/>
                    <a:pt x="1954" y="32910"/>
                    <a:pt x="1258" y="32910"/>
                  </a:cubicBezTo>
                  <a:close/>
                  <a:moveTo>
                    <a:pt x="1258" y="38397"/>
                  </a:moveTo>
                  <a:cubicBezTo>
                    <a:pt x="562" y="38397"/>
                    <a:pt x="0" y="38959"/>
                    <a:pt x="0" y="39654"/>
                  </a:cubicBezTo>
                  <a:cubicBezTo>
                    <a:pt x="0" y="40350"/>
                    <a:pt x="562" y="40903"/>
                    <a:pt x="1258" y="40903"/>
                  </a:cubicBezTo>
                  <a:cubicBezTo>
                    <a:pt x="1954" y="40903"/>
                    <a:pt x="2516" y="40350"/>
                    <a:pt x="2516" y="39654"/>
                  </a:cubicBezTo>
                  <a:cubicBezTo>
                    <a:pt x="2516" y="38959"/>
                    <a:pt x="1954" y="38397"/>
                    <a:pt x="1258" y="383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3"/>
            <p:cNvSpPr/>
            <p:nvPr/>
          </p:nvSpPr>
          <p:spPr>
            <a:xfrm>
              <a:off x="4545425" y="2331250"/>
              <a:ext cx="16975" cy="1079025"/>
            </a:xfrm>
            <a:custGeom>
              <a:avLst/>
              <a:gdLst/>
              <a:ahLst/>
              <a:cxnLst/>
              <a:rect l="l" t="t" r="r" b="b"/>
              <a:pathLst>
                <a:path w="679" h="43161" extrusionOk="0">
                  <a:moveTo>
                    <a:pt x="0" y="0"/>
                  </a:moveTo>
                  <a:lnTo>
                    <a:pt x="0" y="43160"/>
                  </a:lnTo>
                  <a:lnTo>
                    <a:pt x="678" y="43160"/>
                  </a:lnTo>
                  <a:lnTo>
                    <a:pt x="6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3"/>
            <p:cNvSpPr/>
            <p:nvPr/>
          </p:nvSpPr>
          <p:spPr>
            <a:xfrm>
              <a:off x="4522450" y="1221025"/>
              <a:ext cx="62925" cy="1022600"/>
            </a:xfrm>
            <a:custGeom>
              <a:avLst/>
              <a:gdLst/>
              <a:ahLst/>
              <a:cxnLst/>
              <a:rect l="l" t="t" r="r" b="b"/>
              <a:pathLst>
                <a:path w="2517" h="40904" extrusionOk="0">
                  <a:moveTo>
                    <a:pt x="1258" y="1"/>
                  </a:moveTo>
                  <a:cubicBezTo>
                    <a:pt x="562" y="1"/>
                    <a:pt x="0" y="554"/>
                    <a:pt x="0" y="1250"/>
                  </a:cubicBezTo>
                  <a:cubicBezTo>
                    <a:pt x="0" y="1945"/>
                    <a:pt x="562" y="2507"/>
                    <a:pt x="1258" y="2507"/>
                  </a:cubicBezTo>
                  <a:cubicBezTo>
                    <a:pt x="1954" y="2507"/>
                    <a:pt x="2516" y="1945"/>
                    <a:pt x="2516" y="1250"/>
                  </a:cubicBezTo>
                  <a:cubicBezTo>
                    <a:pt x="2516" y="554"/>
                    <a:pt x="1954" y="1"/>
                    <a:pt x="1258" y="1"/>
                  </a:cubicBezTo>
                  <a:close/>
                  <a:moveTo>
                    <a:pt x="1258" y="5478"/>
                  </a:moveTo>
                  <a:cubicBezTo>
                    <a:pt x="562" y="5478"/>
                    <a:pt x="0" y="6049"/>
                    <a:pt x="0" y="6745"/>
                  </a:cubicBezTo>
                  <a:cubicBezTo>
                    <a:pt x="0" y="7432"/>
                    <a:pt x="562" y="7994"/>
                    <a:pt x="1258" y="7994"/>
                  </a:cubicBezTo>
                  <a:cubicBezTo>
                    <a:pt x="1954" y="7994"/>
                    <a:pt x="2516" y="7432"/>
                    <a:pt x="2516" y="6745"/>
                  </a:cubicBezTo>
                  <a:cubicBezTo>
                    <a:pt x="2516" y="6049"/>
                    <a:pt x="1954" y="5478"/>
                    <a:pt x="1258" y="5478"/>
                  </a:cubicBezTo>
                  <a:close/>
                  <a:moveTo>
                    <a:pt x="1258" y="10965"/>
                  </a:moveTo>
                  <a:cubicBezTo>
                    <a:pt x="562" y="10965"/>
                    <a:pt x="0" y="11527"/>
                    <a:pt x="0" y="12222"/>
                  </a:cubicBezTo>
                  <a:cubicBezTo>
                    <a:pt x="0" y="12918"/>
                    <a:pt x="562" y="13480"/>
                    <a:pt x="1258" y="13480"/>
                  </a:cubicBezTo>
                  <a:cubicBezTo>
                    <a:pt x="1954" y="13480"/>
                    <a:pt x="2516" y="12918"/>
                    <a:pt x="2516" y="12222"/>
                  </a:cubicBezTo>
                  <a:cubicBezTo>
                    <a:pt x="2516" y="11527"/>
                    <a:pt x="1954" y="10965"/>
                    <a:pt x="1258" y="10965"/>
                  </a:cubicBezTo>
                  <a:close/>
                  <a:moveTo>
                    <a:pt x="1258" y="16451"/>
                  </a:moveTo>
                  <a:cubicBezTo>
                    <a:pt x="562" y="16451"/>
                    <a:pt x="0" y="17013"/>
                    <a:pt x="0" y="17709"/>
                  </a:cubicBezTo>
                  <a:cubicBezTo>
                    <a:pt x="0" y="18405"/>
                    <a:pt x="562" y="18967"/>
                    <a:pt x="1258" y="18967"/>
                  </a:cubicBezTo>
                  <a:cubicBezTo>
                    <a:pt x="1954" y="18967"/>
                    <a:pt x="2516" y="18405"/>
                    <a:pt x="2516" y="17709"/>
                  </a:cubicBezTo>
                  <a:cubicBezTo>
                    <a:pt x="2516" y="17013"/>
                    <a:pt x="1954" y="16451"/>
                    <a:pt x="1258" y="16451"/>
                  </a:cubicBezTo>
                  <a:close/>
                  <a:moveTo>
                    <a:pt x="1258" y="21937"/>
                  </a:moveTo>
                  <a:cubicBezTo>
                    <a:pt x="562" y="21937"/>
                    <a:pt x="0" y="22499"/>
                    <a:pt x="0" y="23195"/>
                  </a:cubicBezTo>
                  <a:cubicBezTo>
                    <a:pt x="0" y="23891"/>
                    <a:pt x="562" y="24453"/>
                    <a:pt x="1258" y="24453"/>
                  </a:cubicBezTo>
                  <a:cubicBezTo>
                    <a:pt x="1954" y="24453"/>
                    <a:pt x="2516" y="23891"/>
                    <a:pt x="2516" y="23195"/>
                  </a:cubicBezTo>
                  <a:cubicBezTo>
                    <a:pt x="2516" y="22499"/>
                    <a:pt x="1954" y="21937"/>
                    <a:pt x="1258" y="21937"/>
                  </a:cubicBezTo>
                  <a:close/>
                  <a:moveTo>
                    <a:pt x="1258" y="27424"/>
                  </a:moveTo>
                  <a:cubicBezTo>
                    <a:pt x="562" y="27424"/>
                    <a:pt x="0" y="27986"/>
                    <a:pt x="0" y="28673"/>
                  </a:cubicBezTo>
                  <a:cubicBezTo>
                    <a:pt x="0" y="29369"/>
                    <a:pt x="562" y="29940"/>
                    <a:pt x="1258" y="29940"/>
                  </a:cubicBezTo>
                  <a:cubicBezTo>
                    <a:pt x="1954" y="29940"/>
                    <a:pt x="2516" y="29369"/>
                    <a:pt x="2516" y="28673"/>
                  </a:cubicBezTo>
                  <a:cubicBezTo>
                    <a:pt x="2516" y="27986"/>
                    <a:pt x="1954" y="27424"/>
                    <a:pt x="1258" y="27424"/>
                  </a:cubicBezTo>
                  <a:close/>
                  <a:moveTo>
                    <a:pt x="1258" y="32910"/>
                  </a:moveTo>
                  <a:cubicBezTo>
                    <a:pt x="562" y="32910"/>
                    <a:pt x="0" y="33463"/>
                    <a:pt x="0" y="34159"/>
                  </a:cubicBezTo>
                  <a:cubicBezTo>
                    <a:pt x="0" y="34855"/>
                    <a:pt x="562" y="35417"/>
                    <a:pt x="1258" y="35417"/>
                  </a:cubicBezTo>
                  <a:cubicBezTo>
                    <a:pt x="1954" y="35417"/>
                    <a:pt x="2516" y="34855"/>
                    <a:pt x="2516" y="34159"/>
                  </a:cubicBezTo>
                  <a:cubicBezTo>
                    <a:pt x="2516" y="33463"/>
                    <a:pt x="1954" y="32910"/>
                    <a:pt x="1258" y="32910"/>
                  </a:cubicBezTo>
                  <a:close/>
                  <a:moveTo>
                    <a:pt x="1258" y="38388"/>
                  </a:moveTo>
                  <a:cubicBezTo>
                    <a:pt x="562" y="38388"/>
                    <a:pt x="0" y="38950"/>
                    <a:pt x="0" y="39646"/>
                  </a:cubicBezTo>
                  <a:cubicBezTo>
                    <a:pt x="0" y="40341"/>
                    <a:pt x="562" y="40903"/>
                    <a:pt x="1258" y="40903"/>
                  </a:cubicBezTo>
                  <a:cubicBezTo>
                    <a:pt x="1954" y="40903"/>
                    <a:pt x="2516" y="40341"/>
                    <a:pt x="2516" y="39646"/>
                  </a:cubicBezTo>
                  <a:cubicBezTo>
                    <a:pt x="2516" y="38950"/>
                    <a:pt x="1954" y="38388"/>
                    <a:pt x="1258" y="383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3"/>
            <p:cNvSpPr/>
            <p:nvPr/>
          </p:nvSpPr>
          <p:spPr>
            <a:xfrm>
              <a:off x="4545425" y="1252250"/>
              <a:ext cx="16975" cy="1079025"/>
            </a:xfrm>
            <a:custGeom>
              <a:avLst/>
              <a:gdLst/>
              <a:ahLst/>
              <a:cxnLst/>
              <a:rect l="l" t="t" r="r" b="b"/>
              <a:pathLst>
                <a:path w="679" h="43161" extrusionOk="0">
                  <a:moveTo>
                    <a:pt x="0" y="1"/>
                  </a:moveTo>
                  <a:lnTo>
                    <a:pt x="0" y="43160"/>
                  </a:lnTo>
                  <a:lnTo>
                    <a:pt x="678" y="43160"/>
                  </a:lnTo>
                  <a:lnTo>
                    <a:pt x="6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7" name="Google Shape;2947;p43"/>
          <p:cNvGrpSpPr/>
          <p:nvPr/>
        </p:nvGrpSpPr>
        <p:grpSpPr>
          <a:xfrm>
            <a:off x="331111" y="4227154"/>
            <a:ext cx="762985" cy="762897"/>
            <a:chOff x="8021087" y="4295195"/>
            <a:chExt cx="1136578" cy="1136447"/>
          </a:xfrm>
        </p:grpSpPr>
        <p:sp>
          <p:nvSpPr>
            <p:cNvPr id="2948" name="Google Shape;2948;p43"/>
            <p:cNvSpPr/>
            <p:nvPr/>
          </p:nvSpPr>
          <p:spPr>
            <a:xfrm>
              <a:off x="8084049" y="4358026"/>
              <a:ext cx="1010657" cy="1010788"/>
            </a:xfrm>
            <a:custGeom>
              <a:avLst/>
              <a:gdLst/>
              <a:ahLst/>
              <a:cxnLst/>
              <a:rect l="l" t="t" r="r" b="b"/>
              <a:pathLst>
                <a:path w="61994" h="62002" extrusionOk="0">
                  <a:moveTo>
                    <a:pt x="30903" y="1"/>
                  </a:moveTo>
                  <a:lnTo>
                    <a:pt x="21893" y="9011"/>
                  </a:lnTo>
                  <a:lnTo>
                    <a:pt x="9145" y="9011"/>
                  </a:lnTo>
                  <a:lnTo>
                    <a:pt x="9145" y="21759"/>
                  </a:lnTo>
                  <a:lnTo>
                    <a:pt x="1" y="30903"/>
                  </a:lnTo>
                  <a:lnTo>
                    <a:pt x="9145" y="40056"/>
                  </a:lnTo>
                  <a:lnTo>
                    <a:pt x="9145" y="52982"/>
                  </a:lnTo>
                  <a:lnTo>
                    <a:pt x="22080" y="52982"/>
                  </a:lnTo>
                  <a:lnTo>
                    <a:pt x="31091" y="62002"/>
                  </a:lnTo>
                  <a:lnTo>
                    <a:pt x="40101" y="52982"/>
                  </a:lnTo>
                  <a:lnTo>
                    <a:pt x="52849" y="52982"/>
                  </a:lnTo>
                  <a:lnTo>
                    <a:pt x="52849" y="40234"/>
                  </a:lnTo>
                  <a:lnTo>
                    <a:pt x="61993" y="31090"/>
                  </a:lnTo>
                  <a:lnTo>
                    <a:pt x="52849" y="21946"/>
                  </a:lnTo>
                  <a:lnTo>
                    <a:pt x="52849" y="9011"/>
                  </a:lnTo>
                  <a:lnTo>
                    <a:pt x="39914" y="9011"/>
                  </a:lnTo>
                  <a:lnTo>
                    <a:pt x="309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3"/>
            <p:cNvSpPr/>
            <p:nvPr/>
          </p:nvSpPr>
          <p:spPr>
            <a:xfrm>
              <a:off x="8021087" y="4295195"/>
              <a:ext cx="1136578" cy="1136447"/>
            </a:xfrm>
            <a:custGeom>
              <a:avLst/>
              <a:gdLst/>
              <a:ahLst/>
              <a:cxnLst/>
              <a:rect l="l" t="t" r="r" b="b"/>
              <a:pathLst>
                <a:path w="69718" h="69710" extrusionOk="0">
                  <a:moveTo>
                    <a:pt x="34756" y="1812"/>
                  </a:moveTo>
                  <a:lnTo>
                    <a:pt x="44364" y="11420"/>
                  </a:lnTo>
                  <a:lnTo>
                    <a:pt x="58147" y="11420"/>
                  </a:lnTo>
                  <a:lnTo>
                    <a:pt x="58147" y="25203"/>
                  </a:lnTo>
                  <a:lnTo>
                    <a:pt x="67898" y="34953"/>
                  </a:lnTo>
                  <a:lnTo>
                    <a:pt x="58147" y="44704"/>
                  </a:lnTo>
                  <a:lnTo>
                    <a:pt x="58147" y="58291"/>
                  </a:lnTo>
                  <a:lnTo>
                    <a:pt x="44570" y="58291"/>
                  </a:lnTo>
                  <a:lnTo>
                    <a:pt x="34962" y="67899"/>
                  </a:lnTo>
                  <a:lnTo>
                    <a:pt x="25354" y="58291"/>
                  </a:lnTo>
                  <a:lnTo>
                    <a:pt x="11571" y="58291"/>
                  </a:lnTo>
                  <a:lnTo>
                    <a:pt x="11571" y="44499"/>
                  </a:lnTo>
                  <a:lnTo>
                    <a:pt x="1820" y="34748"/>
                  </a:lnTo>
                  <a:lnTo>
                    <a:pt x="11571" y="24997"/>
                  </a:lnTo>
                  <a:lnTo>
                    <a:pt x="11571" y="11420"/>
                  </a:lnTo>
                  <a:lnTo>
                    <a:pt x="25148" y="11420"/>
                  </a:lnTo>
                  <a:lnTo>
                    <a:pt x="34756" y="1812"/>
                  </a:lnTo>
                  <a:close/>
                  <a:moveTo>
                    <a:pt x="34756" y="1"/>
                  </a:moveTo>
                  <a:lnTo>
                    <a:pt x="24622" y="10135"/>
                  </a:lnTo>
                  <a:lnTo>
                    <a:pt x="10286" y="10135"/>
                  </a:lnTo>
                  <a:lnTo>
                    <a:pt x="10286" y="24471"/>
                  </a:lnTo>
                  <a:lnTo>
                    <a:pt x="0" y="34748"/>
                  </a:lnTo>
                  <a:lnTo>
                    <a:pt x="10286" y="45034"/>
                  </a:lnTo>
                  <a:lnTo>
                    <a:pt x="10286" y="59575"/>
                  </a:lnTo>
                  <a:lnTo>
                    <a:pt x="24827" y="59575"/>
                  </a:lnTo>
                  <a:lnTo>
                    <a:pt x="34962" y="69709"/>
                  </a:lnTo>
                  <a:lnTo>
                    <a:pt x="45096" y="59575"/>
                  </a:lnTo>
                  <a:lnTo>
                    <a:pt x="59432" y="59575"/>
                  </a:lnTo>
                  <a:lnTo>
                    <a:pt x="59432" y="45239"/>
                  </a:lnTo>
                  <a:lnTo>
                    <a:pt x="69718" y="34953"/>
                  </a:lnTo>
                  <a:lnTo>
                    <a:pt x="59432" y="24676"/>
                  </a:lnTo>
                  <a:lnTo>
                    <a:pt x="59432" y="10135"/>
                  </a:lnTo>
                  <a:lnTo>
                    <a:pt x="44891" y="10135"/>
                  </a:lnTo>
                  <a:lnTo>
                    <a:pt x="347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3"/>
            <p:cNvSpPr/>
            <p:nvPr/>
          </p:nvSpPr>
          <p:spPr>
            <a:xfrm>
              <a:off x="8121871" y="4393371"/>
              <a:ext cx="937051" cy="937051"/>
            </a:xfrm>
            <a:custGeom>
              <a:avLst/>
              <a:gdLst/>
              <a:ahLst/>
              <a:cxnLst/>
              <a:rect l="l" t="t" r="r" b="b"/>
              <a:pathLst>
                <a:path w="57479" h="57479" extrusionOk="0">
                  <a:moveTo>
                    <a:pt x="28655" y="0"/>
                  </a:moveTo>
                  <a:lnTo>
                    <a:pt x="20296" y="8351"/>
                  </a:lnTo>
                  <a:lnTo>
                    <a:pt x="8484" y="8351"/>
                  </a:lnTo>
                  <a:lnTo>
                    <a:pt x="8484" y="20171"/>
                  </a:lnTo>
                  <a:lnTo>
                    <a:pt x="0" y="28646"/>
                  </a:lnTo>
                  <a:lnTo>
                    <a:pt x="8484" y="37130"/>
                  </a:lnTo>
                  <a:lnTo>
                    <a:pt x="8484" y="49119"/>
                  </a:lnTo>
                  <a:lnTo>
                    <a:pt x="20474" y="49119"/>
                  </a:lnTo>
                  <a:lnTo>
                    <a:pt x="28824" y="57478"/>
                  </a:lnTo>
                  <a:lnTo>
                    <a:pt x="37183" y="49119"/>
                  </a:lnTo>
                  <a:lnTo>
                    <a:pt x="49004" y="49119"/>
                  </a:lnTo>
                  <a:lnTo>
                    <a:pt x="49004" y="37299"/>
                  </a:lnTo>
                  <a:lnTo>
                    <a:pt x="57479" y="28824"/>
                  </a:lnTo>
                  <a:lnTo>
                    <a:pt x="49004" y="20340"/>
                  </a:lnTo>
                  <a:lnTo>
                    <a:pt x="49004" y="8351"/>
                  </a:lnTo>
                  <a:lnTo>
                    <a:pt x="37014" y="8351"/>
                  </a:lnTo>
                  <a:lnTo>
                    <a:pt x="286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1" name="Google Shape;2951;p43"/>
          <p:cNvGrpSpPr/>
          <p:nvPr/>
        </p:nvGrpSpPr>
        <p:grpSpPr>
          <a:xfrm>
            <a:off x="2156687" y="-1104765"/>
            <a:ext cx="2415313" cy="2415313"/>
            <a:chOff x="277450" y="4273200"/>
            <a:chExt cx="870289" cy="870289"/>
          </a:xfrm>
        </p:grpSpPr>
        <p:sp>
          <p:nvSpPr>
            <p:cNvPr id="2952" name="Google Shape;2952;p43"/>
            <p:cNvSpPr/>
            <p:nvPr/>
          </p:nvSpPr>
          <p:spPr>
            <a:xfrm>
              <a:off x="325701" y="4321451"/>
              <a:ext cx="773783" cy="773783"/>
            </a:xfrm>
            <a:custGeom>
              <a:avLst/>
              <a:gdLst/>
              <a:ahLst/>
              <a:cxnLst/>
              <a:rect l="l" t="t" r="r" b="b"/>
              <a:pathLst>
                <a:path w="48076" h="48076" extrusionOk="0">
                  <a:moveTo>
                    <a:pt x="23962" y="0"/>
                  </a:moveTo>
                  <a:lnTo>
                    <a:pt x="16977" y="6985"/>
                  </a:lnTo>
                  <a:lnTo>
                    <a:pt x="7092" y="6985"/>
                  </a:lnTo>
                  <a:lnTo>
                    <a:pt x="7092" y="16870"/>
                  </a:lnTo>
                  <a:lnTo>
                    <a:pt x="0" y="23962"/>
                  </a:lnTo>
                  <a:lnTo>
                    <a:pt x="7092" y="31054"/>
                  </a:lnTo>
                  <a:lnTo>
                    <a:pt x="7092" y="41090"/>
                  </a:lnTo>
                  <a:lnTo>
                    <a:pt x="17120" y="41090"/>
                  </a:lnTo>
                  <a:lnTo>
                    <a:pt x="24114" y="48076"/>
                  </a:lnTo>
                  <a:lnTo>
                    <a:pt x="31099" y="41090"/>
                  </a:lnTo>
                  <a:lnTo>
                    <a:pt x="40983" y="41090"/>
                  </a:lnTo>
                  <a:lnTo>
                    <a:pt x="40983" y="31206"/>
                  </a:lnTo>
                  <a:lnTo>
                    <a:pt x="48076" y="24114"/>
                  </a:lnTo>
                  <a:lnTo>
                    <a:pt x="40983" y="17022"/>
                  </a:lnTo>
                  <a:lnTo>
                    <a:pt x="40983" y="6985"/>
                  </a:lnTo>
                  <a:lnTo>
                    <a:pt x="30956" y="6985"/>
                  </a:lnTo>
                  <a:lnTo>
                    <a:pt x="239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3"/>
            <p:cNvSpPr/>
            <p:nvPr/>
          </p:nvSpPr>
          <p:spPr>
            <a:xfrm>
              <a:off x="277450" y="4273200"/>
              <a:ext cx="870289" cy="870289"/>
            </a:xfrm>
            <a:custGeom>
              <a:avLst/>
              <a:gdLst/>
              <a:ahLst/>
              <a:cxnLst/>
              <a:rect l="l" t="t" r="r" b="b"/>
              <a:pathLst>
                <a:path w="54072" h="54072" extrusionOk="0">
                  <a:moveTo>
                    <a:pt x="26960" y="1410"/>
                  </a:moveTo>
                  <a:lnTo>
                    <a:pt x="34409" y="8859"/>
                  </a:lnTo>
                  <a:lnTo>
                    <a:pt x="45097" y="8859"/>
                  </a:lnTo>
                  <a:lnTo>
                    <a:pt x="45097" y="19556"/>
                  </a:lnTo>
                  <a:lnTo>
                    <a:pt x="52662" y="27112"/>
                  </a:lnTo>
                  <a:lnTo>
                    <a:pt x="45097" y="34677"/>
                  </a:lnTo>
                  <a:lnTo>
                    <a:pt x="45097" y="45212"/>
                  </a:lnTo>
                  <a:lnTo>
                    <a:pt x="34561" y="45212"/>
                  </a:lnTo>
                  <a:lnTo>
                    <a:pt x="27112" y="52662"/>
                  </a:lnTo>
                  <a:lnTo>
                    <a:pt x="19663" y="45212"/>
                  </a:lnTo>
                  <a:lnTo>
                    <a:pt x="8975" y="45212"/>
                  </a:lnTo>
                  <a:lnTo>
                    <a:pt x="8975" y="34516"/>
                  </a:lnTo>
                  <a:lnTo>
                    <a:pt x="1410" y="26960"/>
                  </a:lnTo>
                  <a:lnTo>
                    <a:pt x="8975" y="19395"/>
                  </a:lnTo>
                  <a:lnTo>
                    <a:pt x="8975" y="8859"/>
                  </a:lnTo>
                  <a:lnTo>
                    <a:pt x="19502" y="8859"/>
                  </a:lnTo>
                  <a:lnTo>
                    <a:pt x="26960" y="1410"/>
                  </a:lnTo>
                  <a:close/>
                  <a:moveTo>
                    <a:pt x="26960" y="1"/>
                  </a:moveTo>
                  <a:lnTo>
                    <a:pt x="19092" y="7860"/>
                  </a:lnTo>
                  <a:lnTo>
                    <a:pt x="7976" y="7860"/>
                  </a:lnTo>
                  <a:lnTo>
                    <a:pt x="7976" y="18985"/>
                  </a:lnTo>
                  <a:lnTo>
                    <a:pt x="1" y="26960"/>
                  </a:lnTo>
                  <a:lnTo>
                    <a:pt x="7976" y="34927"/>
                  </a:lnTo>
                  <a:lnTo>
                    <a:pt x="7976" y="46212"/>
                  </a:lnTo>
                  <a:lnTo>
                    <a:pt x="19252" y="46212"/>
                  </a:lnTo>
                  <a:lnTo>
                    <a:pt x="27112" y="54071"/>
                  </a:lnTo>
                  <a:lnTo>
                    <a:pt x="34980" y="46212"/>
                  </a:lnTo>
                  <a:lnTo>
                    <a:pt x="46096" y="46212"/>
                  </a:lnTo>
                  <a:lnTo>
                    <a:pt x="46096" y="35087"/>
                  </a:lnTo>
                  <a:lnTo>
                    <a:pt x="54071" y="27112"/>
                  </a:lnTo>
                  <a:lnTo>
                    <a:pt x="46096" y="19136"/>
                  </a:lnTo>
                  <a:lnTo>
                    <a:pt x="46096" y="7860"/>
                  </a:lnTo>
                  <a:lnTo>
                    <a:pt x="34820" y="7860"/>
                  </a:lnTo>
                  <a:lnTo>
                    <a:pt x="26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3"/>
            <p:cNvSpPr/>
            <p:nvPr/>
          </p:nvSpPr>
          <p:spPr>
            <a:xfrm>
              <a:off x="354847" y="4350742"/>
              <a:ext cx="715197" cy="715053"/>
            </a:xfrm>
            <a:custGeom>
              <a:avLst/>
              <a:gdLst/>
              <a:ahLst/>
              <a:cxnLst/>
              <a:rect l="l" t="t" r="r" b="b"/>
              <a:pathLst>
                <a:path w="44436" h="44427" extrusionOk="0">
                  <a:moveTo>
                    <a:pt x="22151" y="0"/>
                  </a:moveTo>
                  <a:lnTo>
                    <a:pt x="15692" y="6459"/>
                  </a:lnTo>
                  <a:lnTo>
                    <a:pt x="6557" y="6459"/>
                  </a:lnTo>
                  <a:lnTo>
                    <a:pt x="6557" y="15594"/>
                  </a:lnTo>
                  <a:lnTo>
                    <a:pt x="0" y="22142"/>
                  </a:lnTo>
                  <a:lnTo>
                    <a:pt x="6557" y="28699"/>
                  </a:lnTo>
                  <a:lnTo>
                    <a:pt x="6557" y="37968"/>
                  </a:lnTo>
                  <a:lnTo>
                    <a:pt x="15826" y="37968"/>
                  </a:lnTo>
                  <a:lnTo>
                    <a:pt x="22285" y="44427"/>
                  </a:lnTo>
                  <a:lnTo>
                    <a:pt x="28744" y="37968"/>
                  </a:lnTo>
                  <a:lnTo>
                    <a:pt x="37879" y="37968"/>
                  </a:lnTo>
                  <a:lnTo>
                    <a:pt x="37879" y="28833"/>
                  </a:lnTo>
                  <a:lnTo>
                    <a:pt x="44436" y="22276"/>
                  </a:lnTo>
                  <a:lnTo>
                    <a:pt x="37879" y="15728"/>
                  </a:lnTo>
                  <a:lnTo>
                    <a:pt x="37879" y="6459"/>
                  </a:lnTo>
                  <a:lnTo>
                    <a:pt x="28610" y="6459"/>
                  </a:lnTo>
                  <a:lnTo>
                    <a:pt x="221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5" name="Google Shape;2955;p43"/>
          <p:cNvSpPr txBox="1">
            <a:spLocks noGrp="1"/>
          </p:cNvSpPr>
          <p:nvPr>
            <p:ph type="title"/>
          </p:nvPr>
        </p:nvSpPr>
        <p:spPr>
          <a:xfrm>
            <a:off x="712600" y="1750775"/>
            <a:ext cx="3859500" cy="47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solidFill>
                  <a:schemeClr val="accent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56" name="Google Shape;2956;p43"/>
          <p:cNvSpPr txBox="1">
            <a:spLocks noGrp="1"/>
          </p:cNvSpPr>
          <p:nvPr>
            <p:ph type="subTitle" idx="1"/>
          </p:nvPr>
        </p:nvSpPr>
        <p:spPr>
          <a:xfrm>
            <a:off x="712600" y="2388876"/>
            <a:ext cx="3859500" cy="130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4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300"/>
              <a:buFont typeface="Philosopher"/>
              <a:buNone/>
              <a:defRPr sz="3300" b="1">
                <a:solidFill>
                  <a:schemeClr val="dk2"/>
                </a:solidFill>
                <a:latin typeface="Philosopher"/>
                <a:ea typeface="Philosopher"/>
                <a:cs typeface="Philosopher"/>
                <a:sym typeface="Philosopher"/>
              </a:defRPr>
            </a:lvl1pPr>
            <a:lvl2pPr lvl="1" rtl="0">
              <a:spcBef>
                <a:spcPts val="0"/>
              </a:spcBef>
              <a:spcAft>
                <a:spcPts val="0"/>
              </a:spcAft>
              <a:buClr>
                <a:schemeClr val="dk2"/>
              </a:buClr>
              <a:buSzPts val="3300"/>
              <a:buFont typeface="Philosopher"/>
              <a:buNone/>
              <a:defRPr sz="3300" b="1">
                <a:solidFill>
                  <a:schemeClr val="dk2"/>
                </a:solidFill>
                <a:latin typeface="Philosopher"/>
                <a:ea typeface="Philosopher"/>
                <a:cs typeface="Philosopher"/>
                <a:sym typeface="Philosopher"/>
              </a:defRPr>
            </a:lvl2pPr>
            <a:lvl3pPr lvl="2" rtl="0">
              <a:spcBef>
                <a:spcPts val="0"/>
              </a:spcBef>
              <a:spcAft>
                <a:spcPts val="0"/>
              </a:spcAft>
              <a:buClr>
                <a:schemeClr val="dk2"/>
              </a:buClr>
              <a:buSzPts val="3300"/>
              <a:buFont typeface="Philosopher"/>
              <a:buNone/>
              <a:defRPr sz="3300" b="1">
                <a:solidFill>
                  <a:schemeClr val="dk2"/>
                </a:solidFill>
                <a:latin typeface="Philosopher"/>
                <a:ea typeface="Philosopher"/>
                <a:cs typeface="Philosopher"/>
                <a:sym typeface="Philosopher"/>
              </a:defRPr>
            </a:lvl3pPr>
            <a:lvl4pPr lvl="3" rtl="0">
              <a:spcBef>
                <a:spcPts val="0"/>
              </a:spcBef>
              <a:spcAft>
                <a:spcPts val="0"/>
              </a:spcAft>
              <a:buClr>
                <a:schemeClr val="dk2"/>
              </a:buClr>
              <a:buSzPts val="3300"/>
              <a:buFont typeface="Philosopher"/>
              <a:buNone/>
              <a:defRPr sz="3300" b="1">
                <a:solidFill>
                  <a:schemeClr val="dk2"/>
                </a:solidFill>
                <a:latin typeface="Philosopher"/>
                <a:ea typeface="Philosopher"/>
                <a:cs typeface="Philosopher"/>
                <a:sym typeface="Philosopher"/>
              </a:defRPr>
            </a:lvl4pPr>
            <a:lvl5pPr lvl="4" rtl="0">
              <a:spcBef>
                <a:spcPts val="0"/>
              </a:spcBef>
              <a:spcAft>
                <a:spcPts val="0"/>
              </a:spcAft>
              <a:buClr>
                <a:schemeClr val="dk2"/>
              </a:buClr>
              <a:buSzPts val="3300"/>
              <a:buFont typeface="Philosopher"/>
              <a:buNone/>
              <a:defRPr sz="3300" b="1">
                <a:solidFill>
                  <a:schemeClr val="dk2"/>
                </a:solidFill>
                <a:latin typeface="Philosopher"/>
                <a:ea typeface="Philosopher"/>
                <a:cs typeface="Philosopher"/>
                <a:sym typeface="Philosopher"/>
              </a:defRPr>
            </a:lvl5pPr>
            <a:lvl6pPr lvl="5" rtl="0">
              <a:spcBef>
                <a:spcPts val="0"/>
              </a:spcBef>
              <a:spcAft>
                <a:spcPts val="0"/>
              </a:spcAft>
              <a:buClr>
                <a:schemeClr val="dk2"/>
              </a:buClr>
              <a:buSzPts val="3300"/>
              <a:buFont typeface="Philosopher"/>
              <a:buNone/>
              <a:defRPr sz="3300" b="1">
                <a:solidFill>
                  <a:schemeClr val="dk2"/>
                </a:solidFill>
                <a:latin typeface="Philosopher"/>
                <a:ea typeface="Philosopher"/>
                <a:cs typeface="Philosopher"/>
                <a:sym typeface="Philosopher"/>
              </a:defRPr>
            </a:lvl6pPr>
            <a:lvl7pPr lvl="6" rtl="0">
              <a:spcBef>
                <a:spcPts val="0"/>
              </a:spcBef>
              <a:spcAft>
                <a:spcPts val="0"/>
              </a:spcAft>
              <a:buClr>
                <a:schemeClr val="dk2"/>
              </a:buClr>
              <a:buSzPts val="3300"/>
              <a:buFont typeface="Philosopher"/>
              <a:buNone/>
              <a:defRPr sz="3300" b="1">
                <a:solidFill>
                  <a:schemeClr val="dk2"/>
                </a:solidFill>
                <a:latin typeface="Philosopher"/>
                <a:ea typeface="Philosopher"/>
                <a:cs typeface="Philosopher"/>
                <a:sym typeface="Philosopher"/>
              </a:defRPr>
            </a:lvl7pPr>
            <a:lvl8pPr lvl="7" rtl="0">
              <a:spcBef>
                <a:spcPts val="0"/>
              </a:spcBef>
              <a:spcAft>
                <a:spcPts val="0"/>
              </a:spcAft>
              <a:buClr>
                <a:schemeClr val="dk2"/>
              </a:buClr>
              <a:buSzPts val="3300"/>
              <a:buFont typeface="Philosopher"/>
              <a:buNone/>
              <a:defRPr sz="3300" b="1">
                <a:solidFill>
                  <a:schemeClr val="dk2"/>
                </a:solidFill>
                <a:latin typeface="Philosopher"/>
                <a:ea typeface="Philosopher"/>
                <a:cs typeface="Philosopher"/>
                <a:sym typeface="Philosopher"/>
              </a:defRPr>
            </a:lvl8pPr>
            <a:lvl9pPr lvl="8" rtl="0">
              <a:spcBef>
                <a:spcPts val="0"/>
              </a:spcBef>
              <a:spcAft>
                <a:spcPts val="0"/>
              </a:spcAft>
              <a:buClr>
                <a:schemeClr val="dk2"/>
              </a:buClr>
              <a:buSzPts val="3300"/>
              <a:buFont typeface="Philosopher"/>
              <a:buNone/>
              <a:defRPr sz="3300" b="1">
                <a:solidFill>
                  <a:schemeClr val="dk2"/>
                </a:solidFill>
                <a:latin typeface="Philosopher"/>
                <a:ea typeface="Philosopher"/>
                <a:cs typeface="Philosopher"/>
                <a:sym typeface="Philosop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Manrope"/>
              <a:buChar char="●"/>
              <a:defRPr>
                <a:solidFill>
                  <a:schemeClr val="accent1"/>
                </a:solidFill>
                <a:latin typeface="Manrope"/>
                <a:ea typeface="Manrope"/>
                <a:cs typeface="Manrope"/>
                <a:sym typeface="Manrope"/>
              </a:defRPr>
            </a:lvl1pPr>
            <a:lvl2pPr marL="914400" lvl="1"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2pPr>
            <a:lvl3pPr marL="1371600" lvl="2"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3pPr>
            <a:lvl4pPr marL="1828800" lvl="3"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4pPr>
            <a:lvl5pPr marL="2286000" lvl="4"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5pPr>
            <a:lvl6pPr marL="2743200" lvl="5"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6pPr>
            <a:lvl7pPr marL="3200400" lvl="6"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7pPr>
            <a:lvl8pPr marL="3657600" lvl="7" indent="-317500">
              <a:lnSpc>
                <a:spcPct val="115000"/>
              </a:lnSpc>
              <a:spcBef>
                <a:spcPts val="1600"/>
              </a:spcBef>
              <a:spcAft>
                <a:spcPts val="0"/>
              </a:spcAft>
              <a:buClr>
                <a:schemeClr val="accent1"/>
              </a:buClr>
              <a:buSzPts val="1400"/>
              <a:buFont typeface="Manrope"/>
              <a:buChar char="○"/>
              <a:defRPr>
                <a:solidFill>
                  <a:schemeClr val="accent1"/>
                </a:solidFill>
                <a:latin typeface="Manrope"/>
                <a:ea typeface="Manrope"/>
                <a:cs typeface="Manrope"/>
                <a:sym typeface="Manrope"/>
              </a:defRPr>
            </a:lvl8pPr>
            <a:lvl9pPr marL="4114800" lvl="8" indent="-317500">
              <a:lnSpc>
                <a:spcPct val="115000"/>
              </a:lnSpc>
              <a:spcBef>
                <a:spcPts val="1600"/>
              </a:spcBef>
              <a:spcAft>
                <a:spcPts val="1600"/>
              </a:spcAft>
              <a:buClr>
                <a:schemeClr val="accent1"/>
              </a:buClr>
              <a:buSzPts val="1400"/>
              <a:buFont typeface="Manrope"/>
              <a:buChar char="■"/>
              <a:defRPr>
                <a:solidFill>
                  <a:schemeClr val="accent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2" r:id="rId6"/>
    <p:sldLayoutId id="2147483663" r:id="rId7"/>
    <p:sldLayoutId id="2147483689" r:id="rId8"/>
    <p:sldLayoutId id="2147483698" r:id="rId9"/>
    <p:sldLayoutId id="214748369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9">
          <p15:clr>
            <a:srgbClr val="EA4335"/>
          </p15:clr>
        </p15:guide>
        <p15:guide id="2" orient="horz" pos="2901">
          <p15:clr>
            <a:srgbClr val="EA4335"/>
          </p15:clr>
        </p15:guide>
        <p15:guide id="3" pos="449">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39"/>
        <p:cNvGrpSpPr/>
        <p:nvPr/>
      </p:nvGrpSpPr>
      <p:grpSpPr>
        <a:xfrm>
          <a:off x="0" y="0"/>
          <a:ext cx="0" cy="0"/>
          <a:chOff x="0" y="0"/>
          <a:chExt cx="0" cy="0"/>
        </a:xfrm>
      </p:grpSpPr>
      <p:grpSp>
        <p:nvGrpSpPr>
          <p:cNvPr id="3540" name="Google Shape;3540;p57"/>
          <p:cNvGrpSpPr/>
          <p:nvPr/>
        </p:nvGrpSpPr>
        <p:grpSpPr>
          <a:xfrm>
            <a:off x="2322375" y="96591"/>
            <a:ext cx="4499250" cy="4950317"/>
            <a:chOff x="3054150" y="3253800"/>
            <a:chExt cx="1683725" cy="1852525"/>
          </a:xfrm>
        </p:grpSpPr>
        <p:sp>
          <p:nvSpPr>
            <p:cNvPr id="3541" name="Google Shape;3541;p57"/>
            <p:cNvSpPr/>
            <p:nvPr/>
          </p:nvSpPr>
          <p:spPr>
            <a:xfrm>
              <a:off x="3054150" y="3253800"/>
              <a:ext cx="1683725" cy="1852525"/>
            </a:xfrm>
            <a:custGeom>
              <a:avLst/>
              <a:gdLst/>
              <a:ahLst/>
              <a:cxnLst/>
              <a:rect l="l" t="t" r="r" b="b"/>
              <a:pathLst>
                <a:path w="67349" h="74101" extrusionOk="0">
                  <a:moveTo>
                    <a:pt x="33671" y="1196"/>
                  </a:moveTo>
                  <a:cubicBezTo>
                    <a:pt x="34348" y="2058"/>
                    <a:pt x="35959" y="3775"/>
                    <a:pt x="38759" y="4881"/>
                  </a:cubicBezTo>
                  <a:cubicBezTo>
                    <a:pt x="40619" y="5613"/>
                    <a:pt x="41308" y="7585"/>
                    <a:pt x="41398" y="8103"/>
                  </a:cubicBezTo>
                  <a:lnTo>
                    <a:pt x="41398" y="8304"/>
                  </a:lnTo>
                  <a:cubicBezTo>
                    <a:pt x="41398" y="8436"/>
                    <a:pt x="41458" y="8560"/>
                    <a:pt x="41558" y="8644"/>
                  </a:cubicBezTo>
                  <a:cubicBezTo>
                    <a:pt x="41640" y="8707"/>
                    <a:pt x="41739" y="8743"/>
                    <a:pt x="41837" y="8743"/>
                  </a:cubicBezTo>
                  <a:cubicBezTo>
                    <a:pt x="41867" y="8743"/>
                    <a:pt x="41898" y="8739"/>
                    <a:pt x="41927" y="8732"/>
                  </a:cubicBezTo>
                  <a:cubicBezTo>
                    <a:pt x="42616" y="8578"/>
                    <a:pt x="43300" y="8501"/>
                    <a:pt x="43971" y="8501"/>
                  </a:cubicBezTo>
                  <a:cubicBezTo>
                    <a:pt x="48797" y="8501"/>
                    <a:pt x="52887" y="12268"/>
                    <a:pt x="53285" y="17077"/>
                  </a:cubicBezTo>
                  <a:cubicBezTo>
                    <a:pt x="53309" y="17304"/>
                    <a:pt x="53487" y="17475"/>
                    <a:pt x="53713" y="17482"/>
                  </a:cubicBezTo>
                  <a:cubicBezTo>
                    <a:pt x="58812" y="17618"/>
                    <a:pt x="62812" y="21726"/>
                    <a:pt x="62812" y="26826"/>
                  </a:cubicBezTo>
                  <a:cubicBezTo>
                    <a:pt x="62812" y="27580"/>
                    <a:pt x="62712" y="28359"/>
                    <a:pt x="62510" y="29144"/>
                  </a:cubicBezTo>
                  <a:cubicBezTo>
                    <a:pt x="62468" y="29315"/>
                    <a:pt x="62534" y="29493"/>
                    <a:pt x="62677" y="29600"/>
                  </a:cubicBezTo>
                  <a:cubicBezTo>
                    <a:pt x="65089" y="31390"/>
                    <a:pt x="66468" y="34129"/>
                    <a:pt x="66468" y="37113"/>
                  </a:cubicBezTo>
                  <a:cubicBezTo>
                    <a:pt x="66468" y="40085"/>
                    <a:pt x="65095" y="42813"/>
                    <a:pt x="62700" y="44608"/>
                  </a:cubicBezTo>
                  <a:cubicBezTo>
                    <a:pt x="62557" y="44709"/>
                    <a:pt x="62491" y="44888"/>
                    <a:pt x="62534" y="45060"/>
                  </a:cubicBezTo>
                  <a:cubicBezTo>
                    <a:pt x="62718" y="45815"/>
                    <a:pt x="62812" y="46558"/>
                    <a:pt x="62812" y="47283"/>
                  </a:cubicBezTo>
                  <a:cubicBezTo>
                    <a:pt x="62812" y="52097"/>
                    <a:pt x="59205" y="56097"/>
                    <a:pt x="54420" y="56590"/>
                  </a:cubicBezTo>
                  <a:cubicBezTo>
                    <a:pt x="54313" y="56596"/>
                    <a:pt x="54218" y="56650"/>
                    <a:pt x="54141" y="56722"/>
                  </a:cubicBezTo>
                  <a:cubicBezTo>
                    <a:pt x="53855" y="57031"/>
                    <a:pt x="53583" y="57309"/>
                    <a:pt x="53309" y="57577"/>
                  </a:cubicBezTo>
                  <a:cubicBezTo>
                    <a:pt x="53243" y="57643"/>
                    <a:pt x="53202" y="57726"/>
                    <a:pt x="53184" y="57816"/>
                  </a:cubicBezTo>
                  <a:cubicBezTo>
                    <a:pt x="52423" y="62326"/>
                    <a:pt x="48548" y="65601"/>
                    <a:pt x="43971" y="65601"/>
                  </a:cubicBezTo>
                  <a:cubicBezTo>
                    <a:pt x="43300" y="65601"/>
                    <a:pt x="42616" y="65524"/>
                    <a:pt x="41927" y="65376"/>
                  </a:cubicBezTo>
                  <a:cubicBezTo>
                    <a:pt x="41895" y="65368"/>
                    <a:pt x="41863" y="65365"/>
                    <a:pt x="41830" y="65365"/>
                  </a:cubicBezTo>
                  <a:cubicBezTo>
                    <a:pt x="41734" y="65365"/>
                    <a:pt x="41638" y="65397"/>
                    <a:pt x="41558" y="65459"/>
                  </a:cubicBezTo>
                  <a:cubicBezTo>
                    <a:pt x="41458" y="65541"/>
                    <a:pt x="41398" y="65667"/>
                    <a:pt x="41398" y="65804"/>
                  </a:cubicBezTo>
                  <a:lnTo>
                    <a:pt x="41398" y="66005"/>
                  </a:lnTo>
                  <a:cubicBezTo>
                    <a:pt x="41308" y="66517"/>
                    <a:pt x="40619" y="68490"/>
                    <a:pt x="38759" y="69227"/>
                  </a:cubicBezTo>
                  <a:cubicBezTo>
                    <a:pt x="35959" y="70333"/>
                    <a:pt x="34348" y="72050"/>
                    <a:pt x="33671" y="72912"/>
                  </a:cubicBezTo>
                  <a:cubicBezTo>
                    <a:pt x="32999" y="72050"/>
                    <a:pt x="31388" y="70333"/>
                    <a:pt x="28590" y="69227"/>
                  </a:cubicBezTo>
                  <a:cubicBezTo>
                    <a:pt x="26730" y="68490"/>
                    <a:pt x="26039" y="66517"/>
                    <a:pt x="25951" y="66005"/>
                  </a:cubicBezTo>
                  <a:lnTo>
                    <a:pt x="25951" y="65804"/>
                  </a:lnTo>
                  <a:cubicBezTo>
                    <a:pt x="25951" y="65667"/>
                    <a:pt x="25891" y="65541"/>
                    <a:pt x="25790" y="65459"/>
                  </a:cubicBezTo>
                  <a:cubicBezTo>
                    <a:pt x="25710" y="65397"/>
                    <a:pt x="25613" y="65365"/>
                    <a:pt x="25515" y="65365"/>
                  </a:cubicBezTo>
                  <a:cubicBezTo>
                    <a:pt x="25482" y="65365"/>
                    <a:pt x="25449" y="65368"/>
                    <a:pt x="25416" y="65376"/>
                  </a:cubicBezTo>
                  <a:cubicBezTo>
                    <a:pt x="24733" y="65524"/>
                    <a:pt x="24042" y="65601"/>
                    <a:pt x="23377" y="65601"/>
                  </a:cubicBezTo>
                  <a:cubicBezTo>
                    <a:pt x="18800" y="65601"/>
                    <a:pt x="14926" y="62326"/>
                    <a:pt x="14164" y="57816"/>
                  </a:cubicBezTo>
                  <a:cubicBezTo>
                    <a:pt x="14147" y="57726"/>
                    <a:pt x="14105" y="57643"/>
                    <a:pt x="14034" y="57577"/>
                  </a:cubicBezTo>
                  <a:cubicBezTo>
                    <a:pt x="13766" y="57309"/>
                    <a:pt x="13492" y="57037"/>
                    <a:pt x="13201" y="56722"/>
                  </a:cubicBezTo>
                  <a:cubicBezTo>
                    <a:pt x="13130" y="56645"/>
                    <a:pt x="13035" y="56596"/>
                    <a:pt x="12928" y="56590"/>
                  </a:cubicBezTo>
                  <a:cubicBezTo>
                    <a:pt x="8143" y="56097"/>
                    <a:pt x="4535" y="52097"/>
                    <a:pt x="4535" y="47283"/>
                  </a:cubicBezTo>
                  <a:cubicBezTo>
                    <a:pt x="4535" y="46558"/>
                    <a:pt x="4631" y="45815"/>
                    <a:pt x="4809" y="45060"/>
                  </a:cubicBezTo>
                  <a:cubicBezTo>
                    <a:pt x="4850" y="44888"/>
                    <a:pt x="4790" y="44709"/>
                    <a:pt x="4648" y="44608"/>
                  </a:cubicBezTo>
                  <a:cubicBezTo>
                    <a:pt x="2253" y="42813"/>
                    <a:pt x="875" y="40085"/>
                    <a:pt x="875" y="37113"/>
                  </a:cubicBezTo>
                  <a:cubicBezTo>
                    <a:pt x="875" y="34129"/>
                    <a:pt x="2258" y="31390"/>
                    <a:pt x="4672" y="29600"/>
                  </a:cubicBezTo>
                  <a:cubicBezTo>
                    <a:pt x="4815" y="29493"/>
                    <a:pt x="4880" y="29315"/>
                    <a:pt x="4839" y="29144"/>
                  </a:cubicBezTo>
                  <a:cubicBezTo>
                    <a:pt x="4636" y="28359"/>
                    <a:pt x="4535" y="27580"/>
                    <a:pt x="4535" y="26826"/>
                  </a:cubicBezTo>
                  <a:cubicBezTo>
                    <a:pt x="4535" y="21726"/>
                    <a:pt x="8529" y="17618"/>
                    <a:pt x="13635" y="17482"/>
                  </a:cubicBezTo>
                  <a:cubicBezTo>
                    <a:pt x="13856" y="17475"/>
                    <a:pt x="14040" y="17304"/>
                    <a:pt x="14057" y="17077"/>
                  </a:cubicBezTo>
                  <a:cubicBezTo>
                    <a:pt x="14455" y="12268"/>
                    <a:pt x="18550" y="8501"/>
                    <a:pt x="23377" y="8501"/>
                  </a:cubicBezTo>
                  <a:cubicBezTo>
                    <a:pt x="24042" y="8501"/>
                    <a:pt x="24733" y="8578"/>
                    <a:pt x="25416" y="8732"/>
                  </a:cubicBezTo>
                  <a:cubicBezTo>
                    <a:pt x="25446" y="8739"/>
                    <a:pt x="25478" y="8743"/>
                    <a:pt x="25508" y="8743"/>
                  </a:cubicBezTo>
                  <a:cubicBezTo>
                    <a:pt x="25609" y="8743"/>
                    <a:pt x="25708" y="8707"/>
                    <a:pt x="25790" y="8644"/>
                  </a:cubicBezTo>
                  <a:cubicBezTo>
                    <a:pt x="25891" y="8560"/>
                    <a:pt x="25951" y="8436"/>
                    <a:pt x="25951" y="8304"/>
                  </a:cubicBezTo>
                  <a:lnTo>
                    <a:pt x="25951" y="8103"/>
                  </a:lnTo>
                  <a:cubicBezTo>
                    <a:pt x="26039" y="7585"/>
                    <a:pt x="26730" y="5613"/>
                    <a:pt x="28590" y="4881"/>
                  </a:cubicBezTo>
                  <a:cubicBezTo>
                    <a:pt x="31388" y="3775"/>
                    <a:pt x="32999" y="2058"/>
                    <a:pt x="33671" y="1196"/>
                  </a:cubicBezTo>
                  <a:close/>
                  <a:moveTo>
                    <a:pt x="33671" y="1"/>
                  </a:moveTo>
                  <a:cubicBezTo>
                    <a:pt x="33522" y="1"/>
                    <a:pt x="33380" y="85"/>
                    <a:pt x="33297" y="215"/>
                  </a:cubicBezTo>
                  <a:cubicBezTo>
                    <a:pt x="33284" y="239"/>
                    <a:pt x="31781" y="2675"/>
                    <a:pt x="28269" y="4061"/>
                  </a:cubicBezTo>
                  <a:cubicBezTo>
                    <a:pt x="26195" y="4881"/>
                    <a:pt x="25339" y="6878"/>
                    <a:pt x="25125" y="7775"/>
                  </a:cubicBezTo>
                  <a:cubicBezTo>
                    <a:pt x="24536" y="7675"/>
                    <a:pt x="23954" y="7621"/>
                    <a:pt x="23377" y="7621"/>
                  </a:cubicBezTo>
                  <a:cubicBezTo>
                    <a:pt x="20791" y="7621"/>
                    <a:pt x="18325" y="8590"/>
                    <a:pt x="16435" y="10343"/>
                  </a:cubicBezTo>
                  <a:cubicBezTo>
                    <a:pt x="14646" y="12002"/>
                    <a:pt x="13516" y="14218"/>
                    <a:pt x="13225" y="16619"/>
                  </a:cubicBezTo>
                  <a:cubicBezTo>
                    <a:pt x="10693" y="16786"/>
                    <a:pt x="8345" y="17862"/>
                    <a:pt x="6562" y="19686"/>
                  </a:cubicBezTo>
                  <a:cubicBezTo>
                    <a:pt x="4691" y="21606"/>
                    <a:pt x="3656" y="24138"/>
                    <a:pt x="3656" y="26826"/>
                  </a:cubicBezTo>
                  <a:cubicBezTo>
                    <a:pt x="3656" y="27562"/>
                    <a:pt x="3745" y="28316"/>
                    <a:pt x="3917" y="29072"/>
                  </a:cubicBezTo>
                  <a:cubicBezTo>
                    <a:pt x="1427" y="31034"/>
                    <a:pt x="0" y="33945"/>
                    <a:pt x="0" y="37113"/>
                  </a:cubicBezTo>
                  <a:cubicBezTo>
                    <a:pt x="0" y="40270"/>
                    <a:pt x="1415" y="43176"/>
                    <a:pt x="3893" y="45131"/>
                  </a:cubicBezTo>
                  <a:cubicBezTo>
                    <a:pt x="3739" y="45856"/>
                    <a:pt x="3656" y="46582"/>
                    <a:pt x="3656" y="47283"/>
                  </a:cubicBezTo>
                  <a:cubicBezTo>
                    <a:pt x="3656" y="52495"/>
                    <a:pt x="7525" y="56834"/>
                    <a:pt x="12679" y="57440"/>
                  </a:cubicBezTo>
                  <a:cubicBezTo>
                    <a:pt x="12898" y="57679"/>
                    <a:pt x="13112" y="57893"/>
                    <a:pt x="13321" y="58107"/>
                  </a:cubicBezTo>
                  <a:cubicBezTo>
                    <a:pt x="14212" y="62968"/>
                    <a:pt x="18420" y="66481"/>
                    <a:pt x="23377" y="66481"/>
                  </a:cubicBezTo>
                  <a:cubicBezTo>
                    <a:pt x="23954" y="66481"/>
                    <a:pt x="24536" y="66427"/>
                    <a:pt x="25125" y="66326"/>
                  </a:cubicBezTo>
                  <a:cubicBezTo>
                    <a:pt x="25339" y="67230"/>
                    <a:pt x="26195" y="69220"/>
                    <a:pt x="28269" y="70040"/>
                  </a:cubicBezTo>
                  <a:cubicBezTo>
                    <a:pt x="31764" y="71420"/>
                    <a:pt x="33284" y="73869"/>
                    <a:pt x="33297" y="73892"/>
                  </a:cubicBezTo>
                  <a:cubicBezTo>
                    <a:pt x="33380" y="74023"/>
                    <a:pt x="33522" y="74100"/>
                    <a:pt x="33671" y="74100"/>
                  </a:cubicBezTo>
                  <a:cubicBezTo>
                    <a:pt x="33826" y="74100"/>
                    <a:pt x="33969" y="74023"/>
                    <a:pt x="34052" y="73892"/>
                  </a:cubicBezTo>
                  <a:cubicBezTo>
                    <a:pt x="34063" y="73869"/>
                    <a:pt x="35567" y="71426"/>
                    <a:pt x="39080" y="70040"/>
                  </a:cubicBezTo>
                  <a:cubicBezTo>
                    <a:pt x="41154" y="69220"/>
                    <a:pt x="42010" y="67230"/>
                    <a:pt x="42224" y="66326"/>
                  </a:cubicBezTo>
                  <a:cubicBezTo>
                    <a:pt x="42813" y="66427"/>
                    <a:pt x="43395" y="66481"/>
                    <a:pt x="43971" y="66481"/>
                  </a:cubicBezTo>
                  <a:cubicBezTo>
                    <a:pt x="48928" y="66481"/>
                    <a:pt x="53131" y="62968"/>
                    <a:pt x="54022" y="58107"/>
                  </a:cubicBezTo>
                  <a:cubicBezTo>
                    <a:pt x="54236" y="57893"/>
                    <a:pt x="54450" y="57679"/>
                    <a:pt x="54670" y="57440"/>
                  </a:cubicBezTo>
                  <a:cubicBezTo>
                    <a:pt x="59824" y="56834"/>
                    <a:pt x="63687" y="52495"/>
                    <a:pt x="63687" y="47283"/>
                  </a:cubicBezTo>
                  <a:cubicBezTo>
                    <a:pt x="63687" y="46582"/>
                    <a:pt x="63610" y="45856"/>
                    <a:pt x="63454" y="45131"/>
                  </a:cubicBezTo>
                  <a:cubicBezTo>
                    <a:pt x="65933" y="43176"/>
                    <a:pt x="67348" y="40270"/>
                    <a:pt x="67348" y="37113"/>
                  </a:cubicBezTo>
                  <a:cubicBezTo>
                    <a:pt x="67348" y="33945"/>
                    <a:pt x="65922" y="31034"/>
                    <a:pt x="63431" y="29072"/>
                  </a:cubicBezTo>
                  <a:cubicBezTo>
                    <a:pt x="63604" y="28316"/>
                    <a:pt x="63687" y="27562"/>
                    <a:pt x="63687" y="26826"/>
                  </a:cubicBezTo>
                  <a:cubicBezTo>
                    <a:pt x="63687" y="24138"/>
                    <a:pt x="62658" y="21606"/>
                    <a:pt x="60780" y="19686"/>
                  </a:cubicBezTo>
                  <a:cubicBezTo>
                    <a:pt x="59004" y="17862"/>
                    <a:pt x="56650" y="16786"/>
                    <a:pt x="54124" y="16619"/>
                  </a:cubicBezTo>
                  <a:cubicBezTo>
                    <a:pt x="53833" y="14218"/>
                    <a:pt x="52703" y="12002"/>
                    <a:pt x="50914" y="10343"/>
                  </a:cubicBezTo>
                  <a:cubicBezTo>
                    <a:pt x="49018" y="8590"/>
                    <a:pt x="46558" y="7621"/>
                    <a:pt x="43971" y="7621"/>
                  </a:cubicBezTo>
                  <a:cubicBezTo>
                    <a:pt x="43395" y="7621"/>
                    <a:pt x="42813" y="7675"/>
                    <a:pt x="42224" y="7775"/>
                  </a:cubicBezTo>
                  <a:cubicBezTo>
                    <a:pt x="42010" y="6878"/>
                    <a:pt x="41154" y="4881"/>
                    <a:pt x="39080" y="4061"/>
                  </a:cubicBezTo>
                  <a:cubicBezTo>
                    <a:pt x="35585" y="2683"/>
                    <a:pt x="34063" y="239"/>
                    <a:pt x="34052" y="215"/>
                  </a:cubicBezTo>
                  <a:cubicBezTo>
                    <a:pt x="33969" y="85"/>
                    <a:pt x="33826" y="1"/>
                    <a:pt x="33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7"/>
            <p:cNvSpPr/>
            <p:nvPr/>
          </p:nvSpPr>
          <p:spPr>
            <a:xfrm>
              <a:off x="3097088" y="3314838"/>
              <a:ext cx="1597850" cy="1730450"/>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545" name="Google Shape;3545;p57"/>
          <p:cNvCxnSpPr/>
          <p:nvPr/>
        </p:nvCxnSpPr>
        <p:spPr>
          <a:xfrm>
            <a:off x="3567150" y="2857067"/>
            <a:ext cx="2009700" cy="0"/>
          </a:xfrm>
          <a:prstGeom prst="straightConnector1">
            <a:avLst/>
          </a:prstGeom>
          <a:noFill/>
          <a:ln w="19050" cap="flat" cmpd="sng">
            <a:solidFill>
              <a:schemeClr val="accent1"/>
            </a:solidFill>
            <a:prstDash val="solid"/>
            <a:round/>
            <a:headEnd type="none" w="med" len="med"/>
            <a:tailEnd type="none" w="med" len="med"/>
          </a:ln>
        </p:spPr>
      </p:cxnSp>
      <p:sp>
        <p:nvSpPr>
          <p:cNvPr id="7" name="TextBox 6"/>
          <p:cNvSpPr txBox="1"/>
          <p:nvPr/>
        </p:nvSpPr>
        <p:spPr>
          <a:xfrm>
            <a:off x="2948207" y="2961599"/>
            <a:ext cx="3131676" cy="369332"/>
          </a:xfrm>
          <a:prstGeom prst="rect">
            <a:avLst/>
          </a:prstGeom>
          <a:noFill/>
        </p:spPr>
        <p:txBody>
          <a:bodyPr wrap="square" rtlCol="0">
            <a:spAutoFit/>
          </a:bodyPr>
          <a:lstStyle/>
          <a:p>
            <a:pPr algn="r"/>
            <a:r>
              <a:rPr lang="ar-SA" sz="1800" b="1" dirty="0">
                <a:solidFill>
                  <a:schemeClr val="accent1">
                    <a:lumMod val="50000"/>
                  </a:schemeClr>
                </a:solidFill>
              </a:rPr>
              <a:t>وَلَقَدْ يَسَّرْنَا لْقُرْآنَ لِلذِّكْر فَهَلْ مِنْ مُدَّكِرْ</a:t>
            </a:r>
          </a:p>
        </p:txBody>
      </p:sp>
      <p:sp>
        <p:nvSpPr>
          <p:cNvPr id="8" name="TextBox 7"/>
          <p:cNvSpPr txBox="1"/>
          <p:nvPr/>
        </p:nvSpPr>
        <p:spPr>
          <a:xfrm>
            <a:off x="3006162" y="3296760"/>
            <a:ext cx="3474720" cy="738664"/>
          </a:xfrm>
          <a:prstGeom prst="rect">
            <a:avLst/>
          </a:prstGeom>
          <a:noFill/>
        </p:spPr>
        <p:txBody>
          <a:bodyPr wrap="square" rtlCol="0">
            <a:spAutoFit/>
          </a:bodyPr>
          <a:lstStyle/>
          <a:p>
            <a:r>
              <a:rPr lang="en-US" dirty="0">
                <a:solidFill>
                  <a:schemeClr val="accent2">
                    <a:lumMod val="75000"/>
                  </a:schemeClr>
                </a:solidFill>
              </a:rPr>
              <a:t>And we have certainly made the Quran, so is there any who will remember?</a:t>
            </a:r>
          </a:p>
          <a:p>
            <a:endParaRPr lang="en-US" dirty="0"/>
          </a:p>
        </p:txBody>
      </p:sp>
      <p:pic>
        <p:nvPicPr>
          <p:cNvPr id="2051"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8166" y="1209918"/>
            <a:ext cx="4223459" cy="16471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8"/>
        <p:cNvGrpSpPr/>
        <p:nvPr/>
      </p:nvGrpSpPr>
      <p:grpSpPr>
        <a:xfrm>
          <a:off x="0" y="0"/>
          <a:ext cx="0" cy="0"/>
          <a:chOff x="0" y="0"/>
          <a:chExt cx="0" cy="0"/>
        </a:xfrm>
      </p:grpSpPr>
      <p:sp>
        <p:nvSpPr>
          <p:cNvPr id="3579" name="Google Shape;3579;p60"/>
          <p:cNvSpPr/>
          <p:nvPr/>
        </p:nvSpPr>
        <p:spPr>
          <a:xfrm>
            <a:off x="859340"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0"/>
          <p:cNvSpPr txBox="1">
            <a:spLocks noGrp="1"/>
          </p:cNvSpPr>
          <p:nvPr>
            <p:ph type="subTitle" idx="1"/>
          </p:nvPr>
        </p:nvSpPr>
        <p:spPr>
          <a:xfrm>
            <a:off x="546132" y="2348787"/>
            <a:ext cx="3227377" cy="484800"/>
          </a:xfrm>
          <a:prstGeom prst="rect">
            <a:avLst/>
          </a:prstGeom>
        </p:spPr>
        <p:txBody>
          <a:bodyPr spcFirstLastPara="1" wrap="square" lIns="91425" tIns="91425" rIns="91425" bIns="91425" anchor="ctr" anchorCtr="0">
            <a:noAutofit/>
          </a:bodyPr>
          <a:lstStyle/>
          <a:p>
            <a:pPr marL="0" lvl="0" indent="0" algn="l"/>
            <a:r>
              <a:rPr lang="en-US" dirty="0"/>
              <a:t>The app can reach hafiz all over the world</a:t>
            </a:r>
            <a:endParaRPr dirty="0"/>
          </a:p>
        </p:txBody>
      </p:sp>
      <p:sp>
        <p:nvSpPr>
          <p:cNvPr id="3581" name="Google Shape;3581;p60"/>
          <p:cNvSpPr txBox="1">
            <a:spLocks noGrp="1"/>
          </p:cNvSpPr>
          <p:nvPr>
            <p:ph type="title"/>
          </p:nvPr>
        </p:nvSpPr>
        <p:spPr>
          <a:xfrm>
            <a:off x="576321" y="2030444"/>
            <a:ext cx="3564903" cy="158963"/>
          </a:xfrm>
          <a:prstGeom prst="rect">
            <a:avLst/>
          </a:prstGeom>
        </p:spPr>
        <p:txBody>
          <a:bodyPr spcFirstLastPara="1" wrap="square" lIns="91425" tIns="91425" rIns="91425" bIns="91425" anchor="ctr" anchorCtr="0">
            <a:noAutofit/>
          </a:bodyPr>
          <a:lstStyle/>
          <a:p>
            <a:pPr lvl="0" algn="l"/>
            <a:r>
              <a:rPr lang="en-US" dirty="0"/>
              <a:t>Global Reach</a:t>
            </a:r>
            <a:endParaRPr dirty="0"/>
          </a:p>
        </p:txBody>
      </p:sp>
      <p:sp>
        <p:nvSpPr>
          <p:cNvPr id="3582" name="Google Shape;3582;p60"/>
          <p:cNvSpPr txBox="1">
            <a:spLocks noGrp="1"/>
          </p:cNvSpPr>
          <p:nvPr>
            <p:ph type="title" idx="2"/>
          </p:nvPr>
        </p:nvSpPr>
        <p:spPr>
          <a:xfrm>
            <a:off x="904872"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01</a:t>
            </a:r>
            <a:endParaRPr sz="1400" dirty="0"/>
          </a:p>
        </p:txBody>
      </p:sp>
      <p:sp>
        <p:nvSpPr>
          <p:cNvPr id="3583" name="Google Shape;3583;p60"/>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solidFill>
                  <a:schemeClr val="accent2"/>
                </a:solidFill>
              </a:rPr>
              <a:t>SWOT ANALYSIS:</a:t>
            </a:r>
          </a:p>
        </p:txBody>
      </p:sp>
      <p:cxnSp>
        <p:nvCxnSpPr>
          <p:cNvPr id="3593" name="Google Shape;3593;p60"/>
          <p:cNvCxnSpPr/>
          <p:nvPr/>
        </p:nvCxnSpPr>
        <p:spPr>
          <a:xfrm>
            <a:off x="828925" y="1044025"/>
            <a:ext cx="3312300" cy="0"/>
          </a:xfrm>
          <a:prstGeom prst="straightConnector1">
            <a:avLst/>
          </a:prstGeom>
          <a:noFill/>
          <a:ln w="19050" cap="flat" cmpd="sng">
            <a:solidFill>
              <a:schemeClr val="accent1"/>
            </a:solidFill>
            <a:prstDash val="solid"/>
            <a:round/>
            <a:headEnd type="none" w="med" len="med"/>
            <a:tailEnd type="none" w="med" len="med"/>
          </a:ln>
        </p:spPr>
      </p:cxnSp>
      <p:sp>
        <p:nvSpPr>
          <p:cNvPr id="18" name="Google Shape;3579;p60"/>
          <p:cNvSpPr/>
          <p:nvPr/>
        </p:nvSpPr>
        <p:spPr>
          <a:xfrm>
            <a:off x="4566309"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80;p60"/>
          <p:cNvSpPr txBox="1">
            <a:spLocks noGrp="1"/>
          </p:cNvSpPr>
          <p:nvPr>
            <p:ph type="subTitle" idx="1"/>
          </p:nvPr>
        </p:nvSpPr>
        <p:spPr>
          <a:xfrm>
            <a:off x="4253102" y="2387423"/>
            <a:ext cx="3008436" cy="484800"/>
          </a:xfrm>
          <a:prstGeom prst="rect">
            <a:avLst/>
          </a:prstGeom>
        </p:spPr>
        <p:txBody>
          <a:bodyPr spcFirstLastPara="1" wrap="square" lIns="91425" tIns="91425" rIns="91425" bIns="91425" anchor="ctr" anchorCtr="0">
            <a:noAutofit/>
          </a:bodyPr>
          <a:lstStyle/>
          <a:p>
            <a:pPr marL="0" lvl="0" indent="0" algn="l"/>
            <a:r>
              <a:rPr lang="en-US" dirty="0"/>
              <a:t>Working with Islamic institutions can help reach more users and improve credibility.</a:t>
            </a:r>
            <a:endParaRPr dirty="0"/>
          </a:p>
        </p:txBody>
      </p:sp>
      <p:sp>
        <p:nvSpPr>
          <p:cNvPr id="20" name="Google Shape;3581;p60"/>
          <p:cNvSpPr txBox="1">
            <a:spLocks noGrp="1"/>
          </p:cNvSpPr>
          <p:nvPr>
            <p:ph type="title"/>
          </p:nvPr>
        </p:nvSpPr>
        <p:spPr>
          <a:xfrm>
            <a:off x="4283291" y="2004686"/>
            <a:ext cx="2652307" cy="145215"/>
          </a:xfrm>
          <a:prstGeom prst="rect">
            <a:avLst/>
          </a:prstGeom>
        </p:spPr>
        <p:txBody>
          <a:bodyPr spcFirstLastPara="1" wrap="square" lIns="91425" tIns="91425" rIns="91425" bIns="91425" anchor="ctr" anchorCtr="0">
            <a:noAutofit/>
          </a:bodyPr>
          <a:lstStyle/>
          <a:p>
            <a:pPr lvl="0" algn="l"/>
            <a:r>
              <a:rPr lang="en-US" dirty="0"/>
              <a:t>Partnerships</a:t>
            </a:r>
            <a:endParaRPr dirty="0"/>
          </a:p>
        </p:txBody>
      </p:sp>
      <p:sp>
        <p:nvSpPr>
          <p:cNvPr id="21" name="Google Shape;3582;p60"/>
          <p:cNvSpPr txBox="1">
            <a:spLocks noGrp="1"/>
          </p:cNvSpPr>
          <p:nvPr>
            <p:ph type="title" idx="2"/>
          </p:nvPr>
        </p:nvSpPr>
        <p:spPr>
          <a:xfrm>
            <a:off x="4611841"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02</a:t>
            </a:r>
            <a:endParaRPr sz="1400" dirty="0"/>
          </a:p>
        </p:txBody>
      </p:sp>
      <p:sp>
        <p:nvSpPr>
          <p:cNvPr id="12" name="Google Shape;3581;p60"/>
          <p:cNvSpPr txBox="1">
            <a:spLocks noGrp="1"/>
          </p:cNvSpPr>
          <p:nvPr>
            <p:ph type="title"/>
          </p:nvPr>
        </p:nvSpPr>
        <p:spPr>
          <a:xfrm>
            <a:off x="4431399" y="631065"/>
            <a:ext cx="3235824" cy="412960"/>
          </a:xfrm>
          <a:prstGeom prst="rect">
            <a:avLst/>
          </a:prstGeom>
        </p:spPr>
        <p:txBody>
          <a:bodyPr spcFirstLastPara="1" wrap="square" lIns="91425" tIns="91425" rIns="91425" bIns="91425" anchor="ctr" anchorCtr="0">
            <a:noAutofit/>
          </a:bodyPr>
          <a:lstStyle/>
          <a:p>
            <a:pPr lvl="0" algn="l"/>
            <a:r>
              <a:rPr lang="en-US" dirty="0">
                <a:solidFill>
                  <a:schemeClr val="accent1"/>
                </a:solidFill>
              </a:rPr>
              <a:t>Opportunities</a:t>
            </a:r>
            <a:endParaRPr dirty="0">
              <a:solidFill>
                <a:schemeClr val="accent1"/>
              </a:solidFill>
            </a:endParaRPr>
          </a:p>
        </p:txBody>
      </p:sp>
      <p:sp>
        <p:nvSpPr>
          <p:cNvPr id="13" name="Google Shape;3579;p60"/>
          <p:cNvSpPr/>
          <p:nvPr/>
        </p:nvSpPr>
        <p:spPr>
          <a:xfrm>
            <a:off x="3308473" y="3073761"/>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80;p60"/>
          <p:cNvSpPr txBox="1">
            <a:spLocks noGrp="1"/>
          </p:cNvSpPr>
          <p:nvPr>
            <p:ph type="subTitle" idx="1"/>
          </p:nvPr>
        </p:nvSpPr>
        <p:spPr>
          <a:xfrm>
            <a:off x="2995266" y="4162561"/>
            <a:ext cx="3008436" cy="484800"/>
          </a:xfrm>
          <a:prstGeom prst="rect">
            <a:avLst/>
          </a:prstGeom>
        </p:spPr>
        <p:txBody>
          <a:bodyPr spcFirstLastPara="1" wrap="square" lIns="91425" tIns="91425" rIns="91425" bIns="91425" anchor="ctr" anchorCtr="0">
            <a:noAutofit/>
          </a:bodyPr>
          <a:lstStyle/>
          <a:p>
            <a:pPr marL="0" lvl="0" indent="0" algn="l"/>
            <a:r>
              <a:rPr lang="en-US" dirty="0"/>
              <a:t>Adding more personalized features could make users more engaged</a:t>
            </a:r>
            <a:endParaRPr dirty="0"/>
          </a:p>
        </p:txBody>
      </p:sp>
      <p:sp>
        <p:nvSpPr>
          <p:cNvPr id="15" name="Google Shape;3581;p60"/>
          <p:cNvSpPr txBox="1">
            <a:spLocks noGrp="1"/>
          </p:cNvSpPr>
          <p:nvPr>
            <p:ph type="title"/>
          </p:nvPr>
        </p:nvSpPr>
        <p:spPr>
          <a:xfrm>
            <a:off x="3025455" y="3779824"/>
            <a:ext cx="2652307" cy="145215"/>
          </a:xfrm>
          <a:prstGeom prst="rect">
            <a:avLst/>
          </a:prstGeom>
        </p:spPr>
        <p:txBody>
          <a:bodyPr spcFirstLastPara="1" wrap="square" lIns="91425" tIns="91425" rIns="91425" bIns="91425" anchor="ctr" anchorCtr="0">
            <a:noAutofit/>
          </a:bodyPr>
          <a:lstStyle/>
          <a:p>
            <a:pPr lvl="0" algn="l"/>
            <a:r>
              <a:rPr lang="en-US" dirty="0"/>
              <a:t>Customization</a:t>
            </a:r>
            <a:endParaRPr dirty="0"/>
          </a:p>
        </p:txBody>
      </p:sp>
      <p:sp>
        <p:nvSpPr>
          <p:cNvPr id="16" name="Google Shape;3582;p60"/>
          <p:cNvSpPr txBox="1">
            <a:spLocks noGrp="1"/>
          </p:cNvSpPr>
          <p:nvPr>
            <p:ph type="title" idx="2"/>
          </p:nvPr>
        </p:nvSpPr>
        <p:spPr>
          <a:xfrm>
            <a:off x="3354005" y="3165553"/>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03</a:t>
            </a:r>
            <a:endParaRPr sz="1400" dirty="0"/>
          </a:p>
        </p:txBody>
      </p:sp>
      <p:pic>
        <p:nvPicPr>
          <p:cNvPr id="17"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38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81"/>
                                        </p:tgtEl>
                                        <p:attrNameLst>
                                          <p:attrName>style.visibility</p:attrName>
                                        </p:attrNameLst>
                                      </p:cBhvr>
                                      <p:to>
                                        <p:strVal val="visible"/>
                                      </p:to>
                                    </p:set>
                                    <p:animEffect transition="in" filter="fade">
                                      <p:cBhvr>
                                        <p:cTn id="7" dur="1000"/>
                                        <p:tgtEl>
                                          <p:spTgt spid="3581"/>
                                        </p:tgtEl>
                                      </p:cBhvr>
                                    </p:animEffect>
                                  </p:childTnLst>
                                </p:cTn>
                              </p:par>
                              <p:par>
                                <p:cTn id="8" presetID="10" presetClass="entr" presetSubtype="0" fill="hold" nodeType="withEffect">
                                  <p:stCondLst>
                                    <p:cond delay="0"/>
                                  </p:stCondLst>
                                  <p:childTnLst>
                                    <p:set>
                                      <p:cBhvr>
                                        <p:cTn id="9" dur="1" fill="hold">
                                          <p:stCondLst>
                                            <p:cond delay="0"/>
                                          </p:stCondLst>
                                        </p:cTn>
                                        <p:tgtEl>
                                          <p:spTgt spid="3580"/>
                                        </p:tgtEl>
                                        <p:attrNameLst>
                                          <p:attrName>style.visibility</p:attrName>
                                        </p:attrNameLst>
                                      </p:cBhvr>
                                      <p:to>
                                        <p:strVal val="visible"/>
                                      </p:to>
                                    </p:set>
                                    <p:animEffect transition="in" filter="fade">
                                      <p:cBhvr>
                                        <p:cTn id="10" dur="1000"/>
                                        <p:tgtEl>
                                          <p:spTgt spid="358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8"/>
        <p:cNvGrpSpPr/>
        <p:nvPr/>
      </p:nvGrpSpPr>
      <p:grpSpPr>
        <a:xfrm>
          <a:off x="0" y="0"/>
          <a:ext cx="0" cy="0"/>
          <a:chOff x="0" y="0"/>
          <a:chExt cx="0" cy="0"/>
        </a:xfrm>
      </p:grpSpPr>
      <p:sp>
        <p:nvSpPr>
          <p:cNvPr id="3579" name="Google Shape;3579;p60"/>
          <p:cNvSpPr/>
          <p:nvPr/>
        </p:nvSpPr>
        <p:spPr>
          <a:xfrm>
            <a:off x="859340"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0"/>
          <p:cNvSpPr txBox="1">
            <a:spLocks noGrp="1"/>
          </p:cNvSpPr>
          <p:nvPr>
            <p:ph type="subTitle" idx="1"/>
          </p:nvPr>
        </p:nvSpPr>
        <p:spPr>
          <a:xfrm>
            <a:off x="546132" y="2348787"/>
            <a:ext cx="3227377" cy="484800"/>
          </a:xfrm>
          <a:prstGeom prst="rect">
            <a:avLst/>
          </a:prstGeom>
        </p:spPr>
        <p:txBody>
          <a:bodyPr spcFirstLastPara="1" wrap="square" lIns="91425" tIns="91425" rIns="91425" bIns="91425" anchor="ctr" anchorCtr="0">
            <a:noAutofit/>
          </a:bodyPr>
          <a:lstStyle/>
          <a:p>
            <a:pPr marL="0" lvl="0" indent="0" algn="l"/>
            <a:r>
              <a:rPr lang="en-US" dirty="0"/>
              <a:t>Protecting user data is crucial for trust</a:t>
            </a:r>
            <a:endParaRPr dirty="0"/>
          </a:p>
        </p:txBody>
      </p:sp>
      <p:sp>
        <p:nvSpPr>
          <p:cNvPr id="3581" name="Google Shape;3581;p60"/>
          <p:cNvSpPr txBox="1">
            <a:spLocks noGrp="1"/>
          </p:cNvSpPr>
          <p:nvPr>
            <p:ph type="title"/>
          </p:nvPr>
        </p:nvSpPr>
        <p:spPr>
          <a:xfrm>
            <a:off x="576321" y="2030444"/>
            <a:ext cx="3564903" cy="158963"/>
          </a:xfrm>
          <a:prstGeom prst="rect">
            <a:avLst/>
          </a:prstGeom>
        </p:spPr>
        <p:txBody>
          <a:bodyPr spcFirstLastPara="1" wrap="square" lIns="91425" tIns="91425" rIns="91425" bIns="91425" anchor="ctr" anchorCtr="0">
            <a:noAutofit/>
          </a:bodyPr>
          <a:lstStyle/>
          <a:p>
            <a:pPr lvl="0" algn="l"/>
            <a:r>
              <a:rPr lang="en-US" dirty="0"/>
              <a:t>Security</a:t>
            </a:r>
            <a:endParaRPr dirty="0"/>
          </a:p>
        </p:txBody>
      </p:sp>
      <p:sp>
        <p:nvSpPr>
          <p:cNvPr id="3582" name="Google Shape;3582;p60"/>
          <p:cNvSpPr txBox="1">
            <a:spLocks noGrp="1"/>
          </p:cNvSpPr>
          <p:nvPr>
            <p:ph type="title" idx="2"/>
          </p:nvPr>
        </p:nvSpPr>
        <p:spPr>
          <a:xfrm>
            <a:off x="904872"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01</a:t>
            </a:r>
            <a:endParaRPr sz="1400" dirty="0"/>
          </a:p>
        </p:txBody>
      </p:sp>
      <p:sp>
        <p:nvSpPr>
          <p:cNvPr id="3583" name="Google Shape;3583;p60"/>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solidFill>
                  <a:schemeClr val="accent2"/>
                </a:solidFill>
              </a:rPr>
              <a:t>SWOT ANALYSIS:</a:t>
            </a:r>
          </a:p>
        </p:txBody>
      </p:sp>
      <p:cxnSp>
        <p:nvCxnSpPr>
          <p:cNvPr id="3593" name="Google Shape;3593;p60"/>
          <p:cNvCxnSpPr/>
          <p:nvPr/>
        </p:nvCxnSpPr>
        <p:spPr>
          <a:xfrm>
            <a:off x="828925" y="1044025"/>
            <a:ext cx="3312300" cy="0"/>
          </a:xfrm>
          <a:prstGeom prst="straightConnector1">
            <a:avLst/>
          </a:prstGeom>
          <a:noFill/>
          <a:ln w="19050" cap="flat" cmpd="sng">
            <a:solidFill>
              <a:schemeClr val="accent1"/>
            </a:solidFill>
            <a:prstDash val="solid"/>
            <a:round/>
            <a:headEnd type="none" w="med" len="med"/>
            <a:tailEnd type="none" w="med" len="med"/>
          </a:ln>
        </p:spPr>
      </p:cxnSp>
      <p:sp>
        <p:nvSpPr>
          <p:cNvPr id="18" name="Google Shape;3579;p60"/>
          <p:cNvSpPr/>
          <p:nvPr/>
        </p:nvSpPr>
        <p:spPr>
          <a:xfrm>
            <a:off x="4566309"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80;p60"/>
          <p:cNvSpPr txBox="1">
            <a:spLocks noGrp="1"/>
          </p:cNvSpPr>
          <p:nvPr>
            <p:ph type="subTitle" idx="1"/>
          </p:nvPr>
        </p:nvSpPr>
        <p:spPr>
          <a:xfrm>
            <a:off x="4253102" y="2387423"/>
            <a:ext cx="3008436" cy="484800"/>
          </a:xfrm>
          <a:prstGeom prst="rect">
            <a:avLst/>
          </a:prstGeom>
        </p:spPr>
        <p:txBody>
          <a:bodyPr spcFirstLastPara="1" wrap="square" lIns="91425" tIns="91425" rIns="91425" bIns="91425" anchor="ctr" anchorCtr="0">
            <a:noAutofit/>
          </a:bodyPr>
          <a:lstStyle/>
          <a:p>
            <a:pPr marL="0" lvl="0" indent="0" algn="l"/>
            <a:r>
              <a:rPr lang="en-US" dirty="0"/>
              <a:t> Following laws and cultural norms is important to avoid problems.</a:t>
            </a:r>
            <a:endParaRPr dirty="0"/>
          </a:p>
        </p:txBody>
      </p:sp>
      <p:sp>
        <p:nvSpPr>
          <p:cNvPr id="20" name="Google Shape;3581;p60"/>
          <p:cNvSpPr txBox="1">
            <a:spLocks noGrp="1"/>
          </p:cNvSpPr>
          <p:nvPr>
            <p:ph type="title"/>
          </p:nvPr>
        </p:nvSpPr>
        <p:spPr>
          <a:xfrm>
            <a:off x="4283291" y="2004686"/>
            <a:ext cx="2652307" cy="145215"/>
          </a:xfrm>
          <a:prstGeom prst="rect">
            <a:avLst/>
          </a:prstGeom>
        </p:spPr>
        <p:txBody>
          <a:bodyPr spcFirstLastPara="1" wrap="square" lIns="91425" tIns="91425" rIns="91425" bIns="91425" anchor="ctr" anchorCtr="0">
            <a:noAutofit/>
          </a:bodyPr>
          <a:lstStyle/>
          <a:p>
            <a:pPr lvl="0" algn="l"/>
            <a:r>
              <a:rPr lang="en-US" dirty="0"/>
              <a:t>Regulations</a:t>
            </a:r>
            <a:endParaRPr dirty="0"/>
          </a:p>
        </p:txBody>
      </p:sp>
      <p:sp>
        <p:nvSpPr>
          <p:cNvPr id="21" name="Google Shape;3582;p60"/>
          <p:cNvSpPr txBox="1">
            <a:spLocks noGrp="1"/>
          </p:cNvSpPr>
          <p:nvPr>
            <p:ph type="title" idx="2"/>
          </p:nvPr>
        </p:nvSpPr>
        <p:spPr>
          <a:xfrm>
            <a:off x="4611841"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02</a:t>
            </a:r>
            <a:endParaRPr sz="1400" dirty="0"/>
          </a:p>
        </p:txBody>
      </p:sp>
      <p:sp>
        <p:nvSpPr>
          <p:cNvPr id="12" name="Google Shape;3581;p60"/>
          <p:cNvSpPr txBox="1">
            <a:spLocks noGrp="1"/>
          </p:cNvSpPr>
          <p:nvPr>
            <p:ph type="title"/>
          </p:nvPr>
        </p:nvSpPr>
        <p:spPr>
          <a:xfrm>
            <a:off x="4431399" y="631065"/>
            <a:ext cx="3235824" cy="412960"/>
          </a:xfrm>
          <a:prstGeom prst="rect">
            <a:avLst/>
          </a:prstGeom>
        </p:spPr>
        <p:txBody>
          <a:bodyPr spcFirstLastPara="1" wrap="square" lIns="91425" tIns="91425" rIns="91425" bIns="91425" anchor="ctr" anchorCtr="0">
            <a:noAutofit/>
          </a:bodyPr>
          <a:lstStyle/>
          <a:p>
            <a:pPr lvl="0" algn="l"/>
            <a:r>
              <a:rPr lang="en-US" dirty="0">
                <a:solidFill>
                  <a:schemeClr val="accent1"/>
                </a:solidFill>
              </a:rPr>
              <a:t>Threats</a:t>
            </a:r>
            <a:endParaRPr dirty="0">
              <a:solidFill>
                <a:schemeClr val="accent1"/>
              </a:solidFill>
            </a:endParaRPr>
          </a:p>
        </p:txBody>
      </p:sp>
      <p:sp>
        <p:nvSpPr>
          <p:cNvPr id="13" name="Google Shape;3579;p60"/>
          <p:cNvSpPr/>
          <p:nvPr/>
        </p:nvSpPr>
        <p:spPr>
          <a:xfrm>
            <a:off x="3308473" y="3073761"/>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80;p60"/>
          <p:cNvSpPr txBox="1">
            <a:spLocks noGrp="1"/>
          </p:cNvSpPr>
          <p:nvPr>
            <p:ph type="subTitle" idx="1"/>
          </p:nvPr>
        </p:nvSpPr>
        <p:spPr>
          <a:xfrm>
            <a:off x="2995266" y="4162561"/>
            <a:ext cx="3008436" cy="484800"/>
          </a:xfrm>
          <a:prstGeom prst="rect">
            <a:avLst/>
          </a:prstGeom>
        </p:spPr>
        <p:txBody>
          <a:bodyPr spcFirstLastPara="1" wrap="square" lIns="91425" tIns="91425" rIns="91425" bIns="91425" anchor="ctr" anchorCtr="0">
            <a:noAutofit/>
          </a:bodyPr>
          <a:lstStyle/>
          <a:p>
            <a:pPr marL="0" lvl="0" indent="0" algn="l"/>
            <a:r>
              <a:rPr lang="en-US" dirty="0"/>
              <a:t>Economic ups and downs can affect who can afford and use the app</a:t>
            </a:r>
            <a:endParaRPr dirty="0"/>
          </a:p>
        </p:txBody>
      </p:sp>
      <p:sp>
        <p:nvSpPr>
          <p:cNvPr id="15" name="Google Shape;3581;p60"/>
          <p:cNvSpPr txBox="1">
            <a:spLocks noGrp="1"/>
          </p:cNvSpPr>
          <p:nvPr>
            <p:ph type="title"/>
          </p:nvPr>
        </p:nvSpPr>
        <p:spPr>
          <a:xfrm>
            <a:off x="3025455" y="3779824"/>
            <a:ext cx="2652307" cy="145215"/>
          </a:xfrm>
          <a:prstGeom prst="rect">
            <a:avLst/>
          </a:prstGeom>
        </p:spPr>
        <p:txBody>
          <a:bodyPr spcFirstLastPara="1" wrap="square" lIns="91425" tIns="91425" rIns="91425" bIns="91425" anchor="ctr" anchorCtr="0">
            <a:noAutofit/>
          </a:bodyPr>
          <a:lstStyle/>
          <a:p>
            <a:pPr lvl="0" algn="l"/>
            <a:r>
              <a:rPr lang="en-US" dirty="0"/>
              <a:t>Economic Changes</a:t>
            </a:r>
            <a:endParaRPr dirty="0"/>
          </a:p>
        </p:txBody>
      </p:sp>
      <p:sp>
        <p:nvSpPr>
          <p:cNvPr id="16" name="Google Shape;3582;p60"/>
          <p:cNvSpPr txBox="1">
            <a:spLocks noGrp="1"/>
          </p:cNvSpPr>
          <p:nvPr>
            <p:ph type="title" idx="2"/>
          </p:nvPr>
        </p:nvSpPr>
        <p:spPr>
          <a:xfrm>
            <a:off x="3354005" y="3165553"/>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03</a:t>
            </a:r>
            <a:endParaRPr sz="1400" dirty="0"/>
          </a:p>
        </p:txBody>
      </p:sp>
      <p:pic>
        <p:nvPicPr>
          <p:cNvPr id="17"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87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81"/>
                                        </p:tgtEl>
                                        <p:attrNameLst>
                                          <p:attrName>style.visibility</p:attrName>
                                        </p:attrNameLst>
                                      </p:cBhvr>
                                      <p:to>
                                        <p:strVal val="visible"/>
                                      </p:to>
                                    </p:set>
                                    <p:animEffect transition="in" filter="fade">
                                      <p:cBhvr>
                                        <p:cTn id="7" dur="1000"/>
                                        <p:tgtEl>
                                          <p:spTgt spid="3581"/>
                                        </p:tgtEl>
                                      </p:cBhvr>
                                    </p:animEffect>
                                  </p:childTnLst>
                                </p:cTn>
                              </p:par>
                              <p:par>
                                <p:cTn id="8" presetID="10" presetClass="entr" presetSubtype="0" fill="hold" nodeType="withEffect">
                                  <p:stCondLst>
                                    <p:cond delay="0"/>
                                  </p:stCondLst>
                                  <p:childTnLst>
                                    <p:set>
                                      <p:cBhvr>
                                        <p:cTn id="9" dur="1" fill="hold">
                                          <p:stCondLst>
                                            <p:cond delay="0"/>
                                          </p:stCondLst>
                                        </p:cTn>
                                        <p:tgtEl>
                                          <p:spTgt spid="3580"/>
                                        </p:tgtEl>
                                        <p:attrNameLst>
                                          <p:attrName>style.visibility</p:attrName>
                                        </p:attrNameLst>
                                      </p:cBhvr>
                                      <p:to>
                                        <p:strVal val="visible"/>
                                      </p:to>
                                    </p:set>
                                    <p:animEffect transition="in" filter="fade">
                                      <p:cBhvr>
                                        <p:cTn id="10" dur="1000"/>
                                        <p:tgtEl>
                                          <p:spTgt spid="358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childTnLst>
                                </p:cTn>
                              </p:par>
                            </p:childTnLst>
                          </p:cTn>
                        </p:par>
                        <p:par>
                          <p:cTn id="22" fill="hold">
                            <p:stCondLst>
                              <p:cond delay="3000"/>
                            </p:stCondLst>
                            <p:childTnLst>
                              <p:par>
                                <p:cTn id="23" presetID="10"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8"/>
        <p:cNvGrpSpPr/>
        <p:nvPr/>
      </p:nvGrpSpPr>
      <p:grpSpPr>
        <a:xfrm>
          <a:off x="0" y="0"/>
          <a:ext cx="0" cy="0"/>
          <a:chOff x="0" y="0"/>
          <a:chExt cx="0" cy="0"/>
        </a:xfrm>
      </p:grpSpPr>
      <p:sp>
        <p:nvSpPr>
          <p:cNvPr id="3580" name="Google Shape;3580;p60"/>
          <p:cNvSpPr txBox="1">
            <a:spLocks noGrp="1"/>
          </p:cNvSpPr>
          <p:nvPr>
            <p:ph type="subTitle" idx="1"/>
          </p:nvPr>
        </p:nvSpPr>
        <p:spPr>
          <a:xfrm>
            <a:off x="546132" y="1711282"/>
            <a:ext cx="3278893" cy="1012600"/>
          </a:xfrm>
          <a:prstGeom prst="rect">
            <a:avLst/>
          </a:prstGeom>
        </p:spPr>
        <p:txBody>
          <a:bodyPr spcFirstLastPara="1" wrap="square" lIns="91425" tIns="91425" rIns="91425" bIns="91425" anchor="ctr" anchorCtr="0">
            <a:noAutofit/>
          </a:bodyPr>
          <a:lstStyle/>
          <a:p>
            <a:pPr marL="285750" lvl="0" indent="-285750" algn="l">
              <a:buClr>
                <a:schemeClr val="bg2"/>
              </a:buClr>
              <a:buFont typeface="Wingdings" panose="05000000000000000000" pitchFamily="2" charset="2"/>
              <a:buChar char="q"/>
            </a:pPr>
            <a:r>
              <a:rPr lang="en-US" dirty="0"/>
              <a:t>Stable politics help the app run smoothly.</a:t>
            </a:r>
          </a:p>
          <a:p>
            <a:pPr marL="285750" lvl="0" indent="-285750" algn="l">
              <a:buClr>
                <a:schemeClr val="bg2"/>
              </a:buClr>
              <a:buFont typeface="Wingdings" panose="05000000000000000000" pitchFamily="2" charset="2"/>
              <a:buChar char="q"/>
            </a:pPr>
            <a:r>
              <a:rPr lang="en-US" dirty="0"/>
              <a:t>Government rules can affect how the app works.</a:t>
            </a:r>
            <a:endParaRPr dirty="0"/>
          </a:p>
        </p:txBody>
      </p:sp>
      <p:sp>
        <p:nvSpPr>
          <p:cNvPr id="3581" name="Google Shape;3581;p60"/>
          <p:cNvSpPr txBox="1">
            <a:spLocks noGrp="1"/>
          </p:cNvSpPr>
          <p:nvPr>
            <p:ph type="title"/>
          </p:nvPr>
        </p:nvSpPr>
        <p:spPr>
          <a:xfrm>
            <a:off x="534474" y="1392939"/>
            <a:ext cx="3420007" cy="158963"/>
          </a:xfrm>
          <a:prstGeom prst="rect">
            <a:avLst/>
          </a:prstGeom>
        </p:spPr>
        <p:txBody>
          <a:bodyPr spcFirstLastPara="1" wrap="square" lIns="91425" tIns="91425" rIns="91425" bIns="91425" anchor="ctr" anchorCtr="0">
            <a:noAutofit/>
          </a:bodyPr>
          <a:lstStyle/>
          <a:p>
            <a:pPr lvl="0" algn="l"/>
            <a:r>
              <a:rPr lang="en-US" dirty="0"/>
              <a:t>Political</a:t>
            </a:r>
            <a:endParaRPr dirty="0"/>
          </a:p>
        </p:txBody>
      </p:sp>
      <p:sp>
        <p:nvSpPr>
          <p:cNvPr id="3583" name="Google Shape;3583;p60"/>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solidFill>
                  <a:schemeClr val="accent2"/>
                </a:solidFill>
              </a:rPr>
              <a:t>PESTEL ANALYSIS</a:t>
            </a:r>
          </a:p>
        </p:txBody>
      </p:sp>
      <p:cxnSp>
        <p:nvCxnSpPr>
          <p:cNvPr id="3593" name="Google Shape;3593;p60"/>
          <p:cNvCxnSpPr/>
          <p:nvPr/>
        </p:nvCxnSpPr>
        <p:spPr>
          <a:xfrm>
            <a:off x="828925" y="1044025"/>
            <a:ext cx="3312300" cy="0"/>
          </a:xfrm>
          <a:prstGeom prst="straightConnector1">
            <a:avLst/>
          </a:prstGeom>
          <a:noFill/>
          <a:ln w="19050" cap="flat" cmpd="sng">
            <a:solidFill>
              <a:schemeClr val="accent1"/>
            </a:solidFill>
            <a:prstDash val="solid"/>
            <a:round/>
            <a:headEnd type="none" w="med" len="med"/>
            <a:tailEnd type="none" w="med" len="med"/>
          </a:ln>
        </p:spPr>
      </p:cxnSp>
      <p:sp>
        <p:nvSpPr>
          <p:cNvPr id="26" name="Google Shape;3580;p60"/>
          <p:cNvSpPr txBox="1">
            <a:spLocks noGrp="1"/>
          </p:cNvSpPr>
          <p:nvPr>
            <p:ph type="subTitle" idx="1"/>
          </p:nvPr>
        </p:nvSpPr>
        <p:spPr>
          <a:xfrm>
            <a:off x="4278859" y="1792849"/>
            <a:ext cx="3278893" cy="1012600"/>
          </a:xfrm>
          <a:prstGeom prst="rect">
            <a:avLst/>
          </a:prstGeom>
        </p:spPr>
        <p:txBody>
          <a:bodyPr spcFirstLastPara="1" wrap="square" lIns="91425" tIns="91425" rIns="91425" bIns="91425" anchor="ctr" anchorCtr="0">
            <a:noAutofit/>
          </a:bodyPr>
          <a:lstStyle/>
          <a:p>
            <a:pPr marL="285750" lvl="0" indent="-285750" algn="l">
              <a:buClr>
                <a:schemeClr val="bg2"/>
              </a:buClr>
              <a:buFont typeface="Wingdings" panose="05000000000000000000" pitchFamily="2" charset="2"/>
              <a:buChar char="q"/>
            </a:pPr>
            <a:r>
              <a:rPr lang="en-US" dirty="0"/>
              <a:t>Economic changes impact who can use the app.</a:t>
            </a:r>
          </a:p>
          <a:p>
            <a:pPr marL="285750" lvl="0" indent="-285750" algn="l">
              <a:buClr>
                <a:schemeClr val="bg2"/>
              </a:buClr>
              <a:buFont typeface="Wingdings" panose="05000000000000000000" pitchFamily="2" charset="2"/>
              <a:buChar char="q"/>
            </a:pPr>
            <a:r>
              <a:rPr lang="en-US" dirty="0"/>
              <a:t>Some users might struggle to afford smartphones and internet.</a:t>
            </a:r>
            <a:endParaRPr dirty="0"/>
          </a:p>
        </p:txBody>
      </p:sp>
      <p:sp>
        <p:nvSpPr>
          <p:cNvPr id="27" name="Google Shape;3581;p60"/>
          <p:cNvSpPr txBox="1">
            <a:spLocks noGrp="1"/>
          </p:cNvSpPr>
          <p:nvPr>
            <p:ph type="title"/>
          </p:nvPr>
        </p:nvSpPr>
        <p:spPr>
          <a:xfrm>
            <a:off x="4267201" y="1442309"/>
            <a:ext cx="3420007" cy="158963"/>
          </a:xfrm>
          <a:prstGeom prst="rect">
            <a:avLst/>
          </a:prstGeom>
        </p:spPr>
        <p:txBody>
          <a:bodyPr spcFirstLastPara="1" wrap="square" lIns="91425" tIns="91425" rIns="91425" bIns="91425" anchor="ctr" anchorCtr="0">
            <a:noAutofit/>
          </a:bodyPr>
          <a:lstStyle/>
          <a:p>
            <a:pPr lvl="0" algn="l"/>
            <a:r>
              <a:rPr lang="en-US" dirty="0"/>
              <a:t>Economic</a:t>
            </a:r>
            <a:endParaRPr dirty="0"/>
          </a:p>
        </p:txBody>
      </p:sp>
      <p:sp>
        <p:nvSpPr>
          <p:cNvPr id="28" name="Google Shape;3580;p60"/>
          <p:cNvSpPr txBox="1">
            <a:spLocks noGrp="1"/>
          </p:cNvSpPr>
          <p:nvPr>
            <p:ph type="subTitle" idx="1"/>
          </p:nvPr>
        </p:nvSpPr>
        <p:spPr>
          <a:xfrm>
            <a:off x="2005738" y="3660285"/>
            <a:ext cx="3278893" cy="1012600"/>
          </a:xfrm>
          <a:prstGeom prst="rect">
            <a:avLst/>
          </a:prstGeom>
        </p:spPr>
        <p:txBody>
          <a:bodyPr spcFirstLastPara="1" wrap="square" lIns="91425" tIns="91425" rIns="91425" bIns="91425" anchor="ctr" anchorCtr="0">
            <a:noAutofit/>
          </a:bodyPr>
          <a:lstStyle/>
          <a:p>
            <a:pPr marL="285750" lvl="0" indent="-285750" algn="l">
              <a:buClr>
                <a:schemeClr val="bg2"/>
              </a:buClr>
              <a:buFont typeface="Wingdings" panose="05000000000000000000" pitchFamily="2" charset="2"/>
              <a:buChar char="q"/>
            </a:pPr>
            <a:r>
              <a:rPr lang="en-US" dirty="0"/>
              <a:t>Cultural views influence how well the app is accepted.</a:t>
            </a:r>
          </a:p>
          <a:p>
            <a:pPr marL="285750" lvl="0" indent="-285750" algn="l">
              <a:buClr>
                <a:schemeClr val="bg2"/>
              </a:buClr>
              <a:buFont typeface="Wingdings" panose="05000000000000000000" pitchFamily="2" charset="2"/>
              <a:buChar char="q"/>
            </a:pPr>
            <a:r>
              <a:rPr lang="en-US" dirty="0"/>
              <a:t>More people wanting to learn online can boost app usage.</a:t>
            </a:r>
            <a:endParaRPr dirty="0"/>
          </a:p>
        </p:txBody>
      </p:sp>
      <p:sp>
        <p:nvSpPr>
          <p:cNvPr id="29" name="Google Shape;3581;p60"/>
          <p:cNvSpPr txBox="1">
            <a:spLocks noGrp="1"/>
          </p:cNvSpPr>
          <p:nvPr>
            <p:ph type="title"/>
          </p:nvPr>
        </p:nvSpPr>
        <p:spPr>
          <a:xfrm>
            <a:off x="1994080" y="3341942"/>
            <a:ext cx="3420007" cy="158963"/>
          </a:xfrm>
          <a:prstGeom prst="rect">
            <a:avLst/>
          </a:prstGeom>
        </p:spPr>
        <p:txBody>
          <a:bodyPr spcFirstLastPara="1" wrap="square" lIns="91425" tIns="91425" rIns="91425" bIns="91425" anchor="ctr" anchorCtr="0">
            <a:noAutofit/>
          </a:bodyPr>
          <a:lstStyle/>
          <a:p>
            <a:pPr lvl="0" algn="l"/>
            <a:r>
              <a:rPr lang="en-US" dirty="0"/>
              <a:t>Social</a:t>
            </a:r>
            <a:endParaRPr dirty="0"/>
          </a:p>
        </p:txBody>
      </p:sp>
      <p:pic>
        <p:nvPicPr>
          <p:cNvPr id="30"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765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81"/>
                                        </p:tgtEl>
                                        <p:attrNameLst>
                                          <p:attrName>style.visibility</p:attrName>
                                        </p:attrNameLst>
                                      </p:cBhvr>
                                      <p:to>
                                        <p:strVal val="visible"/>
                                      </p:to>
                                    </p:set>
                                    <p:animEffect transition="in" filter="fade">
                                      <p:cBhvr>
                                        <p:cTn id="7" dur="1000"/>
                                        <p:tgtEl>
                                          <p:spTgt spid="3581"/>
                                        </p:tgtEl>
                                      </p:cBhvr>
                                    </p:animEffect>
                                  </p:childTnLst>
                                </p:cTn>
                              </p:par>
                              <p:par>
                                <p:cTn id="8" presetID="10" presetClass="entr" presetSubtype="0" fill="hold" nodeType="withEffect">
                                  <p:stCondLst>
                                    <p:cond delay="0"/>
                                  </p:stCondLst>
                                  <p:childTnLst>
                                    <p:set>
                                      <p:cBhvr>
                                        <p:cTn id="9" dur="1" fill="hold">
                                          <p:stCondLst>
                                            <p:cond delay="0"/>
                                          </p:stCondLst>
                                        </p:cTn>
                                        <p:tgtEl>
                                          <p:spTgt spid="3580"/>
                                        </p:tgtEl>
                                        <p:attrNameLst>
                                          <p:attrName>style.visibility</p:attrName>
                                        </p:attrNameLst>
                                      </p:cBhvr>
                                      <p:to>
                                        <p:strVal val="visible"/>
                                      </p:to>
                                    </p:set>
                                    <p:animEffect transition="in" filter="fade">
                                      <p:cBhvr>
                                        <p:cTn id="10" dur="1000"/>
                                        <p:tgtEl>
                                          <p:spTgt spid="358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childTnLst>
                                </p:cTn>
                              </p:par>
                              <p:par>
                                <p:cTn id="15" presetID="10"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8"/>
        <p:cNvGrpSpPr/>
        <p:nvPr/>
      </p:nvGrpSpPr>
      <p:grpSpPr>
        <a:xfrm>
          <a:off x="0" y="0"/>
          <a:ext cx="0" cy="0"/>
          <a:chOff x="0" y="0"/>
          <a:chExt cx="0" cy="0"/>
        </a:xfrm>
      </p:grpSpPr>
      <p:sp>
        <p:nvSpPr>
          <p:cNvPr id="3580" name="Google Shape;3580;p60"/>
          <p:cNvSpPr txBox="1">
            <a:spLocks noGrp="1"/>
          </p:cNvSpPr>
          <p:nvPr>
            <p:ph type="subTitle" idx="1"/>
          </p:nvPr>
        </p:nvSpPr>
        <p:spPr>
          <a:xfrm>
            <a:off x="546132" y="1711282"/>
            <a:ext cx="3278893" cy="1012600"/>
          </a:xfrm>
          <a:prstGeom prst="rect">
            <a:avLst/>
          </a:prstGeom>
        </p:spPr>
        <p:txBody>
          <a:bodyPr spcFirstLastPara="1" wrap="square" lIns="91425" tIns="91425" rIns="91425" bIns="91425" anchor="ctr" anchorCtr="0">
            <a:noAutofit/>
          </a:bodyPr>
          <a:lstStyle/>
          <a:p>
            <a:pPr marL="285750" lvl="0" indent="-285750" algn="l">
              <a:buClr>
                <a:schemeClr val="bg2"/>
              </a:buClr>
              <a:buFont typeface="Wingdings" panose="05000000000000000000" pitchFamily="2" charset="2"/>
              <a:buChar char="q"/>
            </a:pPr>
            <a:r>
              <a:rPr lang="en-US" dirty="0"/>
              <a:t>New tech helps improve the app.</a:t>
            </a:r>
          </a:p>
          <a:p>
            <a:pPr marL="285750" lvl="0" indent="-285750" algn="l">
              <a:buClr>
                <a:schemeClr val="bg2"/>
              </a:buClr>
              <a:buFont typeface="Wingdings" panose="05000000000000000000" pitchFamily="2" charset="2"/>
              <a:buChar char="q"/>
            </a:pPr>
            <a:r>
              <a:rPr lang="en-US" dirty="0"/>
              <a:t>The app needs updates to keep up with tech changes.</a:t>
            </a:r>
            <a:endParaRPr dirty="0"/>
          </a:p>
        </p:txBody>
      </p:sp>
      <p:sp>
        <p:nvSpPr>
          <p:cNvPr id="3581" name="Google Shape;3581;p60"/>
          <p:cNvSpPr txBox="1">
            <a:spLocks noGrp="1"/>
          </p:cNvSpPr>
          <p:nvPr>
            <p:ph type="title"/>
          </p:nvPr>
        </p:nvSpPr>
        <p:spPr>
          <a:xfrm>
            <a:off x="534474" y="1392939"/>
            <a:ext cx="3420007" cy="158963"/>
          </a:xfrm>
          <a:prstGeom prst="rect">
            <a:avLst/>
          </a:prstGeom>
        </p:spPr>
        <p:txBody>
          <a:bodyPr spcFirstLastPara="1" wrap="square" lIns="91425" tIns="91425" rIns="91425" bIns="91425" anchor="ctr" anchorCtr="0">
            <a:noAutofit/>
          </a:bodyPr>
          <a:lstStyle/>
          <a:p>
            <a:pPr lvl="0" algn="l"/>
            <a:r>
              <a:rPr lang="en-US" dirty="0"/>
              <a:t>Technological</a:t>
            </a:r>
            <a:endParaRPr dirty="0"/>
          </a:p>
        </p:txBody>
      </p:sp>
      <p:sp>
        <p:nvSpPr>
          <p:cNvPr id="3583" name="Google Shape;3583;p60"/>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solidFill>
                  <a:schemeClr val="accent2"/>
                </a:solidFill>
              </a:rPr>
              <a:t>PESTEL ANALYSIS</a:t>
            </a:r>
          </a:p>
        </p:txBody>
      </p:sp>
      <p:cxnSp>
        <p:nvCxnSpPr>
          <p:cNvPr id="3593" name="Google Shape;3593;p60"/>
          <p:cNvCxnSpPr/>
          <p:nvPr/>
        </p:nvCxnSpPr>
        <p:spPr>
          <a:xfrm>
            <a:off x="828925" y="1044025"/>
            <a:ext cx="3312300" cy="0"/>
          </a:xfrm>
          <a:prstGeom prst="straightConnector1">
            <a:avLst/>
          </a:prstGeom>
          <a:noFill/>
          <a:ln w="19050" cap="flat" cmpd="sng">
            <a:solidFill>
              <a:schemeClr val="accent1"/>
            </a:solidFill>
            <a:prstDash val="solid"/>
            <a:round/>
            <a:headEnd type="none" w="med" len="med"/>
            <a:tailEnd type="none" w="med" len="med"/>
          </a:ln>
        </p:spPr>
      </p:cxnSp>
      <p:sp>
        <p:nvSpPr>
          <p:cNvPr id="26" name="Google Shape;3580;p60"/>
          <p:cNvSpPr txBox="1">
            <a:spLocks noGrp="1"/>
          </p:cNvSpPr>
          <p:nvPr>
            <p:ph type="subTitle" idx="1"/>
          </p:nvPr>
        </p:nvSpPr>
        <p:spPr>
          <a:xfrm>
            <a:off x="4278859" y="1728455"/>
            <a:ext cx="3278893" cy="1012600"/>
          </a:xfrm>
          <a:prstGeom prst="rect">
            <a:avLst/>
          </a:prstGeom>
        </p:spPr>
        <p:txBody>
          <a:bodyPr spcFirstLastPara="1" wrap="square" lIns="91425" tIns="91425" rIns="91425" bIns="91425" anchor="ctr" anchorCtr="0">
            <a:noAutofit/>
          </a:bodyPr>
          <a:lstStyle/>
          <a:p>
            <a:pPr marL="285750" lvl="0" indent="-285750" algn="l">
              <a:buClr>
                <a:schemeClr val="bg2"/>
              </a:buClr>
              <a:buFont typeface="Wingdings" panose="05000000000000000000" pitchFamily="2" charset="2"/>
              <a:buChar char="q"/>
            </a:pPr>
            <a:r>
              <a:rPr lang="en-US" dirty="0"/>
              <a:t>Environmental factors indirectly affect app usage through internet and power access.</a:t>
            </a:r>
            <a:endParaRPr dirty="0"/>
          </a:p>
        </p:txBody>
      </p:sp>
      <p:sp>
        <p:nvSpPr>
          <p:cNvPr id="27" name="Google Shape;3581;p60"/>
          <p:cNvSpPr txBox="1">
            <a:spLocks noGrp="1"/>
          </p:cNvSpPr>
          <p:nvPr>
            <p:ph type="title"/>
          </p:nvPr>
        </p:nvSpPr>
        <p:spPr>
          <a:xfrm>
            <a:off x="4267201" y="1442309"/>
            <a:ext cx="3420007" cy="158963"/>
          </a:xfrm>
          <a:prstGeom prst="rect">
            <a:avLst/>
          </a:prstGeom>
        </p:spPr>
        <p:txBody>
          <a:bodyPr spcFirstLastPara="1" wrap="square" lIns="91425" tIns="91425" rIns="91425" bIns="91425" anchor="ctr" anchorCtr="0">
            <a:noAutofit/>
          </a:bodyPr>
          <a:lstStyle/>
          <a:p>
            <a:pPr lvl="0" algn="l"/>
            <a:r>
              <a:rPr lang="en-US" dirty="0"/>
              <a:t>Environmental</a:t>
            </a:r>
            <a:endParaRPr dirty="0"/>
          </a:p>
        </p:txBody>
      </p:sp>
      <p:sp>
        <p:nvSpPr>
          <p:cNvPr id="28" name="Google Shape;3580;p60"/>
          <p:cNvSpPr txBox="1">
            <a:spLocks noGrp="1"/>
          </p:cNvSpPr>
          <p:nvPr>
            <p:ph type="subTitle" idx="1"/>
          </p:nvPr>
        </p:nvSpPr>
        <p:spPr>
          <a:xfrm>
            <a:off x="2005738" y="3512178"/>
            <a:ext cx="3278893" cy="1012600"/>
          </a:xfrm>
          <a:prstGeom prst="rect">
            <a:avLst/>
          </a:prstGeom>
        </p:spPr>
        <p:txBody>
          <a:bodyPr spcFirstLastPara="1" wrap="square" lIns="91425" tIns="91425" rIns="91425" bIns="91425" anchor="ctr" anchorCtr="0">
            <a:noAutofit/>
          </a:bodyPr>
          <a:lstStyle/>
          <a:p>
            <a:pPr marL="285750" lvl="0" indent="-285750" algn="l">
              <a:buClr>
                <a:schemeClr val="bg2"/>
              </a:buClr>
              <a:buFont typeface="Wingdings" panose="05000000000000000000" pitchFamily="2" charset="2"/>
              <a:buChar char="q"/>
            </a:pPr>
            <a:r>
              <a:rPr lang="en-US" dirty="0"/>
              <a:t>Following privacy and content laws is important.</a:t>
            </a:r>
          </a:p>
          <a:p>
            <a:pPr marL="285750" lvl="0" indent="-285750" algn="l">
              <a:buClr>
                <a:schemeClr val="bg2"/>
              </a:buClr>
              <a:buFont typeface="Wingdings" panose="05000000000000000000" pitchFamily="2" charset="2"/>
              <a:buChar char="q"/>
            </a:pPr>
            <a:r>
              <a:rPr lang="en-US" dirty="0"/>
              <a:t>Respecting religious and cultural norms keeps the app out of trouble.</a:t>
            </a:r>
            <a:endParaRPr dirty="0"/>
          </a:p>
        </p:txBody>
      </p:sp>
      <p:sp>
        <p:nvSpPr>
          <p:cNvPr id="29" name="Google Shape;3581;p60"/>
          <p:cNvSpPr txBox="1">
            <a:spLocks noGrp="1"/>
          </p:cNvSpPr>
          <p:nvPr>
            <p:ph type="title"/>
          </p:nvPr>
        </p:nvSpPr>
        <p:spPr>
          <a:xfrm>
            <a:off x="1994080" y="3135880"/>
            <a:ext cx="3420007" cy="158963"/>
          </a:xfrm>
          <a:prstGeom prst="rect">
            <a:avLst/>
          </a:prstGeom>
        </p:spPr>
        <p:txBody>
          <a:bodyPr spcFirstLastPara="1" wrap="square" lIns="91425" tIns="91425" rIns="91425" bIns="91425" anchor="ctr" anchorCtr="0">
            <a:noAutofit/>
          </a:bodyPr>
          <a:lstStyle/>
          <a:p>
            <a:pPr lvl="0" algn="l"/>
            <a:r>
              <a:rPr lang="en-US" dirty="0"/>
              <a:t>Legal</a:t>
            </a:r>
            <a:endParaRPr dirty="0"/>
          </a:p>
        </p:txBody>
      </p:sp>
      <p:pic>
        <p:nvPicPr>
          <p:cNvPr id="10"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79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81"/>
                                        </p:tgtEl>
                                        <p:attrNameLst>
                                          <p:attrName>style.visibility</p:attrName>
                                        </p:attrNameLst>
                                      </p:cBhvr>
                                      <p:to>
                                        <p:strVal val="visible"/>
                                      </p:to>
                                    </p:set>
                                    <p:animEffect transition="in" filter="fade">
                                      <p:cBhvr>
                                        <p:cTn id="7" dur="1000"/>
                                        <p:tgtEl>
                                          <p:spTgt spid="3581"/>
                                        </p:tgtEl>
                                      </p:cBhvr>
                                    </p:animEffect>
                                  </p:childTnLst>
                                </p:cTn>
                              </p:par>
                              <p:par>
                                <p:cTn id="8" presetID="10" presetClass="entr" presetSubtype="0" fill="hold" nodeType="withEffect">
                                  <p:stCondLst>
                                    <p:cond delay="0"/>
                                  </p:stCondLst>
                                  <p:childTnLst>
                                    <p:set>
                                      <p:cBhvr>
                                        <p:cTn id="9" dur="1" fill="hold">
                                          <p:stCondLst>
                                            <p:cond delay="0"/>
                                          </p:stCondLst>
                                        </p:cTn>
                                        <p:tgtEl>
                                          <p:spTgt spid="3580"/>
                                        </p:tgtEl>
                                        <p:attrNameLst>
                                          <p:attrName>style.visibility</p:attrName>
                                        </p:attrNameLst>
                                      </p:cBhvr>
                                      <p:to>
                                        <p:strVal val="visible"/>
                                      </p:to>
                                    </p:set>
                                    <p:animEffect transition="in" filter="fade">
                                      <p:cBhvr>
                                        <p:cTn id="10" dur="1000"/>
                                        <p:tgtEl>
                                          <p:spTgt spid="358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childTnLst>
                                </p:cTn>
                              </p:par>
                              <p:par>
                                <p:cTn id="15" presetID="10"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21"/>
        <p:cNvGrpSpPr/>
        <p:nvPr/>
      </p:nvGrpSpPr>
      <p:grpSpPr>
        <a:xfrm>
          <a:off x="0" y="0"/>
          <a:ext cx="0" cy="0"/>
          <a:chOff x="0" y="0"/>
          <a:chExt cx="0" cy="0"/>
        </a:xfrm>
      </p:grpSpPr>
      <p:sp>
        <p:nvSpPr>
          <p:cNvPr id="3623" name="Google Shape;3623;p63"/>
          <p:cNvSpPr txBox="1">
            <a:spLocks noGrp="1"/>
          </p:cNvSpPr>
          <p:nvPr>
            <p:ph type="subTitle" idx="1"/>
          </p:nvPr>
        </p:nvSpPr>
        <p:spPr>
          <a:xfrm>
            <a:off x="-1105740" y="282700"/>
            <a:ext cx="6043500" cy="1368300"/>
          </a:xfrm>
          <a:prstGeom prst="rect">
            <a:avLst/>
          </a:prstGeom>
        </p:spPr>
        <p:txBody>
          <a:bodyPr spcFirstLastPara="1" wrap="square" lIns="91425" tIns="91425" rIns="91425" bIns="91425" anchor="ctr" anchorCtr="0">
            <a:noAutofit/>
          </a:bodyPr>
          <a:lstStyle/>
          <a:p>
            <a:pPr marL="0" lvl="0" indent="0"/>
            <a:r>
              <a:rPr lang="en" dirty="0">
                <a:solidFill>
                  <a:schemeClr val="accent2"/>
                </a:solidFill>
              </a:rPr>
              <a:t> </a:t>
            </a:r>
            <a:r>
              <a:rPr lang="en-US" b="1" dirty="0">
                <a:solidFill>
                  <a:schemeClr val="accent2"/>
                </a:solidFill>
                <a:effectLst>
                  <a:outerShdw blurRad="38100" dist="38100" dir="2700000" algn="tl">
                    <a:srgbClr val="000000">
                      <a:alpha val="43137"/>
                    </a:srgbClr>
                  </a:outerShdw>
                </a:effectLst>
                <a:latin typeface="Philosopher" panose="020B0604020202020204" charset="0"/>
              </a:rPr>
              <a:t>Unique Value Proposition</a:t>
            </a:r>
            <a:endParaRPr b="1" dirty="0">
              <a:effectLst>
                <a:outerShdw blurRad="38100" dist="38100" dir="2700000" algn="tl">
                  <a:srgbClr val="000000">
                    <a:alpha val="43137"/>
                  </a:srgbClr>
                </a:outerShdw>
              </a:effectLst>
              <a:latin typeface="Philosopher" panose="020B0604020202020204" charset="0"/>
            </a:endParaRPr>
          </a:p>
        </p:txBody>
      </p:sp>
      <p:cxnSp>
        <p:nvCxnSpPr>
          <p:cNvPr id="3624" name="Google Shape;3624;p63"/>
          <p:cNvCxnSpPr/>
          <p:nvPr/>
        </p:nvCxnSpPr>
        <p:spPr>
          <a:xfrm flipV="1">
            <a:off x="1408015" y="1295400"/>
            <a:ext cx="3529745" cy="740"/>
          </a:xfrm>
          <a:prstGeom prst="straightConnector1">
            <a:avLst/>
          </a:prstGeom>
          <a:noFill/>
          <a:ln w="19050" cap="flat" cmpd="sng">
            <a:solidFill>
              <a:schemeClr val="accent1"/>
            </a:solidFill>
            <a:prstDash val="solid"/>
            <a:round/>
            <a:headEnd type="none" w="med" len="med"/>
            <a:tailEnd type="none" w="med" len="med"/>
          </a:ln>
        </p:spPr>
      </p:cxnSp>
      <p:sp>
        <p:nvSpPr>
          <p:cNvPr id="6" name="Google Shape;3580;p60"/>
          <p:cNvSpPr txBox="1">
            <a:spLocks/>
          </p:cNvSpPr>
          <p:nvPr/>
        </p:nvSpPr>
        <p:spPr>
          <a:xfrm>
            <a:off x="2870768" y="1775676"/>
            <a:ext cx="5075497" cy="22167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1"/>
              </a:buClr>
              <a:buSzPts val="2500"/>
              <a:buFont typeface="Manrope"/>
              <a:buNone/>
              <a:defRPr sz="2700" b="0" i="0" u="none" strike="noStrike" cap="none">
                <a:solidFill>
                  <a:schemeClr val="accent1"/>
                </a:solidFill>
                <a:latin typeface="Manrope"/>
                <a:ea typeface="Manrope"/>
                <a:cs typeface="Manrope"/>
                <a:sym typeface="Manrope"/>
              </a:defRPr>
            </a:lvl1pPr>
            <a:lvl2pPr marL="914400" marR="0" lvl="1"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2pPr>
            <a:lvl3pPr marL="1371600" marR="0" lvl="2"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3pPr>
            <a:lvl4pPr marL="1828800" marR="0" lvl="3"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4pPr>
            <a:lvl5pPr marL="2286000" marR="0" lvl="4"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5pPr>
            <a:lvl6pPr marL="2743200" marR="0" lvl="5"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6pPr>
            <a:lvl7pPr marL="3200400" marR="0" lvl="6"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7pPr>
            <a:lvl8pPr marL="3657600" marR="0" lvl="7"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8pPr>
            <a:lvl9pPr marL="4114800" marR="0" lvl="8"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9pPr>
          </a:lstStyle>
          <a:p>
            <a:pPr marL="0" indent="0" algn="l">
              <a:buClr>
                <a:schemeClr val="bg2"/>
              </a:buClr>
            </a:pPr>
            <a:r>
              <a:rPr lang="en-US" sz="1400" dirty="0"/>
              <a:t>Our app isn't just for hafiz. It's for anyone who wants to learn and improve their recitation of the Quran. Our special features like instant feedback and easy access from anywhere help hafiz keep getting better at reciting the Quran even after they finish school. We make it simple for them to practice and improve their skills. Using modern technology, we make learning Quranic recitation fun and personalized, so everyone can become a Quranic master at their own pace.</a:t>
            </a:r>
          </a:p>
        </p:txBody>
      </p:sp>
      <p:pic>
        <p:nvPicPr>
          <p:cNvPr id="7" name="Picture 3" descr="E:\Smester 6\TECNO\VerseEcho final 2-0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623"/>
                                        </p:tgtEl>
                                        <p:attrNameLst>
                                          <p:attrName>style.visibility</p:attrName>
                                        </p:attrNameLst>
                                      </p:cBhvr>
                                      <p:to>
                                        <p:strVal val="visible"/>
                                      </p:to>
                                    </p:set>
                                    <p:anim calcmode="lin" valueType="num">
                                      <p:cBhvr additive="base">
                                        <p:cTn id="7" dur="1000"/>
                                        <p:tgtEl>
                                          <p:spTgt spid="362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624"/>
                                        </p:tgtEl>
                                        <p:attrNameLst>
                                          <p:attrName>style.visibility</p:attrName>
                                        </p:attrNameLst>
                                      </p:cBhvr>
                                      <p:to>
                                        <p:strVal val="visible"/>
                                      </p:to>
                                    </p:set>
                                    <p:anim calcmode="lin" valueType="num">
                                      <p:cBhvr additive="base">
                                        <p:cTn id="10" dur="1000"/>
                                        <p:tgtEl>
                                          <p:spTgt spid="362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45"/>
        <p:cNvGrpSpPr/>
        <p:nvPr/>
      </p:nvGrpSpPr>
      <p:grpSpPr>
        <a:xfrm>
          <a:off x="0" y="0"/>
          <a:ext cx="0" cy="0"/>
          <a:chOff x="0" y="0"/>
          <a:chExt cx="0" cy="0"/>
        </a:xfrm>
      </p:grpSpPr>
      <p:sp>
        <p:nvSpPr>
          <p:cNvPr id="3646" name="Google Shape;3646;p66"/>
          <p:cNvSpPr txBox="1">
            <a:spLocks noGrp="1"/>
          </p:cNvSpPr>
          <p:nvPr>
            <p:ph type="title"/>
          </p:nvPr>
        </p:nvSpPr>
        <p:spPr>
          <a:xfrm>
            <a:off x="712600" y="565713"/>
            <a:ext cx="4889710" cy="475500"/>
          </a:xfrm>
          <a:prstGeom prst="rect">
            <a:avLst/>
          </a:prstGeom>
        </p:spPr>
        <p:txBody>
          <a:bodyPr spcFirstLastPara="1" wrap="square" lIns="91425" tIns="91425" rIns="91425" bIns="91425" anchor="ctr" anchorCtr="0">
            <a:noAutofit/>
          </a:bodyPr>
          <a:lstStyle/>
          <a:p>
            <a:pPr marL="0" lvl="0" indent="0"/>
            <a:r>
              <a:rPr lang="en-US" sz="2800" dirty="0">
                <a:effectLst>
                  <a:outerShdw blurRad="38100" dist="38100" dir="2700000" algn="tl">
                    <a:srgbClr val="000000">
                      <a:alpha val="43137"/>
                    </a:srgbClr>
                  </a:outerShdw>
                </a:effectLst>
                <a:latin typeface="Philosopher" panose="020B0604020202020204" charset="0"/>
              </a:rPr>
              <a:t>STARTUP SCOPE</a:t>
            </a:r>
          </a:p>
        </p:txBody>
      </p:sp>
      <p:cxnSp>
        <p:nvCxnSpPr>
          <p:cNvPr id="3648" name="Google Shape;3648;p66"/>
          <p:cNvCxnSpPr/>
          <p:nvPr/>
        </p:nvCxnSpPr>
        <p:spPr>
          <a:xfrm>
            <a:off x="848563" y="1111910"/>
            <a:ext cx="2450592" cy="0"/>
          </a:xfrm>
          <a:prstGeom prst="straightConnector1">
            <a:avLst/>
          </a:prstGeom>
          <a:noFill/>
          <a:ln w="19050" cap="flat" cmpd="sng">
            <a:solidFill>
              <a:schemeClr val="accent1"/>
            </a:solidFill>
            <a:prstDash val="solid"/>
            <a:round/>
            <a:headEnd type="none" w="med" len="med"/>
            <a:tailEnd type="none" w="med" len="med"/>
          </a:ln>
        </p:spPr>
      </p:cxnSp>
      <p:sp>
        <p:nvSpPr>
          <p:cNvPr id="5" name="Google Shape;3580;p60"/>
          <p:cNvSpPr txBox="1">
            <a:spLocks/>
          </p:cNvSpPr>
          <p:nvPr/>
        </p:nvSpPr>
        <p:spPr>
          <a:xfrm>
            <a:off x="217109" y="1304789"/>
            <a:ext cx="4837849" cy="28872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1"/>
              </a:buClr>
              <a:buSzPts val="2500"/>
              <a:buFont typeface="Manrope"/>
              <a:buNone/>
              <a:defRPr sz="2700" b="0" i="0" u="none" strike="noStrike" cap="none">
                <a:solidFill>
                  <a:schemeClr val="accent1"/>
                </a:solidFill>
                <a:latin typeface="Manrope"/>
                <a:ea typeface="Manrope"/>
                <a:cs typeface="Manrope"/>
                <a:sym typeface="Manrope"/>
              </a:defRPr>
            </a:lvl1pPr>
            <a:lvl2pPr marL="914400" marR="0" lvl="1"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2pPr>
            <a:lvl3pPr marL="1371600" marR="0" lvl="2"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3pPr>
            <a:lvl4pPr marL="1828800" marR="0" lvl="3"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4pPr>
            <a:lvl5pPr marL="2286000" marR="0" lvl="4"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5pPr>
            <a:lvl6pPr marL="2743200" marR="0" lvl="5"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6pPr>
            <a:lvl7pPr marL="3200400" marR="0" lvl="6"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7pPr>
            <a:lvl8pPr marL="3657600" marR="0" lvl="7"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8pPr>
            <a:lvl9pPr marL="4114800" marR="0" lvl="8" indent="-317500" algn="r" rtl="0">
              <a:lnSpc>
                <a:spcPct val="100000"/>
              </a:lnSpc>
              <a:spcBef>
                <a:spcPts val="0"/>
              </a:spcBef>
              <a:spcAft>
                <a:spcPts val="0"/>
              </a:spcAft>
              <a:buClr>
                <a:schemeClr val="accent1"/>
              </a:buClr>
              <a:buSzPts val="2500"/>
              <a:buFont typeface="Manrope"/>
              <a:buNone/>
              <a:defRPr sz="2500" b="0" i="0" u="none" strike="noStrike" cap="none">
                <a:solidFill>
                  <a:schemeClr val="accent1"/>
                </a:solidFill>
                <a:latin typeface="Manrope"/>
                <a:ea typeface="Manrope"/>
                <a:cs typeface="Manrope"/>
                <a:sym typeface="Manrope"/>
              </a:defRPr>
            </a:lvl9pPr>
          </a:lstStyle>
          <a:p>
            <a:pPr marL="0" indent="0" algn="l">
              <a:buClr>
                <a:schemeClr val="bg2"/>
              </a:buClr>
            </a:pPr>
            <a:r>
              <a:rPr lang="en-US" sz="1400" dirty="0"/>
              <a:t>Our startup aims to provide comprehensive support for individuals who have memorized the Quran (hafiz) and those who aspire to improve their Quranic recitation skills. Through our </a:t>
            </a:r>
            <a:r>
              <a:rPr lang="en-US" sz="1400" dirty="0">
                <a:solidFill>
                  <a:schemeClr val="bg2"/>
                </a:solidFill>
              </a:rPr>
              <a:t>VerseEcho </a:t>
            </a:r>
            <a:r>
              <a:rPr lang="en-US" sz="1400" dirty="0"/>
              <a:t>app, we offer a wide range of features and services tailored to meet the diverse needs of our users:</a:t>
            </a:r>
          </a:p>
          <a:p>
            <a:pPr marL="0" indent="0" algn="l">
              <a:buClr>
                <a:schemeClr val="bg2"/>
              </a:buClr>
            </a:pPr>
            <a:endParaRPr lang="en-US" sz="1400" dirty="0"/>
          </a:p>
          <a:p>
            <a:pPr marL="285750" indent="-285750" algn="l">
              <a:buClr>
                <a:schemeClr val="bg2"/>
              </a:buClr>
              <a:buFont typeface="Wingdings" panose="05000000000000000000" pitchFamily="2" charset="2"/>
              <a:buChar char="§"/>
            </a:pPr>
            <a:r>
              <a:rPr lang="en-US" sz="1400" dirty="0"/>
              <a:t>Quranic Recitation Practice</a:t>
            </a:r>
          </a:p>
          <a:p>
            <a:pPr marL="285750" indent="-285750" algn="l">
              <a:buClr>
                <a:schemeClr val="bg2"/>
              </a:buClr>
              <a:buFont typeface="Wingdings" panose="05000000000000000000" pitchFamily="2" charset="2"/>
              <a:buChar char="§"/>
            </a:pPr>
            <a:r>
              <a:rPr lang="en-US" sz="1400" dirty="0"/>
              <a:t>Real-Time Feedback</a:t>
            </a:r>
          </a:p>
          <a:p>
            <a:pPr marL="285750" indent="-285750" algn="l">
              <a:buClr>
                <a:schemeClr val="bg2"/>
              </a:buClr>
              <a:buFont typeface="Wingdings" panose="05000000000000000000" pitchFamily="2" charset="2"/>
              <a:buChar char="§"/>
            </a:pPr>
            <a:r>
              <a:rPr lang="en-US" sz="1400" dirty="0"/>
              <a:t>Tajweed Correction</a:t>
            </a:r>
          </a:p>
          <a:p>
            <a:pPr marL="285750" indent="-285750" algn="l">
              <a:buClr>
                <a:schemeClr val="bg2"/>
              </a:buClr>
              <a:buFont typeface="Wingdings" panose="05000000000000000000" pitchFamily="2" charset="2"/>
              <a:buChar char="§"/>
            </a:pPr>
            <a:r>
              <a:rPr lang="en-US" sz="1400" dirty="0"/>
              <a:t>Performance Tracking</a:t>
            </a:r>
          </a:p>
          <a:p>
            <a:pPr marL="285750" indent="-285750" algn="l">
              <a:buClr>
                <a:schemeClr val="bg2"/>
              </a:buClr>
              <a:buFont typeface="Wingdings" panose="05000000000000000000" pitchFamily="2" charset="2"/>
              <a:buChar char="§"/>
            </a:pPr>
            <a:r>
              <a:rPr lang="en-US" sz="1400" dirty="0"/>
              <a:t>Continuous Improvement</a:t>
            </a:r>
          </a:p>
          <a:p>
            <a:pPr marL="0" indent="0" algn="l">
              <a:buClr>
                <a:schemeClr val="bg2"/>
              </a:buClr>
            </a:pPr>
            <a:endParaRPr lang="en-US" sz="1400" dirty="0"/>
          </a:p>
        </p:txBody>
      </p:sp>
      <p:pic>
        <p:nvPicPr>
          <p:cNvPr id="6" name="Picture 3" descr="E:\Smester 6\TECNO\VerseEcho final 2-0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46"/>
                                        </p:tgtEl>
                                        <p:attrNameLst>
                                          <p:attrName>style.visibility</p:attrName>
                                        </p:attrNameLst>
                                      </p:cBhvr>
                                      <p:to>
                                        <p:strVal val="visible"/>
                                      </p:to>
                                    </p:set>
                                    <p:anim calcmode="lin" valueType="num">
                                      <p:cBhvr additive="base">
                                        <p:cTn id="7" dur="1000"/>
                                        <p:tgtEl>
                                          <p:spTgt spid="36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648"/>
                                        </p:tgtEl>
                                        <p:attrNameLst>
                                          <p:attrName>style.visibility</p:attrName>
                                        </p:attrNameLst>
                                      </p:cBhvr>
                                      <p:to>
                                        <p:strVal val="visible"/>
                                      </p:to>
                                    </p:set>
                                    <p:anim calcmode="lin" valueType="num">
                                      <p:cBhvr additive="base">
                                        <p:cTn id="10" dur="1000"/>
                                        <p:tgtEl>
                                          <p:spTgt spid="3648"/>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14"/>
        <p:cNvGrpSpPr/>
        <p:nvPr/>
      </p:nvGrpSpPr>
      <p:grpSpPr>
        <a:xfrm>
          <a:off x="0" y="0"/>
          <a:ext cx="0" cy="0"/>
          <a:chOff x="0" y="0"/>
          <a:chExt cx="0" cy="0"/>
        </a:xfrm>
      </p:grpSpPr>
      <p:sp>
        <p:nvSpPr>
          <p:cNvPr id="3616" name="Google Shape;3616;p62"/>
          <p:cNvSpPr txBox="1">
            <a:spLocks noGrp="1"/>
          </p:cNvSpPr>
          <p:nvPr>
            <p:ph type="subTitle" idx="1"/>
          </p:nvPr>
        </p:nvSpPr>
        <p:spPr>
          <a:xfrm>
            <a:off x="2290953" y="2418229"/>
            <a:ext cx="4077258" cy="946364"/>
          </a:xfrm>
          <a:prstGeom prst="rect">
            <a:avLst/>
          </a:prstGeom>
        </p:spPr>
        <p:txBody>
          <a:bodyPr spcFirstLastPara="1" wrap="square" lIns="91425" tIns="91425" rIns="91425" bIns="91425" anchor="ctr" anchorCtr="0">
            <a:noAutofit/>
          </a:bodyPr>
          <a:lstStyle/>
          <a:p>
            <a:pPr marL="0" lvl="0" indent="0"/>
            <a:r>
              <a:rPr lang="en" b="1" dirty="0">
                <a:solidFill>
                  <a:schemeClr val="accent2"/>
                </a:solidFill>
                <a:latin typeface="Philosopher" panose="020B0604020202020204" charset="0"/>
              </a:rPr>
              <a:t>JAZAKUALLAH</a:t>
            </a:r>
            <a:r>
              <a:rPr lang="en" b="1" dirty="0">
                <a:solidFill>
                  <a:schemeClr val="accent2"/>
                </a:solidFill>
                <a:effectLst>
                  <a:outerShdw blurRad="38100" dist="38100" dir="2700000" algn="tl">
                    <a:srgbClr val="000000">
                      <a:alpha val="43137"/>
                    </a:srgbClr>
                  </a:outerShdw>
                </a:effectLst>
                <a:latin typeface="Philosopher" panose="020B0604020202020204" charset="0"/>
              </a:rPr>
              <a:t> </a:t>
            </a:r>
            <a:r>
              <a:rPr lang="en" b="1" dirty="0">
                <a:solidFill>
                  <a:schemeClr val="accent2"/>
                </a:solidFill>
                <a:latin typeface="Philosopher" panose="020B0604020202020204" charset="0"/>
              </a:rPr>
              <a:t>KHAIRAN</a:t>
            </a:r>
            <a:endParaRPr b="1" dirty="0">
              <a:latin typeface="Philosopher" panose="020B0604020202020204" charset="0"/>
            </a:endParaRPr>
          </a:p>
        </p:txBody>
      </p:sp>
      <p:cxnSp>
        <p:nvCxnSpPr>
          <p:cNvPr id="3617" name="Google Shape;3617;p62"/>
          <p:cNvCxnSpPr/>
          <p:nvPr/>
        </p:nvCxnSpPr>
        <p:spPr>
          <a:xfrm>
            <a:off x="2972232" y="3417933"/>
            <a:ext cx="2714700" cy="0"/>
          </a:xfrm>
          <a:prstGeom prst="straightConnector1">
            <a:avLst/>
          </a:prstGeom>
          <a:noFill/>
          <a:ln w="19050" cap="flat" cmpd="sng">
            <a:solidFill>
              <a:schemeClr val="accent1"/>
            </a:solidFill>
            <a:prstDash val="solid"/>
            <a:round/>
            <a:headEnd type="none" w="med" len="med"/>
            <a:tailEnd type="none" w="med" len="med"/>
          </a:ln>
        </p:spPr>
      </p:cxnSp>
      <p:pic>
        <p:nvPicPr>
          <p:cNvPr id="6"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760" y="1484238"/>
            <a:ext cx="2993643" cy="11675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16"/>
                                        </p:tgtEl>
                                        <p:attrNameLst>
                                          <p:attrName>style.visibility</p:attrName>
                                        </p:attrNameLst>
                                      </p:cBhvr>
                                      <p:to>
                                        <p:strVal val="visible"/>
                                      </p:to>
                                    </p:set>
                                    <p:animEffect transition="in" filter="fade">
                                      <p:cBhvr>
                                        <p:cTn id="7" dur="1000"/>
                                        <p:tgtEl>
                                          <p:spTgt spid="36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617"/>
                                        </p:tgtEl>
                                        <p:attrNameLst>
                                          <p:attrName>style.visibility</p:attrName>
                                        </p:attrNameLst>
                                      </p:cBhvr>
                                      <p:to>
                                        <p:strVal val="visible"/>
                                      </p:to>
                                    </p:set>
                                    <p:animEffect transition="in" filter="fade">
                                      <p:cBhvr>
                                        <p:cTn id="11" dur="1000"/>
                                        <p:tgtEl>
                                          <p:spTgt spid="3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49"/>
        <p:cNvGrpSpPr/>
        <p:nvPr/>
      </p:nvGrpSpPr>
      <p:grpSpPr>
        <a:xfrm>
          <a:off x="0" y="0"/>
          <a:ext cx="0" cy="0"/>
          <a:chOff x="0" y="0"/>
          <a:chExt cx="0" cy="0"/>
        </a:xfrm>
      </p:grpSpPr>
      <p:sp>
        <p:nvSpPr>
          <p:cNvPr id="3550" name="Google Shape;3550;p5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Roles</a:t>
            </a:r>
            <a:endParaRPr dirty="0"/>
          </a:p>
        </p:txBody>
      </p:sp>
      <p:sp>
        <p:nvSpPr>
          <p:cNvPr id="3551" name="Google Shape;3551;p58"/>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n-US" sz="2400" b="1" dirty="0">
              <a:solidFill>
                <a:schemeClr val="accent1"/>
              </a:solidFill>
              <a:latin typeface="Arial Black" panose="020B0A04020102020204" pitchFamily="34" charset="0"/>
            </a:endParaRPr>
          </a:p>
          <a:p>
            <a:pPr marL="0" lvl="0" indent="0" algn="l" rtl="0">
              <a:lnSpc>
                <a:spcPct val="100000"/>
              </a:lnSpc>
              <a:spcBef>
                <a:spcPts val="0"/>
              </a:spcBef>
              <a:spcAft>
                <a:spcPts val="0"/>
              </a:spcAft>
              <a:buNone/>
            </a:pPr>
            <a:endParaRPr lang="en-US" sz="2400" b="1" dirty="0">
              <a:latin typeface="Arial Black" panose="020B0A04020102020204" pitchFamily="34" charset="0"/>
            </a:endParaRPr>
          </a:p>
          <a:p>
            <a:pPr marL="342900" indent="-342900">
              <a:lnSpc>
                <a:spcPct val="100000"/>
              </a:lnSpc>
            </a:pPr>
            <a:r>
              <a:rPr lang="en-US" sz="2400" dirty="0">
                <a:solidFill>
                  <a:schemeClr val="accent1"/>
                </a:solidFill>
                <a:latin typeface="Philosopher" panose="020B0604020202020204" charset="0"/>
              </a:rPr>
              <a:t>Usama Zahid </a:t>
            </a:r>
            <a:r>
              <a:rPr lang="en-US" sz="2400" b="1" dirty="0">
                <a:solidFill>
                  <a:schemeClr val="bg2"/>
                </a:solidFill>
                <a:latin typeface="Philosopher" panose="020B0604020202020204" charset="0"/>
              </a:rPr>
              <a:t>CEO</a:t>
            </a:r>
          </a:p>
          <a:p>
            <a:pPr marL="342900" indent="-342900">
              <a:lnSpc>
                <a:spcPct val="100000"/>
              </a:lnSpc>
            </a:pPr>
            <a:r>
              <a:rPr lang="en-US" sz="2400" dirty="0">
                <a:latin typeface="Philosopher" panose="020B0604020202020204" charset="0"/>
              </a:rPr>
              <a:t>Muhammad</a:t>
            </a:r>
            <a:r>
              <a:rPr lang="en-US" sz="2400" b="1" dirty="0">
                <a:latin typeface="Philosopher" panose="020B0604020202020204" charset="0"/>
              </a:rPr>
              <a:t> </a:t>
            </a:r>
            <a:r>
              <a:rPr lang="en-US" sz="2400" dirty="0">
                <a:latin typeface="Philosopher" panose="020B0604020202020204" charset="0"/>
              </a:rPr>
              <a:t>Zubair</a:t>
            </a:r>
            <a:r>
              <a:rPr lang="en-US" sz="2400" b="1" dirty="0">
                <a:latin typeface="Philosopher" panose="020B0604020202020204" charset="0"/>
              </a:rPr>
              <a:t> </a:t>
            </a:r>
            <a:r>
              <a:rPr lang="en-US" sz="2400" b="1" dirty="0">
                <a:solidFill>
                  <a:schemeClr val="bg2"/>
                </a:solidFill>
                <a:latin typeface="Philosopher" panose="020B0604020202020204" charset="0"/>
              </a:rPr>
              <a:t>COO</a:t>
            </a:r>
            <a:r>
              <a:rPr lang="en-US" sz="2400" b="1">
                <a:solidFill>
                  <a:schemeClr val="bg2"/>
                </a:solidFill>
                <a:latin typeface="Philosopher" panose="020B0604020202020204" charset="0"/>
              </a:rPr>
              <a:t>/CTO</a:t>
            </a:r>
            <a:endParaRPr lang="en-US" sz="2400" b="1" dirty="0">
              <a:solidFill>
                <a:schemeClr val="bg2"/>
              </a:solidFill>
              <a:latin typeface="Philosopher" panose="020B0604020202020204" charset="0"/>
            </a:endParaRPr>
          </a:p>
          <a:p>
            <a:pPr marL="342900" indent="-342900">
              <a:lnSpc>
                <a:spcPct val="100000"/>
              </a:lnSpc>
            </a:pPr>
            <a:r>
              <a:rPr lang="en-US" sz="2400" dirty="0">
                <a:latin typeface="Philosopher" panose="020B0604020202020204" charset="0"/>
              </a:rPr>
              <a:t>Muhammad</a:t>
            </a:r>
            <a:r>
              <a:rPr lang="en-US" sz="2400" b="1" dirty="0">
                <a:latin typeface="Philosopher" panose="020B0604020202020204" charset="0"/>
              </a:rPr>
              <a:t> </a:t>
            </a:r>
            <a:r>
              <a:rPr lang="en-US" sz="2400" dirty="0">
                <a:latin typeface="Philosopher" panose="020B0604020202020204" charset="0"/>
              </a:rPr>
              <a:t>Qasim </a:t>
            </a:r>
            <a:r>
              <a:rPr lang="en-US" sz="2400" b="1" dirty="0">
                <a:solidFill>
                  <a:schemeClr val="bg2"/>
                </a:solidFill>
                <a:latin typeface="Philosopher" panose="020B0604020202020204" charset="0"/>
              </a:rPr>
              <a:t>MA</a:t>
            </a:r>
          </a:p>
          <a:p>
            <a:pPr marL="342900" indent="-342900">
              <a:lnSpc>
                <a:spcPct val="100000"/>
              </a:lnSpc>
            </a:pPr>
            <a:r>
              <a:rPr lang="en-US" sz="2400" dirty="0">
                <a:latin typeface="Philosopher" panose="020B0604020202020204" charset="0"/>
              </a:rPr>
              <a:t>Muhammad</a:t>
            </a:r>
            <a:r>
              <a:rPr lang="en-US" sz="2400" b="1" dirty="0">
                <a:latin typeface="Philosopher" panose="020B0604020202020204" charset="0"/>
              </a:rPr>
              <a:t> </a:t>
            </a:r>
            <a:r>
              <a:rPr lang="en-US" sz="2400" dirty="0">
                <a:latin typeface="Philosopher" panose="020B0604020202020204" charset="0"/>
              </a:rPr>
              <a:t>Imran </a:t>
            </a:r>
            <a:r>
              <a:rPr lang="en-US" sz="2400" b="1" dirty="0">
                <a:solidFill>
                  <a:schemeClr val="bg2"/>
                </a:solidFill>
                <a:latin typeface="Philosopher" panose="020B0604020202020204" charset="0"/>
              </a:rPr>
              <a:t>FA</a:t>
            </a:r>
          </a:p>
          <a:p>
            <a:pPr marL="342900" indent="-342900">
              <a:lnSpc>
                <a:spcPct val="100000"/>
              </a:lnSpc>
            </a:pPr>
            <a:endParaRPr lang="en-US" sz="2400" b="1" dirty="0">
              <a:solidFill>
                <a:schemeClr val="accent2">
                  <a:lumMod val="60000"/>
                  <a:lumOff val="40000"/>
                </a:schemeClr>
              </a:solidFill>
              <a:latin typeface="Philosopher" panose="020B0604020202020204" charset="0"/>
            </a:endParaRPr>
          </a:p>
          <a:p>
            <a:pPr marL="342900" indent="-342900">
              <a:lnSpc>
                <a:spcPct val="100000"/>
              </a:lnSpc>
            </a:pPr>
            <a:endParaRPr lang="en-US" sz="2400" b="1" dirty="0">
              <a:solidFill>
                <a:schemeClr val="accent1"/>
              </a:solidFill>
              <a:latin typeface="Philosopher" panose="020B0604020202020204" charset="0"/>
            </a:endParaRPr>
          </a:p>
        </p:txBody>
      </p:sp>
      <p:cxnSp>
        <p:nvCxnSpPr>
          <p:cNvPr id="3552" name="Google Shape;3552;p58"/>
          <p:cNvCxnSpPr/>
          <p:nvPr/>
        </p:nvCxnSpPr>
        <p:spPr>
          <a:xfrm>
            <a:off x="831775" y="1044025"/>
            <a:ext cx="3862145" cy="38015"/>
          </a:xfrm>
          <a:prstGeom prst="straightConnector1">
            <a:avLst/>
          </a:prstGeom>
          <a:noFill/>
          <a:ln w="19050" cap="flat" cmpd="sng">
            <a:solidFill>
              <a:schemeClr val="accent1"/>
            </a:solidFill>
            <a:prstDash val="solid"/>
            <a:round/>
            <a:headEnd type="none" w="med" len="med"/>
            <a:tailEnd type="none" w="med" len="med"/>
          </a:ln>
        </p:spPr>
      </p:cxnSp>
      <p:pic>
        <p:nvPicPr>
          <p:cNvPr id="5"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56"/>
        <p:cNvGrpSpPr/>
        <p:nvPr/>
      </p:nvGrpSpPr>
      <p:grpSpPr>
        <a:xfrm>
          <a:off x="0" y="0"/>
          <a:ext cx="0" cy="0"/>
          <a:chOff x="0" y="0"/>
          <a:chExt cx="0" cy="0"/>
        </a:xfrm>
      </p:grpSpPr>
      <p:sp>
        <p:nvSpPr>
          <p:cNvPr id="3558" name="Google Shape;3558;p59"/>
          <p:cNvSpPr txBox="1">
            <a:spLocks noGrp="1"/>
          </p:cNvSpPr>
          <p:nvPr>
            <p:ph type="subTitle" idx="1"/>
          </p:nvPr>
        </p:nvSpPr>
        <p:spPr>
          <a:xfrm>
            <a:off x="828925" y="1275008"/>
            <a:ext cx="6362163" cy="2833351"/>
          </a:xfrm>
          <a:prstGeom prst="rect">
            <a:avLst/>
          </a:prstGeom>
        </p:spPr>
        <p:txBody>
          <a:bodyPr spcFirstLastPara="1" wrap="square" lIns="91425" tIns="91425" rIns="91425" bIns="91425" anchor="ctr" anchorCtr="0">
            <a:noAutofit/>
          </a:bodyPr>
          <a:lstStyle/>
          <a:p>
            <a:pPr marL="0" lvl="0" indent="0"/>
            <a:endParaRPr lang="en-US" dirty="0"/>
          </a:p>
          <a:p>
            <a:pPr marL="0" lvl="0" indent="0"/>
            <a:r>
              <a:rPr lang="en-US" b="1" dirty="0">
                <a:solidFill>
                  <a:schemeClr val="bg2"/>
                </a:solidFill>
              </a:rPr>
              <a:t>VerseEcho</a:t>
            </a:r>
            <a:r>
              <a:rPr lang="en-US" dirty="0"/>
              <a:t> Companion is a helpful app for people who memorize the Quran. It helps them practice and improve their recitation. With </a:t>
            </a:r>
            <a:r>
              <a:rPr lang="en-US" dirty="0" err="1"/>
              <a:t>DailyEase</a:t>
            </a:r>
            <a:r>
              <a:rPr lang="en-US" dirty="0"/>
              <a:t>, users can choose which part of the Quran they want to recite each day. The app uses voice recognition to detect mistakes as users recite, giving them instant feedback. After each session, users get a report showing how well they did and how many mistakes they made. The app also offers Tajweed correction, helping users pronounce words correctly and improve their recitation skills. </a:t>
            </a:r>
            <a:r>
              <a:rPr lang="en-US" b="1" dirty="0">
                <a:solidFill>
                  <a:schemeClr val="bg2"/>
                </a:solidFill>
              </a:rPr>
              <a:t>VerseEcho</a:t>
            </a:r>
            <a:r>
              <a:rPr lang="en-US" dirty="0">
                <a:solidFill>
                  <a:schemeClr val="bg2"/>
                </a:solidFill>
              </a:rPr>
              <a:t> </a:t>
            </a:r>
            <a:r>
              <a:rPr lang="en-US" dirty="0"/>
              <a:t>is more than just an app; it's like having a supportive friend on the journey to mastering the Quran.</a:t>
            </a:r>
            <a:endParaRPr dirty="0"/>
          </a:p>
        </p:txBody>
      </p:sp>
      <p:sp>
        <p:nvSpPr>
          <p:cNvPr id="3561" name="Google Shape;3561;p59"/>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INTR0DUTION</a:t>
            </a:r>
            <a:endParaRPr dirty="0"/>
          </a:p>
        </p:txBody>
      </p:sp>
      <p:cxnSp>
        <p:nvCxnSpPr>
          <p:cNvPr id="3571" name="Google Shape;3571;p59"/>
          <p:cNvCxnSpPr/>
          <p:nvPr/>
        </p:nvCxnSpPr>
        <p:spPr>
          <a:xfrm>
            <a:off x="828925" y="1044025"/>
            <a:ext cx="3312300" cy="0"/>
          </a:xfrm>
          <a:prstGeom prst="straightConnector1">
            <a:avLst/>
          </a:prstGeom>
          <a:noFill/>
          <a:ln w="19050" cap="flat" cmpd="sng">
            <a:solidFill>
              <a:schemeClr val="accent1"/>
            </a:solidFill>
            <a:prstDash val="solid"/>
            <a:round/>
            <a:headEnd type="none" w="med" len="med"/>
            <a:tailEnd type="none" w="med" len="med"/>
          </a:ln>
        </p:spPr>
      </p:cxnSp>
      <p:pic>
        <p:nvPicPr>
          <p:cNvPr id="31"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8"/>
        <p:cNvGrpSpPr/>
        <p:nvPr/>
      </p:nvGrpSpPr>
      <p:grpSpPr>
        <a:xfrm>
          <a:off x="0" y="0"/>
          <a:ext cx="0" cy="0"/>
          <a:chOff x="0" y="0"/>
          <a:chExt cx="0" cy="0"/>
        </a:xfrm>
      </p:grpSpPr>
      <p:sp>
        <p:nvSpPr>
          <p:cNvPr id="3579" name="Google Shape;3579;p60"/>
          <p:cNvSpPr/>
          <p:nvPr/>
        </p:nvSpPr>
        <p:spPr>
          <a:xfrm>
            <a:off x="3892315"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0"/>
          <p:cNvSpPr txBox="1">
            <a:spLocks noGrp="1"/>
          </p:cNvSpPr>
          <p:nvPr>
            <p:ph type="subTitle" idx="1"/>
          </p:nvPr>
        </p:nvSpPr>
        <p:spPr>
          <a:xfrm>
            <a:off x="828925" y="2279559"/>
            <a:ext cx="7096259" cy="1564783"/>
          </a:xfrm>
          <a:prstGeom prst="rect">
            <a:avLst/>
          </a:prstGeom>
        </p:spPr>
        <p:txBody>
          <a:bodyPr spcFirstLastPara="1" wrap="square" lIns="91425" tIns="91425" rIns="91425" bIns="91425" anchor="ctr" anchorCtr="0">
            <a:noAutofit/>
          </a:bodyPr>
          <a:lstStyle/>
          <a:p>
            <a:pPr marL="0" lvl="0" indent="0"/>
            <a:r>
              <a:rPr lang="en-US" dirty="0"/>
              <a:t>After completing their memorization of the Quran and graduating from the madrasa (Islamic school), hafiz find it challenging to maintain their Quranic knowledge due to their busy schedule with formal education or other commitments. This app helps them revise the Quran at any time, whether they're at home or have free time, ensuring they can keep their memorization strong despite their busy lives.</a:t>
            </a:r>
            <a:endParaRPr dirty="0"/>
          </a:p>
        </p:txBody>
      </p:sp>
      <p:sp>
        <p:nvSpPr>
          <p:cNvPr id="3581" name="Google Shape;3581;p60"/>
          <p:cNvSpPr txBox="1">
            <a:spLocks noGrp="1"/>
          </p:cNvSpPr>
          <p:nvPr>
            <p:ph type="title"/>
          </p:nvPr>
        </p:nvSpPr>
        <p:spPr>
          <a:xfrm>
            <a:off x="2843639" y="2036883"/>
            <a:ext cx="2652307" cy="145215"/>
          </a:xfrm>
          <a:prstGeom prst="rect">
            <a:avLst/>
          </a:prstGeom>
        </p:spPr>
        <p:txBody>
          <a:bodyPr spcFirstLastPara="1" wrap="square" lIns="91425" tIns="91425" rIns="91425" bIns="91425" anchor="ctr" anchorCtr="0">
            <a:noAutofit/>
          </a:bodyPr>
          <a:lstStyle/>
          <a:p>
            <a:pPr lvl="0"/>
            <a:r>
              <a:rPr lang="en-US" dirty="0"/>
              <a:t>Main Point</a:t>
            </a:r>
            <a:endParaRPr dirty="0"/>
          </a:p>
        </p:txBody>
      </p:sp>
      <p:sp>
        <p:nvSpPr>
          <p:cNvPr id="3582" name="Google Shape;3582;p60"/>
          <p:cNvSpPr txBox="1">
            <a:spLocks noGrp="1"/>
          </p:cNvSpPr>
          <p:nvPr>
            <p:ph type="title" idx="2"/>
          </p:nvPr>
        </p:nvSpPr>
        <p:spPr>
          <a:xfrm>
            <a:off x="3937847"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01</a:t>
            </a:r>
            <a:endParaRPr sz="1400" dirty="0"/>
          </a:p>
        </p:txBody>
      </p:sp>
      <p:sp>
        <p:nvSpPr>
          <p:cNvPr id="3583" name="Google Shape;3583;p60"/>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solidFill>
                  <a:schemeClr val="accent2"/>
                </a:solidFill>
              </a:rPr>
              <a:t>PROBLEM IDENTIFICATION</a:t>
            </a:r>
            <a:endParaRPr lang="en-US" dirty="0"/>
          </a:p>
        </p:txBody>
      </p:sp>
      <p:cxnSp>
        <p:nvCxnSpPr>
          <p:cNvPr id="3593" name="Google Shape;3593;p60"/>
          <p:cNvCxnSpPr/>
          <p:nvPr/>
        </p:nvCxnSpPr>
        <p:spPr>
          <a:xfrm>
            <a:off x="828925" y="1044025"/>
            <a:ext cx="3312300" cy="0"/>
          </a:xfrm>
          <a:prstGeom prst="straightConnector1">
            <a:avLst/>
          </a:prstGeom>
          <a:noFill/>
          <a:ln w="19050" cap="flat" cmpd="sng">
            <a:solidFill>
              <a:schemeClr val="accent1"/>
            </a:solidFill>
            <a:prstDash val="solid"/>
            <a:round/>
            <a:headEnd type="none" w="med" len="med"/>
            <a:tailEnd type="none" w="med" len="med"/>
          </a:ln>
        </p:spPr>
      </p:cxnSp>
      <p:pic>
        <p:nvPicPr>
          <p:cNvPr id="25"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81"/>
                                        </p:tgtEl>
                                        <p:attrNameLst>
                                          <p:attrName>style.visibility</p:attrName>
                                        </p:attrNameLst>
                                      </p:cBhvr>
                                      <p:to>
                                        <p:strVal val="visible"/>
                                      </p:to>
                                    </p:set>
                                    <p:animEffect transition="in" filter="fade">
                                      <p:cBhvr>
                                        <p:cTn id="7" dur="1000"/>
                                        <p:tgtEl>
                                          <p:spTgt spid="3581"/>
                                        </p:tgtEl>
                                      </p:cBhvr>
                                    </p:animEffect>
                                  </p:childTnLst>
                                </p:cTn>
                              </p:par>
                              <p:par>
                                <p:cTn id="8" presetID="10" presetClass="entr" presetSubtype="0" fill="hold" nodeType="withEffect">
                                  <p:stCondLst>
                                    <p:cond delay="0"/>
                                  </p:stCondLst>
                                  <p:childTnLst>
                                    <p:set>
                                      <p:cBhvr>
                                        <p:cTn id="9" dur="1" fill="hold">
                                          <p:stCondLst>
                                            <p:cond delay="0"/>
                                          </p:stCondLst>
                                        </p:cTn>
                                        <p:tgtEl>
                                          <p:spTgt spid="3580"/>
                                        </p:tgtEl>
                                        <p:attrNameLst>
                                          <p:attrName>style.visibility</p:attrName>
                                        </p:attrNameLst>
                                      </p:cBhvr>
                                      <p:to>
                                        <p:strVal val="visible"/>
                                      </p:to>
                                    </p:set>
                                    <p:animEffect transition="in" filter="fade">
                                      <p:cBhvr>
                                        <p:cTn id="10" dur="1000"/>
                                        <p:tgtEl>
                                          <p:spTgt spid="3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78"/>
        <p:cNvGrpSpPr/>
        <p:nvPr/>
      </p:nvGrpSpPr>
      <p:grpSpPr>
        <a:xfrm>
          <a:off x="0" y="0"/>
          <a:ext cx="0" cy="0"/>
          <a:chOff x="0" y="0"/>
          <a:chExt cx="0" cy="0"/>
        </a:xfrm>
      </p:grpSpPr>
      <p:sp>
        <p:nvSpPr>
          <p:cNvPr id="3579" name="Google Shape;3579;p60"/>
          <p:cNvSpPr/>
          <p:nvPr/>
        </p:nvSpPr>
        <p:spPr>
          <a:xfrm>
            <a:off x="859340"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0"/>
          <p:cNvSpPr txBox="1">
            <a:spLocks noGrp="1"/>
          </p:cNvSpPr>
          <p:nvPr>
            <p:ph type="subTitle" idx="1"/>
          </p:nvPr>
        </p:nvSpPr>
        <p:spPr>
          <a:xfrm>
            <a:off x="546133" y="2696517"/>
            <a:ext cx="3008436" cy="484800"/>
          </a:xfrm>
          <a:prstGeom prst="rect">
            <a:avLst/>
          </a:prstGeom>
        </p:spPr>
        <p:txBody>
          <a:bodyPr spcFirstLastPara="1" wrap="square" lIns="91425" tIns="91425" rIns="91425" bIns="91425" anchor="ctr" anchorCtr="0">
            <a:noAutofit/>
          </a:bodyPr>
          <a:lstStyle/>
          <a:p>
            <a:pPr marL="0" lvl="0" indent="0" algn="l"/>
            <a:r>
              <a:rPr lang="en-US" dirty="0"/>
              <a:t>Hafiz who memorize the Quran often don't get feedback on their recitation mistakes promptly. This makes it hard for them to know where they're going wrong and how to fix it.</a:t>
            </a:r>
            <a:endParaRPr dirty="0"/>
          </a:p>
        </p:txBody>
      </p:sp>
      <p:sp>
        <p:nvSpPr>
          <p:cNvPr id="3581" name="Google Shape;3581;p60"/>
          <p:cNvSpPr txBox="1">
            <a:spLocks noGrp="1"/>
          </p:cNvSpPr>
          <p:nvPr>
            <p:ph type="title"/>
          </p:nvPr>
        </p:nvSpPr>
        <p:spPr>
          <a:xfrm>
            <a:off x="576322" y="2030444"/>
            <a:ext cx="2652307" cy="145215"/>
          </a:xfrm>
          <a:prstGeom prst="rect">
            <a:avLst/>
          </a:prstGeom>
        </p:spPr>
        <p:txBody>
          <a:bodyPr spcFirstLastPara="1" wrap="square" lIns="91425" tIns="91425" rIns="91425" bIns="91425" anchor="ctr" anchorCtr="0">
            <a:noAutofit/>
          </a:bodyPr>
          <a:lstStyle/>
          <a:p>
            <a:pPr lvl="0" algn="l"/>
            <a:r>
              <a:rPr lang="en-US" dirty="0"/>
              <a:t>No Feedback</a:t>
            </a:r>
            <a:endParaRPr dirty="0"/>
          </a:p>
        </p:txBody>
      </p:sp>
      <p:sp>
        <p:nvSpPr>
          <p:cNvPr id="3582" name="Google Shape;3582;p60"/>
          <p:cNvSpPr txBox="1">
            <a:spLocks noGrp="1"/>
          </p:cNvSpPr>
          <p:nvPr>
            <p:ph type="title" idx="2"/>
          </p:nvPr>
        </p:nvSpPr>
        <p:spPr>
          <a:xfrm>
            <a:off x="904872"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02</a:t>
            </a:r>
            <a:endParaRPr sz="1400" dirty="0"/>
          </a:p>
        </p:txBody>
      </p:sp>
      <p:sp>
        <p:nvSpPr>
          <p:cNvPr id="3583" name="Google Shape;3583;p60"/>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solidFill>
                  <a:schemeClr val="accent2"/>
                </a:solidFill>
              </a:rPr>
              <a:t>PROBLEM IDENTIFICATION</a:t>
            </a:r>
            <a:endParaRPr lang="en-US" dirty="0"/>
          </a:p>
        </p:txBody>
      </p:sp>
      <p:cxnSp>
        <p:nvCxnSpPr>
          <p:cNvPr id="3593" name="Google Shape;3593;p60"/>
          <p:cNvCxnSpPr/>
          <p:nvPr/>
        </p:nvCxnSpPr>
        <p:spPr>
          <a:xfrm>
            <a:off x="828925" y="1044025"/>
            <a:ext cx="3312300" cy="0"/>
          </a:xfrm>
          <a:prstGeom prst="straightConnector1">
            <a:avLst/>
          </a:prstGeom>
          <a:noFill/>
          <a:ln w="19050" cap="flat" cmpd="sng">
            <a:solidFill>
              <a:schemeClr val="accent1"/>
            </a:solidFill>
            <a:prstDash val="solid"/>
            <a:round/>
            <a:headEnd type="none" w="med" len="med"/>
            <a:tailEnd type="none" w="med" len="med"/>
          </a:ln>
        </p:spPr>
      </p:cxnSp>
      <p:sp>
        <p:nvSpPr>
          <p:cNvPr id="18" name="Google Shape;3579;p60"/>
          <p:cNvSpPr/>
          <p:nvPr/>
        </p:nvSpPr>
        <p:spPr>
          <a:xfrm>
            <a:off x="4566309"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80;p60"/>
          <p:cNvSpPr txBox="1">
            <a:spLocks noGrp="1"/>
          </p:cNvSpPr>
          <p:nvPr>
            <p:ph type="subTitle" idx="1"/>
          </p:nvPr>
        </p:nvSpPr>
        <p:spPr>
          <a:xfrm>
            <a:off x="4253102" y="2696517"/>
            <a:ext cx="3008436" cy="484800"/>
          </a:xfrm>
          <a:prstGeom prst="rect">
            <a:avLst/>
          </a:prstGeom>
        </p:spPr>
        <p:txBody>
          <a:bodyPr spcFirstLastPara="1" wrap="square" lIns="91425" tIns="91425" rIns="91425" bIns="91425" anchor="ctr" anchorCtr="0">
            <a:noAutofit/>
          </a:bodyPr>
          <a:lstStyle/>
          <a:p>
            <a:pPr marL="0" lvl="0" indent="0" algn="l"/>
            <a:r>
              <a:rPr lang="en-US" dirty="0"/>
              <a:t>Hafiz struggle to practice specific parts of the Quran, like certain chapters or sections, in an organized way. This makes it tough for them to focus on improving those areas.</a:t>
            </a:r>
            <a:endParaRPr dirty="0"/>
          </a:p>
        </p:txBody>
      </p:sp>
      <p:sp>
        <p:nvSpPr>
          <p:cNvPr id="20" name="Google Shape;3581;p60"/>
          <p:cNvSpPr txBox="1">
            <a:spLocks noGrp="1"/>
          </p:cNvSpPr>
          <p:nvPr>
            <p:ph type="title"/>
          </p:nvPr>
        </p:nvSpPr>
        <p:spPr>
          <a:xfrm>
            <a:off x="4283291" y="2030444"/>
            <a:ext cx="2652307" cy="145215"/>
          </a:xfrm>
          <a:prstGeom prst="rect">
            <a:avLst/>
          </a:prstGeom>
        </p:spPr>
        <p:txBody>
          <a:bodyPr spcFirstLastPara="1" wrap="square" lIns="91425" tIns="91425" rIns="91425" bIns="91425" anchor="ctr" anchorCtr="0">
            <a:noAutofit/>
          </a:bodyPr>
          <a:lstStyle/>
          <a:p>
            <a:pPr lvl="0" algn="l"/>
            <a:r>
              <a:rPr lang="en-US" dirty="0"/>
              <a:t>Limited Practice</a:t>
            </a:r>
            <a:endParaRPr dirty="0"/>
          </a:p>
        </p:txBody>
      </p:sp>
      <p:sp>
        <p:nvSpPr>
          <p:cNvPr id="21" name="Google Shape;3582;p60"/>
          <p:cNvSpPr txBox="1">
            <a:spLocks noGrp="1"/>
          </p:cNvSpPr>
          <p:nvPr>
            <p:ph type="title" idx="2"/>
          </p:nvPr>
        </p:nvSpPr>
        <p:spPr>
          <a:xfrm>
            <a:off x="4611841"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03</a:t>
            </a:r>
            <a:endParaRPr sz="1400" dirty="0"/>
          </a:p>
        </p:txBody>
      </p:sp>
      <p:pic>
        <p:nvPicPr>
          <p:cNvPr id="12"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95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81"/>
                                        </p:tgtEl>
                                        <p:attrNameLst>
                                          <p:attrName>style.visibility</p:attrName>
                                        </p:attrNameLst>
                                      </p:cBhvr>
                                      <p:to>
                                        <p:strVal val="visible"/>
                                      </p:to>
                                    </p:set>
                                    <p:animEffect transition="in" filter="fade">
                                      <p:cBhvr>
                                        <p:cTn id="7" dur="1000"/>
                                        <p:tgtEl>
                                          <p:spTgt spid="3581"/>
                                        </p:tgtEl>
                                      </p:cBhvr>
                                    </p:animEffect>
                                  </p:childTnLst>
                                </p:cTn>
                              </p:par>
                              <p:par>
                                <p:cTn id="8" presetID="10" presetClass="entr" presetSubtype="0" fill="hold" nodeType="withEffect">
                                  <p:stCondLst>
                                    <p:cond delay="0"/>
                                  </p:stCondLst>
                                  <p:childTnLst>
                                    <p:set>
                                      <p:cBhvr>
                                        <p:cTn id="9" dur="1" fill="hold">
                                          <p:stCondLst>
                                            <p:cond delay="0"/>
                                          </p:stCondLst>
                                        </p:cTn>
                                        <p:tgtEl>
                                          <p:spTgt spid="3580"/>
                                        </p:tgtEl>
                                        <p:attrNameLst>
                                          <p:attrName>style.visibility</p:attrName>
                                        </p:attrNameLst>
                                      </p:cBhvr>
                                      <p:to>
                                        <p:strVal val="visible"/>
                                      </p:to>
                                    </p:set>
                                    <p:animEffect transition="in" filter="fade">
                                      <p:cBhvr>
                                        <p:cTn id="10" dur="1000"/>
                                        <p:tgtEl>
                                          <p:spTgt spid="358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78"/>
        <p:cNvGrpSpPr/>
        <p:nvPr/>
      </p:nvGrpSpPr>
      <p:grpSpPr>
        <a:xfrm>
          <a:off x="0" y="0"/>
          <a:ext cx="0" cy="0"/>
          <a:chOff x="0" y="0"/>
          <a:chExt cx="0" cy="0"/>
        </a:xfrm>
      </p:grpSpPr>
      <p:sp>
        <p:nvSpPr>
          <p:cNvPr id="3579" name="Google Shape;3579;p60"/>
          <p:cNvSpPr/>
          <p:nvPr/>
        </p:nvSpPr>
        <p:spPr>
          <a:xfrm>
            <a:off x="859340"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0"/>
          <p:cNvSpPr txBox="1">
            <a:spLocks noGrp="1"/>
          </p:cNvSpPr>
          <p:nvPr>
            <p:ph type="subTitle" idx="1"/>
          </p:nvPr>
        </p:nvSpPr>
        <p:spPr>
          <a:xfrm>
            <a:off x="546132" y="2696517"/>
            <a:ext cx="3227377" cy="484800"/>
          </a:xfrm>
          <a:prstGeom prst="rect">
            <a:avLst/>
          </a:prstGeom>
        </p:spPr>
        <p:txBody>
          <a:bodyPr spcFirstLastPara="1" wrap="square" lIns="91425" tIns="91425" rIns="91425" bIns="91425" anchor="ctr" anchorCtr="0">
            <a:noAutofit/>
          </a:bodyPr>
          <a:lstStyle/>
          <a:p>
            <a:pPr marL="0" lvl="0" indent="0" algn="l"/>
            <a:r>
              <a:rPr lang="en-US" dirty="0"/>
              <a:t>Keeping the correct way of reciting the Quran (Tajweed) can be tricky without personal help. Many hafiz find it hard to figure out and correct their pronunciation mistakes.</a:t>
            </a:r>
            <a:endParaRPr dirty="0"/>
          </a:p>
        </p:txBody>
      </p:sp>
      <p:sp>
        <p:nvSpPr>
          <p:cNvPr id="3581" name="Google Shape;3581;p60"/>
          <p:cNvSpPr txBox="1">
            <a:spLocks noGrp="1"/>
          </p:cNvSpPr>
          <p:nvPr>
            <p:ph type="title"/>
          </p:nvPr>
        </p:nvSpPr>
        <p:spPr>
          <a:xfrm>
            <a:off x="576322" y="2030445"/>
            <a:ext cx="3235824" cy="139646"/>
          </a:xfrm>
          <a:prstGeom prst="rect">
            <a:avLst/>
          </a:prstGeom>
        </p:spPr>
        <p:txBody>
          <a:bodyPr spcFirstLastPara="1" wrap="square" lIns="91425" tIns="91425" rIns="91425" bIns="91425" anchor="ctr" anchorCtr="0">
            <a:noAutofit/>
          </a:bodyPr>
          <a:lstStyle/>
          <a:p>
            <a:pPr lvl="0" algn="l"/>
            <a:r>
              <a:rPr lang="en-US" dirty="0"/>
              <a:t>Pronunciation Trouble</a:t>
            </a:r>
            <a:endParaRPr dirty="0"/>
          </a:p>
        </p:txBody>
      </p:sp>
      <p:sp>
        <p:nvSpPr>
          <p:cNvPr id="3582" name="Google Shape;3582;p60"/>
          <p:cNvSpPr txBox="1">
            <a:spLocks noGrp="1"/>
          </p:cNvSpPr>
          <p:nvPr>
            <p:ph type="title" idx="2"/>
          </p:nvPr>
        </p:nvSpPr>
        <p:spPr>
          <a:xfrm>
            <a:off x="904872"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04</a:t>
            </a:r>
            <a:endParaRPr sz="1400" dirty="0"/>
          </a:p>
        </p:txBody>
      </p:sp>
      <p:sp>
        <p:nvSpPr>
          <p:cNvPr id="3583" name="Google Shape;3583;p60"/>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solidFill>
                  <a:schemeClr val="accent2"/>
                </a:solidFill>
              </a:rPr>
              <a:t>PROBLEM IDENTIFICATION</a:t>
            </a:r>
            <a:endParaRPr lang="en-US" dirty="0"/>
          </a:p>
        </p:txBody>
      </p:sp>
      <p:cxnSp>
        <p:nvCxnSpPr>
          <p:cNvPr id="3593" name="Google Shape;3593;p60"/>
          <p:cNvCxnSpPr/>
          <p:nvPr/>
        </p:nvCxnSpPr>
        <p:spPr>
          <a:xfrm>
            <a:off x="828925" y="1044025"/>
            <a:ext cx="3312300" cy="0"/>
          </a:xfrm>
          <a:prstGeom prst="straightConnector1">
            <a:avLst/>
          </a:prstGeom>
          <a:noFill/>
          <a:ln w="19050" cap="flat" cmpd="sng">
            <a:solidFill>
              <a:schemeClr val="accent1"/>
            </a:solidFill>
            <a:prstDash val="solid"/>
            <a:round/>
            <a:headEnd type="none" w="med" len="med"/>
            <a:tailEnd type="none" w="med" len="med"/>
          </a:ln>
        </p:spPr>
      </p:cxnSp>
      <p:sp>
        <p:nvSpPr>
          <p:cNvPr id="18" name="Google Shape;3579;p60"/>
          <p:cNvSpPr/>
          <p:nvPr/>
        </p:nvSpPr>
        <p:spPr>
          <a:xfrm>
            <a:off x="4566309"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80;p60"/>
          <p:cNvSpPr txBox="1">
            <a:spLocks noGrp="1"/>
          </p:cNvSpPr>
          <p:nvPr>
            <p:ph type="subTitle" idx="1"/>
          </p:nvPr>
        </p:nvSpPr>
        <p:spPr>
          <a:xfrm>
            <a:off x="4253102" y="2696517"/>
            <a:ext cx="3008436" cy="484800"/>
          </a:xfrm>
          <a:prstGeom prst="rect">
            <a:avLst/>
          </a:prstGeom>
        </p:spPr>
        <p:txBody>
          <a:bodyPr spcFirstLastPara="1" wrap="square" lIns="91425" tIns="91425" rIns="91425" bIns="91425" anchor="ctr" anchorCtr="0">
            <a:noAutofit/>
          </a:bodyPr>
          <a:lstStyle/>
          <a:p>
            <a:pPr marL="0" lvl="0" indent="0" algn="l"/>
            <a:r>
              <a:rPr lang="en-US" dirty="0"/>
              <a:t>Hafiz struggle to practice specific parts of the Quran, like certain chapters or sections, in an organized way. This makes it tough for them to focus on improving those areas.</a:t>
            </a:r>
            <a:endParaRPr dirty="0"/>
          </a:p>
        </p:txBody>
      </p:sp>
      <p:sp>
        <p:nvSpPr>
          <p:cNvPr id="20" name="Google Shape;3581;p60"/>
          <p:cNvSpPr txBox="1">
            <a:spLocks noGrp="1"/>
          </p:cNvSpPr>
          <p:nvPr>
            <p:ph type="title"/>
          </p:nvPr>
        </p:nvSpPr>
        <p:spPr>
          <a:xfrm>
            <a:off x="4283291" y="2030444"/>
            <a:ext cx="2652307" cy="145215"/>
          </a:xfrm>
          <a:prstGeom prst="rect">
            <a:avLst/>
          </a:prstGeom>
        </p:spPr>
        <p:txBody>
          <a:bodyPr spcFirstLastPara="1" wrap="square" lIns="91425" tIns="91425" rIns="91425" bIns="91425" anchor="ctr" anchorCtr="0">
            <a:noAutofit/>
          </a:bodyPr>
          <a:lstStyle/>
          <a:p>
            <a:pPr lvl="0" algn="l"/>
            <a:r>
              <a:rPr lang="en-US" dirty="0"/>
              <a:t>Progress Tracking</a:t>
            </a:r>
            <a:endParaRPr dirty="0"/>
          </a:p>
        </p:txBody>
      </p:sp>
      <p:sp>
        <p:nvSpPr>
          <p:cNvPr id="21" name="Google Shape;3582;p60"/>
          <p:cNvSpPr txBox="1">
            <a:spLocks noGrp="1"/>
          </p:cNvSpPr>
          <p:nvPr>
            <p:ph type="title" idx="2"/>
          </p:nvPr>
        </p:nvSpPr>
        <p:spPr>
          <a:xfrm>
            <a:off x="4611841"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05</a:t>
            </a:r>
            <a:endParaRPr sz="1400" dirty="0"/>
          </a:p>
        </p:txBody>
      </p:sp>
      <p:pic>
        <p:nvPicPr>
          <p:cNvPr id="14"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6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81"/>
                                        </p:tgtEl>
                                        <p:attrNameLst>
                                          <p:attrName>style.visibility</p:attrName>
                                        </p:attrNameLst>
                                      </p:cBhvr>
                                      <p:to>
                                        <p:strVal val="visible"/>
                                      </p:to>
                                    </p:set>
                                    <p:animEffect transition="in" filter="fade">
                                      <p:cBhvr>
                                        <p:cTn id="7" dur="1000"/>
                                        <p:tgtEl>
                                          <p:spTgt spid="3581"/>
                                        </p:tgtEl>
                                      </p:cBhvr>
                                    </p:animEffect>
                                  </p:childTnLst>
                                </p:cTn>
                              </p:par>
                              <p:par>
                                <p:cTn id="8" presetID="10" presetClass="entr" presetSubtype="0" fill="hold" nodeType="withEffect">
                                  <p:stCondLst>
                                    <p:cond delay="0"/>
                                  </p:stCondLst>
                                  <p:childTnLst>
                                    <p:set>
                                      <p:cBhvr>
                                        <p:cTn id="9" dur="1" fill="hold">
                                          <p:stCondLst>
                                            <p:cond delay="0"/>
                                          </p:stCondLst>
                                        </p:cTn>
                                        <p:tgtEl>
                                          <p:spTgt spid="3580"/>
                                        </p:tgtEl>
                                        <p:attrNameLst>
                                          <p:attrName>style.visibility</p:attrName>
                                        </p:attrNameLst>
                                      </p:cBhvr>
                                      <p:to>
                                        <p:strVal val="visible"/>
                                      </p:to>
                                    </p:set>
                                    <p:animEffect transition="in" filter="fade">
                                      <p:cBhvr>
                                        <p:cTn id="10" dur="1000"/>
                                        <p:tgtEl>
                                          <p:spTgt spid="358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8"/>
        <p:cNvGrpSpPr/>
        <p:nvPr/>
      </p:nvGrpSpPr>
      <p:grpSpPr>
        <a:xfrm>
          <a:off x="0" y="0"/>
          <a:ext cx="0" cy="0"/>
          <a:chOff x="0" y="0"/>
          <a:chExt cx="0" cy="0"/>
        </a:xfrm>
      </p:grpSpPr>
      <p:sp>
        <p:nvSpPr>
          <p:cNvPr id="3579" name="Google Shape;3579;p60"/>
          <p:cNvSpPr/>
          <p:nvPr/>
        </p:nvSpPr>
        <p:spPr>
          <a:xfrm>
            <a:off x="859340"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0"/>
          <p:cNvSpPr txBox="1">
            <a:spLocks noGrp="1"/>
          </p:cNvSpPr>
          <p:nvPr>
            <p:ph type="subTitle" idx="1"/>
          </p:nvPr>
        </p:nvSpPr>
        <p:spPr>
          <a:xfrm>
            <a:off x="546132" y="2696517"/>
            <a:ext cx="3227377" cy="484800"/>
          </a:xfrm>
          <a:prstGeom prst="rect">
            <a:avLst/>
          </a:prstGeom>
        </p:spPr>
        <p:txBody>
          <a:bodyPr spcFirstLastPara="1" wrap="square" lIns="91425" tIns="91425" rIns="91425" bIns="91425" anchor="ctr" anchorCtr="0">
            <a:noAutofit/>
          </a:bodyPr>
          <a:lstStyle/>
          <a:p>
            <a:pPr marL="0" lvl="0" indent="0" algn="l"/>
            <a:r>
              <a:rPr lang="en-US" dirty="0"/>
              <a:t>The Quranic Mastery Companion app offers special tools like real-time feedback and personalized Tajweed correction, making it stand out</a:t>
            </a:r>
            <a:endParaRPr dirty="0"/>
          </a:p>
        </p:txBody>
      </p:sp>
      <p:sp>
        <p:nvSpPr>
          <p:cNvPr id="3581" name="Google Shape;3581;p60"/>
          <p:cNvSpPr txBox="1">
            <a:spLocks noGrp="1"/>
          </p:cNvSpPr>
          <p:nvPr>
            <p:ph type="title"/>
          </p:nvPr>
        </p:nvSpPr>
        <p:spPr>
          <a:xfrm>
            <a:off x="576321" y="2030444"/>
            <a:ext cx="3564903" cy="158963"/>
          </a:xfrm>
          <a:prstGeom prst="rect">
            <a:avLst/>
          </a:prstGeom>
        </p:spPr>
        <p:txBody>
          <a:bodyPr spcFirstLastPara="1" wrap="square" lIns="91425" tIns="91425" rIns="91425" bIns="91425" anchor="ctr" anchorCtr="0">
            <a:noAutofit/>
          </a:bodyPr>
          <a:lstStyle/>
          <a:p>
            <a:pPr lvl="0" algn="l"/>
            <a:r>
              <a:rPr lang="en-US" dirty="0"/>
              <a:t>Unique Features</a:t>
            </a:r>
            <a:endParaRPr dirty="0"/>
          </a:p>
        </p:txBody>
      </p:sp>
      <p:sp>
        <p:nvSpPr>
          <p:cNvPr id="3582" name="Google Shape;3582;p60"/>
          <p:cNvSpPr txBox="1">
            <a:spLocks noGrp="1"/>
          </p:cNvSpPr>
          <p:nvPr>
            <p:ph type="title" idx="2"/>
          </p:nvPr>
        </p:nvSpPr>
        <p:spPr>
          <a:xfrm>
            <a:off x="904872"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01</a:t>
            </a:r>
            <a:endParaRPr sz="1400" dirty="0"/>
          </a:p>
        </p:txBody>
      </p:sp>
      <p:sp>
        <p:nvSpPr>
          <p:cNvPr id="3583" name="Google Shape;3583;p60"/>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solidFill>
                  <a:schemeClr val="accent2"/>
                </a:solidFill>
              </a:rPr>
              <a:t>SWOT ANALYSIS:</a:t>
            </a:r>
          </a:p>
        </p:txBody>
      </p:sp>
      <p:cxnSp>
        <p:nvCxnSpPr>
          <p:cNvPr id="3593" name="Google Shape;3593;p60"/>
          <p:cNvCxnSpPr/>
          <p:nvPr/>
        </p:nvCxnSpPr>
        <p:spPr>
          <a:xfrm>
            <a:off x="828925" y="1044025"/>
            <a:ext cx="3312300" cy="0"/>
          </a:xfrm>
          <a:prstGeom prst="straightConnector1">
            <a:avLst/>
          </a:prstGeom>
          <a:noFill/>
          <a:ln w="19050" cap="flat" cmpd="sng">
            <a:solidFill>
              <a:schemeClr val="accent1"/>
            </a:solidFill>
            <a:prstDash val="solid"/>
            <a:round/>
            <a:headEnd type="none" w="med" len="med"/>
            <a:tailEnd type="none" w="med" len="med"/>
          </a:ln>
        </p:spPr>
      </p:cxnSp>
      <p:sp>
        <p:nvSpPr>
          <p:cNvPr id="18" name="Google Shape;3579;p60"/>
          <p:cNvSpPr/>
          <p:nvPr/>
        </p:nvSpPr>
        <p:spPr>
          <a:xfrm>
            <a:off x="4566309"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80;p60"/>
          <p:cNvSpPr txBox="1">
            <a:spLocks noGrp="1"/>
          </p:cNvSpPr>
          <p:nvPr>
            <p:ph type="subTitle" idx="1"/>
          </p:nvPr>
        </p:nvSpPr>
        <p:spPr>
          <a:xfrm>
            <a:off x="4253102" y="2471136"/>
            <a:ext cx="3008436" cy="484800"/>
          </a:xfrm>
          <a:prstGeom prst="rect">
            <a:avLst/>
          </a:prstGeom>
        </p:spPr>
        <p:txBody>
          <a:bodyPr spcFirstLastPara="1" wrap="square" lIns="91425" tIns="91425" rIns="91425" bIns="91425" anchor="ctr" anchorCtr="0">
            <a:noAutofit/>
          </a:bodyPr>
          <a:lstStyle/>
          <a:p>
            <a:pPr marL="0" lvl="0" indent="0" algn="l"/>
            <a:r>
              <a:rPr lang="en-US" dirty="0"/>
              <a:t>Users can access the app from home or during free time, fitting into their busy schedules.</a:t>
            </a:r>
            <a:endParaRPr dirty="0"/>
          </a:p>
        </p:txBody>
      </p:sp>
      <p:sp>
        <p:nvSpPr>
          <p:cNvPr id="20" name="Google Shape;3581;p60"/>
          <p:cNvSpPr txBox="1">
            <a:spLocks noGrp="1"/>
          </p:cNvSpPr>
          <p:nvPr>
            <p:ph type="title"/>
          </p:nvPr>
        </p:nvSpPr>
        <p:spPr>
          <a:xfrm>
            <a:off x="4283291" y="2030444"/>
            <a:ext cx="2652307" cy="145215"/>
          </a:xfrm>
          <a:prstGeom prst="rect">
            <a:avLst/>
          </a:prstGeom>
        </p:spPr>
        <p:txBody>
          <a:bodyPr spcFirstLastPara="1" wrap="square" lIns="91425" tIns="91425" rIns="91425" bIns="91425" anchor="ctr" anchorCtr="0">
            <a:noAutofit/>
          </a:bodyPr>
          <a:lstStyle/>
          <a:p>
            <a:pPr lvl="0" algn="l"/>
            <a:r>
              <a:rPr lang="en-US" dirty="0"/>
              <a:t>Convenience</a:t>
            </a:r>
            <a:endParaRPr dirty="0"/>
          </a:p>
        </p:txBody>
      </p:sp>
      <p:sp>
        <p:nvSpPr>
          <p:cNvPr id="21" name="Google Shape;3582;p60"/>
          <p:cNvSpPr txBox="1">
            <a:spLocks noGrp="1"/>
          </p:cNvSpPr>
          <p:nvPr>
            <p:ph type="title" idx="2"/>
          </p:nvPr>
        </p:nvSpPr>
        <p:spPr>
          <a:xfrm>
            <a:off x="4611841"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02</a:t>
            </a:r>
            <a:endParaRPr sz="1400" dirty="0"/>
          </a:p>
        </p:txBody>
      </p:sp>
      <p:sp>
        <p:nvSpPr>
          <p:cNvPr id="12" name="Google Shape;3581;p60"/>
          <p:cNvSpPr txBox="1">
            <a:spLocks noGrp="1"/>
          </p:cNvSpPr>
          <p:nvPr>
            <p:ph type="title"/>
          </p:nvPr>
        </p:nvSpPr>
        <p:spPr>
          <a:xfrm>
            <a:off x="4431399" y="631065"/>
            <a:ext cx="3235824" cy="412960"/>
          </a:xfrm>
          <a:prstGeom prst="rect">
            <a:avLst/>
          </a:prstGeom>
        </p:spPr>
        <p:txBody>
          <a:bodyPr spcFirstLastPara="1" wrap="square" lIns="91425" tIns="91425" rIns="91425" bIns="91425" anchor="ctr" anchorCtr="0">
            <a:noAutofit/>
          </a:bodyPr>
          <a:lstStyle/>
          <a:p>
            <a:pPr lvl="0" algn="l"/>
            <a:r>
              <a:rPr lang="en-US" dirty="0">
                <a:solidFill>
                  <a:schemeClr val="accent1"/>
                </a:solidFill>
              </a:rPr>
              <a:t>STRENGTHS</a:t>
            </a:r>
            <a:endParaRPr dirty="0">
              <a:solidFill>
                <a:schemeClr val="accent1"/>
              </a:solidFill>
            </a:endParaRPr>
          </a:p>
        </p:txBody>
      </p:sp>
      <p:pic>
        <p:nvPicPr>
          <p:cNvPr id="13"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11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81"/>
                                        </p:tgtEl>
                                        <p:attrNameLst>
                                          <p:attrName>style.visibility</p:attrName>
                                        </p:attrNameLst>
                                      </p:cBhvr>
                                      <p:to>
                                        <p:strVal val="visible"/>
                                      </p:to>
                                    </p:set>
                                    <p:animEffect transition="in" filter="fade">
                                      <p:cBhvr>
                                        <p:cTn id="7" dur="1000"/>
                                        <p:tgtEl>
                                          <p:spTgt spid="3581"/>
                                        </p:tgtEl>
                                      </p:cBhvr>
                                    </p:animEffect>
                                  </p:childTnLst>
                                </p:cTn>
                              </p:par>
                              <p:par>
                                <p:cTn id="8" presetID="10" presetClass="entr" presetSubtype="0" fill="hold" nodeType="withEffect">
                                  <p:stCondLst>
                                    <p:cond delay="0"/>
                                  </p:stCondLst>
                                  <p:childTnLst>
                                    <p:set>
                                      <p:cBhvr>
                                        <p:cTn id="9" dur="1" fill="hold">
                                          <p:stCondLst>
                                            <p:cond delay="0"/>
                                          </p:stCondLst>
                                        </p:cTn>
                                        <p:tgtEl>
                                          <p:spTgt spid="3580"/>
                                        </p:tgtEl>
                                        <p:attrNameLst>
                                          <p:attrName>style.visibility</p:attrName>
                                        </p:attrNameLst>
                                      </p:cBhvr>
                                      <p:to>
                                        <p:strVal val="visible"/>
                                      </p:to>
                                    </p:set>
                                    <p:animEffect transition="in" filter="fade">
                                      <p:cBhvr>
                                        <p:cTn id="10" dur="1000"/>
                                        <p:tgtEl>
                                          <p:spTgt spid="358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8"/>
        <p:cNvGrpSpPr/>
        <p:nvPr/>
      </p:nvGrpSpPr>
      <p:grpSpPr>
        <a:xfrm>
          <a:off x="0" y="0"/>
          <a:ext cx="0" cy="0"/>
          <a:chOff x="0" y="0"/>
          <a:chExt cx="0" cy="0"/>
        </a:xfrm>
      </p:grpSpPr>
      <p:sp>
        <p:nvSpPr>
          <p:cNvPr id="3579" name="Google Shape;3579;p60"/>
          <p:cNvSpPr/>
          <p:nvPr/>
        </p:nvSpPr>
        <p:spPr>
          <a:xfrm>
            <a:off x="859340"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0"/>
          <p:cNvSpPr txBox="1">
            <a:spLocks noGrp="1"/>
          </p:cNvSpPr>
          <p:nvPr>
            <p:ph type="subTitle" idx="1"/>
          </p:nvPr>
        </p:nvSpPr>
        <p:spPr>
          <a:xfrm>
            <a:off x="546132" y="2426061"/>
            <a:ext cx="3227377" cy="484800"/>
          </a:xfrm>
          <a:prstGeom prst="rect">
            <a:avLst/>
          </a:prstGeom>
        </p:spPr>
        <p:txBody>
          <a:bodyPr spcFirstLastPara="1" wrap="square" lIns="91425" tIns="91425" rIns="91425" bIns="91425" anchor="ctr" anchorCtr="0">
            <a:noAutofit/>
          </a:bodyPr>
          <a:lstStyle/>
          <a:p>
            <a:pPr marL="0" lvl="0" indent="0" algn="l"/>
            <a:r>
              <a:rPr lang="en-US" dirty="0"/>
              <a:t>It helps users keep getting better with tailored feedback and guidance.</a:t>
            </a:r>
            <a:endParaRPr dirty="0"/>
          </a:p>
        </p:txBody>
      </p:sp>
      <p:sp>
        <p:nvSpPr>
          <p:cNvPr id="3581" name="Google Shape;3581;p60"/>
          <p:cNvSpPr txBox="1">
            <a:spLocks noGrp="1"/>
          </p:cNvSpPr>
          <p:nvPr>
            <p:ph type="title"/>
          </p:nvPr>
        </p:nvSpPr>
        <p:spPr>
          <a:xfrm>
            <a:off x="576321" y="2030444"/>
            <a:ext cx="3564903" cy="158963"/>
          </a:xfrm>
          <a:prstGeom prst="rect">
            <a:avLst/>
          </a:prstGeom>
        </p:spPr>
        <p:txBody>
          <a:bodyPr spcFirstLastPara="1" wrap="square" lIns="91425" tIns="91425" rIns="91425" bIns="91425" anchor="ctr" anchorCtr="0">
            <a:noAutofit/>
          </a:bodyPr>
          <a:lstStyle/>
          <a:p>
            <a:pPr lvl="0" algn="l"/>
            <a:r>
              <a:rPr lang="en-US" dirty="0"/>
              <a:t>Continuous Improvement</a:t>
            </a:r>
            <a:endParaRPr dirty="0"/>
          </a:p>
        </p:txBody>
      </p:sp>
      <p:sp>
        <p:nvSpPr>
          <p:cNvPr id="3582" name="Google Shape;3582;p60"/>
          <p:cNvSpPr txBox="1">
            <a:spLocks noGrp="1"/>
          </p:cNvSpPr>
          <p:nvPr>
            <p:ph type="title" idx="2"/>
          </p:nvPr>
        </p:nvSpPr>
        <p:spPr>
          <a:xfrm>
            <a:off x="904872"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03</a:t>
            </a:r>
            <a:endParaRPr sz="1400" dirty="0"/>
          </a:p>
        </p:txBody>
      </p:sp>
      <p:sp>
        <p:nvSpPr>
          <p:cNvPr id="3583" name="Google Shape;3583;p60"/>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solidFill>
                  <a:schemeClr val="accent2"/>
                </a:solidFill>
              </a:rPr>
              <a:t>SWOT ANALYSIS:</a:t>
            </a:r>
          </a:p>
        </p:txBody>
      </p:sp>
      <p:cxnSp>
        <p:nvCxnSpPr>
          <p:cNvPr id="3593" name="Google Shape;3593;p60"/>
          <p:cNvCxnSpPr/>
          <p:nvPr/>
        </p:nvCxnSpPr>
        <p:spPr>
          <a:xfrm>
            <a:off x="828925" y="1044025"/>
            <a:ext cx="3312300" cy="0"/>
          </a:xfrm>
          <a:prstGeom prst="straightConnector1">
            <a:avLst/>
          </a:prstGeom>
          <a:noFill/>
          <a:ln w="19050" cap="flat" cmpd="sng">
            <a:solidFill>
              <a:schemeClr val="accent1"/>
            </a:solidFill>
            <a:prstDash val="solid"/>
            <a:round/>
            <a:headEnd type="none" w="med" len="med"/>
            <a:tailEnd type="none" w="med" len="med"/>
          </a:ln>
        </p:spPr>
      </p:cxnSp>
      <p:sp>
        <p:nvSpPr>
          <p:cNvPr id="18" name="Google Shape;3579;p60"/>
          <p:cNvSpPr/>
          <p:nvPr/>
        </p:nvSpPr>
        <p:spPr>
          <a:xfrm>
            <a:off x="4566309"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80;p60"/>
          <p:cNvSpPr txBox="1">
            <a:spLocks noGrp="1"/>
          </p:cNvSpPr>
          <p:nvPr>
            <p:ph type="subTitle" idx="1"/>
          </p:nvPr>
        </p:nvSpPr>
        <p:spPr>
          <a:xfrm>
            <a:off x="4253102" y="2342347"/>
            <a:ext cx="3008436" cy="484800"/>
          </a:xfrm>
          <a:prstGeom prst="rect">
            <a:avLst/>
          </a:prstGeom>
        </p:spPr>
        <p:txBody>
          <a:bodyPr spcFirstLastPara="1" wrap="square" lIns="91425" tIns="91425" rIns="91425" bIns="91425" anchor="ctr" anchorCtr="0">
            <a:noAutofit/>
          </a:bodyPr>
          <a:lstStyle/>
          <a:p>
            <a:pPr marL="0" lvl="0" indent="0" algn="l"/>
            <a:r>
              <a:rPr lang="en-US" dirty="0"/>
              <a:t>It uses modern technology like AI for better learning</a:t>
            </a:r>
            <a:endParaRPr dirty="0"/>
          </a:p>
        </p:txBody>
      </p:sp>
      <p:sp>
        <p:nvSpPr>
          <p:cNvPr id="20" name="Google Shape;3581;p60"/>
          <p:cNvSpPr txBox="1">
            <a:spLocks noGrp="1"/>
          </p:cNvSpPr>
          <p:nvPr>
            <p:ph type="title"/>
          </p:nvPr>
        </p:nvSpPr>
        <p:spPr>
          <a:xfrm>
            <a:off x="4283291" y="2030444"/>
            <a:ext cx="2652307" cy="145215"/>
          </a:xfrm>
          <a:prstGeom prst="rect">
            <a:avLst/>
          </a:prstGeom>
        </p:spPr>
        <p:txBody>
          <a:bodyPr spcFirstLastPara="1" wrap="square" lIns="91425" tIns="91425" rIns="91425" bIns="91425" anchor="ctr" anchorCtr="0">
            <a:noAutofit/>
          </a:bodyPr>
          <a:lstStyle/>
          <a:p>
            <a:pPr lvl="0" algn="l"/>
            <a:r>
              <a:rPr lang="en-US" dirty="0"/>
              <a:t>Tech-Savvy</a:t>
            </a:r>
            <a:endParaRPr dirty="0"/>
          </a:p>
        </p:txBody>
      </p:sp>
      <p:sp>
        <p:nvSpPr>
          <p:cNvPr id="21" name="Google Shape;3582;p60"/>
          <p:cNvSpPr txBox="1">
            <a:spLocks noGrp="1"/>
          </p:cNvSpPr>
          <p:nvPr>
            <p:ph type="title" idx="2"/>
          </p:nvPr>
        </p:nvSpPr>
        <p:spPr>
          <a:xfrm>
            <a:off x="4611841"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04</a:t>
            </a:r>
            <a:endParaRPr sz="1400" dirty="0"/>
          </a:p>
        </p:txBody>
      </p:sp>
      <p:sp>
        <p:nvSpPr>
          <p:cNvPr id="12" name="Google Shape;3581;p60"/>
          <p:cNvSpPr txBox="1">
            <a:spLocks noGrp="1"/>
          </p:cNvSpPr>
          <p:nvPr>
            <p:ph type="title"/>
          </p:nvPr>
        </p:nvSpPr>
        <p:spPr>
          <a:xfrm>
            <a:off x="4431399" y="631065"/>
            <a:ext cx="3235824" cy="412960"/>
          </a:xfrm>
          <a:prstGeom prst="rect">
            <a:avLst/>
          </a:prstGeom>
        </p:spPr>
        <p:txBody>
          <a:bodyPr spcFirstLastPara="1" wrap="square" lIns="91425" tIns="91425" rIns="91425" bIns="91425" anchor="ctr" anchorCtr="0">
            <a:noAutofit/>
          </a:bodyPr>
          <a:lstStyle/>
          <a:p>
            <a:pPr lvl="0" algn="l"/>
            <a:r>
              <a:rPr lang="en-US" dirty="0">
                <a:solidFill>
                  <a:schemeClr val="accent1"/>
                </a:solidFill>
              </a:rPr>
              <a:t>STRENGTHS</a:t>
            </a:r>
            <a:endParaRPr dirty="0">
              <a:solidFill>
                <a:schemeClr val="accent1"/>
              </a:solidFill>
            </a:endParaRPr>
          </a:p>
        </p:txBody>
      </p:sp>
      <p:pic>
        <p:nvPicPr>
          <p:cNvPr id="13"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55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81"/>
                                        </p:tgtEl>
                                        <p:attrNameLst>
                                          <p:attrName>style.visibility</p:attrName>
                                        </p:attrNameLst>
                                      </p:cBhvr>
                                      <p:to>
                                        <p:strVal val="visible"/>
                                      </p:to>
                                    </p:set>
                                    <p:animEffect transition="in" filter="fade">
                                      <p:cBhvr>
                                        <p:cTn id="7" dur="1000"/>
                                        <p:tgtEl>
                                          <p:spTgt spid="3581"/>
                                        </p:tgtEl>
                                      </p:cBhvr>
                                    </p:animEffect>
                                  </p:childTnLst>
                                </p:cTn>
                              </p:par>
                              <p:par>
                                <p:cTn id="8" presetID="10" presetClass="entr" presetSubtype="0" fill="hold" nodeType="withEffect">
                                  <p:stCondLst>
                                    <p:cond delay="0"/>
                                  </p:stCondLst>
                                  <p:childTnLst>
                                    <p:set>
                                      <p:cBhvr>
                                        <p:cTn id="9" dur="1" fill="hold">
                                          <p:stCondLst>
                                            <p:cond delay="0"/>
                                          </p:stCondLst>
                                        </p:cTn>
                                        <p:tgtEl>
                                          <p:spTgt spid="3580"/>
                                        </p:tgtEl>
                                        <p:attrNameLst>
                                          <p:attrName>style.visibility</p:attrName>
                                        </p:attrNameLst>
                                      </p:cBhvr>
                                      <p:to>
                                        <p:strVal val="visible"/>
                                      </p:to>
                                    </p:set>
                                    <p:animEffect transition="in" filter="fade">
                                      <p:cBhvr>
                                        <p:cTn id="10" dur="1000"/>
                                        <p:tgtEl>
                                          <p:spTgt spid="358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8"/>
        <p:cNvGrpSpPr/>
        <p:nvPr/>
      </p:nvGrpSpPr>
      <p:grpSpPr>
        <a:xfrm>
          <a:off x="0" y="0"/>
          <a:ext cx="0" cy="0"/>
          <a:chOff x="0" y="0"/>
          <a:chExt cx="0" cy="0"/>
        </a:xfrm>
      </p:grpSpPr>
      <p:sp>
        <p:nvSpPr>
          <p:cNvPr id="3579" name="Google Shape;3579;p60"/>
          <p:cNvSpPr/>
          <p:nvPr/>
        </p:nvSpPr>
        <p:spPr>
          <a:xfrm>
            <a:off x="1335859"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0"/>
          <p:cNvSpPr txBox="1">
            <a:spLocks noGrp="1"/>
          </p:cNvSpPr>
          <p:nvPr>
            <p:ph type="subTitle" idx="1"/>
          </p:nvPr>
        </p:nvSpPr>
        <p:spPr>
          <a:xfrm>
            <a:off x="1022651" y="2458258"/>
            <a:ext cx="3227377" cy="484800"/>
          </a:xfrm>
          <a:prstGeom prst="rect">
            <a:avLst/>
          </a:prstGeom>
        </p:spPr>
        <p:txBody>
          <a:bodyPr spcFirstLastPara="1" wrap="square" lIns="91425" tIns="91425" rIns="91425" bIns="91425" anchor="ctr" anchorCtr="0">
            <a:noAutofit/>
          </a:bodyPr>
          <a:lstStyle/>
          <a:p>
            <a:pPr marL="0" lvl="0" indent="0" algn="l"/>
            <a:r>
              <a:rPr lang="en-US" dirty="0"/>
              <a:t>Users need stable internet and devices, which might be a challenge in some areas.</a:t>
            </a:r>
            <a:endParaRPr dirty="0"/>
          </a:p>
        </p:txBody>
      </p:sp>
      <p:sp>
        <p:nvSpPr>
          <p:cNvPr id="3581" name="Google Shape;3581;p60"/>
          <p:cNvSpPr txBox="1">
            <a:spLocks noGrp="1"/>
          </p:cNvSpPr>
          <p:nvPr>
            <p:ph type="title"/>
          </p:nvPr>
        </p:nvSpPr>
        <p:spPr>
          <a:xfrm>
            <a:off x="1052840" y="2030444"/>
            <a:ext cx="2752867" cy="158963"/>
          </a:xfrm>
          <a:prstGeom prst="rect">
            <a:avLst/>
          </a:prstGeom>
        </p:spPr>
        <p:txBody>
          <a:bodyPr spcFirstLastPara="1" wrap="square" lIns="91425" tIns="91425" rIns="91425" bIns="91425" anchor="ctr" anchorCtr="0">
            <a:noAutofit/>
          </a:bodyPr>
          <a:lstStyle/>
          <a:p>
            <a:pPr lvl="0" algn="l"/>
            <a:r>
              <a:rPr lang="en-US" dirty="0"/>
              <a:t>Tech Dependency</a:t>
            </a:r>
            <a:endParaRPr dirty="0"/>
          </a:p>
        </p:txBody>
      </p:sp>
      <p:sp>
        <p:nvSpPr>
          <p:cNvPr id="3582" name="Google Shape;3582;p60"/>
          <p:cNvSpPr txBox="1">
            <a:spLocks noGrp="1"/>
          </p:cNvSpPr>
          <p:nvPr>
            <p:ph type="title" idx="2"/>
          </p:nvPr>
        </p:nvSpPr>
        <p:spPr>
          <a:xfrm>
            <a:off x="1381391"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01</a:t>
            </a:r>
            <a:endParaRPr sz="1400" dirty="0"/>
          </a:p>
        </p:txBody>
      </p:sp>
      <p:sp>
        <p:nvSpPr>
          <p:cNvPr id="3583" name="Google Shape;3583;p60"/>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US" dirty="0">
                <a:solidFill>
                  <a:schemeClr val="accent2"/>
                </a:solidFill>
              </a:rPr>
              <a:t>SWOT ANALYSIS:</a:t>
            </a:r>
          </a:p>
        </p:txBody>
      </p:sp>
      <p:cxnSp>
        <p:nvCxnSpPr>
          <p:cNvPr id="3593" name="Google Shape;3593;p60"/>
          <p:cNvCxnSpPr/>
          <p:nvPr/>
        </p:nvCxnSpPr>
        <p:spPr>
          <a:xfrm>
            <a:off x="828925" y="1044025"/>
            <a:ext cx="3312300" cy="0"/>
          </a:xfrm>
          <a:prstGeom prst="straightConnector1">
            <a:avLst/>
          </a:prstGeom>
          <a:noFill/>
          <a:ln w="19050" cap="flat" cmpd="sng">
            <a:solidFill>
              <a:schemeClr val="accent1"/>
            </a:solidFill>
            <a:prstDash val="solid"/>
            <a:round/>
            <a:headEnd type="none" w="med" len="med"/>
            <a:tailEnd type="none" w="med" len="med"/>
          </a:ln>
        </p:spPr>
      </p:cxnSp>
      <p:sp>
        <p:nvSpPr>
          <p:cNvPr id="18" name="Google Shape;3579;p60"/>
          <p:cNvSpPr/>
          <p:nvPr/>
        </p:nvSpPr>
        <p:spPr>
          <a:xfrm>
            <a:off x="5145858" y="1298623"/>
            <a:ext cx="554957" cy="601011"/>
          </a:xfrm>
          <a:custGeom>
            <a:avLst/>
            <a:gdLst/>
            <a:ahLst/>
            <a:cxnLst/>
            <a:rect l="l" t="t" r="r" b="b"/>
            <a:pathLst>
              <a:path w="63914" h="69218" extrusionOk="0">
                <a:moveTo>
                  <a:pt x="31961" y="355"/>
                </a:moveTo>
                <a:cubicBezTo>
                  <a:pt x="32875" y="1318"/>
                  <a:pt x="34421" y="2608"/>
                  <a:pt x="36685" y="3499"/>
                </a:cubicBezTo>
                <a:cubicBezTo>
                  <a:pt x="38035" y="4034"/>
                  <a:pt x="38629" y="5449"/>
                  <a:pt x="38748" y="5971"/>
                </a:cubicBezTo>
                <a:lnTo>
                  <a:pt x="38748" y="7535"/>
                </a:lnTo>
                <a:cubicBezTo>
                  <a:pt x="38748" y="7576"/>
                  <a:pt x="38772" y="7617"/>
                  <a:pt x="38801" y="7647"/>
                </a:cubicBezTo>
                <a:cubicBezTo>
                  <a:pt x="38830" y="7667"/>
                  <a:pt x="38869" y="7679"/>
                  <a:pt x="38904" y="7679"/>
                </a:cubicBezTo>
                <a:cubicBezTo>
                  <a:pt x="38912" y="7679"/>
                  <a:pt x="38919" y="7678"/>
                  <a:pt x="38926" y="7677"/>
                </a:cubicBezTo>
                <a:lnTo>
                  <a:pt x="40341" y="7362"/>
                </a:lnTo>
                <a:cubicBezTo>
                  <a:pt x="40965" y="7223"/>
                  <a:pt x="41584" y="7156"/>
                  <a:pt x="42189" y="7156"/>
                </a:cubicBezTo>
                <a:cubicBezTo>
                  <a:pt x="46520" y="7156"/>
                  <a:pt x="50191" y="10546"/>
                  <a:pt x="50546" y="14864"/>
                </a:cubicBezTo>
                <a:lnTo>
                  <a:pt x="50635" y="15898"/>
                </a:lnTo>
                <a:cubicBezTo>
                  <a:pt x="50640" y="15975"/>
                  <a:pt x="50700" y="16028"/>
                  <a:pt x="50777" y="16034"/>
                </a:cubicBezTo>
                <a:lnTo>
                  <a:pt x="51811" y="16063"/>
                </a:lnTo>
                <a:cubicBezTo>
                  <a:pt x="56400" y="16189"/>
                  <a:pt x="59997" y="19874"/>
                  <a:pt x="59997" y="24463"/>
                </a:cubicBezTo>
                <a:cubicBezTo>
                  <a:pt x="59997" y="25134"/>
                  <a:pt x="59901" y="25835"/>
                  <a:pt x="59723" y="26542"/>
                </a:cubicBezTo>
                <a:lnTo>
                  <a:pt x="59533" y="27297"/>
                </a:lnTo>
                <a:cubicBezTo>
                  <a:pt x="59514" y="27351"/>
                  <a:pt x="59539" y="27417"/>
                  <a:pt x="59586" y="27452"/>
                </a:cubicBezTo>
                <a:lnTo>
                  <a:pt x="60211" y="27916"/>
                </a:lnTo>
                <a:cubicBezTo>
                  <a:pt x="62380" y="29521"/>
                  <a:pt x="63621" y="31981"/>
                  <a:pt x="63621" y="34667"/>
                </a:cubicBezTo>
                <a:cubicBezTo>
                  <a:pt x="63621" y="37336"/>
                  <a:pt x="62386" y="39791"/>
                  <a:pt x="60233" y="41402"/>
                </a:cubicBezTo>
                <a:lnTo>
                  <a:pt x="59616" y="41860"/>
                </a:lnTo>
                <a:cubicBezTo>
                  <a:pt x="59569" y="41895"/>
                  <a:pt x="59550" y="41954"/>
                  <a:pt x="59563" y="42014"/>
                </a:cubicBezTo>
                <a:lnTo>
                  <a:pt x="59747" y="42757"/>
                </a:lnTo>
                <a:cubicBezTo>
                  <a:pt x="59912" y="43435"/>
                  <a:pt x="59997" y="44106"/>
                  <a:pt x="59997" y="44754"/>
                </a:cubicBezTo>
                <a:cubicBezTo>
                  <a:pt x="59997" y="49081"/>
                  <a:pt x="56751" y="52682"/>
                  <a:pt x="52448" y="53122"/>
                </a:cubicBezTo>
                <a:lnTo>
                  <a:pt x="52020" y="53164"/>
                </a:lnTo>
                <a:cubicBezTo>
                  <a:pt x="51984" y="53170"/>
                  <a:pt x="51954" y="53182"/>
                  <a:pt x="51931" y="53212"/>
                </a:cubicBezTo>
                <a:lnTo>
                  <a:pt x="51633" y="53527"/>
                </a:lnTo>
                <a:cubicBezTo>
                  <a:pt x="51348" y="53824"/>
                  <a:pt x="51087" y="54092"/>
                  <a:pt x="50832" y="54341"/>
                </a:cubicBezTo>
                <a:lnTo>
                  <a:pt x="50563" y="54608"/>
                </a:lnTo>
                <a:cubicBezTo>
                  <a:pt x="50541" y="54627"/>
                  <a:pt x="50522" y="54655"/>
                  <a:pt x="50516" y="54685"/>
                </a:cubicBezTo>
                <a:lnTo>
                  <a:pt x="50456" y="55060"/>
                </a:lnTo>
                <a:cubicBezTo>
                  <a:pt x="49767" y="59113"/>
                  <a:pt x="46284" y="62061"/>
                  <a:pt x="42171" y="62061"/>
                </a:cubicBezTo>
                <a:cubicBezTo>
                  <a:pt x="41571" y="62061"/>
                  <a:pt x="40953" y="61990"/>
                  <a:pt x="40341" y="61853"/>
                </a:cubicBezTo>
                <a:lnTo>
                  <a:pt x="38926" y="61538"/>
                </a:lnTo>
                <a:cubicBezTo>
                  <a:pt x="38916" y="61535"/>
                  <a:pt x="38904" y="61534"/>
                  <a:pt x="38893" y="61534"/>
                </a:cubicBezTo>
                <a:cubicBezTo>
                  <a:pt x="38861" y="61534"/>
                  <a:pt x="38827" y="61546"/>
                  <a:pt x="38801" y="61568"/>
                </a:cubicBezTo>
                <a:cubicBezTo>
                  <a:pt x="38772" y="61592"/>
                  <a:pt x="38748" y="61633"/>
                  <a:pt x="38748" y="61681"/>
                </a:cubicBezTo>
                <a:lnTo>
                  <a:pt x="38748" y="63244"/>
                </a:lnTo>
                <a:cubicBezTo>
                  <a:pt x="38629" y="63767"/>
                  <a:pt x="38035" y="65175"/>
                  <a:pt x="36685" y="65710"/>
                </a:cubicBezTo>
                <a:cubicBezTo>
                  <a:pt x="34421" y="66609"/>
                  <a:pt x="32875" y="67893"/>
                  <a:pt x="31961" y="68856"/>
                </a:cubicBezTo>
                <a:cubicBezTo>
                  <a:pt x="31039" y="67893"/>
                  <a:pt x="29500" y="66609"/>
                  <a:pt x="27235" y="65710"/>
                </a:cubicBezTo>
                <a:cubicBezTo>
                  <a:pt x="25880" y="65182"/>
                  <a:pt x="25292" y="63762"/>
                  <a:pt x="25166" y="63244"/>
                </a:cubicBezTo>
                <a:lnTo>
                  <a:pt x="25166" y="61681"/>
                </a:lnTo>
                <a:cubicBezTo>
                  <a:pt x="25166" y="61633"/>
                  <a:pt x="25149" y="61592"/>
                  <a:pt x="25114" y="61568"/>
                </a:cubicBezTo>
                <a:cubicBezTo>
                  <a:pt x="25087" y="61546"/>
                  <a:pt x="25057" y="61534"/>
                  <a:pt x="25026" y="61534"/>
                </a:cubicBezTo>
                <a:cubicBezTo>
                  <a:pt x="25015" y="61534"/>
                  <a:pt x="25004" y="61535"/>
                  <a:pt x="24994" y="61538"/>
                </a:cubicBezTo>
                <a:lnTo>
                  <a:pt x="23580" y="61853"/>
                </a:lnTo>
                <a:cubicBezTo>
                  <a:pt x="22961" y="61990"/>
                  <a:pt x="22343" y="62061"/>
                  <a:pt x="21743" y="62061"/>
                </a:cubicBezTo>
                <a:cubicBezTo>
                  <a:pt x="17630" y="62061"/>
                  <a:pt x="14147" y="59113"/>
                  <a:pt x="13464" y="55060"/>
                </a:cubicBezTo>
                <a:lnTo>
                  <a:pt x="13398" y="54685"/>
                </a:lnTo>
                <a:cubicBezTo>
                  <a:pt x="13392" y="54655"/>
                  <a:pt x="13381" y="54627"/>
                  <a:pt x="13357" y="54608"/>
                </a:cubicBezTo>
                <a:lnTo>
                  <a:pt x="13088" y="54341"/>
                </a:lnTo>
                <a:cubicBezTo>
                  <a:pt x="12833" y="54092"/>
                  <a:pt x="12572" y="53824"/>
                  <a:pt x="12287" y="53527"/>
                </a:cubicBezTo>
                <a:lnTo>
                  <a:pt x="11990" y="53212"/>
                </a:lnTo>
                <a:cubicBezTo>
                  <a:pt x="11966" y="53182"/>
                  <a:pt x="11930" y="53170"/>
                  <a:pt x="11900" y="53164"/>
                </a:cubicBezTo>
                <a:lnTo>
                  <a:pt x="11467" y="53122"/>
                </a:lnTo>
                <a:cubicBezTo>
                  <a:pt x="7169" y="52682"/>
                  <a:pt x="3923" y="49081"/>
                  <a:pt x="3923" y="44754"/>
                </a:cubicBezTo>
                <a:cubicBezTo>
                  <a:pt x="3923" y="44106"/>
                  <a:pt x="4007" y="43435"/>
                  <a:pt x="4173" y="42757"/>
                </a:cubicBezTo>
                <a:lnTo>
                  <a:pt x="4351" y="42014"/>
                </a:lnTo>
                <a:cubicBezTo>
                  <a:pt x="4370" y="41954"/>
                  <a:pt x="4346" y="41895"/>
                  <a:pt x="4298" y="41860"/>
                </a:cubicBezTo>
                <a:lnTo>
                  <a:pt x="3687" y="41402"/>
                </a:lnTo>
                <a:cubicBezTo>
                  <a:pt x="1528" y="39791"/>
                  <a:pt x="293" y="37336"/>
                  <a:pt x="293" y="34667"/>
                </a:cubicBezTo>
                <a:cubicBezTo>
                  <a:pt x="293" y="31981"/>
                  <a:pt x="1541" y="29521"/>
                  <a:pt x="3709" y="27916"/>
                </a:cubicBezTo>
                <a:lnTo>
                  <a:pt x="4334" y="27452"/>
                </a:lnTo>
                <a:cubicBezTo>
                  <a:pt x="4381" y="27417"/>
                  <a:pt x="4400" y="27351"/>
                  <a:pt x="4387" y="27297"/>
                </a:cubicBezTo>
                <a:lnTo>
                  <a:pt x="4197" y="26542"/>
                </a:lnTo>
                <a:cubicBezTo>
                  <a:pt x="4013" y="25835"/>
                  <a:pt x="3923" y="25134"/>
                  <a:pt x="3923" y="24463"/>
                </a:cubicBezTo>
                <a:cubicBezTo>
                  <a:pt x="3923" y="19874"/>
                  <a:pt x="7514" y="16189"/>
                  <a:pt x="12103" y="16063"/>
                </a:cubicBezTo>
                <a:lnTo>
                  <a:pt x="13143" y="16034"/>
                </a:lnTo>
                <a:cubicBezTo>
                  <a:pt x="13214" y="16028"/>
                  <a:pt x="13280" y="15975"/>
                  <a:pt x="13285" y="15898"/>
                </a:cubicBezTo>
                <a:lnTo>
                  <a:pt x="13368" y="14864"/>
                </a:lnTo>
                <a:cubicBezTo>
                  <a:pt x="13728" y="10546"/>
                  <a:pt x="17396" y="7156"/>
                  <a:pt x="21730" y="7156"/>
                </a:cubicBezTo>
                <a:cubicBezTo>
                  <a:pt x="22336" y="7156"/>
                  <a:pt x="22955" y="7223"/>
                  <a:pt x="23580" y="7362"/>
                </a:cubicBezTo>
                <a:lnTo>
                  <a:pt x="24994" y="7677"/>
                </a:lnTo>
                <a:cubicBezTo>
                  <a:pt x="25001" y="7678"/>
                  <a:pt x="25008" y="7679"/>
                  <a:pt x="25015" y="7679"/>
                </a:cubicBezTo>
                <a:cubicBezTo>
                  <a:pt x="25050" y="7679"/>
                  <a:pt x="25084" y="7667"/>
                  <a:pt x="25114" y="7647"/>
                </a:cubicBezTo>
                <a:cubicBezTo>
                  <a:pt x="25149" y="7617"/>
                  <a:pt x="25166" y="7576"/>
                  <a:pt x="25166" y="7535"/>
                </a:cubicBezTo>
                <a:lnTo>
                  <a:pt x="25166" y="5971"/>
                </a:lnTo>
                <a:cubicBezTo>
                  <a:pt x="25292" y="5449"/>
                  <a:pt x="25880" y="4034"/>
                  <a:pt x="27235" y="3499"/>
                </a:cubicBezTo>
                <a:cubicBezTo>
                  <a:pt x="29500" y="2608"/>
                  <a:pt x="31039" y="1318"/>
                  <a:pt x="31961" y="355"/>
                </a:cubicBezTo>
                <a:close/>
                <a:moveTo>
                  <a:pt x="31960" y="1"/>
                </a:moveTo>
                <a:cubicBezTo>
                  <a:pt x="31920" y="1"/>
                  <a:pt x="31880" y="16"/>
                  <a:pt x="31854" y="46"/>
                </a:cubicBezTo>
                <a:cubicBezTo>
                  <a:pt x="30968" y="997"/>
                  <a:pt x="29434" y="2317"/>
                  <a:pt x="27128" y="3225"/>
                </a:cubicBezTo>
                <a:cubicBezTo>
                  <a:pt x="25641" y="3814"/>
                  <a:pt x="24999" y="5371"/>
                  <a:pt x="24881" y="5924"/>
                </a:cubicBezTo>
                <a:cubicBezTo>
                  <a:pt x="24875" y="5930"/>
                  <a:pt x="24875" y="5941"/>
                  <a:pt x="24875" y="5954"/>
                </a:cubicBezTo>
                <a:lnTo>
                  <a:pt x="24875" y="7351"/>
                </a:lnTo>
                <a:lnTo>
                  <a:pt x="23644" y="7077"/>
                </a:lnTo>
                <a:cubicBezTo>
                  <a:pt x="23002" y="6934"/>
                  <a:pt x="22368" y="6863"/>
                  <a:pt x="21743" y="6863"/>
                </a:cubicBezTo>
                <a:cubicBezTo>
                  <a:pt x="17255" y="6863"/>
                  <a:pt x="13445" y="10363"/>
                  <a:pt x="13077" y="14840"/>
                </a:cubicBezTo>
                <a:lnTo>
                  <a:pt x="13000" y="15743"/>
                </a:lnTo>
                <a:lnTo>
                  <a:pt x="12097" y="15767"/>
                </a:lnTo>
                <a:cubicBezTo>
                  <a:pt x="7347" y="15898"/>
                  <a:pt x="3632" y="19714"/>
                  <a:pt x="3632" y="24463"/>
                </a:cubicBezTo>
                <a:cubicBezTo>
                  <a:pt x="3632" y="25157"/>
                  <a:pt x="3728" y="25883"/>
                  <a:pt x="3912" y="26614"/>
                </a:cubicBezTo>
                <a:lnTo>
                  <a:pt x="4079" y="27274"/>
                </a:lnTo>
                <a:lnTo>
                  <a:pt x="3531" y="27678"/>
                </a:lnTo>
                <a:cubicBezTo>
                  <a:pt x="1291" y="29342"/>
                  <a:pt x="1" y="31892"/>
                  <a:pt x="1" y="34667"/>
                </a:cubicBezTo>
                <a:cubicBezTo>
                  <a:pt x="1" y="37431"/>
                  <a:pt x="1279" y="39970"/>
                  <a:pt x="3508" y="41633"/>
                </a:cubicBezTo>
                <a:lnTo>
                  <a:pt x="4049" y="42038"/>
                </a:lnTo>
                <a:lnTo>
                  <a:pt x="3888" y="42686"/>
                </a:lnTo>
                <a:cubicBezTo>
                  <a:pt x="3716" y="43393"/>
                  <a:pt x="3632" y="44082"/>
                  <a:pt x="3632" y="44754"/>
                </a:cubicBezTo>
                <a:cubicBezTo>
                  <a:pt x="3632" y="49235"/>
                  <a:pt x="6985" y="52956"/>
                  <a:pt x="11437" y="53407"/>
                </a:cubicBezTo>
                <a:lnTo>
                  <a:pt x="11812" y="53450"/>
                </a:lnTo>
                <a:lnTo>
                  <a:pt x="12073" y="53722"/>
                </a:lnTo>
                <a:cubicBezTo>
                  <a:pt x="12358" y="54026"/>
                  <a:pt x="12625" y="54299"/>
                  <a:pt x="12882" y="54548"/>
                </a:cubicBezTo>
                <a:lnTo>
                  <a:pt x="13118" y="54781"/>
                </a:lnTo>
                <a:lnTo>
                  <a:pt x="13173" y="55107"/>
                </a:lnTo>
                <a:cubicBezTo>
                  <a:pt x="13886" y="59304"/>
                  <a:pt x="17488" y="62352"/>
                  <a:pt x="21743" y="62352"/>
                </a:cubicBezTo>
                <a:cubicBezTo>
                  <a:pt x="22368" y="62352"/>
                  <a:pt x="23002" y="62281"/>
                  <a:pt x="23644" y="62138"/>
                </a:cubicBezTo>
                <a:lnTo>
                  <a:pt x="24875" y="61859"/>
                </a:lnTo>
                <a:lnTo>
                  <a:pt x="24875" y="63262"/>
                </a:lnTo>
                <a:cubicBezTo>
                  <a:pt x="24875" y="63268"/>
                  <a:pt x="24875" y="63280"/>
                  <a:pt x="24881" y="63292"/>
                </a:cubicBezTo>
                <a:cubicBezTo>
                  <a:pt x="24999" y="63839"/>
                  <a:pt x="25641" y="65402"/>
                  <a:pt x="27128" y="65984"/>
                </a:cubicBezTo>
                <a:cubicBezTo>
                  <a:pt x="29434" y="66894"/>
                  <a:pt x="30968" y="68219"/>
                  <a:pt x="31854" y="69169"/>
                </a:cubicBezTo>
                <a:cubicBezTo>
                  <a:pt x="31877" y="69199"/>
                  <a:pt x="31918" y="69218"/>
                  <a:pt x="31961" y="69218"/>
                </a:cubicBezTo>
                <a:cubicBezTo>
                  <a:pt x="32002" y="69218"/>
                  <a:pt x="32038" y="69199"/>
                  <a:pt x="32068" y="69169"/>
                </a:cubicBezTo>
                <a:cubicBezTo>
                  <a:pt x="32946" y="68219"/>
                  <a:pt x="34486" y="66894"/>
                  <a:pt x="36792" y="65984"/>
                </a:cubicBezTo>
                <a:cubicBezTo>
                  <a:pt x="38273" y="65396"/>
                  <a:pt x="38915" y="63844"/>
                  <a:pt x="39039" y="63292"/>
                </a:cubicBezTo>
                <a:lnTo>
                  <a:pt x="39039" y="63262"/>
                </a:lnTo>
                <a:lnTo>
                  <a:pt x="39039" y="61859"/>
                </a:lnTo>
                <a:lnTo>
                  <a:pt x="40276" y="62138"/>
                </a:lnTo>
                <a:cubicBezTo>
                  <a:pt x="40912" y="62281"/>
                  <a:pt x="41554" y="62352"/>
                  <a:pt x="42171" y="62352"/>
                </a:cubicBezTo>
                <a:cubicBezTo>
                  <a:pt x="46427" y="62352"/>
                  <a:pt x="50034" y="59304"/>
                  <a:pt x="50742" y="55107"/>
                </a:cubicBezTo>
                <a:lnTo>
                  <a:pt x="50802" y="54781"/>
                </a:lnTo>
                <a:lnTo>
                  <a:pt x="51033" y="54548"/>
                </a:lnTo>
                <a:cubicBezTo>
                  <a:pt x="51295" y="54299"/>
                  <a:pt x="51562" y="54026"/>
                  <a:pt x="51841" y="53722"/>
                </a:cubicBezTo>
                <a:lnTo>
                  <a:pt x="52102" y="53450"/>
                </a:lnTo>
                <a:lnTo>
                  <a:pt x="52478" y="53407"/>
                </a:lnTo>
                <a:cubicBezTo>
                  <a:pt x="56930" y="52956"/>
                  <a:pt x="60288" y="49235"/>
                  <a:pt x="60288" y="44754"/>
                </a:cubicBezTo>
                <a:cubicBezTo>
                  <a:pt x="60288" y="44082"/>
                  <a:pt x="60198" y="43386"/>
                  <a:pt x="60032" y="42686"/>
                </a:cubicBezTo>
                <a:lnTo>
                  <a:pt x="59871" y="42038"/>
                </a:lnTo>
                <a:lnTo>
                  <a:pt x="60406" y="41633"/>
                </a:lnTo>
                <a:cubicBezTo>
                  <a:pt x="62636" y="39970"/>
                  <a:pt x="63914" y="37431"/>
                  <a:pt x="63914" y="34667"/>
                </a:cubicBezTo>
                <a:cubicBezTo>
                  <a:pt x="63914" y="31892"/>
                  <a:pt x="62630" y="29342"/>
                  <a:pt x="60383" y="27678"/>
                </a:cubicBezTo>
                <a:lnTo>
                  <a:pt x="59835" y="27274"/>
                </a:lnTo>
                <a:lnTo>
                  <a:pt x="60008" y="26614"/>
                </a:lnTo>
                <a:cubicBezTo>
                  <a:pt x="60192" y="25883"/>
                  <a:pt x="60288" y="25157"/>
                  <a:pt x="60288" y="24463"/>
                </a:cubicBezTo>
                <a:cubicBezTo>
                  <a:pt x="60288" y="19714"/>
                  <a:pt x="56567" y="15898"/>
                  <a:pt x="51824" y="15767"/>
                </a:cubicBezTo>
                <a:lnTo>
                  <a:pt x="50914" y="15743"/>
                </a:lnTo>
                <a:lnTo>
                  <a:pt x="50837" y="14840"/>
                </a:lnTo>
                <a:cubicBezTo>
                  <a:pt x="50469" y="10363"/>
                  <a:pt x="46665" y="6863"/>
                  <a:pt x="42171" y="6863"/>
                </a:cubicBezTo>
                <a:cubicBezTo>
                  <a:pt x="41554" y="6863"/>
                  <a:pt x="40912" y="6934"/>
                  <a:pt x="40276" y="7077"/>
                </a:cubicBezTo>
                <a:lnTo>
                  <a:pt x="39039" y="7351"/>
                </a:lnTo>
                <a:lnTo>
                  <a:pt x="39039" y="5954"/>
                </a:lnTo>
                <a:lnTo>
                  <a:pt x="39039" y="5924"/>
                </a:lnTo>
                <a:cubicBezTo>
                  <a:pt x="38915" y="5371"/>
                  <a:pt x="38273" y="3814"/>
                  <a:pt x="36792" y="3225"/>
                </a:cubicBezTo>
                <a:cubicBezTo>
                  <a:pt x="34486" y="2317"/>
                  <a:pt x="32946" y="997"/>
                  <a:pt x="32068" y="46"/>
                </a:cubicBezTo>
                <a:cubicBezTo>
                  <a:pt x="32041" y="16"/>
                  <a:pt x="32000" y="1"/>
                  <a:pt x="31960"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580;p60"/>
          <p:cNvSpPr txBox="1">
            <a:spLocks noGrp="1"/>
          </p:cNvSpPr>
          <p:nvPr>
            <p:ph type="subTitle" idx="1"/>
          </p:nvPr>
        </p:nvSpPr>
        <p:spPr>
          <a:xfrm>
            <a:off x="4819772" y="2419621"/>
            <a:ext cx="3008436" cy="484800"/>
          </a:xfrm>
          <a:prstGeom prst="rect">
            <a:avLst/>
          </a:prstGeom>
        </p:spPr>
        <p:txBody>
          <a:bodyPr spcFirstLastPara="1" wrap="square" lIns="91425" tIns="91425" rIns="91425" bIns="91425" anchor="ctr" anchorCtr="0">
            <a:noAutofit/>
          </a:bodyPr>
          <a:lstStyle/>
          <a:p>
            <a:pPr marL="0" lvl="0" indent="0" algn="l"/>
            <a:r>
              <a:rPr lang="en-US" dirty="0"/>
              <a:t>Some users might find it hard to use at first</a:t>
            </a:r>
            <a:endParaRPr dirty="0"/>
          </a:p>
        </p:txBody>
      </p:sp>
      <p:sp>
        <p:nvSpPr>
          <p:cNvPr id="20" name="Google Shape;3581;p60"/>
          <p:cNvSpPr txBox="1">
            <a:spLocks noGrp="1"/>
          </p:cNvSpPr>
          <p:nvPr>
            <p:ph type="title"/>
          </p:nvPr>
        </p:nvSpPr>
        <p:spPr>
          <a:xfrm>
            <a:off x="4862840" y="2030444"/>
            <a:ext cx="2652307" cy="145215"/>
          </a:xfrm>
          <a:prstGeom prst="rect">
            <a:avLst/>
          </a:prstGeom>
        </p:spPr>
        <p:txBody>
          <a:bodyPr spcFirstLastPara="1" wrap="square" lIns="91425" tIns="91425" rIns="91425" bIns="91425" anchor="ctr" anchorCtr="0">
            <a:noAutofit/>
          </a:bodyPr>
          <a:lstStyle/>
          <a:p>
            <a:pPr lvl="0" algn="l"/>
            <a:r>
              <a:rPr lang="en-US" dirty="0"/>
              <a:t>Learning Curve</a:t>
            </a:r>
            <a:endParaRPr dirty="0"/>
          </a:p>
        </p:txBody>
      </p:sp>
      <p:sp>
        <p:nvSpPr>
          <p:cNvPr id="21" name="Google Shape;3582;p60"/>
          <p:cNvSpPr txBox="1">
            <a:spLocks noGrp="1"/>
          </p:cNvSpPr>
          <p:nvPr>
            <p:ph type="title" idx="2"/>
          </p:nvPr>
        </p:nvSpPr>
        <p:spPr>
          <a:xfrm>
            <a:off x="5191390" y="1390415"/>
            <a:ext cx="463892" cy="4098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02</a:t>
            </a:r>
            <a:endParaRPr sz="1400" dirty="0"/>
          </a:p>
        </p:txBody>
      </p:sp>
      <p:sp>
        <p:nvSpPr>
          <p:cNvPr id="12" name="Google Shape;3581;p60"/>
          <p:cNvSpPr txBox="1">
            <a:spLocks noGrp="1"/>
          </p:cNvSpPr>
          <p:nvPr>
            <p:ph type="title"/>
          </p:nvPr>
        </p:nvSpPr>
        <p:spPr>
          <a:xfrm>
            <a:off x="4431399" y="631065"/>
            <a:ext cx="3235824" cy="412960"/>
          </a:xfrm>
          <a:prstGeom prst="rect">
            <a:avLst/>
          </a:prstGeom>
        </p:spPr>
        <p:txBody>
          <a:bodyPr spcFirstLastPara="1" wrap="square" lIns="91425" tIns="91425" rIns="91425" bIns="91425" anchor="ctr" anchorCtr="0">
            <a:noAutofit/>
          </a:bodyPr>
          <a:lstStyle/>
          <a:p>
            <a:pPr lvl="0" algn="l"/>
            <a:r>
              <a:rPr lang="en-US" dirty="0">
                <a:solidFill>
                  <a:schemeClr val="accent1"/>
                </a:solidFill>
              </a:rPr>
              <a:t>Weaknesses</a:t>
            </a:r>
            <a:endParaRPr dirty="0">
              <a:solidFill>
                <a:schemeClr val="accent1"/>
              </a:solidFill>
            </a:endParaRPr>
          </a:p>
        </p:txBody>
      </p:sp>
      <p:pic>
        <p:nvPicPr>
          <p:cNvPr id="27" name="Picture 3" descr="E:\Smester 6\TECNO\VerseEcho final 2-0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3387" y="4478899"/>
            <a:ext cx="1508723" cy="58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41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81"/>
                                        </p:tgtEl>
                                        <p:attrNameLst>
                                          <p:attrName>style.visibility</p:attrName>
                                        </p:attrNameLst>
                                      </p:cBhvr>
                                      <p:to>
                                        <p:strVal val="visible"/>
                                      </p:to>
                                    </p:set>
                                    <p:animEffect transition="in" filter="fade">
                                      <p:cBhvr>
                                        <p:cTn id="7" dur="1000"/>
                                        <p:tgtEl>
                                          <p:spTgt spid="3581"/>
                                        </p:tgtEl>
                                      </p:cBhvr>
                                    </p:animEffect>
                                  </p:childTnLst>
                                </p:cTn>
                              </p:par>
                              <p:par>
                                <p:cTn id="8" presetID="10" presetClass="entr" presetSubtype="0" fill="hold" nodeType="withEffect">
                                  <p:stCondLst>
                                    <p:cond delay="0"/>
                                  </p:stCondLst>
                                  <p:childTnLst>
                                    <p:set>
                                      <p:cBhvr>
                                        <p:cTn id="9" dur="1" fill="hold">
                                          <p:stCondLst>
                                            <p:cond delay="0"/>
                                          </p:stCondLst>
                                        </p:cTn>
                                        <p:tgtEl>
                                          <p:spTgt spid="3580"/>
                                        </p:tgtEl>
                                        <p:attrNameLst>
                                          <p:attrName>style.visibility</p:attrName>
                                        </p:attrNameLst>
                                      </p:cBhvr>
                                      <p:to>
                                        <p:strVal val="visible"/>
                                      </p:to>
                                    </p:set>
                                    <p:animEffect transition="in" filter="fade">
                                      <p:cBhvr>
                                        <p:cTn id="10" dur="1000"/>
                                        <p:tgtEl>
                                          <p:spTgt spid="358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slamic History Thesis XL by Slidesgo">
  <a:themeElements>
    <a:clrScheme name="Simple Light">
      <a:dk1>
        <a:srgbClr val="191919"/>
      </a:dk1>
      <a:lt1>
        <a:srgbClr val="FFFFFF"/>
      </a:lt1>
      <a:dk2>
        <a:srgbClr val="419CA9"/>
      </a:dk2>
      <a:lt2>
        <a:srgbClr val="EBE9E5"/>
      </a:lt2>
      <a:accent1>
        <a:srgbClr val="90775D"/>
      </a:accent1>
      <a:accent2>
        <a:srgbClr val="11516D"/>
      </a:accent2>
      <a:accent3>
        <a:srgbClr val="CCCAC7"/>
      </a:accent3>
      <a:accent4>
        <a:srgbClr val="FFFFFF"/>
      </a:accent4>
      <a:accent5>
        <a:srgbClr val="FFFFFF"/>
      </a:accent5>
      <a:accent6>
        <a:srgbClr val="FFFFFF"/>
      </a:accent6>
      <a:hlink>
        <a:srgbClr val="90775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851</Words>
  <Application>Microsoft Office PowerPoint</Application>
  <PresentationFormat>On-screen Show (16:9)</PresentationFormat>
  <Paragraphs>106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Philosopher</vt:lpstr>
      <vt:lpstr>Arial Black</vt:lpstr>
      <vt:lpstr>Wingdings</vt:lpstr>
      <vt:lpstr>Manrope</vt:lpstr>
      <vt:lpstr>Islamic History Thesis XL by Slidesgo</vt:lpstr>
      <vt:lpstr>PowerPoint Presentation</vt:lpstr>
      <vt:lpstr>Roles</vt:lpstr>
      <vt:lpstr>INTR0DUTION</vt:lpstr>
      <vt:lpstr>Main Point</vt:lpstr>
      <vt:lpstr>No Feedback</vt:lpstr>
      <vt:lpstr>Pronunciation Trouble</vt:lpstr>
      <vt:lpstr>Unique Features</vt:lpstr>
      <vt:lpstr>Continuous Improvement</vt:lpstr>
      <vt:lpstr>Tech Dependency</vt:lpstr>
      <vt:lpstr>Global Reach</vt:lpstr>
      <vt:lpstr>Security</vt:lpstr>
      <vt:lpstr>Political</vt:lpstr>
      <vt:lpstr>Technological</vt:lpstr>
      <vt:lpstr>PowerPoint Presentation</vt:lpstr>
      <vt:lpstr>STARTUP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QURANIC MASTERY</dc:title>
  <dc:creator>HP</dc:creator>
  <cp:lastModifiedBy>qasim mushtaq</cp:lastModifiedBy>
  <cp:revision>29</cp:revision>
  <dcterms:modified xsi:type="dcterms:W3CDTF">2024-03-27T15:28:52Z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2024-03-27T15:28:51Z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cd0ec678-35cd-4dac-8781-19bcde735581</vt:lpwstr>
  </property>
  <property fmtid="{D5CDD505-2E9C-101B-9397-08002B2CF9AE}" pid="7" name="MSIP_Label_defa4170-0d19-0005-0004-bc88714345d2_ActionId">
    <vt:lpwstr>2fbd43cf-9b07-4544-8b55-151fa98ff825</vt:lpwstr>
  </property>
  <property fmtid="{D5CDD505-2E9C-101B-9397-08002B2CF9AE}" pid="8" name="MSIP_Label_defa4170-0d19-0005-0004-bc88714345d2_ContentBits">
    <vt:lpwstr>0</vt:lpwstr>
  </property>
</Properties>
</file>