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B4E5A2"/>
    <a:srgbClr val="A5E6F5"/>
    <a:srgbClr val="156082"/>
    <a:srgbClr val="CBF0F9"/>
    <a:srgbClr val="F0FBFE"/>
    <a:srgbClr val="468BDE"/>
    <a:srgbClr val="4B77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AE470-10F4-40EE-A974-547237E7980F}" v="1857" dt="2025-05-08T16:07:14.9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0" d="100"/>
          <a:sy n="90" d="100"/>
        </p:scale>
        <p:origin x="30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Pinto Martins" userId="c40c43806d3ba804" providerId="LiveId" clId="{15BAE470-10F4-40EE-A974-547237E7980F}"/>
    <pc:docChg chg="undo custSel addSld delSld modSld">
      <pc:chgData name="Miguel Pinto Martins" userId="c40c43806d3ba804" providerId="LiveId" clId="{15BAE470-10F4-40EE-A974-547237E7980F}" dt="2025-05-08T16:10:39.327" v="17903" actId="20577"/>
      <pc:docMkLst>
        <pc:docMk/>
      </pc:docMkLst>
      <pc:sldChg chg="modSp mod">
        <pc:chgData name="Miguel Pinto Martins" userId="c40c43806d3ba804" providerId="LiveId" clId="{15BAE470-10F4-40EE-A974-547237E7980F}" dt="2025-05-06T17:14:33.243" v="198" actId="20577"/>
        <pc:sldMkLst>
          <pc:docMk/>
          <pc:sldMk cId="3229442857" sldId="257"/>
        </pc:sldMkLst>
        <pc:spChg chg="mod">
          <ac:chgData name="Miguel Pinto Martins" userId="c40c43806d3ba804" providerId="LiveId" clId="{15BAE470-10F4-40EE-A974-547237E7980F}" dt="2025-05-06T16:54:07.667" v="4" actId="20577"/>
          <ac:spMkLst>
            <pc:docMk/>
            <pc:sldMk cId="3229442857" sldId="257"/>
            <ac:spMk id="2" creationId="{C41A8D0D-C223-0C15-118E-4362CCD52A56}"/>
          </ac:spMkLst>
        </pc:spChg>
        <pc:spChg chg="mod">
          <ac:chgData name="Miguel Pinto Martins" userId="c40c43806d3ba804" providerId="LiveId" clId="{15BAE470-10F4-40EE-A974-547237E7980F}" dt="2025-05-06T17:14:33.243" v="198" actId="20577"/>
          <ac:spMkLst>
            <pc:docMk/>
            <pc:sldMk cId="3229442857" sldId="257"/>
            <ac:spMk id="3" creationId="{6A02EB3F-936F-CFFD-893D-8D9E707B5FCB}"/>
          </ac:spMkLst>
        </pc:spChg>
      </pc:sldChg>
      <pc:sldChg chg="addSp delSp modSp mod modAnim">
        <pc:chgData name="Miguel Pinto Martins" userId="c40c43806d3ba804" providerId="LiveId" clId="{15BAE470-10F4-40EE-A974-547237E7980F}" dt="2025-05-06T17:20:01.590" v="251"/>
        <pc:sldMkLst>
          <pc:docMk/>
          <pc:sldMk cId="1708066903" sldId="258"/>
        </pc:sldMkLst>
        <pc:spChg chg="mod">
          <ac:chgData name="Miguel Pinto Martins" userId="c40c43806d3ba804" providerId="LiveId" clId="{15BAE470-10F4-40EE-A974-547237E7980F}" dt="2025-05-06T17:15:52.028" v="208" actId="20577"/>
          <ac:spMkLst>
            <pc:docMk/>
            <pc:sldMk cId="1708066903" sldId="258"/>
            <ac:spMk id="2" creationId="{027A25FE-6B6E-EB43-4842-22E1DE55D815}"/>
          </ac:spMkLst>
        </pc:spChg>
        <pc:spChg chg="add">
          <ac:chgData name="Miguel Pinto Martins" userId="c40c43806d3ba804" providerId="LiveId" clId="{15BAE470-10F4-40EE-A974-547237E7980F}" dt="2025-05-06T17:18:56.180" v="239" actId="11529"/>
          <ac:spMkLst>
            <pc:docMk/>
            <pc:sldMk cId="1708066903" sldId="258"/>
            <ac:spMk id="7" creationId="{EF4BA5E9-2649-2733-0A62-23439D21AE6D}"/>
          </ac:spMkLst>
        </pc:spChg>
        <pc:spChg chg="add mod">
          <ac:chgData name="Miguel Pinto Martins" userId="c40c43806d3ba804" providerId="LiveId" clId="{15BAE470-10F4-40EE-A974-547237E7980F}" dt="2025-05-06T17:19:20.371" v="247" actId="1076"/>
          <ac:spMkLst>
            <pc:docMk/>
            <pc:sldMk cId="1708066903" sldId="258"/>
            <ac:spMk id="10" creationId="{82954DDB-915D-B860-7766-05ABBE996BB7}"/>
          </ac:spMkLst>
        </pc:spChg>
        <pc:picChg chg="add mod">
          <ac:chgData name="Miguel Pinto Martins" userId="c40c43806d3ba804" providerId="LiveId" clId="{15BAE470-10F4-40EE-A974-547237E7980F}" dt="2025-05-06T17:17:27.035" v="223" actId="14100"/>
          <ac:picMkLst>
            <pc:docMk/>
            <pc:sldMk cId="1708066903" sldId="258"/>
            <ac:picMk id="6" creationId="{1F185276-8377-8E71-A0E5-5EF079CFA519}"/>
          </ac:picMkLst>
        </pc:picChg>
        <pc:picChg chg="add mod">
          <ac:chgData name="Miguel Pinto Martins" userId="c40c43806d3ba804" providerId="LiveId" clId="{15BAE470-10F4-40EE-A974-547237E7980F}" dt="2025-05-06T17:18:20.698" v="234" actId="1076"/>
          <ac:picMkLst>
            <pc:docMk/>
            <pc:sldMk cId="1708066903" sldId="258"/>
            <ac:picMk id="1026" creationId="{7827D499-29A6-A615-DB0C-836CBAE9AF03}"/>
          </ac:picMkLst>
        </pc:picChg>
        <pc:picChg chg="add mod">
          <ac:chgData name="Miguel Pinto Martins" userId="c40c43806d3ba804" providerId="LiveId" clId="{15BAE470-10F4-40EE-A974-547237E7980F}" dt="2025-05-06T17:18:06.129" v="231" actId="1076"/>
          <ac:picMkLst>
            <pc:docMk/>
            <pc:sldMk cId="1708066903" sldId="258"/>
            <ac:picMk id="1028" creationId="{B84CD5C2-6B16-5712-2BE6-13BDCA0E3ACA}"/>
          </ac:picMkLst>
        </pc:picChg>
      </pc:sldChg>
      <pc:sldChg chg="addSp delSp modSp add mod delAnim modAnim">
        <pc:chgData name="Miguel Pinto Martins" userId="c40c43806d3ba804" providerId="LiveId" clId="{15BAE470-10F4-40EE-A974-547237E7980F}" dt="2025-05-06T17:55:37.352" v="317" actId="1076"/>
        <pc:sldMkLst>
          <pc:docMk/>
          <pc:sldMk cId="699527821" sldId="259"/>
        </pc:sldMkLst>
        <pc:spChg chg="mod">
          <ac:chgData name="Miguel Pinto Martins" userId="c40c43806d3ba804" providerId="LiveId" clId="{15BAE470-10F4-40EE-A974-547237E7980F}" dt="2025-05-06T17:53:31.918" v="315" actId="20577"/>
          <ac:spMkLst>
            <pc:docMk/>
            <pc:sldMk cId="699527821" sldId="259"/>
            <ac:spMk id="2" creationId="{B3757899-01D3-1F9B-05EF-E3967A2E5635}"/>
          </ac:spMkLst>
        </pc:spChg>
        <pc:picChg chg="add mod">
          <ac:chgData name="Miguel Pinto Martins" userId="c40c43806d3ba804" providerId="LiveId" clId="{15BAE470-10F4-40EE-A974-547237E7980F}" dt="2025-05-06T17:55:37.352" v="317" actId="1076"/>
          <ac:picMkLst>
            <pc:docMk/>
            <pc:sldMk cId="699527821" sldId="259"/>
            <ac:picMk id="8" creationId="{AEF935F8-8D61-2C33-C0FD-5F2E27D96F31}"/>
          </ac:picMkLst>
        </pc:picChg>
      </pc:sldChg>
      <pc:sldChg chg="addSp delSp modSp add mod">
        <pc:chgData name="Miguel Pinto Martins" userId="c40c43806d3ba804" providerId="LiveId" clId="{15BAE470-10F4-40EE-A974-547237E7980F}" dt="2025-05-08T11:09:26.623" v="8043" actId="2"/>
        <pc:sldMkLst>
          <pc:docMk/>
          <pc:sldMk cId="1855451983" sldId="260"/>
        </pc:sldMkLst>
        <pc:spChg chg="mod">
          <ac:chgData name="Miguel Pinto Martins" userId="c40c43806d3ba804" providerId="LiveId" clId="{15BAE470-10F4-40EE-A974-547237E7980F}" dt="2025-05-07T09:50:16.664" v="1710" actId="20577"/>
          <ac:spMkLst>
            <pc:docMk/>
            <pc:sldMk cId="1855451983" sldId="260"/>
            <ac:spMk id="2" creationId="{68C3131F-6734-A9B8-3245-BDFDE9A11DEB}"/>
          </ac:spMkLst>
        </pc:spChg>
        <pc:spChg chg="del">
          <ac:chgData name="Miguel Pinto Martins" userId="c40c43806d3ba804" providerId="LiveId" clId="{15BAE470-10F4-40EE-A974-547237E7980F}" dt="2025-05-07T09:41:17.872" v="937" actId="478"/>
          <ac:spMkLst>
            <pc:docMk/>
            <pc:sldMk cId="1855451983" sldId="260"/>
            <ac:spMk id="3" creationId="{9B43E636-1968-B534-E373-47E4997EB57C}"/>
          </ac:spMkLst>
        </pc:spChg>
        <pc:spChg chg="add mod">
          <ac:chgData name="Miguel Pinto Martins" userId="c40c43806d3ba804" providerId="LiveId" clId="{15BAE470-10F4-40EE-A974-547237E7980F}" dt="2025-05-08T11:09:26.623" v="8043" actId="2"/>
          <ac:spMkLst>
            <pc:docMk/>
            <pc:sldMk cId="1855451983" sldId="260"/>
            <ac:spMk id="7" creationId="{C4645FB3-9616-8971-DDC8-507FCD717C7D}"/>
          </ac:spMkLst>
        </pc:spChg>
        <pc:picChg chg="add mod">
          <ac:chgData name="Miguel Pinto Martins" userId="c40c43806d3ba804" providerId="LiveId" clId="{15BAE470-10F4-40EE-A974-547237E7980F}" dt="2025-05-07T09:40:34.055" v="936" actId="14100"/>
          <ac:picMkLst>
            <pc:docMk/>
            <pc:sldMk cId="1855451983" sldId="260"/>
            <ac:picMk id="6" creationId="{7A2BC805-2835-E89C-7D5D-2F5513C2C2A6}"/>
          </ac:picMkLst>
        </pc:picChg>
      </pc:sldChg>
      <pc:sldChg chg="new del">
        <pc:chgData name="Miguel Pinto Martins" userId="c40c43806d3ba804" providerId="LiveId" clId="{15BAE470-10F4-40EE-A974-547237E7980F}" dt="2025-05-06T17:46:58.592" v="262" actId="680"/>
        <pc:sldMkLst>
          <pc:docMk/>
          <pc:sldMk cId="2426995048" sldId="260"/>
        </pc:sldMkLst>
      </pc:sldChg>
      <pc:sldChg chg="addSp delSp modSp add mod modAnim">
        <pc:chgData name="Miguel Pinto Martins" userId="c40c43806d3ba804" providerId="LiveId" clId="{15BAE470-10F4-40EE-A974-547237E7980F}" dt="2025-05-07T09:37:04.373" v="905" actId="207"/>
        <pc:sldMkLst>
          <pc:docMk/>
          <pc:sldMk cId="618466542" sldId="261"/>
        </pc:sldMkLst>
        <pc:spChg chg="mod">
          <ac:chgData name="Miguel Pinto Martins" userId="c40c43806d3ba804" providerId="LiveId" clId="{15BAE470-10F4-40EE-A974-547237E7980F}" dt="2025-05-07T09:15:34.768" v="809" actId="20577"/>
          <ac:spMkLst>
            <pc:docMk/>
            <pc:sldMk cId="618466542" sldId="261"/>
            <ac:spMk id="2" creationId="{09030CC0-6DD8-F079-B757-342E8BB2F637}"/>
          </ac:spMkLst>
        </pc:spChg>
        <pc:spChg chg="del">
          <ac:chgData name="Miguel Pinto Martins" userId="c40c43806d3ba804" providerId="LiveId" clId="{15BAE470-10F4-40EE-A974-547237E7980F}" dt="2025-05-07T09:27:26.798" v="818" actId="478"/>
          <ac:spMkLst>
            <pc:docMk/>
            <pc:sldMk cId="618466542" sldId="261"/>
            <ac:spMk id="3" creationId="{08E771C4-3D54-8990-CD5E-D96132822A0B}"/>
          </ac:spMkLst>
        </pc:spChg>
        <pc:spChg chg="add mod">
          <ac:chgData name="Miguel Pinto Martins" userId="c40c43806d3ba804" providerId="LiveId" clId="{15BAE470-10F4-40EE-A974-547237E7980F}" dt="2025-05-07T09:23:53.455" v="817" actId="14100"/>
          <ac:spMkLst>
            <pc:docMk/>
            <pc:sldMk cId="618466542" sldId="261"/>
            <ac:spMk id="7" creationId="{3CC90579-83B5-E28E-A62C-F7CD6FD55ED3}"/>
          </ac:spMkLst>
        </pc:spChg>
        <pc:spChg chg="add mod">
          <ac:chgData name="Miguel Pinto Martins" userId="c40c43806d3ba804" providerId="LiveId" clId="{15BAE470-10F4-40EE-A974-547237E7980F}" dt="2025-05-07T09:34:14.216" v="826" actId="14100"/>
          <ac:spMkLst>
            <pc:docMk/>
            <pc:sldMk cId="618466542" sldId="261"/>
            <ac:spMk id="8" creationId="{1836EDB0-5C25-15BC-ADEF-65AC3EB97674}"/>
          </ac:spMkLst>
        </pc:spChg>
        <pc:spChg chg="add mod">
          <ac:chgData name="Miguel Pinto Martins" userId="c40c43806d3ba804" providerId="LiveId" clId="{15BAE470-10F4-40EE-A974-547237E7980F}" dt="2025-05-07T09:34:14.216" v="826" actId="14100"/>
          <ac:spMkLst>
            <pc:docMk/>
            <pc:sldMk cId="618466542" sldId="261"/>
            <ac:spMk id="9" creationId="{374D812D-D06D-409C-53FD-5EC49DEF21BE}"/>
          </ac:spMkLst>
        </pc:spChg>
        <pc:spChg chg="add mod">
          <ac:chgData name="Miguel Pinto Martins" userId="c40c43806d3ba804" providerId="LiveId" clId="{15BAE470-10F4-40EE-A974-547237E7980F}" dt="2025-05-07T09:35:07.088" v="854" actId="207"/>
          <ac:spMkLst>
            <pc:docMk/>
            <pc:sldMk cId="618466542" sldId="261"/>
            <ac:spMk id="10" creationId="{BA3715E1-CB43-D7A1-B396-EF965B0FC057}"/>
          </ac:spMkLst>
        </pc:spChg>
        <pc:spChg chg="add mod">
          <ac:chgData name="Miguel Pinto Martins" userId="c40c43806d3ba804" providerId="LiveId" clId="{15BAE470-10F4-40EE-A974-547237E7980F}" dt="2025-05-07T09:35:07.088" v="854" actId="207"/>
          <ac:spMkLst>
            <pc:docMk/>
            <pc:sldMk cId="618466542" sldId="261"/>
            <ac:spMk id="11" creationId="{73512706-D30F-9DC3-C09C-A1E298ED2175}"/>
          </ac:spMkLst>
        </pc:spChg>
        <pc:spChg chg="add mod">
          <ac:chgData name="Miguel Pinto Martins" userId="c40c43806d3ba804" providerId="LiveId" clId="{15BAE470-10F4-40EE-A974-547237E7980F}" dt="2025-05-07T09:35:13.332" v="862" actId="1037"/>
          <ac:spMkLst>
            <pc:docMk/>
            <pc:sldMk cId="618466542" sldId="261"/>
            <ac:spMk id="12" creationId="{F5832860-0AC0-52DD-2699-87B35EF4B8F8}"/>
          </ac:spMkLst>
        </pc:spChg>
        <pc:spChg chg="add mod">
          <ac:chgData name="Miguel Pinto Martins" userId="c40c43806d3ba804" providerId="LiveId" clId="{15BAE470-10F4-40EE-A974-547237E7980F}" dt="2025-05-07T09:35:45.649" v="871" actId="207"/>
          <ac:spMkLst>
            <pc:docMk/>
            <pc:sldMk cId="618466542" sldId="261"/>
            <ac:spMk id="13" creationId="{EA58CA99-9A9D-8CD0-A903-0F688998EBB7}"/>
          </ac:spMkLst>
        </pc:spChg>
        <pc:spChg chg="add mod">
          <ac:chgData name="Miguel Pinto Martins" userId="c40c43806d3ba804" providerId="LiveId" clId="{15BAE470-10F4-40EE-A974-547237E7980F}" dt="2025-05-07T09:35:45.649" v="871" actId="207"/>
          <ac:spMkLst>
            <pc:docMk/>
            <pc:sldMk cId="618466542" sldId="261"/>
            <ac:spMk id="14" creationId="{A5FC1671-2F13-9886-BFE6-816563F76410}"/>
          </ac:spMkLst>
        </pc:spChg>
        <pc:spChg chg="add mod">
          <ac:chgData name="Miguel Pinto Martins" userId="c40c43806d3ba804" providerId="LiveId" clId="{15BAE470-10F4-40EE-A974-547237E7980F}" dt="2025-05-07T09:35:45.649" v="871" actId="207"/>
          <ac:spMkLst>
            <pc:docMk/>
            <pc:sldMk cId="618466542" sldId="261"/>
            <ac:spMk id="15" creationId="{5AF0702B-5EF3-EF6A-862C-1DE3435B223E}"/>
          </ac:spMkLst>
        </pc:spChg>
        <pc:spChg chg="add mod">
          <ac:chgData name="Miguel Pinto Martins" userId="c40c43806d3ba804" providerId="LiveId" clId="{15BAE470-10F4-40EE-A974-547237E7980F}" dt="2025-05-07T09:35:45.649" v="871" actId="207"/>
          <ac:spMkLst>
            <pc:docMk/>
            <pc:sldMk cId="618466542" sldId="261"/>
            <ac:spMk id="16" creationId="{EA81A138-1A26-BA08-AA38-AC75CDC19989}"/>
          </ac:spMkLst>
        </pc:spChg>
        <pc:spChg chg="add mod">
          <ac:chgData name="Miguel Pinto Martins" userId="c40c43806d3ba804" providerId="LiveId" clId="{15BAE470-10F4-40EE-A974-547237E7980F}" dt="2025-05-07T09:37:04.373" v="905" actId="207"/>
          <ac:spMkLst>
            <pc:docMk/>
            <pc:sldMk cId="618466542" sldId="261"/>
            <ac:spMk id="17" creationId="{B02A9614-4FDB-710B-CAF2-534CFC8C52D9}"/>
          </ac:spMkLst>
        </pc:spChg>
        <pc:spChg chg="add mod">
          <ac:chgData name="Miguel Pinto Martins" userId="c40c43806d3ba804" providerId="LiveId" clId="{15BAE470-10F4-40EE-A974-547237E7980F}" dt="2025-05-07T09:35:56.024" v="875" actId="1076"/>
          <ac:spMkLst>
            <pc:docMk/>
            <pc:sldMk cId="618466542" sldId="261"/>
            <ac:spMk id="18" creationId="{EEDF7D72-E05F-9D6E-C086-CBF33213405C}"/>
          </ac:spMkLst>
        </pc:spChg>
        <pc:spChg chg="add mod">
          <ac:chgData name="Miguel Pinto Martins" userId="c40c43806d3ba804" providerId="LiveId" clId="{15BAE470-10F4-40EE-A974-547237E7980F}" dt="2025-05-07T09:37:04.373" v="905" actId="207"/>
          <ac:spMkLst>
            <pc:docMk/>
            <pc:sldMk cId="618466542" sldId="261"/>
            <ac:spMk id="19" creationId="{9FB27D9F-32B0-111A-69AF-FF9FA06FA479}"/>
          </ac:spMkLst>
        </pc:spChg>
        <pc:spChg chg="add mod">
          <ac:chgData name="Miguel Pinto Martins" userId="c40c43806d3ba804" providerId="LiveId" clId="{15BAE470-10F4-40EE-A974-547237E7980F}" dt="2025-05-07T09:37:04.373" v="905" actId="207"/>
          <ac:spMkLst>
            <pc:docMk/>
            <pc:sldMk cId="618466542" sldId="261"/>
            <ac:spMk id="20" creationId="{282985A2-F5FB-D50E-F70B-F5DE80AB0A76}"/>
          </ac:spMkLst>
        </pc:spChg>
        <pc:spChg chg="add mod">
          <ac:chgData name="Miguel Pinto Martins" userId="c40c43806d3ba804" providerId="LiveId" clId="{15BAE470-10F4-40EE-A974-547237E7980F}" dt="2025-05-07T09:37:04.373" v="905" actId="207"/>
          <ac:spMkLst>
            <pc:docMk/>
            <pc:sldMk cId="618466542" sldId="261"/>
            <ac:spMk id="21" creationId="{1D11E43B-CC89-B211-202D-6A557E1A56CA}"/>
          </ac:spMkLst>
        </pc:spChg>
        <pc:spChg chg="add mod">
          <ac:chgData name="Miguel Pinto Martins" userId="c40c43806d3ba804" providerId="LiveId" clId="{15BAE470-10F4-40EE-A974-547237E7980F}" dt="2025-05-07T09:37:04.373" v="905" actId="207"/>
          <ac:spMkLst>
            <pc:docMk/>
            <pc:sldMk cId="618466542" sldId="261"/>
            <ac:spMk id="22" creationId="{0BF4CA17-437F-5B95-F4BB-5D8A5676D086}"/>
          </ac:spMkLst>
        </pc:spChg>
        <pc:spChg chg="add mod">
          <ac:chgData name="Miguel Pinto Martins" userId="c40c43806d3ba804" providerId="LiveId" clId="{15BAE470-10F4-40EE-A974-547237E7980F}" dt="2025-05-07T09:37:04.373" v="905" actId="207"/>
          <ac:spMkLst>
            <pc:docMk/>
            <pc:sldMk cId="618466542" sldId="261"/>
            <ac:spMk id="23" creationId="{CFBD8C22-3843-E23C-4C30-B253329A9FFB}"/>
          </ac:spMkLst>
        </pc:spChg>
        <pc:spChg chg="add mod">
          <ac:chgData name="Miguel Pinto Martins" userId="c40c43806d3ba804" providerId="LiveId" clId="{15BAE470-10F4-40EE-A974-547237E7980F}" dt="2025-05-07T09:37:04.373" v="905" actId="207"/>
          <ac:spMkLst>
            <pc:docMk/>
            <pc:sldMk cId="618466542" sldId="261"/>
            <ac:spMk id="24" creationId="{49713131-E8C1-388C-033F-8E725CD370EC}"/>
          </ac:spMkLst>
        </pc:spChg>
        <pc:spChg chg="add mod">
          <ac:chgData name="Miguel Pinto Martins" userId="c40c43806d3ba804" providerId="LiveId" clId="{15BAE470-10F4-40EE-A974-547237E7980F}" dt="2025-05-07T09:37:04.373" v="905" actId="207"/>
          <ac:spMkLst>
            <pc:docMk/>
            <pc:sldMk cId="618466542" sldId="261"/>
            <ac:spMk id="25" creationId="{5251B058-D62C-97F0-19DF-3F287E28305B}"/>
          </ac:spMkLst>
        </pc:spChg>
        <pc:spChg chg="add mod">
          <ac:chgData name="Miguel Pinto Martins" userId="c40c43806d3ba804" providerId="LiveId" clId="{15BAE470-10F4-40EE-A974-547237E7980F}" dt="2025-05-07T09:37:04.373" v="905" actId="207"/>
          <ac:spMkLst>
            <pc:docMk/>
            <pc:sldMk cId="618466542" sldId="261"/>
            <ac:spMk id="26" creationId="{7BC9B1E2-C7BF-6761-5407-D50E894AA1A7}"/>
          </ac:spMkLst>
        </pc:spChg>
        <pc:spChg chg="add mod">
          <ac:chgData name="Miguel Pinto Martins" userId="c40c43806d3ba804" providerId="LiveId" clId="{15BAE470-10F4-40EE-A974-547237E7980F}" dt="2025-05-07T09:37:04.373" v="905" actId="207"/>
          <ac:spMkLst>
            <pc:docMk/>
            <pc:sldMk cId="618466542" sldId="261"/>
            <ac:spMk id="27" creationId="{3ACFA802-7F90-8B68-A89F-17CF6E68146F}"/>
          </ac:spMkLst>
        </pc:spChg>
        <pc:picChg chg="add mod">
          <ac:chgData name="Miguel Pinto Martins" userId="c40c43806d3ba804" providerId="LiveId" clId="{15BAE470-10F4-40EE-A974-547237E7980F}" dt="2025-05-07T09:23:32.353" v="814" actId="1076"/>
          <ac:picMkLst>
            <pc:docMk/>
            <pc:sldMk cId="618466542" sldId="261"/>
            <ac:picMk id="6" creationId="{5F0598F3-4C9C-15D9-F6C2-5385A792EB79}"/>
          </ac:picMkLst>
        </pc:picChg>
      </pc:sldChg>
      <pc:sldChg chg="new del">
        <pc:chgData name="Miguel Pinto Martins" userId="c40c43806d3ba804" providerId="LiveId" clId="{15BAE470-10F4-40EE-A974-547237E7980F}" dt="2025-05-06T17:46:58.422" v="261" actId="680"/>
        <pc:sldMkLst>
          <pc:docMk/>
          <pc:sldMk cId="2179526644" sldId="261"/>
        </pc:sldMkLst>
      </pc:sldChg>
      <pc:sldChg chg="addSp delSp modSp add mod delAnim modAnim">
        <pc:chgData name="Miguel Pinto Martins" userId="c40c43806d3ba804" providerId="LiveId" clId="{15BAE470-10F4-40EE-A974-547237E7980F}" dt="2025-05-08T11:09:24.927" v="8042" actId="2"/>
        <pc:sldMkLst>
          <pc:docMk/>
          <pc:sldMk cId="2361260982" sldId="262"/>
        </pc:sldMkLst>
        <pc:spChg chg="mod">
          <ac:chgData name="Miguel Pinto Martins" userId="c40c43806d3ba804" providerId="LiveId" clId="{15BAE470-10F4-40EE-A974-547237E7980F}" dt="2025-05-06T18:04:21.553" v="446" actId="20577"/>
          <ac:spMkLst>
            <pc:docMk/>
            <pc:sldMk cId="2361260982" sldId="262"/>
            <ac:spMk id="2" creationId="{0B6F35C4-7810-315B-EB25-67835EBF7EF1}"/>
          </ac:spMkLst>
        </pc:spChg>
        <pc:spChg chg="add mod">
          <ac:chgData name="Miguel Pinto Martins" userId="c40c43806d3ba804" providerId="LiveId" clId="{15BAE470-10F4-40EE-A974-547237E7980F}" dt="2025-05-06T18:02:15.093" v="363" actId="207"/>
          <ac:spMkLst>
            <pc:docMk/>
            <pc:sldMk cId="2361260982" sldId="262"/>
            <ac:spMk id="7" creationId="{CD4B0CC7-8554-D32F-6ED1-141BBA9804F8}"/>
          </ac:spMkLst>
        </pc:spChg>
        <pc:spChg chg="add mod">
          <ac:chgData name="Miguel Pinto Martins" userId="c40c43806d3ba804" providerId="LiveId" clId="{15BAE470-10F4-40EE-A974-547237E7980F}" dt="2025-05-06T18:03:09.045" v="426" actId="1035"/>
          <ac:spMkLst>
            <pc:docMk/>
            <pc:sldMk cId="2361260982" sldId="262"/>
            <ac:spMk id="8" creationId="{7CFA5678-A0D4-0446-40FF-C75C656E97AE}"/>
          </ac:spMkLst>
        </pc:spChg>
        <pc:spChg chg="add mod">
          <ac:chgData name="Miguel Pinto Martins" userId="c40c43806d3ba804" providerId="LiveId" clId="{15BAE470-10F4-40EE-A974-547237E7980F}" dt="2025-05-06T18:03:43.487" v="436" actId="207"/>
          <ac:spMkLst>
            <pc:docMk/>
            <pc:sldMk cId="2361260982" sldId="262"/>
            <ac:spMk id="9" creationId="{798B9F34-EE5A-EE93-04D1-4F2AA374D7A9}"/>
          </ac:spMkLst>
        </pc:spChg>
        <pc:spChg chg="add mod">
          <ac:chgData name="Miguel Pinto Martins" userId="c40c43806d3ba804" providerId="LiveId" clId="{15BAE470-10F4-40EE-A974-547237E7980F}" dt="2025-05-06T18:04:15.663" v="442" actId="1076"/>
          <ac:spMkLst>
            <pc:docMk/>
            <pc:sldMk cId="2361260982" sldId="262"/>
            <ac:spMk id="11" creationId="{80A03808-1C1E-3DB8-5C73-193063A7E209}"/>
          </ac:spMkLst>
        </pc:spChg>
        <pc:spChg chg="add mod">
          <ac:chgData name="Miguel Pinto Martins" userId="c40c43806d3ba804" providerId="LiveId" clId="{15BAE470-10F4-40EE-A974-547237E7980F}" dt="2025-05-06T18:06:17.198" v="572" actId="14100"/>
          <ac:spMkLst>
            <pc:docMk/>
            <pc:sldMk cId="2361260982" sldId="262"/>
            <ac:spMk id="12" creationId="{917D40B5-8EE1-76E7-D60C-46AB18D80655}"/>
          </ac:spMkLst>
        </pc:spChg>
        <pc:spChg chg="add mod">
          <ac:chgData name="Miguel Pinto Martins" userId="c40c43806d3ba804" providerId="LiveId" clId="{15BAE470-10F4-40EE-A974-547237E7980F}" dt="2025-05-06T18:06:10.900" v="571" actId="14100"/>
          <ac:spMkLst>
            <pc:docMk/>
            <pc:sldMk cId="2361260982" sldId="262"/>
            <ac:spMk id="13" creationId="{F4468A02-86A5-E826-7528-CC2520006460}"/>
          </ac:spMkLst>
        </pc:spChg>
        <pc:spChg chg="add mod">
          <ac:chgData name="Miguel Pinto Martins" userId="c40c43806d3ba804" providerId="LiveId" clId="{15BAE470-10F4-40EE-A974-547237E7980F}" dt="2025-05-06T18:07:25.318" v="722" actId="1076"/>
          <ac:spMkLst>
            <pc:docMk/>
            <pc:sldMk cId="2361260982" sldId="262"/>
            <ac:spMk id="14" creationId="{F850E2D5-7417-BE4B-7210-58A44FB2AEFB}"/>
          </ac:spMkLst>
        </pc:spChg>
        <pc:spChg chg="add mod">
          <ac:chgData name="Miguel Pinto Martins" userId="c40c43806d3ba804" providerId="LiveId" clId="{15BAE470-10F4-40EE-A974-547237E7980F}" dt="2025-05-08T11:09:24.927" v="8042" actId="2"/>
          <ac:spMkLst>
            <pc:docMk/>
            <pc:sldMk cId="2361260982" sldId="262"/>
            <ac:spMk id="15" creationId="{7742F6EC-DD75-7DFD-3AA6-F1DEE6D7849E}"/>
          </ac:spMkLst>
        </pc:spChg>
        <pc:spChg chg="add mod">
          <ac:chgData name="Miguel Pinto Martins" userId="c40c43806d3ba804" providerId="LiveId" clId="{15BAE470-10F4-40EE-A974-547237E7980F}" dt="2025-05-06T18:09:35.697" v="740" actId="207"/>
          <ac:spMkLst>
            <pc:docMk/>
            <pc:sldMk cId="2361260982" sldId="262"/>
            <ac:spMk id="22" creationId="{73F8E7D6-D188-4267-7DD4-7F1B69EDCCD0}"/>
          </ac:spMkLst>
        </pc:spChg>
        <pc:picChg chg="add mod modCrop">
          <ac:chgData name="Miguel Pinto Martins" userId="c40c43806d3ba804" providerId="LiveId" clId="{15BAE470-10F4-40EE-A974-547237E7980F}" dt="2025-05-06T18:01:28.832" v="355" actId="1076"/>
          <ac:picMkLst>
            <pc:docMk/>
            <pc:sldMk cId="2361260982" sldId="262"/>
            <ac:picMk id="6" creationId="{03991152-36CB-94CF-8CA2-1B1A41CDC800}"/>
          </ac:picMkLst>
        </pc:picChg>
        <pc:picChg chg="add mod">
          <ac:chgData name="Miguel Pinto Martins" userId="c40c43806d3ba804" providerId="LiveId" clId="{15BAE470-10F4-40EE-A974-547237E7980F}" dt="2025-05-06T18:08:44.957" v="731" actId="1076"/>
          <ac:picMkLst>
            <pc:docMk/>
            <pc:sldMk cId="2361260982" sldId="262"/>
            <ac:picMk id="19" creationId="{FEB9EDB1-81CD-5812-17B0-0515509CFEED}"/>
          </ac:picMkLst>
        </pc:picChg>
        <pc:picChg chg="add mod">
          <ac:chgData name="Miguel Pinto Martins" userId="c40c43806d3ba804" providerId="LiveId" clId="{15BAE470-10F4-40EE-A974-547237E7980F}" dt="2025-05-06T18:09:13.858" v="736" actId="1076"/>
          <ac:picMkLst>
            <pc:docMk/>
            <pc:sldMk cId="2361260982" sldId="262"/>
            <ac:picMk id="21" creationId="{373F8D98-ED8C-EDCB-3103-A4DB6A8890CD}"/>
          </ac:picMkLst>
        </pc:picChg>
      </pc:sldChg>
      <pc:sldChg chg="addSp delSp modSp add mod modAnim">
        <pc:chgData name="Miguel Pinto Martins" userId="c40c43806d3ba804" providerId="LiveId" clId="{15BAE470-10F4-40EE-A974-547237E7980F}" dt="2025-05-08T11:09:31.205" v="8054" actId="2"/>
        <pc:sldMkLst>
          <pc:docMk/>
          <pc:sldMk cId="3826379078" sldId="263"/>
        </pc:sldMkLst>
        <pc:spChg chg="mod">
          <ac:chgData name="Miguel Pinto Martins" userId="c40c43806d3ba804" providerId="LiveId" clId="{15BAE470-10F4-40EE-A974-547237E7980F}" dt="2025-05-07T09:50:27.871" v="1736" actId="20577"/>
          <ac:spMkLst>
            <pc:docMk/>
            <pc:sldMk cId="3826379078" sldId="263"/>
            <ac:spMk id="2" creationId="{EED78F63-98E8-FF36-2D13-36771A675454}"/>
          </ac:spMkLst>
        </pc:spChg>
        <pc:spChg chg="del">
          <ac:chgData name="Miguel Pinto Martins" userId="c40c43806d3ba804" providerId="LiveId" clId="{15BAE470-10F4-40EE-A974-547237E7980F}" dt="2025-05-07T09:50:58.350" v="1742" actId="478"/>
          <ac:spMkLst>
            <pc:docMk/>
            <pc:sldMk cId="3826379078" sldId="263"/>
            <ac:spMk id="3" creationId="{5ED2C45E-475A-F845-5E1D-3DE8BAAD9A46}"/>
          </ac:spMkLst>
        </pc:spChg>
        <pc:spChg chg="add mod">
          <ac:chgData name="Miguel Pinto Martins" userId="c40c43806d3ba804" providerId="LiveId" clId="{15BAE470-10F4-40EE-A974-547237E7980F}" dt="2025-05-08T11:09:31.205" v="8054" actId="2"/>
          <ac:spMkLst>
            <pc:docMk/>
            <pc:sldMk cId="3826379078" sldId="263"/>
            <ac:spMk id="7" creationId="{39634DFC-AB75-4527-AF45-C8AF0503646C}"/>
          </ac:spMkLst>
        </pc:spChg>
        <pc:spChg chg="add mod">
          <ac:chgData name="Miguel Pinto Martins" userId="c40c43806d3ba804" providerId="LiveId" clId="{15BAE470-10F4-40EE-A974-547237E7980F}" dt="2025-05-07T09:52:43.778" v="1862" actId="14100"/>
          <ac:spMkLst>
            <pc:docMk/>
            <pc:sldMk cId="3826379078" sldId="263"/>
            <ac:spMk id="8" creationId="{04358D5A-DDDE-CC91-8927-D0DBF7558210}"/>
          </ac:spMkLst>
        </pc:spChg>
        <pc:spChg chg="add mod">
          <ac:chgData name="Miguel Pinto Martins" userId="c40c43806d3ba804" providerId="LiveId" clId="{15BAE470-10F4-40EE-A974-547237E7980F}" dt="2025-05-07T09:53:32.242" v="1868" actId="14100"/>
          <ac:spMkLst>
            <pc:docMk/>
            <pc:sldMk cId="3826379078" sldId="263"/>
            <ac:spMk id="9" creationId="{322028CF-57B0-616B-AED5-2BB28CA2F36B}"/>
          </ac:spMkLst>
        </pc:spChg>
        <pc:spChg chg="add mod">
          <ac:chgData name="Miguel Pinto Martins" userId="c40c43806d3ba804" providerId="LiveId" clId="{15BAE470-10F4-40EE-A974-547237E7980F}" dt="2025-05-07T09:55:13.092" v="2111" actId="14100"/>
          <ac:spMkLst>
            <pc:docMk/>
            <pc:sldMk cId="3826379078" sldId="263"/>
            <ac:spMk id="10" creationId="{816DBA3E-6A15-55FA-9438-52351F7C910A}"/>
          </ac:spMkLst>
        </pc:spChg>
        <pc:spChg chg="add mod">
          <ac:chgData name="Miguel Pinto Martins" userId="c40c43806d3ba804" providerId="LiveId" clId="{15BAE470-10F4-40EE-A974-547237E7980F}" dt="2025-05-07T09:55:17.745" v="2113" actId="1076"/>
          <ac:spMkLst>
            <pc:docMk/>
            <pc:sldMk cId="3826379078" sldId="263"/>
            <ac:spMk id="11" creationId="{ED3B23BE-DC8A-2D76-558E-59DD6900FB7F}"/>
          </ac:spMkLst>
        </pc:spChg>
        <pc:spChg chg="add mod">
          <ac:chgData name="Miguel Pinto Martins" userId="c40c43806d3ba804" providerId="LiveId" clId="{15BAE470-10F4-40EE-A974-547237E7980F}" dt="2025-05-07T09:55:22.263" v="2115" actId="1076"/>
          <ac:spMkLst>
            <pc:docMk/>
            <pc:sldMk cId="3826379078" sldId="263"/>
            <ac:spMk id="12" creationId="{7CF46BB5-9B6B-B7CA-F510-E682E614027C}"/>
          </ac:spMkLst>
        </pc:spChg>
        <pc:spChg chg="add mod">
          <ac:chgData name="Miguel Pinto Martins" userId="c40c43806d3ba804" providerId="LiveId" clId="{15BAE470-10F4-40EE-A974-547237E7980F}" dt="2025-05-07T09:57:01.666" v="2273" actId="14100"/>
          <ac:spMkLst>
            <pc:docMk/>
            <pc:sldMk cId="3826379078" sldId="263"/>
            <ac:spMk id="13" creationId="{C7C747D6-E455-3820-F0AC-B09D3BBCD28B}"/>
          </ac:spMkLst>
        </pc:spChg>
        <pc:spChg chg="add mod">
          <ac:chgData name="Miguel Pinto Martins" userId="c40c43806d3ba804" providerId="LiveId" clId="{15BAE470-10F4-40EE-A974-547237E7980F}" dt="2025-05-07T09:58:36.192" v="2367" actId="14100"/>
          <ac:spMkLst>
            <pc:docMk/>
            <pc:sldMk cId="3826379078" sldId="263"/>
            <ac:spMk id="14" creationId="{50D48921-15D6-57F8-B3A2-F2A516339C96}"/>
          </ac:spMkLst>
        </pc:spChg>
        <pc:spChg chg="add mod">
          <ac:chgData name="Miguel Pinto Martins" userId="c40c43806d3ba804" providerId="LiveId" clId="{15BAE470-10F4-40EE-A974-547237E7980F}" dt="2025-05-07T10:00:38.391" v="2586" actId="14100"/>
          <ac:spMkLst>
            <pc:docMk/>
            <pc:sldMk cId="3826379078" sldId="263"/>
            <ac:spMk id="15" creationId="{B14D2A88-86D1-514B-30B0-9F4EDF3CAB9F}"/>
          </ac:spMkLst>
        </pc:spChg>
        <pc:picChg chg="add mod modCrop">
          <ac:chgData name="Miguel Pinto Martins" userId="c40c43806d3ba804" providerId="LiveId" clId="{15BAE470-10F4-40EE-A974-547237E7980F}" dt="2025-05-07T09:50:56.290" v="1741" actId="14100"/>
          <ac:picMkLst>
            <pc:docMk/>
            <pc:sldMk cId="3826379078" sldId="263"/>
            <ac:picMk id="6" creationId="{067146FD-86DF-4596-318C-F88554658F03}"/>
          </ac:picMkLst>
        </pc:picChg>
      </pc:sldChg>
      <pc:sldChg chg="addSp delSp modSp add mod">
        <pc:chgData name="Miguel Pinto Martins" userId="c40c43806d3ba804" providerId="LiveId" clId="{15BAE470-10F4-40EE-A974-547237E7980F}" dt="2025-05-08T11:09:32.743" v="8056" actId="2"/>
        <pc:sldMkLst>
          <pc:docMk/>
          <pc:sldMk cId="2048068290" sldId="264"/>
        </pc:sldMkLst>
        <pc:spChg chg="mod">
          <ac:chgData name="Miguel Pinto Martins" userId="c40c43806d3ba804" providerId="LiveId" clId="{15BAE470-10F4-40EE-A974-547237E7980F}" dt="2025-05-07T10:15:55.282" v="2741" actId="20577"/>
          <ac:spMkLst>
            <pc:docMk/>
            <pc:sldMk cId="2048068290" sldId="264"/>
            <ac:spMk id="2" creationId="{2FC330F9-9B39-4420-973E-0C4DB039EC0F}"/>
          </ac:spMkLst>
        </pc:spChg>
        <pc:spChg chg="del">
          <ac:chgData name="Miguel Pinto Martins" userId="c40c43806d3ba804" providerId="LiveId" clId="{15BAE470-10F4-40EE-A974-547237E7980F}" dt="2025-05-07T10:17:46.131" v="2745" actId="478"/>
          <ac:spMkLst>
            <pc:docMk/>
            <pc:sldMk cId="2048068290" sldId="264"/>
            <ac:spMk id="3" creationId="{FFBCCBFD-A5C8-4815-AA7F-5509695F7DEC}"/>
          </ac:spMkLst>
        </pc:spChg>
        <pc:spChg chg="add mod">
          <ac:chgData name="Miguel Pinto Martins" userId="c40c43806d3ba804" providerId="LiveId" clId="{15BAE470-10F4-40EE-A974-547237E7980F}" dt="2025-05-08T11:09:32.743" v="8056" actId="2"/>
          <ac:spMkLst>
            <pc:docMk/>
            <pc:sldMk cId="2048068290" sldId="264"/>
            <ac:spMk id="7" creationId="{C0613B65-48EF-134B-359F-8B0F982B40D3}"/>
          </ac:spMkLst>
        </pc:spChg>
        <pc:picChg chg="add mod">
          <ac:chgData name="Miguel Pinto Martins" userId="c40c43806d3ba804" providerId="LiveId" clId="{15BAE470-10F4-40EE-A974-547237E7980F}" dt="2025-05-07T10:16:16.811" v="2744" actId="14100"/>
          <ac:picMkLst>
            <pc:docMk/>
            <pc:sldMk cId="2048068290" sldId="264"/>
            <ac:picMk id="6" creationId="{E197B870-0378-21B9-33F0-B450B5C6603E}"/>
          </ac:picMkLst>
        </pc:picChg>
      </pc:sldChg>
      <pc:sldChg chg="addSp modSp add mod modAnim">
        <pc:chgData name="Miguel Pinto Martins" userId="c40c43806d3ba804" providerId="LiveId" clId="{15BAE470-10F4-40EE-A974-547237E7980F}" dt="2025-05-08T11:09:34.854" v="8057" actId="2"/>
        <pc:sldMkLst>
          <pc:docMk/>
          <pc:sldMk cId="866877492" sldId="265"/>
        </pc:sldMkLst>
        <pc:spChg chg="mod">
          <ac:chgData name="Miguel Pinto Martins" userId="c40c43806d3ba804" providerId="LiveId" clId="{15BAE470-10F4-40EE-A974-547237E7980F}" dt="2025-05-08T11:09:34.854" v="8057" actId="2"/>
          <ac:spMkLst>
            <pc:docMk/>
            <pc:sldMk cId="866877492" sldId="265"/>
            <ac:spMk id="2" creationId="{3AA28375-CEB5-8925-C138-8D856405AA6C}"/>
          </ac:spMkLst>
        </pc:spChg>
        <pc:spChg chg="add mod">
          <ac:chgData name="Miguel Pinto Martins" userId="c40c43806d3ba804" providerId="LiveId" clId="{15BAE470-10F4-40EE-A974-547237E7980F}" dt="2025-05-07T10:27:13.486" v="3184" actId="14100"/>
          <ac:spMkLst>
            <pc:docMk/>
            <pc:sldMk cId="866877492" sldId="265"/>
            <ac:spMk id="7" creationId="{C95EC46B-5F6F-3FB1-1E00-3FBA6A579FE5}"/>
          </ac:spMkLst>
        </pc:spChg>
        <pc:spChg chg="add mod">
          <ac:chgData name="Miguel Pinto Martins" userId="c40c43806d3ba804" providerId="LiveId" clId="{15BAE470-10F4-40EE-A974-547237E7980F}" dt="2025-05-07T10:27:19.185" v="3189" actId="1036"/>
          <ac:spMkLst>
            <pc:docMk/>
            <pc:sldMk cId="866877492" sldId="265"/>
            <ac:spMk id="8" creationId="{FC2B43A5-9A0B-D530-FBA3-9B32003B01D3}"/>
          </ac:spMkLst>
        </pc:spChg>
        <pc:spChg chg="add mod">
          <ac:chgData name="Miguel Pinto Martins" userId="c40c43806d3ba804" providerId="LiveId" clId="{15BAE470-10F4-40EE-A974-547237E7980F}" dt="2025-05-07T10:27:26.837" v="3243" actId="1036"/>
          <ac:spMkLst>
            <pc:docMk/>
            <pc:sldMk cId="866877492" sldId="265"/>
            <ac:spMk id="9" creationId="{B8D68582-FEFF-ECAC-3AC0-23907DD446DC}"/>
          </ac:spMkLst>
        </pc:spChg>
        <pc:spChg chg="add mod">
          <ac:chgData name="Miguel Pinto Martins" userId="c40c43806d3ba804" providerId="LiveId" clId="{15BAE470-10F4-40EE-A974-547237E7980F}" dt="2025-05-07T10:27:33.008" v="3288" actId="1036"/>
          <ac:spMkLst>
            <pc:docMk/>
            <pc:sldMk cId="866877492" sldId="265"/>
            <ac:spMk id="10" creationId="{821C91F7-222D-15DD-024A-1062C5D6DDAE}"/>
          </ac:spMkLst>
        </pc:spChg>
        <pc:spChg chg="add mod">
          <ac:chgData name="Miguel Pinto Martins" userId="c40c43806d3ba804" providerId="LiveId" clId="{15BAE470-10F4-40EE-A974-547237E7980F}" dt="2025-05-07T10:27:41.653" v="3355" actId="1038"/>
          <ac:spMkLst>
            <pc:docMk/>
            <pc:sldMk cId="866877492" sldId="265"/>
            <ac:spMk id="11" creationId="{DBB2BA6E-2526-D71F-371B-74A70D5B0A48}"/>
          </ac:spMkLst>
        </pc:spChg>
        <pc:spChg chg="add mod">
          <ac:chgData name="Miguel Pinto Martins" userId="c40c43806d3ba804" providerId="LiveId" clId="{15BAE470-10F4-40EE-A974-547237E7980F}" dt="2025-05-07T10:27:52.056" v="3443" actId="1036"/>
          <ac:spMkLst>
            <pc:docMk/>
            <pc:sldMk cId="866877492" sldId="265"/>
            <ac:spMk id="12" creationId="{4E64A07B-B538-1BB3-719D-66321B6BE3C1}"/>
          </ac:spMkLst>
        </pc:spChg>
        <pc:spChg chg="add mod">
          <ac:chgData name="Miguel Pinto Martins" userId="c40c43806d3ba804" providerId="LiveId" clId="{15BAE470-10F4-40EE-A974-547237E7980F}" dt="2025-05-07T10:28:15.123" v="3447" actId="1036"/>
          <ac:spMkLst>
            <pc:docMk/>
            <pc:sldMk cId="866877492" sldId="265"/>
            <ac:spMk id="13" creationId="{9D048650-1F06-E9B3-2129-437D38D733DC}"/>
          </ac:spMkLst>
        </pc:spChg>
        <pc:spChg chg="add mod">
          <ac:chgData name="Miguel Pinto Martins" userId="c40c43806d3ba804" providerId="LiveId" clId="{15BAE470-10F4-40EE-A974-547237E7980F}" dt="2025-05-07T10:28:21.416" v="3455" actId="1035"/>
          <ac:spMkLst>
            <pc:docMk/>
            <pc:sldMk cId="866877492" sldId="265"/>
            <ac:spMk id="14" creationId="{5C06C5BB-2E4F-DC1B-557C-8D6A5642D071}"/>
          </ac:spMkLst>
        </pc:spChg>
        <pc:spChg chg="add mod">
          <ac:chgData name="Miguel Pinto Martins" userId="c40c43806d3ba804" providerId="LiveId" clId="{15BAE470-10F4-40EE-A974-547237E7980F}" dt="2025-05-07T10:28:25.272" v="3457" actId="1076"/>
          <ac:spMkLst>
            <pc:docMk/>
            <pc:sldMk cId="866877492" sldId="265"/>
            <ac:spMk id="15" creationId="{C4AE0E7B-2616-89DE-BED9-42A6D9A7F4CD}"/>
          </ac:spMkLst>
        </pc:spChg>
        <pc:spChg chg="add mod">
          <ac:chgData name="Miguel Pinto Martins" userId="c40c43806d3ba804" providerId="LiveId" clId="{15BAE470-10F4-40EE-A974-547237E7980F}" dt="2025-05-07T10:28:59.796" v="3469" actId="1036"/>
          <ac:spMkLst>
            <pc:docMk/>
            <pc:sldMk cId="866877492" sldId="265"/>
            <ac:spMk id="16" creationId="{AA777CB4-6591-AC68-3774-E49D8F45FEC2}"/>
          </ac:spMkLst>
        </pc:spChg>
        <pc:spChg chg="add mod">
          <ac:chgData name="Miguel Pinto Martins" userId="c40c43806d3ba804" providerId="LiveId" clId="{15BAE470-10F4-40EE-A974-547237E7980F}" dt="2025-05-07T10:28:55.951" v="3466" actId="14100"/>
          <ac:spMkLst>
            <pc:docMk/>
            <pc:sldMk cId="866877492" sldId="265"/>
            <ac:spMk id="17" creationId="{0ABB7AFA-A4F4-088E-0A86-38D22EA643CD}"/>
          </ac:spMkLst>
        </pc:spChg>
        <pc:spChg chg="add mod">
          <ac:chgData name="Miguel Pinto Martins" userId="c40c43806d3ba804" providerId="LiveId" clId="{15BAE470-10F4-40EE-A974-547237E7980F}" dt="2025-05-07T10:28:52.574" v="3465" actId="14100"/>
          <ac:spMkLst>
            <pc:docMk/>
            <pc:sldMk cId="866877492" sldId="265"/>
            <ac:spMk id="18" creationId="{5CAEEE61-A5A0-A40D-378F-912FB11841E7}"/>
          </ac:spMkLst>
        </pc:spChg>
        <pc:spChg chg="add mod">
          <ac:chgData name="Miguel Pinto Martins" userId="c40c43806d3ba804" providerId="LiveId" clId="{15BAE470-10F4-40EE-A974-547237E7980F}" dt="2025-05-07T10:29:11.846" v="3472" actId="14100"/>
          <ac:spMkLst>
            <pc:docMk/>
            <pc:sldMk cId="866877492" sldId="265"/>
            <ac:spMk id="19" creationId="{A3FD8072-185C-3CB9-C992-C7488378864E}"/>
          </ac:spMkLst>
        </pc:spChg>
        <pc:spChg chg="add mod">
          <ac:chgData name="Miguel Pinto Martins" userId="c40c43806d3ba804" providerId="LiveId" clId="{15BAE470-10F4-40EE-A974-547237E7980F}" dt="2025-05-07T10:29:16.560" v="3475" actId="1036"/>
          <ac:spMkLst>
            <pc:docMk/>
            <pc:sldMk cId="866877492" sldId="265"/>
            <ac:spMk id="20" creationId="{23FAFF1B-47E5-E86F-518C-31319065E1CA}"/>
          </ac:spMkLst>
        </pc:spChg>
        <pc:spChg chg="add mod">
          <ac:chgData name="Miguel Pinto Martins" userId="c40c43806d3ba804" providerId="LiveId" clId="{15BAE470-10F4-40EE-A974-547237E7980F}" dt="2025-05-07T10:29:21.159" v="3478" actId="1036"/>
          <ac:spMkLst>
            <pc:docMk/>
            <pc:sldMk cId="866877492" sldId="265"/>
            <ac:spMk id="21" creationId="{1B8FCE93-3543-85CD-7D50-603397B83B24}"/>
          </ac:spMkLst>
        </pc:spChg>
        <pc:spChg chg="add mod">
          <ac:chgData name="Miguel Pinto Martins" userId="c40c43806d3ba804" providerId="LiveId" clId="{15BAE470-10F4-40EE-A974-547237E7980F}" dt="2025-05-07T10:29:26.640" v="3485" actId="1038"/>
          <ac:spMkLst>
            <pc:docMk/>
            <pc:sldMk cId="866877492" sldId="265"/>
            <ac:spMk id="22" creationId="{8D0FB136-D508-A859-831E-E00A9E52D3F3}"/>
          </ac:spMkLst>
        </pc:spChg>
        <pc:spChg chg="add mod">
          <ac:chgData name="Miguel Pinto Martins" userId="c40c43806d3ba804" providerId="LiveId" clId="{15BAE470-10F4-40EE-A974-547237E7980F}" dt="2025-05-07T10:29:30.280" v="3487" actId="1076"/>
          <ac:spMkLst>
            <pc:docMk/>
            <pc:sldMk cId="866877492" sldId="265"/>
            <ac:spMk id="23" creationId="{5CF31171-C0FC-582F-C2B0-AE8911B75AD9}"/>
          </ac:spMkLst>
        </pc:spChg>
        <pc:spChg chg="add mod">
          <ac:chgData name="Miguel Pinto Martins" userId="c40c43806d3ba804" providerId="LiveId" clId="{15BAE470-10F4-40EE-A974-547237E7980F}" dt="2025-05-07T10:29:35.700" v="3491" actId="1036"/>
          <ac:spMkLst>
            <pc:docMk/>
            <pc:sldMk cId="866877492" sldId="265"/>
            <ac:spMk id="24" creationId="{C0FAA26E-A42F-CB77-0E48-528C1B156023}"/>
          </ac:spMkLst>
        </pc:spChg>
        <pc:picChg chg="add mod modCrop">
          <ac:chgData name="Miguel Pinto Martins" userId="c40c43806d3ba804" providerId="LiveId" clId="{15BAE470-10F4-40EE-A974-547237E7980F}" dt="2025-05-07T10:26:37.548" v="3176" actId="1076"/>
          <ac:picMkLst>
            <pc:docMk/>
            <pc:sldMk cId="866877492" sldId="265"/>
            <ac:picMk id="6" creationId="{2F7717BB-75B4-FD22-EBEB-713CD9EDB10F}"/>
          </ac:picMkLst>
        </pc:picChg>
        <pc:picChg chg="add mod">
          <ac:chgData name="Miguel Pinto Martins" userId="c40c43806d3ba804" providerId="LiveId" clId="{15BAE470-10F4-40EE-A974-547237E7980F}" dt="2025-05-07T10:26:58.505" v="3181" actId="732"/>
          <ac:picMkLst>
            <pc:docMk/>
            <pc:sldMk cId="866877492" sldId="265"/>
            <ac:picMk id="2050" creationId="{5B3D54C2-EFC5-924A-8DAB-1A7BB3C9DF40}"/>
          </ac:picMkLst>
        </pc:picChg>
      </pc:sldChg>
      <pc:sldChg chg="addSp delSp modSp add mod delAnim modAnim">
        <pc:chgData name="Miguel Pinto Martins" userId="c40c43806d3ba804" providerId="LiveId" clId="{15BAE470-10F4-40EE-A974-547237E7980F}" dt="2025-05-08T11:09:36.762" v="8059" actId="2"/>
        <pc:sldMkLst>
          <pc:docMk/>
          <pc:sldMk cId="1540788151" sldId="266"/>
        </pc:sldMkLst>
        <pc:spChg chg="mod">
          <ac:chgData name="Miguel Pinto Martins" userId="c40c43806d3ba804" providerId="LiveId" clId="{15BAE470-10F4-40EE-A974-547237E7980F}" dt="2025-05-07T10:32:06.428" v="3539" actId="20577"/>
          <ac:spMkLst>
            <pc:docMk/>
            <pc:sldMk cId="1540788151" sldId="266"/>
            <ac:spMk id="2" creationId="{E2055B09-8A27-8119-9133-1EC004A52739}"/>
          </ac:spMkLst>
        </pc:spChg>
        <pc:spChg chg="del">
          <ac:chgData name="Miguel Pinto Martins" userId="c40c43806d3ba804" providerId="LiveId" clId="{15BAE470-10F4-40EE-A974-547237E7980F}" dt="2025-05-07T10:32:50.349" v="3540" actId="478"/>
          <ac:spMkLst>
            <pc:docMk/>
            <pc:sldMk cId="1540788151" sldId="266"/>
            <ac:spMk id="3" creationId="{53CD781D-9A74-D573-3F30-CB59B8E65EE0}"/>
          </ac:spMkLst>
        </pc:spChg>
        <pc:spChg chg="add del mod">
          <ac:chgData name="Miguel Pinto Martins" userId="c40c43806d3ba804" providerId="LiveId" clId="{15BAE470-10F4-40EE-A974-547237E7980F}" dt="2025-05-08T10:04:49.638" v="4924" actId="478"/>
          <ac:spMkLst>
            <pc:docMk/>
            <pc:sldMk cId="1540788151" sldId="266"/>
            <ac:spMk id="3" creationId="{550AF711-BA70-26DD-C458-F0A83C3A50CB}"/>
          </ac:spMkLst>
        </pc:spChg>
        <pc:spChg chg="add mod">
          <ac:chgData name="Miguel Pinto Martins" userId="c40c43806d3ba804" providerId="LiveId" clId="{15BAE470-10F4-40EE-A974-547237E7980F}" dt="2025-05-08T11:09:36.762" v="8059" actId="2"/>
          <ac:spMkLst>
            <pc:docMk/>
            <pc:sldMk cId="1540788151" sldId="266"/>
            <ac:spMk id="7" creationId="{EED86BA4-9C06-C1D2-4A78-CDD85CF6B4FF}"/>
          </ac:spMkLst>
        </pc:spChg>
        <pc:picChg chg="add mod">
          <ac:chgData name="Miguel Pinto Martins" userId="c40c43806d3ba804" providerId="LiveId" clId="{15BAE470-10F4-40EE-A974-547237E7980F}" dt="2025-05-07T10:32:58.262" v="3543" actId="1076"/>
          <ac:picMkLst>
            <pc:docMk/>
            <pc:sldMk cId="1540788151" sldId="266"/>
            <ac:picMk id="6" creationId="{1B546650-DA24-2C2C-ADE7-05A6503D3874}"/>
          </ac:picMkLst>
        </pc:picChg>
      </pc:sldChg>
      <pc:sldChg chg="addSp delSp modSp add mod modAnim">
        <pc:chgData name="Miguel Pinto Martins" userId="c40c43806d3ba804" providerId="LiveId" clId="{15BAE470-10F4-40EE-A974-547237E7980F}" dt="2025-05-08T11:09:40.873" v="8070" actId="2"/>
        <pc:sldMkLst>
          <pc:docMk/>
          <pc:sldMk cId="3191333555" sldId="267"/>
        </pc:sldMkLst>
        <pc:spChg chg="mod">
          <ac:chgData name="Miguel Pinto Martins" userId="c40c43806d3ba804" providerId="LiveId" clId="{15BAE470-10F4-40EE-A974-547237E7980F}" dt="2025-05-07T10:43:49.758" v="4213" actId="20577"/>
          <ac:spMkLst>
            <pc:docMk/>
            <pc:sldMk cId="3191333555" sldId="267"/>
            <ac:spMk id="2" creationId="{8C950B52-82A8-2466-FAC5-5B46C28FD283}"/>
          </ac:spMkLst>
        </pc:spChg>
        <pc:spChg chg="add mod">
          <ac:chgData name="Miguel Pinto Martins" userId="c40c43806d3ba804" providerId="LiveId" clId="{15BAE470-10F4-40EE-A974-547237E7980F}" dt="2025-05-08T11:09:40.873" v="8070" actId="2"/>
          <ac:spMkLst>
            <pc:docMk/>
            <pc:sldMk cId="3191333555" sldId="267"/>
            <ac:spMk id="3" creationId="{2A7212F5-CCFE-F696-3C9A-F3BF682A2E7D}"/>
          </ac:spMkLst>
        </pc:spChg>
        <pc:spChg chg="del">
          <ac:chgData name="Miguel Pinto Martins" userId="c40c43806d3ba804" providerId="LiveId" clId="{15BAE470-10F4-40EE-A974-547237E7980F}" dt="2025-05-07T10:44:09.304" v="4214" actId="478"/>
          <ac:spMkLst>
            <pc:docMk/>
            <pc:sldMk cId="3191333555" sldId="267"/>
            <ac:spMk id="3" creationId="{83BE68F0-2867-FC65-00E1-08943D4485C2}"/>
          </ac:spMkLst>
        </pc:spChg>
        <pc:spChg chg="add mod">
          <ac:chgData name="Miguel Pinto Martins" userId="c40c43806d3ba804" providerId="LiveId" clId="{15BAE470-10F4-40EE-A974-547237E7980F}" dt="2025-05-08T09:59:41.945" v="4292" actId="14100"/>
          <ac:spMkLst>
            <pc:docMk/>
            <pc:sldMk cId="3191333555" sldId="267"/>
            <ac:spMk id="4" creationId="{D3C67920-3987-BB3F-8516-F28D7BF5686B}"/>
          </ac:spMkLst>
        </pc:spChg>
        <pc:spChg chg="add mod">
          <ac:chgData name="Miguel Pinto Martins" userId="c40c43806d3ba804" providerId="LiveId" clId="{15BAE470-10F4-40EE-A974-547237E7980F}" dt="2025-05-08T10:04:58.052" v="4927" actId="14100"/>
          <ac:spMkLst>
            <pc:docMk/>
            <pc:sldMk cId="3191333555" sldId="267"/>
            <ac:spMk id="7" creationId="{CCDBE022-D7F8-BF64-0EDA-7743A4147B00}"/>
          </ac:spMkLst>
        </pc:spChg>
        <pc:picChg chg="add mod">
          <ac:chgData name="Miguel Pinto Martins" userId="c40c43806d3ba804" providerId="LiveId" clId="{15BAE470-10F4-40EE-A974-547237E7980F}" dt="2025-05-07T10:44:28.802" v="4218" actId="1076"/>
          <ac:picMkLst>
            <pc:docMk/>
            <pc:sldMk cId="3191333555" sldId="267"/>
            <ac:picMk id="6" creationId="{2D7B8723-E4C8-77D7-8600-52629F6ED917}"/>
          </ac:picMkLst>
        </pc:picChg>
      </pc:sldChg>
      <pc:sldChg chg="addSp delSp modSp add mod">
        <pc:chgData name="Miguel Pinto Martins" userId="c40c43806d3ba804" providerId="LiveId" clId="{15BAE470-10F4-40EE-A974-547237E7980F}" dt="2025-05-08T11:06:44.093" v="7948" actId="20577"/>
        <pc:sldMkLst>
          <pc:docMk/>
          <pc:sldMk cId="98466714" sldId="268"/>
        </pc:sldMkLst>
        <pc:spChg chg="mod">
          <ac:chgData name="Miguel Pinto Martins" userId="c40c43806d3ba804" providerId="LiveId" clId="{15BAE470-10F4-40EE-A974-547237E7980F}" dt="2025-05-08T10:24:02.597" v="5446" actId="1076"/>
          <ac:spMkLst>
            <pc:docMk/>
            <pc:sldMk cId="98466714" sldId="268"/>
            <ac:spMk id="2" creationId="{E9CA864F-0B48-5A1B-7E70-A47CBE254BD3}"/>
          </ac:spMkLst>
        </pc:spChg>
        <pc:spChg chg="del">
          <ac:chgData name="Miguel Pinto Martins" userId="c40c43806d3ba804" providerId="LiveId" clId="{15BAE470-10F4-40EE-A974-547237E7980F}" dt="2025-05-08T10:24:12.346" v="5449" actId="478"/>
          <ac:spMkLst>
            <pc:docMk/>
            <pc:sldMk cId="98466714" sldId="268"/>
            <ac:spMk id="3" creationId="{928E3C00-971A-5A35-5895-837A0FFD9F3E}"/>
          </ac:spMkLst>
        </pc:spChg>
        <pc:spChg chg="add mod">
          <ac:chgData name="Miguel Pinto Martins" userId="c40c43806d3ba804" providerId="LiveId" clId="{15BAE470-10F4-40EE-A974-547237E7980F}" dt="2025-05-08T11:06:44.093" v="7948" actId="20577"/>
          <ac:spMkLst>
            <pc:docMk/>
            <pc:sldMk cId="98466714" sldId="268"/>
            <ac:spMk id="4" creationId="{EAFEA845-3104-5DF9-F878-89886F9905EF}"/>
          </ac:spMkLst>
        </pc:spChg>
        <pc:picChg chg="add mod">
          <ac:chgData name="Miguel Pinto Martins" userId="c40c43806d3ba804" providerId="LiveId" clId="{15BAE470-10F4-40EE-A974-547237E7980F}" dt="2025-05-08T10:24:09.663" v="5448" actId="14100"/>
          <ac:picMkLst>
            <pc:docMk/>
            <pc:sldMk cId="98466714" sldId="268"/>
            <ac:picMk id="1026" creationId="{2C3B7B27-F5F2-C073-4F5B-9B650CD6FA39}"/>
          </ac:picMkLst>
        </pc:picChg>
      </pc:sldChg>
      <pc:sldChg chg="addSp delSp modSp add mod modAnim">
        <pc:chgData name="Miguel Pinto Martins" userId="c40c43806d3ba804" providerId="LiveId" clId="{15BAE470-10F4-40EE-A974-547237E7980F}" dt="2025-05-08T10:44:31.587" v="7480" actId="20577"/>
        <pc:sldMkLst>
          <pc:docMk/>
          <pc:sldMk cId="2202597550" sldId="269"/>
        </pc:sldMkLst>
        <pc:spChg chg="mod">
          <ac:chgData name="Miguel Pinto Martins" userId="c40c43806d3ba804" providerId="LiveId" clId="{15BAE470-10F4-40EE-A974-547237E7980F}" dt="2025-05-08T10:36:34.557" v="6292" actId="20577"/>
          <ac:spMkLst>
            <pc:docMk/>
            <pc:sldMk cId="2202597550" sldId="269"/>
            <ac:spMk id="2" creationId="{210EC8CE-2062-3670-5540-CE9C1D4CF342}"/>
          </ac:spMkLst>
        </pc:spChg>
        <pc:spChg chg="add del mod">
          <ac:chgData name="Miguel Pinto Martins" userId="c40c43806d3ba804" providerId="LiveId" clId="{15BAE470-10F4-40EE-A974-547237E7980F}" dt="2025-05-08T10:44:31.587" v="7480" actId="20577"/>
          <ac:spMkLst>
            <pc:docMk/>
            <pc:sldMk cId="2202597550" sldId="269"/>
            <ac:spMk id="3" creationId="{B9DE836A-237D-0251-7836-41293F894275}"/>
          </ac:spMkLst>
        </pc:spChg>
        <pc:spChg chg="add mod">
          <ac:chgData name="Miguel Pinto Martins" userId="c40c43806d3ba804" providerId="LiveId" clId="{15BAE470-10F4-40EE-A974-547237E7980F}" dt="2025-05-08T10:35:52.057" v="6173" actId="20577"/>
          <ac:spMkLst>
            <pc:docMk/>
            <pc:sldMk cId="2202597550" sldId="269"/>
            <ac:spMk id="4" creationId="{D30B0A1C-695F-B847-4978-1784A0A4F3F3}"/>
          </ac:spMkLst>
        </pc:spChg>
        <pc:picChg chg="add mod">
          <ac:chgData name="Miguel Pinto Martins" userId="c40c43806d3ba804" providerId="LiveId" clId="{15BAE470-10F4-40EE-A974-547237E7980F}" dt="2025-05-08T10:42:17.619" v="7050" actId="1076"/>
          <ac:picMkLst>
            <pc:docMk/>
            <pc:sldMk cId="2202597550" sldId="269"/>
            <ac:picMk id="2050" creationId="{65F319DF-8058-646D-29F7-3A63C27C7A96}"/>
          </ac:picMkLst>
        </pc:picChg>
      </pc:sldChg>
      <pc:sldChg chg="addSp modSp add mod">
        <pc:chgData name="Miguel Pinto Martins" userId="c40c43806d3ba804" providerId="LiveId" clId="{15BAE470-10F4-40EE-A974-547237E7980F}" dt="2025-05-08T14:05:47.298" v="11715" actId="1076"/>
        <pc:sldMkLst>
          <pc:docMk/>
          <pc:sldMk cId="9035086" sldId="270"/>
        </pc:sldMkLst>
        <pc:spChg chg="mod">
          <ac:chgData name="Miguel Pinto Martins" userId="c40c43806d3ba804" providerId="LiveId" clId="{15BAE470-10F4-40EE-A974-547237E7980F}" dt="2025-05-08T10:49:03.235" v="7514" actId="20577"/>
          <ac:spMkLst>
            <pc:docMk/>
            <pc:sldMk cId="9035086" sldId="270"/>
            <ac:spMk id="2" creationId="{D4515805-6410-84C1-B137-08855EEA6A81}"/>
          </ac:spMkLst>
        </pc:spChg>
        <pc:spChg chg="mod">
          <ac:chgData name="Miguel Pinto Martins" userId="c40c43806d3ba804" providerId="LiveId" clId="{15BAE470-10F4-40EE-A974-547237E7980F}" dt="2025-05-08T11:14:59.227" v="8100" actId="20577"/>
          <ac:spMkLst>
            <pc:docMk/>
            <pc:sldMk cId="9035086" sldId="270"/>
            <ac:spMk id="3" creationId="{55223BF4-B735-662D-1C60-A77D8529453C}"/>
          </ac:spMkLst>
        </pc:spChg>
        <pc:picChg chg="add mod">
          <ac:chgData name="Miguel Pinto Martins" userId="c40c43806d3ba804" providerId="LiveId" clId="{15BAE470-10F4-40EE-A974-547237E7980F}" dt="2025-05-08T14:05:47.298" v="11715" actId="1076"/>
          <ac:picMkLst>
            <pc:docMk/>
            <pc:sldMk cId="9035086" sldId="270"/>
            <ac:picMk id="3074" creationId="{39E302BF-EA2C-3124-6B43-02C9873B8BF5}"/>
          </ac:picMkLst>
        </pc:picChg>
      </pc:sldChg>
      <pc:sldChg chg="addSp delSp modSp add mod modAnim">
        <pc:chgData name="Miguel Pinto Martins" userId="c40c43806d3ba804" providerId="LiveId" clId="{15BAE470-10F4-40EE-A974-547237E7980F}" dt="2025-05-08T11:35:52.605" v="9289" actId="20577"/>
        <pc:sldMkLst>
          <pc:docMk/>
          <pc:sldMk cId="1646113972" sldId="271"/>
        </pc:sldMkLst>
        <pc:spChg chg="mod">
          <ac:chgData name="Miguel Pinto Martins" userId="c40c43806d3ba804" providerId="LiveId" clId="{15BAE470-10F4-40EE-A974-547237E7980F}" dt="2025-05-08T11:35:52.605" v="9289" actId="20577"/>
          <ac:spMkLst>
            <pc:docMk/>
            <pc:sldMk cId="1646113972" sldId="271"/>
            <ac:spMk id="2" creationId="{42F18DE6-8989-1745-EE5C-1E642A5DB941}"/>
          </ac:spMkLst>
        </pc:spChg>
        <pc:spChg chg="del">
          <ac:chgData name="Miguel Pinto Martins" userId="c40c43806d3ba804" providerId="LiveId" clId="{15BAE470-10F4-40EE-A974-547237E7980F}" dt="2025-05-08T11:18:21.734" v="8194" actId="478"/>
          <ac:spMkLst>
            <pc:docMk/>
            <pc:sldMk cId="1646113972" sldId="271"/>
            <ac:spMk id="3" creationId="{244CA4CE-56DC-AE59-D407-F14AD553BC74}"/>
          </ac:spMkLst>
        </pc:spChg>
        <pc:spChg chg="add mod">
          <ac:chgData name="Miguel Pinto Martins" userId="c40c43806d3ba804" providerId="LiveId" clId="{15BAE470-10F4-40EE-A974-547237E7980F}" dt="2025-05-08T11:28:46.829" v="9222" actId="207"/>
          <ac:spMkLst>
            <pc:docMk/>
            <pc:sldMk cId="1646113972" sldId="271"/>
            <ac:spMk id="7" creationId="{C1825D10-D830-B943-21D4-C32954B32424}"/>
          </ac:spMkLst>
        </pc:spChg>
        <pc:spChg chg="add mod">
          <ac:chgData name="Miguel Pinto Martins" userId="c40c43806d3ba804" providerId="LiveId" clId="{15BAE470-10F4-40EE-A974-547237E7980F}" dt="2025-05-08T11:27:01.720" v="9010" actId="14100"/>
          <ac:spMkLst>
            <pc:docMk/>
            <pc:sldMk cId="1646113972" sldId="271"/>
            <ac:spMk id="8" creationId="{FAE07CE7-F9F9-6D79-6413-6C352DBD06A6}"/>
          </ac:spMkLst>
        </pc:spChg>
        <pc:spChg chg="add mod">
          <ac:chgData name="Miguel Pinto Martins" userId="c40c43806d3ba804" providerId="LiveId" clId="{15BAE470-10F4-40EE-A974-547237E7980F}" dt="2025-05-08T11:26:52.558" v="9008" actId="14100"/>
          <ac:spMkLst>
            <pc:docMk/>
            <pc:sldMk cId="1646113972" sldId="271"/>
            <ac:spMk id="9" creationId="{C0FF73D8-F727-06E2-BA2C-DD1B5FFE887C}"/>
          </ac:spMkLst>
        </pc:spChg>
        <pc:spChg chg="add mod">
          <ac:chgData name="Miguel Pinto Martins" userId="c40c43806d3ba804" providerId="LiveId" clId="{15BAE470-10F4-40EE-A974-547237E7980F}" dt="2025-05-08T11:28:38.842" v="9221" actId="14100"/>
          <ac:spMkLst>
            <pc:docMk/>
            <pc:sldMk cId="1646113972" sldId="271"/>
            <ac:spMk id="10" creationId="{8AB32949-D047-5A44-9D5E-2BBCA6310CC4}"/>
          </ac:spMkLst>
        </pc:spChg>
        <pc:spChg chg="add mod">
          <ac:chgData name="Miguel Pinto Martins" userId="c40c43806d3ba804" providerId="LiveId" clId="{15BAE470-10F4-40EE-A974-547237E7980F}" dt="2025-05-08T11:29:10.634" v="9225" actId="14100"/>
          <ac:spMkLst>
            <pc:docMk/>
            <pc:sldMk cId="1646113972" sldId="271"/>
            <ac:spMk id="11" creationId="{83E705A9-A74D-4079-54B4-C8AE75EC5C28}"/>
          </ac:spMkLst>
        </pc:spChg>
        <pc:spChg chg="add mod">
          <ac:chgData name="Miguel Pinto Martins" userId="c40c43806d3ba804" providerId="LiveId" clId="{15BAE470-10F4-40EE-A974-547237E7980F}" dt="2025-05-08T11:29:22.810" v="9233" actId="1036"/>
          <ac:spMkLst>
            <pc:docMk/>
            <pc:sldMk cId="1646113972" sldId="271"/>
            <ac:spMk id="12" creationId="{3B54841D-E32D-4A6E-5534-B3CBEC55C37F}"/>
          </ac:spMkLst>
        </pc:spChg>
        <pc:picChg chg="add mod">
          <ac:chgData name="Miguel Pinto Martins" userId="c40c43806d3ba804" providerId="LiveId" clId="{15BAE470-10F4-40EE-A974-547237E7980F}" dt="2025-05-08T11:18:33.868" v="8197" actId="1076"/>
          <ac:picMkLst>
            <pc:docMk/>
            <pc:sldMk cId="1646113972" sldId="271"/>
            <ac:picMk id="6" creationId="{F45310B6-0120-6C5E-2E00-144A0C1D56A7}"/>
          </ac:picMkLst>
        </pc:picChg>
      </pc:sldChg>
      <pc:sldChg chg="addSp delSp modSp add mod modAnim">
        <pc:chgData name="Miguel Pinto Martins" userId="c40c43806d3ba804" providerId="LiveId" clId="{15BAE470-10F4-40EE-A974-547237E7980F}" dt="2025-05-08T13:57:58.552" v="10800" actId="255"/>
        <pc:sldMkLst>
          <pc:docMk/>
          <pc:sldMk cId="636178158" sldId="272"/>
        </pc:sldMkLst>
        <pc:spChg chg="mod">
          <ac:chgData name="Miguel Pinto Martins" userId="c40c43806d3ba804" providerId="LiveId" clId="{15BAE470-10F4-40EE-A974-547237E7980F}" dt="2025-05-08T11:44:40.305" v="9328" actId="6549"/>
          <ac:spMkLst>
            <pc:docMk/>
            <pc:sldMk cId="636178158" sldId="272"/>
            <ac:spMk id="2" creationId="{84898CA9-E413-72D8-9160-2AC8C8C47E46}"/>
          </ac:spMkLst>
        </pc:spChg>
        <pc:spChg chg="del">
          <ac:chgData name="Miguel Pinto Martins" userId="c40c43806d3ba804" providerId="LiveId" clId="{15BAE470-10F4-40EE-A974-547237E7980F}" dt="2025-05-08T11:29:47.002" v="9272" actId="478"/>
          <ac:spMkLst>
            <pc:docMk/>
            <pc:sldMk cId="636178158" sldId="272"/>
            <ac:spMk id="3" creationId="{ADBDA811-3692-6758-50D7-277390AE1012}"/>
          </ac:spMkLst>
        </pc:spChg>
        <pc:spChg chg="add mod">
          <ac:chgData name="Miguel Pinto Martins" userId="c40c43806d3ba804" providerId="LiveId" clId="{15BAE470-10F4-40EE-A974-547237E7980F}" dt="2025-05-08T13:57:58.552" v="10800" actId="255"/>
          <ac:spMkLst>
            <pc:docMk/>
            <pc:sldMk cId="636178158" sldId="272"/>
            <ac:spMk id="7" creationId="{C617F750-99A7-83C3-CEAF-25DA5F686770}"/>
          </ac:spMkLst>
        </pc:spChg>
        <pc:spChg chg="add mod">
          <ac:chgData name="Miguel Pinto Martins" userId="c40c43806d3ba804" providerId="LiveId" clId="{15BAE470-10F4-40EE-A974-547237E7980F}" dt="2025-05-08T13:47:10.142" v="9340" actId="1035"/>
          <ac:spMkLst>
            <pc:docMk/>
            <pc:sldMk cId="636178158" sldId="272"/>
            <ac:spMk id="8" creationId="{51C22AA5-EDEC-A63C-A904-9CEB1E147C1A}"/>
          </ac:spMkLst>
        </pc:spChg>
        <pc:spChg chg="add mod">
          <ac:chgData name="Miguel Pinto Martins" userId="c40c43806d3ba804" providerId="LiveId" clId="{15BAE470-10F4-40EE-A974-547237E7980F}" dt="2025-05-08T13:48:16.529" v="9383" actId="1035"/>
          <ac:spMkLst>
            <pc:docMk/>
            <pc:sldMk cId="636178158" sldId="272"/>
            <ac:spMk id="9" creationId="{517A4B67-75B2-94E9-39E3-F776A076720E}"/>
          </ac:spMkLst>
        </pc:spChg>
        <pc:spChg chg="add mod">
          <ac:chgData name="Miguel Pinto Martins" userId="c40c43806d3ba804" providerId="LiveId" clId="{15BAE470-10F4-40EE-A974-547237E7980F}" dt="2025-05-08T13:49:25.553" v="9466" actId="14100"/>
          <ac:spMkLst>
            <pc:docMk/>
            <pc:sldMk cId="636178158" sldId="272"/>
            <ac:spMk id="10" creationId="{5C158419-18F8-9726-4FB0-88DD4B6A0E36}"/>
          </ac:spMkLst>
        </pc:spChg>
        <pc:spChg chg="add mod">
          <ac:chgData name="Miguel Pinto Martins" userId="c40c43806d3ba804" providerId="LiveId" clId="{15BAE470-10F4-40EE-A974-547237E7980F}" dt="2025-05-08T13:51:32.947" v="9823" actId="14100"/>
          <ac:spMkLst>
            <pc:docMk/>
            <pc:sldMk cId="636178158" sldId="272"/>
            <ac:spMk id="11" creationId="{D306E60B-C3C1-8424-6BED-83BC35CCA6C6}"/>
          </ac:spMkLst>
        </pc:spChg>
        <pc:spChg chg="add mod">
          <ac:chgData name="Miguel Pinto Martins" userId="c40c43806d3ba804" providerId="LiveId" clId="{15BAE470-10F4-40EE-A974-547237E7980F}" dt="2025-05-08T13:54:14.237" v="10146" actId="14100"/>
          <ac:spMkLst>
            <pc:docMk/>
            <pc:sldMk cId="636178158" sldId="272"/>
            <ac:spMk id="12" creationId="{1C24219D-0CBD-8DF6-C31F-FD6F44D753A1}"/>
          </ac:spMkLst>
        </pc:spChg>
        <pc:picChg chg="add mod modCrop">
          <ac:chgData name="Miguel Pinto Martins" userId="c40c43806d3ba804" providerId="LiveId" clId="{15BAE470-10F4-40EE-A974-547237E7980F}" dt="2025-05-08T11:42:55.686" v="9294" actId="1076"/>
          <ac:picMkLst>
            <pc:docMk/>
            <pc:sldMk cId="636178158" sldId="272"/>
            <ac:picMk id="6" creationId="{B4EB0613-2BDF-57AE-3EE5-B18C302C3D04}"/>
          </ac:picMkLst>
        </pc:picChg>
      </pc:sldChg>
      <pc:sldChg chg="addSp delSp modSp add mod modAnim">
        <pc:chgData name="Miguel Pinto Martins" userId="c40c43806d3ba804" providerId="LiveId" clId="{15BAE470-10F4-40EE-A974-547237E7980F}" dt="2025-05-08T14:01:14.618" v="11214" actId="1037"/>
        <pc:sldMkLst>
          <pc:docMk/>
          <pc:sldMk cId="1508834788" sldId="273"/>
        </pc:sldMkLst>
        <pc:spChg chg="mod">
          <ac:chgData name="Miguel Pinto Martins" userId="c40c43806d3ba804" providerId="LiveId" clId="{15BAE470-10F4-40EE-A974-547237E7980F}" dt="2025-05-08T13:58:49.629" v="10834" actId="20577"/>
          <ac:spMkLst>
            <pc:docMk/>
            <pc:sldMk cId="1508834788" sldId="273"/>
            <ac:spMk id="2" creationId="{12B63255-72FE-E414-401C-8BC773723075}"/>
          </ac:spMkLst>
        </pc:spChg>
        <pc:spChg chg="del">
          <ac:chgData name="Miguel Pinto Martins" userId="c40c43806d3ba804" providerId="LiveId" clId="{15BAE470-10F4-40EE-A974-547237E7980F}" dt="2025-05-08T13:58:51.804" v="10835" actId="478"/>
          <ac:spMkLst>
            <pc:docMk/>
            <pc:sldMk cId="1508834788" sldId="273"/>
            <ac:spMk id="3" creationId="{0B39BAD4-9E95-26DA-26B0-70DABFAD0B7C}"/>
          </ac:spMkLst>
        </pc:spChg>
        <pc:spChg chg="add mod">
          <ac:chgData name="Miguel Pinto Martins" userId="c40c43806d3ba804" providerId="LiveId" clId="{15BAE470-10F4-40EE-A974-547237E7980F}" dt="2025-05-08T14:01:03.511" v="11205" actId="14100"/>
          <ac:spMkLst>
            <pc:docMk/>
            <pc:sldMk cId="1508834788" sldId="273"/>
            <ac:spMk id="7" creationId="{2AB7BF90-92DA-0683-1972-8DAD857BA330}"/>
          </ac:spMkLst>
        </pc:spChg>
        <pc:spChg chg="add mod">
          <ac:chgData name="Miguel Pinto Martins" userId="c40c43806d3ba804" providerId="LiveId" clId="{15BAE470-10F4-40EE-A974-547237E7980F}" dt="2025-05-08T14:01:14.618" v="11214" actId="1037"/>
          <ac:spMkLst>
            <pc:docMk/>
            <pc:sldMk cId="1508834788" sldId="273"/>
            <ac:spMk id="8" creationId="{06463A14-2E2D-AB48-998D-1883D13A3FE2}"/>
          </ac:spMkLst>
        </pc:spChg>
        <pc:picChg chg="add mod">
          <ac:chgData name="Miguel Pinto Martins" userId="c40c43806d3ba804" providerId="LiveId" clId="{15BAE470-10F4-40EE-A974-547237E7980F}" dt="2025-05-08T13:59:22.744" v="10838" actId="1076"/>
          <ac:picMkLst>
            <pc:docMk/>
            <pc:sldMk cId="1508834788" sldId="273"/>
            <ac:picMk id="6" creationId="{5C4E08AD-34D7-AE4F-CB10-BCF58A427F22}"/>
          </ac:picMkLst>
        </pc:picChg>
      </pc:sldChg>
      <pc:sldChg chg="addSp delSp modSp add mod modAnim">
        <pc:chgData name="Miguel Pinto Martins" userId="c40c43806d3ba804" providerId="LiveId" clId="{15BAE470-10F4-40EE-A974-547237E7980F}" dt="2025-05-08T14:15:07.450" v="12641" actId="113"/>
        <pc:sldMkLst>
          <pc:docMk/>
          <pc:sldMk cId="3952837215" sldId="274"/>
        </pc:sldMkLst>
        <pc:spChg chg="mod">
          <ac:chgData name="Miguel Pinto Martins" userId="c40c43806d3ba804" providerId="LiveId" clId="{15BAE470-10F4-40EE-A974-547237E7980F}" dt="2025-05-08T14:01:28.193" v="11231" actId="20577"/>
          <ac:spMkLst>
            <pc:docMk/>
            <pc:sldMk cId="3952837215" sldId="274"/>
            <ac:spMk id="2" creationId="{AF003E03-5389-AD1C-8965-76B28794F17B}"/>
          </ac:spMkLst>
        </pc:spChg>
        <pc:spChg chg="del">
          <ac:chgData name="Miguel Pinto Martins" userId="c40c43806d3ba804" providerId="LiveId" clId="{15BAE470-10F4-40EE-A974-547237E7980F}" dt="2025-05-08T14:01:34.249" v="11232" actId="478"/>
          <ac:spMkLst>
            <pc:docMk/>
            <pc:sldMk cId="3952837215" sldId="274"/>
            <ac:spMk id="3" creationId="{DDF2248B-B641-3AE1-178D-94EE1ED4D8E6}"/>
          </ac:spMkLst>
        </pc:spChg>
        <pc:spChg chg="add del mod">
          <ac:chgData name="Miguel Pinto Martins" userId="c40c43806d3ba804" providerId="LiveId" clId="{15BAE470-10F4-40EE-A974-547237E7980F}" dt="2025-05-08T14:15:07.450" v="12641" actId="113"/>
          <ac:spMkLst>
            <pc:docMk/>
            <pc:sldMk cId="3952837215" sldId="274"/>
            <ac:spMk id="9" creationId="{98E3E0A3-5A38-8693-ED46-AA2A8BB86D8C}"/>
          </ac:spMkLst>
        </pc:spChg>
        <pc:spChg chg="add mod">
          <ac:chgData name="Miguel Pinto Martins" userId="c40c43806d3ba804" providerId="LiveId" clId="{15BAE470-10F4-40EE-A974-547237E7980F}" dt="2025-05-08T14:11:16.446" v="12249" actId="14100"/>
          <ac:spMkLst>
            <pc:docMk/>
            <pc:sldMk cId="3952837215" sldId="274"/>
            <ac:spMk id="10" creationId="{F2E970D8-54AF-8A14-BB5E-4C1D31D6E36A}"/>
          </ac:spMkLst>
        </pc:spChg>
        <pc:spChg chg="add mod">
          <ac:chgData name="Miguel Pinto Martins" userId="c40c43806d3ba804" providerId="LiveId" clId="{15BAE470-10F4-40EE-A974-547237E7980F}" dt="2025-05-08T14:11:56.994" v="12256" actId="14100"/>
          <ac:spMkLst>
            <pc:docMk/>
            <pc:sldMk cId="3952837215" sldId="274"/>
            <ac:spMk id="11" creationId="{B21AC31B-9C63-3BD9-A249-BDACA84C17B9}"/>
          </ac:spMkLst>
        </pc:spChg>
        <pc:spChg chg="add mod">
          <ac:chgData name="Miguel Pinto Martins" userId="c40c43806d3ba804" providerId="LiveId" clId="{15BAE470-10F4-40EE-A974-547237E7980F}" dt="2025-05-08T14:12:33.368" v="12343" actId="14100"/>
          <ac:spMkLst>
            <pc:docMk/>
            <pc:sldMk cId="3952837215" sldId="274"/>
            <ac:spMk id="13" creationId="{3D65C91D-24CA-B832-8C62-17B5F56D14DF}"/>
          </ac:spMkLst>
        </pc:spChg>
        <pc:spChg chg="add mod">
          <ac:chgData name="Miguel Pinto Martins" userId="c40c43806d3ba804" providerId="LiveId" clId="{15BAE470-10F4-40EE-A974-547237E7980F}" dt="2025-05-08T14:13:07.332" v="12351" actId="14100"/>
          <ac:spMkLst>
            <pc:docMk/>
            <pc:sldMk cId="3952837215" sldId="274"/>
            <ac:spMk id="14" creationId="{9824250A-A3C0-892A-8EDC-1903CE016653}"/>
          </ac:spMkLst>
        </pc:spChg>
        <pc:spChg chg="add mod">
          <ac:chgData name="Miguel Pinto Martins" userId="c40c43806d3ba804" providerId="LiveId" clId="{15BAE470-10F4-40EE-A974-547237E7980F}" dt="2025-05-08T14:14:59.488" v="12639" actId="1035"/>
          <ac:spMkLst>
            <pc:docMk/>
            <pc:sldMk cId="3952837215" sldId="274"/>
            <ac:spMk id="15" creationId="{72D2CFFF-122E-44C5-14C7-6A73B0DE636C}"/>
          </ac:spMkLst>
        </pc:spChg>
        <pc:graphicFrameChg chg="add del">
          <ac:chgData name="Miguel Pinto Martins" userId="c40c43806d3ba804" providerId="LiveId" clId="{15BAE470-10F4-40EE-A974-547237E7980F}" dt="2025-05-08T14:11:26.844" v="12251" actId="26606"/>
          <ac:graphicFrameMkLst>
            <pc:docMk/>
            <pc:sldMk cId="3952837215" sldId="274"/>
            <ac:graphicFrameMk id="12" creationId="{5F4BAAE1-8D99-55B2-97D0-7B5774B54B2B}"/>
          </ac:graphicFrameMkLst>
        </pc:graphicFrameChg>
        <pc:picChg chg="add mod">
          <ac:chgData name="Miguel Pinto Martins" userId="c40c43806d3ba804" providerId="LiveId" clId="{15BAE470-10F4-40EE-A974-547237E7980F}" dt="2025-05-08T14:01:55.732" v="11240" actId="1035"/>
          <ac:picMkLst>
            <pc:docMk/>
            <pc:sldMk cId="3952837215" sldId="274"/>
            <ac:picMk id="6" creationId="{B88CEDF2-0950-67CE-555C-0C27E1DACDB4}"/>
          </ac:picMkLst>
        </pc:picChg>
        <pc:picChg chg="add mod">
          <ac:chgData name="Miguel Pinto Martins" userId="c40c43806d3ba804" providerId="LiveId" clId="{15BAE470-10F4-40EE-A974-547237E7980F}" dt="2025-05-08T14:02:38.624" v="11243" actId="14100"/>
          <ac:picMkLst>
            <pc:docMk/>
            <pc:sldMk cId="3952837215" sldId="274"/>
            <ac:picMk id="8" creationId="{CD315850-54D7-A159-1B37-5A31FFC37F81}"/>
          </ac:picMkLst>
        </pc:picChg>
      </pc:sldChg>
      <pc:sldChg chg="addSp delSp modSp add mod modAnim">
        <pc:chgData name="Miguel Pinto Martins" userId="c40c43806d3ba804" providerId="LiveId" clId="{15BAE470-10F4-40EE-A974-547237E7980F}" dt="2025-05-08T14:36:15.031" v="13419" actId="20577"/>
        <pc:sldMkLst>
          <pc:docMk/>
          <pc:sldMk cId="2771711669" sldId="275"/>
        </pc:sldMkLst>
        <pc:spChg chg="mod">
          <ac:chgData name="Miguel Pinto Martins" userId="c40c43806d3ba804" providerId="LiveId" clId="{15BAE470-10F4-40EE-A974-547237E7980F}" dt="2025-05-08T14:15:49.709" v="12675" actId="20577"/>
          <ac:spMkLst>
            <pc:docMk/>
            <pc:sldMk cId="2771711669" sldId="275"/>
            <ac:spMk id="2" creationId="{6C364779-C46D-C86C-0574-9F954944F476}"/>
          </ac:spMkLst>
        </pc:spChg>
        <pc:spChg chg="del">
          <ac:chgData name="Miguel Pinto Martins" userId="c40c43806d3ba804" providerId="LiveId" clId="{15BAE470-10F4-40EE-A974-547237E7980F}" dt="2025-05-08T14:27:00.070" v="12679" actId="478"/>
          <ac:spMkLst>
            <pc:docMk/>
            <pc:sldMk cId="2771711669" sldId="275"/>
            <ac:spMk id="3" creationId="{C174C175-B7EF-F8C0-1FE6-30E2564F53A9}"/>
          </ac:spMkLst>
        </pc:spChg>
        <pc:spChg chg="add mod">
          <ac:chgData name="Miguel Pinto Martins" userId="c40c43806d3ba804" providerId="LiveId" clId="{15BAE470-10F4-40EE-A974-547237E7980F}" dt="2025-05-08T14:36:15.031" v="13419" actId="20577"/>
          <ac:spMkLst>
            <pc:docMk/>
            <pc:sldMk cId="2771711669" sldId="275"/>
            <ac:spMk id="7" creationId="{DDCFAECC-863E-023E-15A1-DC8590093958}"/>
          </ac:spMkLst>
        </pc:spChg>
        <pc:spChg chg="add mod">
          <ac:chgData name="Miguel Pinto Martins" userId="c40c43806d3ba804" providerId="LiveId" clId="{15BAE470-10F4-40EE-A974-547237E7980F}" dt="2025-05-08T14:35:25.014" v="13406" actId="14100"/>
          <ac:spMkLst>
            <pc:docMk/>
            <pc:sldMk cId="2771711669" sldId="275"/>
            <ac:spMk id="8" creationId="{CCE26C15-D20F-4FE1-447D-AA31E511AFC6}"/>
          </ac:spMkLst>
        </pc:spChg>
        <pc:spChg chg="add mod">
          <ac:chgData name="Miguel Pinto Martins" userId="c40c43806d3ba804" providerId="LiveId" clId="{15BAE470-10F4-40EE-A974-547237E7980F}" dt="2025-05-08T14:35:37.652" v="13409" actId="14100"/>
          <ac:spMkLst>
            <pc:docMk/>
            <pc:sldMk cId="2771711669" sldId="275"/>
            <ac:spMk id="9" creationId="{6F6773EF-92B4-DB6A-59C5-9F675D1A5E95}"/>
          </ac:spMkLst>
        </pc:spChg>
        <pc:spChg chg="add mod">
          <ac:chgData name="Miguel Pinto Martins" userId="c40c43806d3ba804" providerId="LiveId" clId="{15BAE470-10F4-40EE-A974-547237E7980F}" dt="2025-05-08T14:35:49.617" v="13414" actId="1035"/>
          <ac:spMkLst>
            <pc:docMk/>
            <pc:sldMk cId="2771711669" sldId="275"/>
            <ac:spMk id="10" creationId="{48BEA65F-1573-ACD0-274E-DCBE1EA7B52B}"/>
          </ac:spMkLst>
        </pc:spChg>
        <pc:picChg chg="add mod">
          <ac:chgData name="Miguel Pinto Martins" userId="c40c43806d3ba804" providerId="LiveId" clId="{15BAE470-10F4-40EE-A974-547237E7980F}" dt="2025-05-08T14:27:05.137" v="12681" actId="1076"/>
          <ac:picMkLst>
            <pc:docMk/>
            <pc:sldMk cId="2771711669" sldId="275"/>
            <ac:picMk id="6" creationId="{D826F046-1D96-F6AB-79E9-CF6398843ECF}"/>
          </ac:picMkLst>
        </pc:picChg>
      </pc:sldChg>
      <pc:sldChg chg="addSp delSp modSp add mod modAnim">
        <pc:chgData name="Miguel Pinto Martins" userId="c40c43806d3ba804" providerId="LiveId" clId="{15BAE470-10F4-40EE-A974-547237E7980F}" dt="2025-05-08T14:38:26.874" v="13463" actId="14100"/>
        <pc:sldMkLst>
          <pc:docMk/>
          <pc:sldMk cId="31442850" sldId="276"/>
        </pc:sldMkLst>
        <pc:spChg chg="mod">
          <ac:chgData name="Miguel Pinto Martins" userId="c40c43806d3ba804" providerId="LiveId" clId="{15BAE470-10F4-40EE-A974-547237E7980F}" dt="2025-05-08T14:36:22.824" v="13447" actId="20577"/>
          <ac:spMkLst>
            <pc:docMk/>
            <pc:sldMk cId="31442850" sldId="276"/>
            <ac:spMk id="2" creationId="{E38EAC28-AD24-94D7-1EBD-B1A90F3D8B88}"/>
          </ac:spMkLst>
        </pc:spChg>
        <pc:spChg chg="del">
          <ac:chgData name="Miguel Pinto Martins" userId="c40c43806d3ba804" providerId="LiveId" clId="{15BAE470-10F4-40EE-A974-547237E7980F}" dt="2025-05-08T14:36:26.288" v="13448" actId="478"/>
          <ac:spMkLst>
            <pc:docMk/>
            <pc:sldMk cId="31442850" sldId="276"/>
            <ac:spMk id="3" creationId="{9B26F097-6BE1-6217-9016-2B5B39980F99}"/>
          </ac:spMkLst>
        </pc:spChg>
        <pc:spChg chg="add mod">
          <ac:chgData name="Miguel Pinto Martins" userId="c40c43806d3ba804" providerId="LiveId" clId="{15BAE470-10F4-40EE-A974-547237E7980F}" dt="2025-05-08T14:38:26.874" v="13463" actId="14100"/>
          <ac:spMkLst>
            <pc:docMk/>
            <pc:sldMk cId="31442850" sldId="276"/>
            <ac:spMk id="9" creationId="{F77F2C3E-878D-4CA3-254B-45534154B25E}"/>
          </ac:spMkLst>
        </pc:spChg>
        <pc:picChg chg="add mod">
          <ac:chgData name="Miguel Pinto Martins" userId="c40c43806d3ba804" providerId="LiveId" clId="{15BAE470-10F4-40EE-A974-547237E7980F}" dt="2025-05-08T14:37:05.180" v="13451" actId="1076"/>
          <ac:picMkLst>
            <pc:docMk/>
            <pc:sldMk cId="31442850" sldId="276"/>
            <ac:picMk id="6" creationId="{0053211C-DFDC-A118-CA09-998DAC366C8C}"/>
          </ac:picMkLst>
        </pc:picChg>
        <pc:picChg chg="add mod modCrop">
          <ac:chgData name="Miguel Pinto Martins" userId="c40c43806d3ba804" providerId="LiveId" clId="{15BAE470-10F4-40EE-A974-547237E7980F}" dt="2025-05-08T14:37:30.599" v="13454" actId="732"/>
          <ac:picMkLst>
            <pc:docMk/>
            <pc:sldMk cId="31442850" sldId="276"/>
            <ac:picMk id="8" creationId="{0FC0BA75-B758-7E04-8CDF-D3DF7A01F5C5}"/>
          </ac:picMkLst>
        </pc:picChg>
        <pc:picChg chg="add mod">
          <ac:chgData name="Miguel Pinto Martins" userId="c40c43806d3ba804" providerId="LiveId" clId="{15BAE470-10F4-40EE-A974-547237E7980F}" dt="2025-05-08T14:38:00.319" v="13460" actId="14100"/>
          <ac:picMkLst>
            <pc:docMk/>
            <pc:sldMk cId="31442850" sldId="276"/>
            <ac:picMk id="4098" creationId="{31BC2EA6-FAFA-F601-5794-03BAC29E173E}"/>
          </ac:picMkLst>
        </pc:picChg>
      </pc:sldChg>
      <pc:sldChg chg="addSp delSp modSp add mod modAnim">
        <pc:chgData name="Miguel Pinto Martins" userId="c40c43806d3ba804" providerId="LiveId" clId="{15BAE470-10F4-40EE-A974-547237E7980F}" dt="2025-05-08T14:43:02.568" v="13759" actId="14100"/>
        <pc:sldMkLst>
          <pc:docMk/>
          <pc:sldMk cId="1175934008" sldId="277"/>
        </pc:sldMkLst>
        <pc:spChg chg="mod">
          <ac:chgData name="Miguel Pinto Martins" userId="c40c43806d3ba804" providerId="LiveId" clId="{15BAE470-10F4-40EE-A974-547237E7980F}" dt="2025-05-08T14:38:44.531" v="13514" actId="20577"/>
          <ac:spMkLst>
            <pc:docMk/>
            <pc:sldMk cId="1175934008" sldId="277"/>
            <ac:spMk id="2" creationId="{7724D3D2-6679-7B3C-D97D-61C69F41497D}"/>
          </ac:spMkLst>
        </pc:spChg>
        <pc:spChg chg="del">
          <ac:chgData name="Miguel Pinto Martins" userId="c40c43806d3ba804" providerId="LiveId" clId="{15BAE470-10F4-40EE-A974-547237E7980F}" dt="2025-05-08T14:38:46.749" v="13515" actId="478"/>
          <ac:spMkLst>
            <pc:docMk/>
            <pc:sldMk cId="1175934008" sldId="277"/>
            <ac:spMk id="3" creationId="{11E074AE-83B1-6B5F-5C37-754E395A143A}"/>
          </ac:spMkLst>
        </pc:spChg>
        <pc:spChg chg="add mod">
          <ac:chgData name="Miguel Pinto Martins" userId="c40c43806d3ba804" providerId="LiveId" clId="{15BAE470-10F4-40EE-A974-547237E7980F}" dt="2025-05-08T14:42:48.021" v="13756" actId="1076"/>
          <ac:spMkLst>
            <pc:docMk/>
            <pc:sldMk cId="1175934008" sldId="277"/>
            <ac:spMk id="4" creationId="{D142B6FC-5119-3221-2F08-B69F746BC93F}"/>
          </ac:spMkLst>
        </pc:spChg>
        <pc:spChg chg="add mod">
          <ac:chgData name="Miguel Pinto Martins" userId="c40c43806d3ba804" providerId="LiveId" clId="{15BAE470-10F4-40EE-A974-547237E7980F}" dt="2025-05-08T14:42:29.985" v="13752" actId="1076"/>
          <ac:spMkLst>
            <pc:docMk/>
            <pc:sldMk cId="1175934008" sldId="277"/>
            <ac:spMk id="10" creationId="{2116BC7B-3E36-478C-042A-2A5D5DF15FF9}"/>
          </ac:spMkLst>
        </pc:spChg>
        <pc:picChg chg="add mod">
          <ac:chgData name="Miguel Pinto Martins" userId="c40c43806d3ba804" providerId="LiveId" clId="{15BAE470-10F4-40EE-A974-547237E7980F}" dt="2025-05-08T14:40:21.833" v="13648" actId="14100"/>
          <ac:picMkLst>
            <pc:docMk/>
            <pc:sldMk cId="1175934008" sldId="277"/>
            <ac:picMk id="7" creationId="{32743BD2-B056-6A79-D982-271CCC56725C}"/>
          </ac:picMkLst>
        </pc:picChg>
        <pc:picChg chg="add mod modCrop">
          <ac:chgData name="Miguel Pinto Martins" userId="c40c43806d3ba804" providerId="LiveId" clId="{15BAE470-10F4-40EE-A974-547237E7980F}" dt="2025-05-08T14:42:29.985" v="13752" actId="1076"/>
          <ac:picMkLst>
            <pc:docMk/>
            <pc:sldMk cId="1175934008" sldId="277"/>
            <ac:picMk id="9" creationId="{ED6A7CC7-BBED-373A-8850-09E4A9F840AD}"/>
          </ac:picMkLst>
        </pc:picChg>
        <pc:picChg chg="add mod">
          <ac:chgData name="Miguel Pinto Martins" userId="c40c43806d3ba804" providerId="LiveId" clId="{15BAE470-10F4-40EE-A974-547237E7980F}" dt="2025-05-08T14:43:02.568" v="13759" actId="14100"/>
          <ac:picMkLst>
            <pc:docMk/>
            <pc:sldMk cId="1175934008" sldId="277"/>
            <ac:picMk id="5122" creationId="{9331AD7E-4111-0425-80FA-FACD423D8424}"/>
          </ac:picMkLst>
        </pc:picChg>
      </pc:sldChg>
      <pc:sldChg chg="modSp add mod">
        <pc:chgData name="Miguel Pinto Martins" userId="c40c43806d3ba804" providerId="LiveId" clId="{15BAE470-10F4-40EE-A974-547237E7980F}" dt="2025-05-08T14:58:08.232" v="14264" actId="404"/>
        <pc:sldMkLst>
          <pc:docMk/>
          <pc:sldMk cId="2329474066" sldId="278"/>
        </pc:sldMkLst>
        <pc:spChg chg="mod">
          <ac:chgData name="Miguel Pinto Martins" userId="c40c43806d3ba804" providerId="LiveId" clId="{15BAE470-10F4-40EE-A974-547237E7980F}" dt="2025-05-08T14:44:00.945" v="13824" actId="20577"/>
          <ac:spMkLst>
            <pc:docMk/>
            <pc:sldMk cId="2329474066" sldId="278"/>
            <ac:spMk id="2" creationId="{CD38CBB6-9574-5CA9-365C-8FE4F9B26B2B}"/>
          </ac:spMkLst>
        </pc:spChg>
        <pc:spChg chg="mod">
          <ac:chgData name="Miguel Pinto Martins" userId="c40c43806d3ba804" providerId="LiveId" clId="{15BAE470-10F4-40EE-A974-547237E7980F}" dt="2025-05-08T14:58:08.232" v="14264" actId="404"/>
          <ac:spMkLst>
            <pc:docMk/>
            <pc:sldMk cId="2329474066" sldId="278"/>
            <ac:spMk id="3" creationId="{661523D2-646E-DCAC-8B52-9DFB43942F15}"/>
          </ac:spMkLst>
        </pc:spChg>
      </pc:sldChg>
      <pc:sldChg chg="addSp delSp modSp add mod modAnim">
        <pc:chgData name="Miguel Pinto Martins" userId="c40c43806d3ba804" providerId="LiveId" clId="{15BAE470-10F4-40EE-A974-547237E7980F}" dt="2025-05-08T15:05:29.258" v="15262" actId="14100"/>
        <pc:sldMkLst>
          <pc:docMk/>
          <pc:sldMk cId="3459087941" sldId="279"/>
        </pc:sldMkLst>
        <pc:spChg chg="mod">
          <ac:chgData name="Miguel Pinto Martins" userId="c40c43806d3ba804" providerId="LiveId" clId="{15BAE470-10F4-40EE-A974-547237E7980F}" dt="2025-05-08T14:59:24.643" v="14393" actId="20577"/>
          <ac:spMkLst>
            <pc:docMk/>
            <pc:sldMk cId="3459087941" sldId="279"/>
            <ac:spMk id="2" creationId="{FD568D65-628D-F194-1047-A4B19717D4F6}"/>
          </ac:spMkLst>
        </pc:spChg>
        <pc:spChg chg="del">
          <ac:chgData name="Miguel Pinto Martins" userId="c40c43806d3ba804" providerId="LiveId" clId="{15BAE470-10F4-40EE-A974-547237E7980F}" dt="2025-05-08T14:59:35.750" v="14394" actId="478"/>
          <ac:spMkLst>
            <pc:docMk/>
            <pc:sldMk cId="3459087941" sldId="279"/>
            <ac:spMk id="3" creationId="{2FFC8C65-2F36-84A6-4434-5A52BAB3178A}"/>
          </ac:spMkLst>
        </pc:spChg>
        <pc:spChg chg="add mod">
          <ac:chgData name="Miguel Pinto Martins" userId="c40c43806d3ba804" providerId="LiveId" clId="{15BAE470-10F4-40EE-A974-547237E7980F}" dt="2025-05-08T15:05:12.751" v="15259" actId="207"/>
          <ac:spMkLst>
            <pc:docMk/>
            <pc:sldMk cId="3459087941" sldId="279"/>
            <ac:spMk id="7" creationId="{C18751BB-4A43-5D62-2626-06D5559AF680}"/>
          </ac:spMkLst>
        </pc:spChg>
        <pc:spChg chg="add mod">
          <ac:chgData name="Miguel Pinto Martins" userId="c40c43806d3ba804" providerId="LiveId" clId="{15BAE470-10F4-40EE-A974-547237E7980F}" dt="2025-05-08T15:05:29.258" v="15262" actId="14100"/>
          <ac:spMkLst>
            <pc:docMk/>
            <pc:sldMk cId="3459087941" sldId="279"/>
            <ac:spMk id="10" creationId="{E785DCA7-7E89-ED74-4C2A-01E50A573032}"/>
          </ac:spMkLst>
        </pc:spChg>
        <pc:picChg chg="add mod">
          <ac:chgData name="Miguel Pinto Martins" userId="c40c43806d3ba804" providerId="LiveId" clId="{15BAE470-10F4-40EE-A974-547237E7980F}" dt="2025-05-08T14:59:47.574" v="14398" actId="14100"/>
          <ac:picMkLst>
            <pc:docMk/>
            <pc:sldMk cId="3459087941" sldId="279"/>
            <ac:picMk id="6" creationId="{C0127105-A4BF-3594-92F9-B48D227AEE57}"/>
          </ac:picMkLst>
        </pc:picChg>
        <pc:picChg chg="add mod">
          <ac:chgData name="Miguel Pinto Martins" userId="c40c43806d3ba804" providerId="LiveId" clId="{15BAE470-10F4-40EE-A974-547237E7980F}" dt="2025-05-08T15:01:56.216" v="14726" actId="14100"/>
          <ac:picMkLst>
            <pc:docMk/>
            <pc:sldMk cId="3459087941" sldId="279"/>
            <ac:picMk id="9" creationId="{0A39D3D2-3B82-8B74-3B27-7FB218A11528}"/>
          </ac:picMkLst>
        </pc:picChg>
      </pc:sldChg>
      <pc:sldChg chg="addSp delSp modSp add mod modAnim">
        <pc:chgData name="Miguel Pinto Martins" userId="c40c43806d3ba804" providerId="LiveId" clId="{15BAE470-10F4-40EE-A974-547237E7980F}" dt="2025-05-08T15:36:03.542" v="16093"/>
        <pc:sldMkLst>
          <pc:docMk/>
          <pc:sldMk cId="644266467" sldId="280"/>
        </pc:sldMkLst>
        <pc:spChg chg="mod">
          <ac:chgData name="Miguel Pinto Martins" userId="c40c43806d3ba804" providerId="LiveId" clId="{15BAE470-10F4-40EE-A974-547237E7980F}" dt="2025-05-08T15:23:58.543" v="15323" actId="20577"/>
          <ac:spMkLst>
            <pc:docMk/>
            <pc:sldMk cId="644266467" sldId="280"/>
            <ac:spMk id="2" creationId="{9E366966-84B5-9B3B-72EF-34D71A27328D}"/>
          </ac:spMkLst>
        </pc:spChg>
        <pc:spChg chg="del">
          <ac:chgData name="Miguel Pinto Martins" userId="c40c43806d3ba804" providerId="LiveId" clId="{15BAE470-10F4-40EE-A974-547237E7980F}" dt="2025-05-08T15:24:00.377" v="15324" actId="478"/>
          <ac:spMkLst>
            <pc:docMk/>
            <pc:sldMk cId="644266467" sldId="280"/>
            <ac:spMk id="3" creationId="{53261F6C-6375-8C31-9074-33277176D0EC}"/>
          </ac:spMkLst>
        </pc:spChg>
        <pc:spChg chg="add mod">
          <ac:chgData name="Miguel Pinto Martins" userId="c40c43806d3ba804" providerId="LiveId" clId="{15BAE470-10F4-40EE-A974-547237E7980F}" dt="2025-05-08T15:34:42.104" v="16087" actId="20577"/>
          <ac:spMkLst>
            <pc:docMk/>
            <pc:sldMk cId="644266467" sldId="280"/>
            <ac:spMk id="7" creationId="{C51FC91B-8747-3A69-F5F5-0C5645FD98C3}"/>
          </ac:spMkLst>
        </pc:spChg>
        <pc:picChg chg="add mod modCrop">
          <ac:chgData name="Miguel Pinto Martins" userId="c40c43806d3ba804" providerId="LiveId" clId="{15BAE470-10F4-40EE-A974-547237E7980F}" dt="2025-05-08T15:24:22.014" v="15331" actId="14100"/>
          <ac:picMkLst>
            <pc:docMk/>
            <pc:sldMk cId="644266467" sldId="280"/>
            <ac:picMk id="6" creationId="{DC7D4362-2B02-7421-A39C-C12BEF22AEDD}"/>
          </ac:picMkLst>
        </pc:picChg>
        <pc:picChg chg="add mod">
          <ac:chgData name="Miguel Pinto Martins" userId="c40c43806d3ba804" providerId="LiveId" clId="{15BAE470-10F4-40EE-A974-547237E7980F}" dt="2025-05-08T15:35:59.967" v="16092" actId="14100"/>
          <ac:picMkLst>
            <pc:docMk/>
            <pc:sldMk cId="644266467" sldId="280"/>
            <ac:picMk id="9" creationId="{B50CA96C-C392-CA49-C720-C9F0C558E43C}"/>
          </ac:picMkLst>
        </pc:picChg>
      </pc:sldChg>
      <pc:sldChg chg="addSp modSp add mod modAnim">
        <pc:chgData name="Miguel Pinto Martins" userId="c40c43806d3ba804" providerId="LiveId" clId="{15BAE470-10F4-40EE-A974-547237E7980F}" dt="2025-05-08T15:45:32.486" v="16567" actId="20577"/>
        <pc:sldMkLst>
          <pc:docMk/>
          <pc:sldMk cId="947480356" sldId="281"/>
        </pc:sldMkLst>
        <pc:spChg chg="mod">
          <ac:chgData name="Miguel Pinto Martins" userId="c40c43806d3ba804" providerId="LiveId" clId="{15BAE470-10F4-40EE-A974-547237E7980F}" dt="2025-05-08T15:39:24.403" v="16543" actId="20577"/>
          <ac:spMkLst>
            <pc:docMk/>
            <pc:sldMk cId="947480356" sldId="281"/>
            <ac:spMk id="2" creationId="{B4D5E2FE-B8A8-99B4-C1A3-12C37A6D7143}"/>
          </ac:spMkLst>
        </pc:spChg>
        <pc:spChg chg="mod">
          <ac:chgData name="Miguel Pinto Martins" userId="c40c43806d3ba804" providerId="LiveId" clId="{15BAE470-10F4-40EE-A974-547237E7980F}" dt="2025-05-08T15:45:32.486" v="16567" actId="20577"/>
          <ac:spMkLst>
            <pc:docMk/>
            <pc:sldMk cId="947480356" sldId="281"/>
            <ac:spMk id="3" creationId="{E69F9181-4008-0562-36BB-3328DE5623E6}"/>
          </ac:spMkLst>
        </pc:spChg>
        <pc:picChg chg="add mod">
          <ac:chgData name="Miguel Pinto Martins" userId="c40c43806d3ba804" providerId="LiveId" clId="{15BAE470-10F4-40EE-A974-547237E7980F}" dt="2025-05-08T15:37:10.025" v="16197" actId="1076"/>
          <ac:picMkLst>
            <pc:docMk/>
            <pc:sldMk cId="947480356" sldId="281"/>
            <ac:picMk id="4" creationId="{44D15662-E885-8192-ABBC-A36C648E64BA}"/>
          </ac:picMkLst>
        </pc:picChg>
      </pc:sldChg>
      <pc:sldChg chg="addSp delSp modSp add mod">
        <pc:chgData name="Miguel Pinto Martins" userId="c40c43806d3ba804" providerId="LiveId" clId="{15BAE470-10F4-40EE-A974-547237E7980F}" dt="2025-05-08T15:49:21.917" v="16957" actId="1076"/>
        <pc:sldMkLst>
          <pc:docMk/>
          <pc:sldMk cId="305579851" sldId="282"/>
        </pc:sldMkLst>
        <pc:spChg chg="mod">
          <ac:chgData name="Miguel Pinto Martins" userId="c40c43806d3ba804" providerId="LiveId" clId="{15BAE470-10F4-40EE-A974-547237E7980F}" dt="2025-05-08T15:39:10.904" v="16521" actId="20577"/>
          <ac:spMkLst>
            <pc:docMk/>
            <pc:sldMk cId="305579851" sldId="282"/>
            <ac:spMk id="2" creationId="{9C03ECC4-3D02-388F-76DB-E8694AD5BD61}"/>
          </ac:spMkLst>
        </pc:spChg>
        <pc:spChg chg="del">
          <ac:chgData name="Miguel Pinto Martins" userId="c40c43806d3ba804" providerId="LiveId" clId="{15BAE470-10F4-40EE-A974-547237E7980F}" dt="2025-05-08T15:45:52.662" v="16569" actId="478"/>
          <ac:spMkLst>
            <pc:docMk/>
            <pc:sldMk cId="305579851" sldId="282"/>
            <ac:spMk id="3" creationId="{C5A53156-8E17-32A3-04D4-CA80555544D9}"/>
          </ac:spMkLst>
        </pc:spChg>
        <pc:spChg chg="add mod">
          <ac:chgData name="Miguel Pinto Martins" userId="c40c43806d3ba804" providerId="LiveId" clId="{15BAE470-10F4-40EE-A974-547237E7980F}" dt="2025-05-08T15:49:21.917" v="16957" actId="1076"/>
          <ac:spMkLst>
            <pc:docMk/>
            <pc:sldMk cId="305579851" sldId="282"/>
            <ac:spMk id="11" creationId="{04F6E42E-5C30-FAF1-CA9F-C0E776D498D9}"/>
          </ac:spMkLst>
        </pc:spChg>
        <pc:picChg chg="add mod">
          <ac:chgData name="Miguel Pinto Martins" userId="c40c43806d3ba804" providerId="LiveId" clId="{15BAE470-10F4-40EE-A974-547237E7980F}" dt="2025-05-08T15:45:54.929" v="16570" actId="1076"/>
          <ac:picMkLst>
            <pc:docMk/>
            <pc:sldMk cId="305579851" sldId="282"/>
            <ac:picMk id="6" creationId="{F8F59B7A-40D1-F543-CE66-EF96CBFE4B12}"/>
          </ac:picMkLst>
        </pc:picChg>
        <pc:picChg chg="add mod">
          <ac:chgData name="Miguel Pinto Martins" userId="c40c43806d3ba804" providerId="LiveId" clId="{15BAE470-10F4-40EE-A974-547237E7980F}" dt="2025-05-08T15:46:11.785" v="16573" actId="1076"/>
          <ac:picMkLst>
            <pc:docMk/>
            <pc:sldMk cId="305579851" sldId="282"/>
            <ac:picMk id="8" creationId="{732F4318-F92C-C1A9-257B-A3592132A077}"/>
          </ac:picMkLst>
        </pc:picChg>
        <pc:picChg chg="add mod">
          <ac:chgData name="Miguel Pinto Martins" userId="c40c43806d3ba804" providerId="LiveId" clId="{15BAE470-10F4-40EE-A974-547237E7980F}" dt="2025-05-08T15:46:32.717" v="16576" actId="1076"/>
          <ac:picMkLst>
            <pc:docMk/>
            <pc:sldMk cId="305579851" sldId="282"/>
            <ac:picMk id="10" creationId="{3054217F-5601-C856-18E4-80220ED70C35}"/>
          </ac:picMkLst>
        </pc:picChg>
      </pc:sldChg>
      <pc:sldChg chg="addSp delSp modSp add mod modAnim">
        <pc:chgData name="Miguel Pinto Martins" userId="c40c43806d3ba804" providerId="LiveId" clId="{15BAE470-10F4-40EE-A974-547237E7980F}" dt="2025-05-08T16:10:18.906" v="17883" actId="313"/>
        <pc:sldMkLst>
          <pc:docMk/>
          <pc:sldMk cId="1295487047" sldId="283"/>
        </pc:sldMkLst>
        <pc:spChg chg="mod">
          <ac:chgData name="Miguel Pinto Martins" userId="c40c43806d3ba804" providerId="LiveId" clId="{15BAE470-10F4-40EE-A974-547237E7980F}" dt="2025-05-08T16:06:00.839" v="17611" actId="20577"/>
          <ac:spMkLst>
            <pc:docMk/>
            <pc:sldMk cId="1295487047" sldId="283"/>
            <ac:spMk id="2" creationId="{4814E130-1AA6-00CE-D311-5DFE6615B9F3}"/>
          </ac:spMkLst>
        </pc:spChg>
        <pc:spChg chg="del">
          <ac:chgData name="Miguel Pinto Martins" userId="c40c43806d3ba804" providerId="LiveId" clId="{15BAE470-10F4-40EE-A974-547237E7980F}" dt="2025-05-08T16:06:02.811" v="17612" actId="478"/>
          <ac:spMkLst>
            <pc:docMk/>
            <pc:sldMk cId="1295487047" sldId="283"/>
            <ac:spMk id="3" creationId="{4B943079-882E-B73A-0D7F-55450E3A32D8}"/>
          </ac:spMkLst>
        </pc:spChg>
        <pc:spChg chg="add mod">
          <ac:chgData name="Miguel Pinto Martins" userId="c40c43806d3ba804" providerId="LiveId" clId="{15BAE470-10F4-40EE-A974-547237E7980F}" dt="2025-05-08T16:10:18.906" v="17883" actId="313"/>
          <ac:spMkLst>
            <pc:docMk/>
            <pc:sldMk cId="1295487047" sldId="283"/>
            <ac:spMk id="6" creationId="{984FD457-1F10-F4B3-D8FD-F502D0E618D2}"/>
          </ac:spMkLst>
        </pc:spChg>
        <pc:picChg chg="add mod">
          <ac:chgData name="Miguel Pinto Martins" userId="c40c43806d3ba804" providerId="LiveId" clId="{15BAE470-10F4-40EE-A974-547237E7980F}" dt="2025-05-08T16:07:05.032" v="17622" actId="14100"/>
          <ac:picMkLst>
            <pc:docMk/>
            <pc:sldMk cId="1295487047" sldId="283"/>
            <ac:picMk id="4" creationId="{A140D004-5C6B-265E-4032-E01B2D942E64}"/>
          </ac:picMkLst>
        </pc:picChg>
        <pc:picChg chg="add mod">
          <ac:chgData name="Miguel Pinto Martins" userId="c40c43806d3ba804" providerId="LiveId" clId="{15BAE470-10F4-40EE-A974-547237E7980F}" dt="2025-05-08T16:06:25.357" v="17617" actId="732"/>
          <ac:picMkLst>
            <pc:docMk/>
            <pc:sldMk cId="1295487047" sldId="283"/>
            <ac:picMk id="6146" creationId="{EF749F28-29D9-9033-D5A2-5F8DE678F34B}"/>
          </ac:picMkLst>
        </pc:picChg>
      </pc:sldChg>
      <pc:sldChg chg="addSp delSp modSp add mod">
        <pc:chgData name="Miguel Pinto Martins" userId="c40c43806d3ba804" providerId="LiveId" clId="{15BAE470-10F4-40EE-A974-547237E7980F}" dt="2025-05-08T16:02:56.705" v="17206" actId="20577"/>
        <pc:sldMkLst>
          <pc:docMk/>
          <pc:sldMk cId="3123939481" sldId="284"/>
        </pc:sldMkLst>
        <pc:spChg chg="mod">
          <ac:chgData name="Miguel Pinto Martins" userId="c40c43806d3ba804" providerId="LiveId" clId="{15BAE470-10F4-40EE-A974-547237E7980F}" dt="2025-05-08T16:01:40.163" v="17000" actId="20577"/>
          <ac:spMkLst>
            <pc:docMk/>
            <pc:sldMk cId="3123939481" sldId="284"/>
            <ac:spMk id="2" creationId="{E754416D-3D2E-0FE1-2B8F-B0429CB52396}"/>
          </ac:spMkLst>
        </pc:spChg>
        <pc:spChg chg="del">
          <ac:chgData name="Miguel Pinto Martins" userId="c40c43806d3ba804" providerId="LiveId" clId="{15BAE470-10F4-40EE-A974-547237E7980F}" dt="2025-05-08T16:01:43.441" v="17001" actId="478"/>
          <ac:spMkLst>
            <pc:docMk/>
            <pc:sldMk cId="3123939481" sldId="284"/>
            <ac:spMk id="3" creationId="{8EDC8EF4-7E6C-EF96-E263-9490A9B98278}"/>
          </ac:spMkLst>
        </pc:spChg>
        <pc:spChg chg="add mod">
          <ac:chgData name="Miguel Pinto Martins" userId="c40c43806d3ba804" providerId="LiveId" clId="{15BAE470-10F4-40EE-A974-547237E7980F}" dt="2025-05-08T16:02:56.705" v="17206" actId="20577"/>
          <ac:spMkLst>
            <pc:docMk/>
            <pc:sldMk cId="3123939481" sldId="284"/>
            <ac:spMk id="7" creationId="{0A18EC0F-74A9-6F75-12D8-BBA0A1D68C7F}"/>
          </ac:spMkLst>
        </pc:spChg>
        <pc:picChg chg="add mod">
          <ac:chgData name="Miguel Pinto Martins" userId="c40c43806d3ba804" providerId="LiveId" clId="{15BAE470-10F4-40EE-A974-547237E7980F}" dt="2025-05-08T16:02:00.641" v="17003" actId="1076"/>
          <ac:picMkLst>
            <pc:docMk/>
            <pc:sldMk cId="3123939481" sldId="284"/>
            <ac:picMk id="6" creationId="{4D7BC162-45A7-1673-529C-89789C3B1DF4}"/>
          </ac:picMkLst>
        </pc:picChg>
      </pc:sldChg>
      <pc:sldChg chg="addSp delSp modSp add mod">
        <pc:chgData name="Miguel Pinto Martins" userId="c40c43806d3ba804" providerId="LiveId" clId="{15BAE470-10F4-40EE-A974-547237E7980F}" dt="2025-05-08T16:05:52.789" v="17598" actId="20577"/>
        <pc:sldMkLst>
          <pc:docMk/>
          <pc:sldMk cId="3550245060" sldId="285"/>
        </pc:sldMkLst>
        <pc:spChg chg="mod">
          <ac:chgData name="Miguel Pinto Martins" userId="c40c43806d3ba804" providerId="LiveId" clId="{15BAE470-10F4-40EE-A974-547237E7980F}" dt="2025-05-08T16:03:07.093" v="17225" actId="20577"/>
          <ac:spMkLst>
            <pc:docMk/>
            <pc:sldMk cId="3550245060" sldId="285"/>
            <ac:spMk id="2" creationId="{021F76BD-3E62-694E-DB89-6E6819819013}"/>
          </ac:spMkLst>
        </pc:spChg>
        <pc:spChg chg="del">
          <ac:chgData name="Miguel Pinto Martins" userId="c40c43806d3ba804" providerId="LiveId" clId="{15BAE470-10F4-40EE-A974-547237E7980F}" dt="2025-05-08T16:03:10.021" v="17226" actId="478"/>
          <ac:spMkLst>
            <pc:docMk/>
            <pc:sldMk cId="3550245060" sldId="285"/>
            <ac:spMk id="3" creationId="{D779800A-4D1B-5AEF-0C18-7EE9F28C0484}"/>
          </ac:spMkLst>
        </pc:spChg>
        <pc:spChg chg="add mod">
          <ac:chgData name="Miguel Pinto Martins" userId="c40c43806d3ba804" providerId="LiveId" clId="{15BAE470-10F4-40EE-A974-547237E7980F}" dt="2025-05-08T16:05:52.789" v="17598" actId="20577"/>
          <ac:spMkLst>
            <pc:docMk/>
            <pc:sldMk cId="3550245060" sldId="285"/>
            <ac:spMk id="9" creationId="{D04BA8E1-FB0B-8D26-9EA0-9C5E99CE5A6C}"/>
          </ac:spMkLst>
        </pc:spChg>
        <pc:picChg chg="add mod">
          <ac:chgData name="Miguel Pinto Martins" userId="c40c43806d3ba804" providerId="LiveId" clId="{15BAE470-10F4-40EE-A974-547237E7980F}" dt="2025-05-08T16:04:50.571" v="17395" actId="1037"/>
          <ac:picMkLst>
            <pc:docMk/>
            <pc:sldMk cId="3550245060" sldId="285"/>
            <ac:picMk id="6" creationId="{4490C9C4-C0BF-4218-6BBE-23E798DB444D}"/>
          </ac:picMkLst>
        </pc:picChg>
        <pc:picChg chg="add mod">
          <ac:chgData name="Miguel Pinto Martins" userId="c40c43806d3ba804" providerId="LiveId" clId="{15BAE470-10F4-40EE-A974-547237E7980F}" dt="2025-05-08T16:04:50.571" v="17395" actId="1037"/>
          <ac:picMkLst>
            <pc:docMk/>
            <pc:sldMk cId="3550245060" sldId="285"/>
            <ac:picMk id="8" creationId="{6DA7CDA3-3803-3553-9BA7-1EDCB0D180E7}"/>
          </ac:picMkLst>
        </pc:picChg>
      </pc:sldChg>
      <pc:sldChg chg="modSp add mod">
        <pc:chgData name="Miguel Pinto Martins" userId="c40c43806d3ba804" providerId="LiveId" clId="{15BAE470-10F4-40EE-A974-547237E7980F}" dt="2025-05-08T16:10:39.327" v="17903" actId="20577"/>
        <pc:sldMkLst>
          <pc:docMk/>
          <pc:sldMk cId="4163519921" sldId="286"/>
        </pc:sldMkLst>
        <pc:spChg chg="mod">
          <ac:chgData name="Miguel Pinto Martins" userId="c40c43806d3ba804" providerId="LiveId" clId="{15BAE470-10F4-40EE-A974-547237E7980F}" dt="2025-05-08T16:10:39.327" v="17903" actId="20577"/>
          <ac:spMkLst>
            <pc:docMk/>
            <pc:sldMk cId="4163519921" sldId="286"/>
            <ac:spMk id="2" creationId="{55EF60ED-6EF0-41E6-ED29-9BEDCC13A3A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F607-F8AD-7520-C954-FBB6502FF3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A319710-732E-D100-6053-70804ED7F3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948C639-8519-1618-13A4-174904650344}"/>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5" name="Footer Placeholder 4">
            <a:extLst>
              <a:ext uri="{FF2B5EF4-FFF2-40B4-BE49-F238E27FC236}">
                <a16:creationId xmlns:a16="http://schemas.microsoft.com/office/drawing/2014/main" id="{5FB2B5E7-5806-D52A-A2EF-F578BF3A46B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627052E-50FD-5F70-7826-0E5994531E98}"/>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215514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4766-52B9-10F4-3110-D3D2C67E529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1075372-63F5-830C-44F2-3A8805EAA0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F629ED1-C4A6-3053-02E4-1E6FA0E37FC7}"/>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5" name="Footer Placeholder 4">
            <a:extLst>
              <a:ext uri="{FF2B5EF4-FFF2-40B4-BE49-F238E27FC236}">
                <a16:creationId xmlns:a16="http://schemas.microsoft.com/office/drawing/2014/main" id="{326B5744-DC13-BDCD-1007-5436B679474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CCA1D5B-9FA4-3F98-197A-E0E0B9CF9005}"/>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404628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B7932-12AF-C747-02FB-5D9C7E0E767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4D94F27-B86E-A40E-6718-FD122EFDF6B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1CBA0ED-DCF4-68ED-5C40-D4BD8E4B15D4}"/>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5" name="Footer Placeholder 4">
            <a:extLst>
              <a:ext uri="{FF2B5EF4-FFF2-40B4-BE49-F238E27FC236}">
                <a16:creationId xmlns:a16="http://schemas.microsoft.com/office/drawing/2014/main" id="{C00DC417-62EF-E433-3C4B-839B996E5F5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BA7C6D3-CB91-021F-D08D-917E7B75D546}"/>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321501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01D5-DEDE-1511-F5BA-6527E3945C9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B329615-A0D1-9F20-0704-D4D372130F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DA7992-80AD-5CD3-40B7-CA42C6A6CA82}"/>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5" name="Footer Placeholder 4">
            <a:extLst>
              <a:ext uri="{FF2B5EF4-FFF2-40B4-BE49-F238E27FC236}">
                <a16:creationId xmlns:a16="http://schemas.microsoft.com/office/drawing/2014/main" id="{FBC93896-896B-83DA-9AEE-BADFFA288A4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C8AF414-FDD8-E165-9579-9238BA50CF74}"/>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378447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50BB-85D9-E1D4-C406-E9BBFC3909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4E93D1D-64C2-20D1-BA02-B1BE7DDBFD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4EA9F1D-AF4F-7FBC-DF41-006310FA9337}"/>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5" name="Footer Placeholder 4">
            <a:extLst>
              <a:ext uri="{FF2B5EF4-FFF2-40B4-BE49-F238E27FC236}">
                <a16:creationId xmlns:a16="http://schemas.microsoft.com/office/drawing/2014/main" id="{359EDEDA-482E-033C-81C2-844D020C68D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94D092-0022-F4F7-B681-B73EF0B038C3}"/>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226695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13F6-A9E6-A335-3C27-BA547714A01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8C505C5-D5CA-1DAA-89C6-71991FDCF0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CA43318-ACD8-F39A-25D3-A03A065CEE6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016FADF-E358-3B70-1653-6B7A6B274AE9}"/>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6" name="Footer Placeholder 5">
            <a:extLst>
              <a:ext uri="{FF2B5EF4-FFF2-40B4-BE49-F238E27FC236}">
                <a16:creationId xmlns:a16="http://schemas.microsoft.com/office/drawing/2014/main" id="{A8839EA9-9A2E-714F-4BA6-242BBA80C60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1B9EECD-06C5-3DF5-59E9-5879C317D218}"/>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403165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18F6-78C1-EAD6-2B2C-082148346C8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09F3A9A-780A-6D90-71B8-0E2EC28DD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4F7D59-5C8B-8A7A-363D-338EF92269B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9730299-7F4D-D176-EA61-6103BD2AF5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D4F9AE-1B68-7CE2-0F48-7EB0B7D534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F29B21D-C2ED-5DEC-5231-2A0F63FEEF73}"/>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8" name="Footer Placeholder 7">
            <a:extLst>
              <a:ext uri="{FF2B5EF4-FFF2-40B4-BE49-F238E27FC236}">
                <a16:creationId xmlns:a16="http://schemas.microsoft.com/office/drawing/2014/main" id="{2AF5D5CC-3B5A-8997-291B-4855FB820C04}"/>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E2BEA65-B8A8-1DDB-5229-5D606CD8C15E}"/>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172154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F56F-4290-472F-A00A-A070149FB36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F2E7489-3FAF-C189-607F-6A1F725FAD2D}"/>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4" name="Footer Placeholder 3">
            <a:extLst>
              <a:ext uri="{FF2B5EF4-FFF2-40B4-BE49-F238E27FC236}">
                <a16:creationId xmlns:a16="http://schemas.microsoft.com/office/drawing/2014/main" id="{5756F7D0-B20F-463D-9CD0-4D0E3ACA98A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E42DBF7E-4DDE-39C6-738E-E067FB828AE8}"/>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379171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67CA01-A5EE-DC23-1D3E-E4C1B02125FC}"/>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3" name="Footer Placeholder 2">
            <a:extLst>
              <a:ext uri="{FF2B5EF4-FFF2-40B4-BE49-F238E27FC236}">
                <a16:creationId xmlns:a16="http://schemas.microsoft.com/office/drawing/2014/main" id="{AAE25CC2-6233-7D07-A183-32DBFBFDB376}"/>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4057270-4101-E81B-912A-92EE2B9B5C8F}"/>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100844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7F14-EC33-FD35-E890-A7EAEAE2E4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5B673CC-BDE1-3636-2AED-87B2D3305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AA95629F-0B94-5154-BC6B-D735FE041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FDB0F0-5E98-3ACB-8978-E96A4306316E}"/>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6" name="Footer Placeholder 5">
            <a:extLst>
              <a:ext uri="{FF2B5EF4-FFF2-40B4-BE49-F238E27FC236}">
                <a16:creationId xmlns:a16="http://schemas.microsoft.com/office/drawing/2014/main" id="{60C40DCA-A953-D46B-8E59-70166F9F17E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73409C0-D1F4-1423-A2B9-CA4DD33F1641}"/>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233798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227E-B516-7DA1-DA53-1A5384AA5E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EEC315B-ACEE-1303-E0CA-951C8BAC8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1C360FD8-7B7E-E741-EAAA-13B6FABC7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E3C9B4-CB89-6FA2-61A5-0C6ECB7B626D}"/>
              </a:ext>
            </a:extLst>
          </p:cNvPr>
          <p:cNvSpPr>
            <a:spLocks noGrp="1"/>
          </p:cNvSpPr>
          <p:nvPr>
            <p:ph type="dt" sz="half" idx="10"/>
          </p:nvPr>
        </p:nvSpPr>
        <p:spPr/>
        <p:txBody>
          <a:bodyPr/>
          <a:lstStyle/>
          <a:p>
            <a:fld id="{E718292F-F18A-47F6-A578-581109DF998D}" type="datetimeFigureOut">
              <a:rPr lang="en-GB" smtClean="0"/>
              <a:t>08/05/2025</a:t>
            </a:fld>
            <a:endParaRPr lang="en-GB" dirty="0"/>
          </a:p>
        </p:txBody>
      </p:sp>
      <p:sp>
        <p:nvSpPr>
          <p:cNvPr id="6" name="Footer Placeholder 5">
            <a:extLst>
              <a:ext uri="{FF2B5EF4-FFF2-40B4-BE49-F238E27FC236}">
                <a16:creationId xmlns:a16="http://schemas.microsoft.com/office/drawing/2014/main" id="{289D434E-968E-FCF2-7D31-47AB03F3816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4635AB4-FF36-C1B2-A394-01CAD5648C08}"/>
              </a:ext>
            </a:extLst>
          </p:cNvPr>
          <p:cNvSpPr>
            <a:spLocks noGrp="1"/>
          </p:cNvSpPr>
          <p:nvPr>
            <p:ph type="sldNum" sz="quarter" idx="12"/>
          </p:nvPr>
        </p:nvSpPr>
        <p:spPr/>
        <p:txBody>
          <a:bodyPr/>
          <a:lstStyle/>
          <a:p>
            <a:fld id="{496B1EB1-75E9-4C52-83D9-400977A166C7}" type="slidenum">
              <a:rPr lang="en-GB" smtClean="0"/>
              <a:t>‹#›</a:t>
            </a:fld>
            <a:endParaRPr lang="en-GB" dirty="0"/>
          </a:p>
        </p:txBody>
      </p:sp>
    </p:spTree>
    <p:extLst>
      <p:ext uri="{BB962C8B-B14F-4D97-AF65-F5344CB8AC3E}">
        <p14:creationId xmlns:p14="http://schemas.microsoft.com/office/powerpoint/2010/main" val="276821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0973A-8D37-EBFF-3255-380C154B4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28522B5-4D08-13A3-FBBB-6B042B80A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8C37A8-254E-3F2B-35B0-7B9EEE2B9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18292F-F18A-47F6-A578-581109DF998D}" type="datetimeFigureOut">
              <a:rPr lang="en-GB" smtClean="0"/>
              <a:t>08/05/2025</a:t>
            </a:fld>
            <a:endParaRPr lang="en-GB" dirty="0"/>
          </a:p>
        </p:txBody>
      </p:sp>
      <p:sp>
        <p:nvSpPr>
          <p:cNvPr id="5" name="Footer Placeholder 4">
            <a:extLst>
              <a:ext uri="{FF2B5EF4-FFF2-40B4-BE49-F238E27FC236}">
                <a16:creationId xmlns:a16="http://schemas.microsoft.com/office/drawing/2014/main" id="{216CD503-9AD7-9ECC-53A2-916DA57B5D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388E96D0-E7A9-6823-7ED3-2CF17693B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6B1EB1-75E9-4C52-83D9-400977A166C7}" type="slidenum">
              <a:rPr lang="en-GB" smtClean="0"/>
              <a:t>‹#›</a:t>
            </a:fld>
            <a:endParaRPr lang="en-GB" dirty="0"/>
          </a:p>
        </p:txBody>
      </p:sp>
    </p:spTree>
    <p:extLst>
      <p:ext uri="{BB962C8B-B14F-4D97-AF65-F5344CB8AC3E}">
        <p14:creationId xmlns:p14="http://schemas.microsoft.com/office/powerpoint/2010/main" val="262046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A9FF-7171-1DA4-428F-E3FFAF5CA78E}"/>
              </a:ext>
            </a:extLst>
          </p:cNvPr>
          <p:cNvSpPr>
            <a:spLocks noGrp="1"/>
          </p:cNvSpPr>
          <p:nvPr>
            <p:ph type="ctrTitle"/>
          </p:nvPr>
        </p:nvSpPr>
        <p:spPr>
          <a:xfrm>
            <a:off x="1524000" y="415279"/>
            <a:ext cx="9144000" cy="2387600"/>
          </a:xfrm>
        </p:spPr>
        <p:txBody>
          <a:bodyPr>
            <a:normAutofit/>
          </a:bodyPr>
          <a:lstStyle/>
          <a:p>
            <a:r>
              <a:rPr lang="en-GB" dirty="0"/>
              <a:t>ECS Student workshop</a:t>
            </a:r>
          </a:p>
        </p:txBody>
      </p:sp>
      <p:sp>
        <p:nvSpPr>
          <p:cNvPr id="3" name="Subtitle 2">
            <a:extLst>
              <a:ext uri="{FF2B5EF4-FFF2-40B4-BE49-F238E27FC236}">
                <a16:creationId xmlns:a16="http://schemas.microsoft.com/office/drawing/2014/main" id="{DE9153F3-4A48-7AA6-B82F-BC5F3414E366}"/>
              </a:ext>
            </a:extLst>
          </p:cNvPr>
          <p:cNvSpPr>
            <a:spLocks noGrp="1"/>
          </p:cNvSpPr>
          <p:nvPr>
            <p:ph type="subTitle" idx="1"/>
          </p:nvPr>
        </p:nvSpPr>
        <p:spPr>
          <a:xfrm>
            <a:off x="1524000" y="2894953"/>
            <a:ext cx="9144000" cy="2133599"/>
          </a:xfrm>
        </p:spPr>
        <p:txBody>
          <a:bodyPr>
            <a:normAutofit/>
          </a:bodyPr>
          <a:lstStyle/>
          <a:p>
            <a:r>
              <a:rPr lang="en-GB" dirty="0"/>
              <a:t>An introduction to R programming for cetacean data analysis</a:t>
            </a:r>
          </a:p>
          <a:p>
            <a:endParaRPr lang="en-GB" dirty="0"/>
          </a:p>
          <a:p>
            <a:r>
              <a:rPr lang="en-GB" b="1" dirty="0"/>
              <a:t>Miguel Martins (CEAUL, AIMM)</a:t>
            </a:r>
            <a:r>
              <a:rPr lang="en-GB" dirty="0"/>
              <a:t>;</a:t>
            </a:r>
            <a:r>
              <a:rPr lang="en-GB" b="1" dirty="0"/>
              <a:t> </a:t>
            </a:r>
            <a:r>
              <a:rPr lang="en-GB" dirty="0"/>
              <a:t>Moritz Klaassen (MARE); Catarina T. Fonseca (OKEANOS)</a:t>
            </a:r>
          </a:p>
          <a:p>
            <a:r>
              <a:rPr lang="en-GB" dirty="0"/>
              <a:t>Third session</a:t>
            </a:r>
          </a:p>
        </p:txBody>
      </p:sp>
      <p:pic>
        <p:nvPicPr>
          <p:cNvPr id="5" name="Picture 4" descr="A blue and red whale with text&#10;&#10;AI-generated content may be incorrect.">
            <a:extLst>
              <a:ext uri="{FF2B5EF4-FFF2-40B4-BE49-F238E27FC236}">
                <a16:creationId xmlns:a16="http://schemas.microsoft.com/office/drawing/2014/main" id="{9E374C6A-1A5B-0DF5-D3F1-FBFF1B0B0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1026" name="Picture 2" descr="CEAUL">
            <a:extLst>
              <a:ext uri="{FF2B5EF4-FFF2-40B4-BE49-F238E27FC236}">
                <a16:creationId xmlns:a16="http://schemas.microsoft.com/office/drawing/2014/main" id="{DC515347-3FD7-A6CE-8937-5EBD0677D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549" y="5469277"/>
            <a:ext cx="200025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MM Portugal - Associação para a Investigação do Meio Marinho">
            <a:extLst>
              <a:ext uri="{FF2B5EF4-FFF2-40B4-BE49-F238E27FC236}">
                <a16:creationId xmlns:a16="http://schemas.microsoft.com/office/drawing/2014/main" id="{751123EC-4EDD-9971-7817-EEFE71403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800" y="5299414"/>
            <a:ext cx="2309132" cy="1338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jeto MARE-Madeira">
            <a:extLst>
              <a:ext uri="{FF2B5EF4-FFF2-40B4-BE49-F238E27FC236}">
                <a16:creationId xmlns:a16="http://schemas.microsoft.com/office/drawing/2014/main" id="{1DB75267-BD7C-24FB-13F9-159E2FCC0D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2264" y="5439168"/>
            <a:ext cx="2309132" cy="9826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OKEANOS - Instituto de Investigação em Ciências do Mar * Fundação Gaspar  Frutuoso">
            <a:extLst>
              <a:ext uri="{FF2B5EF4-FFF2-40B4-BE49-F238E27FC236}">
                <a16:creationId xmlns:a16="http://schemas.microsoft.com/office/drawing/2014/main" id="{1F403846-C583-2B2B-3FD8-4C8FF25B3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4842" y="5355437"/>
            <a:ext cx="2453158" cy="122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38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C152D-BB74-5C0F-6B65-46807214B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28375-CEB5-8925-C138-8D856405AA6C}"/>
              </a:ext>
            </a:extLst>
          </p:cNvPr>
          <p:cNvSpPr>
            <a:spLocks noGrp="1"/>
          </p:cNvSpPr>
          <p:nvPr>
            <p:ph type="title"/>
          </p:nvPr>
        </p:nvSpPr>
        <p:spPr/>
        <p:txBody>
          <a:bodyPr/>
          <a:lstStyle/>
          <a:p>
            <a:r>
              <a:rPr lang="en-GB" dirty="0"/>
              <a:t>Mapping our observations – </a:t>
            </a:r>
            <a:br>
              <a:rPr lang="en-GB" dirty="0"/>
            </a:br>
            <a:r>
              <a:rPr lang="en-GB" dirty="0"/>
              <a:t>Adding isobathymetric lines</a:t>
            </a:r>
          </a:p>
        </p:txBody>
      </p:sp>
      <p:sp>
        <p:nvSpPr>
          <p:cNvPr id="3" name="Content Placeholder 2">
            <a:extLst>
              <a:ext uri="{FF2B5EF4-FFF2-40B4-BE49-F238E27FC236}">
                <a16:creationId xmlns:a16="http://schemas.microsoft.com/office/drawing/2014/main" id="{F0B135A0-D384-6327-BD43-4917AB678A49}"/>
              </a:ext>
            </a:extLst>
          </p:cNvPr>
          <p:cNvSpPr>
            <a:spLocks noGrp="1"/>
          </p:cNvSpPr>
          <p:nvPr>
            <p:ph idx="1"/>
          </p:nvPr>
        </p:nvSpPr>
        <p:spPr/>
        <p:txBody>
          <a:bodyPr/>
          <a:lstStyle/>
          <a:p>
            <a:endParaRPr lang="en-GB" dirty="0"/>
          </a:p>
        </p:txBody>
      </p:sp>
      <p:pic>
        <p:nvPicPr>
          <p:cNvPr id="5" name="Picture 4" descr="A blue and red whale with text&#10;&#10;AI-generated content may be incorrect.">
            <a:extLst>
              <a:ext uri="{FF2B5EF4-FFF2-40B4-BE49-F238E27FC236}">
                <a16:creationId xmlns:a16="http://schemas.microsoft.com/office/drawing/2014/main" id="{9D86AF07-F106-0054-83EC-F3D6DB402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2F7717BB-75B4-FD22-EBEB-713CD9EDB10F}"/>
              </a:ext>
            </a:extLst>
          </p:cNvPr>
          <p:cNvPicPr>
            <a:picLocks noChangeAspect="1"/>
          </p:cNvPicPr>
          <p:nvPr/>
        </p:nvPicPr>
        <p:blipFill>
          <a:blip r:embed="rId3"/>
          <a:srcRect r="60846"/>
          <a:stretch/>
        </p:blipFill>
        <p:spPr>
          <a:xfrm>
            <a:off x="838200" y="1619250"/>
            <a:ext cx="2495176" cy="5238750"/>
          </a:xfrm>
          <a:prstGeom prst="rect">
            <a:avLst/>
          </a:prstGeom>
        </p:spPr>
      </p:pic>
      <p:pic>
        <p:nvPicPr>
          <p:cNvPr id="2050" name="Picture 2">
            <a:extLst>
              <a:ext uri="{FF2B5EF4-FFF2-40B4-BE49-F238E27FC236}">
                <a16:creationId xmlns:a16="http://schemas.microsoft.com/office/drawing/2014/main" id="{5B3D54C2-EFC5-924A-8DAB-1A7BB3C9DF4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039" r="18434"/>
          <a:stretch/>
        </p:blipFill>
        <p:spPr bwMode="auto">
          <a:xfrm>
            <a:off x="4562475" y="1690688"/>
            <a:ext cx="4296151" cy="48305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95EC46B-5F6F-3FB1-1E00-3FBA6A579FE5}"/>
              </a:ext>
            </a:extLst>
          </p:cNvPr>
          <p:cNvSpPr/>
          <p:nvPr/>
        </p:nvSpPr>
        <p:spPr>
          <a:xfrm>
            <a:off x="1000125" y="1886743"/>
            <a:ext cx="664698" cy="169069"/>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FC2B43A5-9A0B-D530-FBA3-9B32003B01D3}"/>
              </a:ext>
            </a:extLst>
          </p:cNvPr>
          <p:cNvSpPr/>
          <p:nvPr/>
        </p:nvSpPr>
        <p:spPr>
          <a:xfrm>
            <a:off x="1019175" y="2496343"/>
            <a:ext cx="664698" cy="169069"/>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B8D68582-FEFF-ECAC-3AC0-23907DD446DC}"/>
              </a:ext>
            </a:extLst>
          </p:cNvPr>
          <p:cNvSpPr/>
          <p:nvPr/>
        </p:nvSpPr>
        <p:spPr>
          <a:xfrm>
            <a:off x="1095375" y="3153568"/>
            <a:ext cx="664698" cy="169069"/>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821C91F7-222D-15DD-024A-1062C5D6DDAE}"/>
              </a:ext>
            </a:extLst>
          </p:cNvPr>
          <p:cNvSpPr/>
          <p:nvPr/>
        </p:nvSpPr>
        <p:spPr>
          <a:xfrm>
            <a:off x="1190625" y="3791743"/>
            <a:ext cx="664698" cy="169069"/>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DBB2BA6E-2526-D71F-371B-74A70D5B0A48}"/>
              </a:ext>
            </a:extLst>
          </p:cNvPr>
          <p:cNvSpPr/>
          <p:nvPr/>
        </p:nvSpPr>
        <p:spPr>
          <a:xfrm>
            <a:off x="1285875" y="4420393"/>
            <a:ext cx="664698" cy="169069"/>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4E64A07B-B538-1BB3-719D-66321B6BE3C1}"/>
              </a:ext>
            </a:extLst>
          </p:cNvPr>
          <p:cNvSpPr/>
          <p:nvPr/>
        </p:nvSpPr>
        <p:spPr>
          <a:xfrm>
            <a:off x="1400175" y="5068093"/>
            <a:ext cx="664698" cy="169069"/>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9D048650-1F06-E9B3-2129-437D38D733DC}"/>
              </a:ext>
            </a:extLst>
          </p:cNvPr>
          <p:cNvSpPr/>
          <p:nvPr/>
        </p:nvSpPr>
        <p:spPr>
          <a:xfrm>
            <a:off x="1855324" y="1993105"/>
            <a:ext cx="1057086" cy="166689"/>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5C06C5BB-2E4F-DC1B-557C-8D6A5642D071}"/>
              </a:ext>
            </a:extLst>
          </p:cNvPr>
          <p:cNvSpPr/>
          <p:nvPr/>
        </p:nvSpPr>
        <p:spPr>
          <a:xfrm>
            <a:off x="1860745" y="2617785"/>
            <a:ext cx="1057086" cy="166689"/>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C4AE0E7B-2616-89DE-BED9-42A6D9A7F4CD}"/>
              </a:ext>
            </a:extLst>
          </p:cNvPr>
          <p:cNvSpPr/>
          <p:nvPr/>
        </p:nvSpPr>
        <p:spPr>
          <a:xfrm>
            <a:off x="1846079" y="3260154"/>
            <a:ext cx="1057086" cy="166689"/>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AA777CB4-6591-AC68-3774-E49D8F45FEC2}"/>
              </a:ext>
            </a:extLst>
          </p:cNvPr>
          <p:cNvSpPr/>
          <p:nvPr/>
        </p:nvSpPr>
        <p:spPr>
          <a:xfrm>
            <a:off x="1846079" y="3924524"/>
            <a:ext cx="1057086" cy="133125"/>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0ABB7AFA-A4F4-088E-0A86-38D22EA643CD}"/>
              </a:ext>
            </a:extLst>
          </p:cNvPr>
          <p:cNvSpPr/>
          <p:nvPr/>
        </p:nvSpPr>
        <p:spPr>
          <a:xfrm>
            <a:off x="1855324" y="4565983"/>
            <a:ext cx="1057086" cy="157849"/>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5CAEEE61-A5A0-A40D-378F-912FB11841E7}"/>
              </a:ext>
            </a:extLst>
          </p:cNvPr>
          <p:cNvSpPr/>
          <p:nvPr/>
        </p:nvSpPr>
        <p:spPr>
          <a:xfrm>
            <a:off x="1855324" y="5229776"/>
            <a:ext cx="1057086" cy="142324"/>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A3FD8072-185C-3CB9-C992-C7488378864E}"/>
              </a:ext>
            </a:extLst>
          </p:cNvPr>
          <p:cNvSpPr/>
          <p:nvPr/>
        </p:nvSpPr>
        <p:spPr>
          <a:xfrm>
            <a:off x="1683873" y="2132233"/>
            <a:ext cx="381000" cy="141291"/>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23FAFF1B-47E5-E86F-518C-31319065E1CA}"/>
              </a:ext>
            </a:extLst>
          </p:cNvPr>
          <p:cNvSpPr/>
          <p:nvPr/>
        </p:nvSpPr>
        <p:spPr>
          <a:xfrm>
            <a:off x="1655579" y="2779929"/>
            <a:ext cx="381000" cy="141291"/>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1B8FCE93-3543-85CD-7D50-603397B83B24}"/>
              </a:ext>
            </a:extLst>
          </p:cNvPr>
          <p:cNvSpPr/>
          <p:nvPr/>
        </p:nvSpPr>
        <p:spPr>
          <a:xfrm>
            <a:off x="1655579" y="3409024"/>
            <a:ext cx="381000" cy="141291"/>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8D0FB136-D508-A859-831E-E00A9E52D3F3}"/>
              </a:ext>
            </a:extLst>
          </p:cNvPr>
          <p:cNvSpPr/>
          <p:nvPr/>
        </p:nvSpPr>
        <p:spPr>
          <a:xfrm>
            <a:off x="1653808" y="4055943"/>
            <a:ext cx="381000" cy="141291"/>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5CF31171-C0FC-582F-C2B0-AE8911B75AD9}"/>
              </a:ext>
            </a:extLst>
          </p:cNvPr>
          <p:cNvSpPr/>
          <p:nvPr/>
        </p:nvSpPr>
        <p:spPr>
          <a:xfrm>
            <a:off x="1640741" y="4713730"/>
            <a:ext cx="381000" cy="141291"/>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C0FAA26E-A42F-CB77-0E48-528C1B156023}"/>
              </a:ext>
            </a:extLst>
          </p:cNvPr>
          <p:cNvSpPr/>
          <p:nvPr/>
        </p:nvSpPr>
        <p:spPr>
          <a:xfrm>
            <a:off x="1653808" y="5357697"/>
            <a:ext cx="381000" cy="141291"/>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86687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4A16D-C22C-71FA-F202-FA7B36F4F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55B09-8A27-8119-9133-1EC004A52739}"/>
              </a:ext>
            </a:extLst>
          </p:cNvPr>
          <p:cNvSpPr>
            <a:spLocks noGrp="1"/>
          </p:cNvSpPr>
          <p:nvPr>
            <p:ph type="title"/>
          </p:nvPr>
        </p:nvSpPr>
        <p:spPr/>
        <p:txBody>
          <a:bodyPr/>
          <a:lstStyle/>
          <a:p>
            <a:r>
              <a:rPr lang="en-GB" dirty="0"/>
              <a:t>Mapping our observations</a:t>
            </a:r>
          </a:p>
        </p:txBody>
      </p:sp>
      <p:pic>
        <p:nvPicPr>
          <p:cNvPr id="5" name="Picture 4" descr="A blue and red whale with text&#10;&#10;AI-generated content may be incorrect.">
            <a:extLst>
              <a:ext uri="{FF2B5EF4-FFF2-40B4-BE49-F238E27FC236}">
                <a16:creationId xmlns:a16="http://schemas.microsoft.com/office/drawing/2014/main" id="{D7685BC1-23F5-C8F2-CDE1-B86635ECA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1B546650-DA24-2C2C-ADE7-05A6503D3874}"/>
              </a:ext>
            </a:extLst>
          </p:cNvPr>
          <p:cNvPicPr>
            <a:picLocks noChangeAspect="1"/>
          </p:cNvPicPr>
          <p:nvPr/>
        </p:nvPicPr>
        <p:blipFill>
          <a:blip r:embed="rId3"/>
          <a:stretch>
            <a:fillRect/>
          </a:stretch>
        </p:blipFill>
        <p:spPr>
          <a:xfrm>
            <a:off x="285749" y="1313025"/>
            <a:ext cx="4442977" cy="5544975"/>
          </a:xfrm>
          <a:prstGeom prst="rect">
            <a:avLst/>
          </a:prstGeom>
        </p:spPr>
      </p:pic>
      <p:sp>
        <p:nvSpPr>
          <p:cNvPr id="7" name="TextBox 6">
            <a:extLst>
              <a:ext uri="{FF2B5EF4-FFF2-40B4-BE49-F238E27FC236}">
                <a16:creationId xmlns:a16="http://schemas.microsoft.com/office/drawing/2014/main" id="{EED86BA4-9C06-C1D2-4A78-CDD85CF6B4FF}"/>
              </a:ext>
            </a:extLst>
          </p:cNvPr>
          <p:cNvSpPr txBox="1"/>
          <p:nvPr/>
        </p:nvSpPr>
        <p:spPr>
          <a:xfrm>
            <a:off x="5638800" y="1690688"/>
            <a:ext cx="5934075" cy="4247317"/>
          </a:xfrm>
          <a:prstGeom prst="rect">
            <a:avLst/>
          </a:prstGeom>
          <a:noFill/>
        </p:spPr>
        <p:txBody>
          <a:bodyPr wrap="square" rtlCol="0">
            <a:spAutoFit/>
          </a:bodyPr>
          <a:lstStyle/>
          <a:p>
            <a:r>
              <a:rPr lang="en-GB" dirty="0"/>
              <a:t>We can finally add our observations into our map!</a:t>
            </a:r>
          </a:p>
          <a:p>
            <a:endParaRPr lang="en-GB" dirty="0"/>
          </a:p>
          <a:p>
            <a:r>
              <a:rPr lang="en-GB" dirty="0"/>
              <a:t>To distinguish our presences from the absences, let’s create datasets for each. Alternatively you could use the subset function:</a:t>
            </a:r>
          </a:p>
          <a:p>
            <a:r>
              <a:rPr lang="en-GB" dirty="0"/>
              <a:t>absences &lt;- subset(data, data$PA ==0)</a:t>
            </a:r>
          </a:p>
          <a:p>
            <a:r>
              <a:rPr lang="en-GB" dirty="0"/>
              <a:t>presences &lt;- subset(data, data$PA ==1)</a:t>
            </a:r>
          </a:p>
          <a:p>
            <a:endParaRPr lang="en-GB" dirty="0"/>
          </a:p>
          <a:p>
            <a:r>
              <a:rPr lang="en-GB" dirty="0"/>
              <a:t>We then add to our map object the points for the absences and then for the presences, so that the presences are on top of the absences.</a:t>
            </a:r>
          </a:p>
          <a:p>
            <a:endParaRPr lang="en-GB" dirty="0"/>
          </a:p>
          <a:p>
            <a:r>
              <a:rPr lang="en-GB" dirty="0"/>
              <a:t>Use different colours to distinguish the two. Additionally, you can change the point size.</a:t>
            </a:r>
          </a:p>
          <a:p>
            <a:endParaRPr lang="en-GB" dirty="0"/>
          </a:p>
        </p:txBody>
      </p:sp>
    </p:spTree>
    <p:extLst>
      <p:ext uri="{BB962C8B-B14F-4D97-AF65-F5344CB8AC3E}">
        <p14:creationId xmlns:p14="http://schemas.microsoft.com/office/powerpoint/2010/main" val="154078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C0496-7C99-2467-EF31-AD80E742D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950B52-82A8-2466-FAC5-5B46C28FD283}"/>
              </a:ext>
            </a:extLst>
          </p:cNvPr>
          <p:cNvSpPr>
            <a:spLocks noGrp="1"/>
          </p:cNvSpPr>
          <p:nvPr>
            <p:ph type="title"/>
          </p:nvPr>
        </p:nvSpPr>
        <p:spPr/>
        <p:txBody>
          <a:bodyPr/>
          <a:lstStyle/>
          <a:p>
            <a:r>
              <a:rPr lang="en-GB" dirty="0"/>
              <a:t>Mapping our observations –</a:t>
            </a:r>
            <a:br>
              <a:rPr lang="en-GB" dirty="0"/>
            </a:br>
            <a:r>
              <a:rPr lang="en-GB" dirty="0"/>
              <a:t>Adding north arrow and scale</a:t>
            </a:r>
          </a:p>
        </p:txBody>
      </p:sp>
      <p:pic>
        <p:nvPicPr>
          <p:cNvPr id="5" name="Picture 4" descr="A blue and red whale with text&#10;&#10;AI-generated content may be incorrect.">
            <a:extLst>
              <a:ext uri="{FF2B5EF4-FFF2-40B4-BE49-F238E27FC236}">
                <a16:creationId xmlns:a16="http://schemas.microsoft.com/office/drawing/2014/main" id="{E943E5C8-B87A-EBC0-A86B-00F79820B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2D7B8723-E4C8-77D7-8600-52629F6ED917}"/>
              </a:ext>
            </a:extLst>
          </p:cNvPr>
          <p:cNvPicPr>
            <a:picLocks noChangeAspect="1"/>
          </p:cNvPicPr>
          <p:nvPr/>
        </p:nvPicPr>
        <p:blipFill>
          <a:blip r:embed="rId3"/>
          <a:stretch>
            <a:fillRect/>
          </a:stretch>
        </p:blipFill>
        <p:spPr>
          <a:xfrm>
            <a:off x="375520" y="1807196"/>
            <a:ext cx="4301255" cy="5050804"/>
          </a:xfrm>
          <a:prstGeom prst="rect">
            <a:avLst/>
          </a:prstGeom>
        </p:spPr>
      </p:pic>
      <p:sp>
        <p:nvSpPr>
          <p:cNvPr id="3" name="TextBox 2">
            <a:extLst>
              <a:ext uri="{FF2B5EF4-FFF2-40B4-BE49-F238E27FC236}">
                <a16:creationId xmlns:a16="http://schemas.microsoft.com/office/drawing/2014/main" id="{2A7212F5-CCFE-F696-3C9A-F3BF682A2E7D}"/>
              </a:ext>
            </a:extLst>
          </p:cNvPr>
          <p:cNvSpPr txBox="1"/>
          <p:nvPr/>
        </p:nvSpPr>
        <p:spPr>
          <a:xfrm>
            <a:off x="5419725" y="1562672"/>
            <a:ext cx="5934075" cy="6317114"/>
          </a:xfrm>
          <a:prstGeom prst="rect">
            <a:avLst/>
          </a:prstGeom>
          <a:noFill/>
        </p:spPr>
        <p:txBody>
          <a:bodyPr wrap="square" rtlCol="0">
            <a:spAutoFit/>
          </a:bodyPr>
          <a:lstStyle/>
          <a:p>
            <a:r>
              <a:rPr lang="en-GB" sz="1750" dirty="0"/>
              <a:t>It is important to have a north arrow and a scale in our maps.</a:t>
            </a:r>
          </a:p>
          <a:p>
            <a:endParaRPr lang="en-GB" sz="1750" dirty="0"/>
          </a:p>
          <a:p>
            <a:r>
              <a:rPr lang="en-GB" sz="1750" dirty="0"/>
              <a:t>Let’s use the </a:t>
            </a:r>
            <a:r>
              <a:rPr lang="en-GB" sz="1750" dirty="0">
                <a:solidFill>
                  <a:srgbClr val="0070C0"/>
                </a:solidFill>
              </a:rPr>
              <a:t>annotation_north_arrow </a:t>
            </a:r>
            <a:r>
              <a:rPr lang="en-GB" sz="1750" dirty="0"/>
              <a:t>function. The </a:t>
            </a:r>
            <a:r>
              <a:rPr lang="en-GB" sz="1750" b="1" dirty="0"/>
              <a:t>location</a:t>
            </a:r>
            <a:r>
              <a:rPr lang="en-GB" sz="1750" dirty="0"/>
              <a:t> argument says “tl” which stands for top left. “tr” would be top right, “br” bottom right and “bl” bottom left. </a:t>
            </a:r>
          </a:p>
          <a:p>
            <a:r>
              <a:rPr lang="en-GB" sz="1750" dirty="0"/>
              <a:t>The </a:t>
            </a:r>
            <a:r>
              <a:rPr lang="en-GB" sz="1750" b="1" dirty="0"/>
              <a:t>which_north </a:t>
            </a:r>
            <a:r>
              <a:rPr lang="en-GB" sz="1750" dirty="0"/>
              <a:t>argument is set to true to give us the true north instead of the magnetic north. The </a:t>
            </a:r>
            <a:r>
              <a:rPr lang="en-GB" sz="1750" b="1" dirty="0"/>
              <a:t>pad_x</a:t>
            </a:r>
            <a:r>
              <a:rPr lang="en-GB" sz="1750" dirty="0"/>
              <a:t> and </a:t>
            </a:r>
            <a:r>
              <a:rPr lang="en-GB" sz="1750" b="1" dirty="0"/>
              <a:t>pad_y </a:t>
            </a:r>
            <a:r>
              <a:rPr lang="en-GB" sz="1750" dirty="0"/>
              <a:t>arguments push the arrow a bit to the side. You can change the </a:t>
            </a:r>
            <a:r>
              <a:rPr lang="en-GB" sz="1750" b="1" dirty="0"/>
              <a:t>style</a:t>
            </a:r>
            <a:r>
              <a:rPr lang="en-GB" sz="1750" dirty="0"/>
              <a:t> of the north arrow. Run </a:t>
            </a:r>
            <a:r>
              <a:rPr lang="en-GB" sz="1750" b="1" dirty="0"/>
              <a:t>?annotation_north_arrow </a:t>
            </a:r>
            <a:r>
              <a:rPr lang="en-GB" sz="1750" dirty="0"/>
              <a:t>to see the available styles.</a:t>
            </a:r>
          </a:p>
          <a:p>
            <a:endParaRPr lang="en-GB" sz="1750" dirty="0"/>
          </a:p>
          <a:p>
            <a:r>
              <a:rPr lang="en-GB" sz="1750" dirty="0"/>
              <a:t>The </a:t>
            </a:r>
            <a:r>
              <a:rPr lang="en-GB" sz="1750" dirty="0">
                <a:solidFill>
                  <a:srgbClr val="7030A0"/>
                </a:solidFill>
              </a:rPr>
              <a:t>annotation_scale</a:t>
            </a:r>
            <a:r>
              <a:rPr lang="en-GB" sz="1750" dirty="0"/>
              <a:t> function gives us the scale. The </a:t>
            </a:r>
            <a:r>
              <a:rPr lang="en-GB" sz="1750" b="1" dirty="0"/>
              <a:t>location</a:t>
            </a:r>
            <a:r>
              <a:rPr lang="en-GB" sz="1750" dirty="0"/>
              <a:t> argument works the same as with the </a:t>
            </a:r>
            <a:r>
              <a:rPr lang="en-GB" sz="1750" dirty="0">
                <a:solidFill>
                  <a:srgbClr val="0070C0"/>
                </a:solidFill>
              </a:rPr>
              <a:t>annotation_north_arrow</a:t>
            </a:r>
            <a:r>
              <a:rPr lang="en-GB" sz="1750" dirty="0"/>
              <a:t> function. The </a:t>
            </a:r>
            <a:r>
              <a:rPr lang="en-GB" sz="1750" b="1" dirty="0"/>
              <a:t>width_hint </a:t>
            </a:r>
            <a:r>
              <a:rPr lang="en-GB" sz="1750" dirty="0"/>
              <a:t>argument tells you how much space of the map will your scale occupy. If your map is in lat long coordinates you don’t have to specify units. But if it’s in another scale, for example, x and y coordinates with meters being the units, you have to specify it.</a:t>
            </a:r>
          </a:p>
          <a:p>
            <a:endParaRPr lang="en-GB" dirty="0"/>
          </a:p>
          <a:p>
            <a:endParaRPr lang="en-GB" dirty="0"/>
          </a:p>
          <a:p>
            <a:endParaRPr lang="en-GB" dirty="0"/>
          </a:p>
          <a:p>
            <a:endParaRPr lang="en-GB" dirty="0"/>
          </a:p>
        </p:txBody>
      </p:sp>
      <p:sp>
        <p:nvSpPr>
          <p:cNvPr id="4" name="Rectangle 3">
            <a:extLst>
              <a:ext uri="{FF2B5EF4-FFF2-40B4-BE49-F238E27FC236}">
                <a16:creationId xmlns:a16="http://schemas.microsoft.com/office/drawing/2014/main" id="{D3C67920-3987-BB3F-8516-F28D7BF5686B}"/>
              </a:ext>
            </a:extLst>
          </p:cNvPr>
          <p:cNvSpPr/>
          <p:nvPr/>
        </p:nvSpPr>
        <p:spPr>
          <a:xfrm>
            <a:off x="579500" y="2188495"/>
            <a:ext cx="1157859" cy="143225"/>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CCDBE022-D7F8-BF64-0EDA-7743A4147B00}"/>
              </a:ext>
            </a:extLst>
          </p:cNvPr>
          <p:cNvSpPr/>
          <p:nvPr/>
        </p:nvSpPr>
        <p:spPr>
          <a:xfrm>
            <a:off x="579500" y="2990241"/>
            <a:ext cx="846964" cy="143225"/>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9133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88754-B3B2-4142-DA4D-371148D64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A864F-0B48-5A1B-7E70-A47CBE254BD3}"/>
              </a:ext>
            </a:extLst>
          </p:cNvPr>
          <p:cNvSpPr>
            <a:spLocks noGrp="1"/>
          </p:cNvSpPr>
          <p:nvPr>
            <p:ph type="title"/>
          </p:nvPr>
        </p:nvSpPr>
        <p:spPr/>
        <p:txBody>
          <a:bodyPr/>
          <a:lstStyle/>
          <a:p>
            <a:r>
              <a:rPr lang="en-GB" dirty="0"/>
              <a:t>Regression models</a:t>
            </a:r>
          </a:p>
        </p:txBody>
      </p:sp>
      <p:pic>
        <p:nvPicPr>
          <p:cNvPr id="5" name="Picture 4" descr="A blue and red whale with text&#10;&#10;AI-generated content may be incorrect.">
            <a:extLst>
              <a:ext uri="{FF2B5EF4-FFF2-40B4-BE49-F238E27FC236}">
                <a16:creationId xmlns:a16="http://schemas.microsoft.com/office/drawing/2014/main" id="{C6256D16-00BA-B4F6-CEBD-BB0255F1A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1026" name="Picture 2" descr="Linear Regression">
            <a:extLst>
              <a:ext uri="{FF2B5EF4-FFF2-40B4-BE49-F238E27FC236}">
                <a16:creationId xmlns:a16="http://schemas.microsoft.com/office/drawing/2014/main" id="{2C3B7B27-F5F2-C073-4F5B-9B650CD6F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204" y="1690688"/>
            <a:ext cx="7410743" cy="502018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FEA845-3104-5DF9-F878-89886F9905EF}"/>
                  </a:ext>
                </a:extLst>
              </p:cNvPr>
              <p:cNvSpPr txBox="1"/>
              <p:nvPr/>
            </p:nvSpPr>
            <p:spPr>
              <a:xfrm>
                <a:off x="8385243" y="1984443"/>
                <a:ext cx="3219855" cy="465101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𝑖</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𝑗</m:t>
                          </m:r>
                          <m:r>
                            <a:rPr lang="en-GB" b="0" i="1" smtClean="0">
                              <a:latin typeface="Cambria Math" panose="02040503050406030204" pitchFamily="18" charset="0"/>
                            </a:rPr>
                            <m:t>=1</m:t>
                          </m:r>
                        </m:sub>
                        <m:sup>
                          <m:r>
                            <a:rPr lang="en-GB" b="0" i="1" smtClean="0">
                              <a:latin typeface="Cambria Math" panose="02040503050406030204" pitchFamily="18" charset="0"/>
                            </a:rPr>
                            <m:t>𝑘</m:t>
                          </m:r>
                        </m:sup>
                        <m:e>
                          <m:nary>
                            <m:naryPr>
                              <m:chr m:val="∑"/>
                              <m:ctrlPr>
                                <a:rPr lang="en-GB" i="1">
                                  <a:latin typeface="Cambria Math" panose="02040503050406030204" pitchFamily="18" charset="0"/>
                                </a:rPr>
                              </m:ctrlPr>
                            </m:naryPr>
                            <m:sub>
                              <m:r>
                                <a:rPr lang="en-GB" b="0" i="1" smtClean="0">
                                  <a:latin typeface="Cambria Math" panose="02040503050406030204" pitchFamily="18" charset="0"/>
                                </a:rPr>
                                <m:t>𝑖</m:t>
                              </m:r>
                              <m:r>
                                <a:rPr lang="en-GB" i="1">
                                  <a:latin typeface="Cambria Math" panose="02040503050406030204" pitchFamily="18" charset="0"/>
                                </a:rPr>
                                <m:t>=1</m:t>
                              </m:r>
                            </m:sub>
                            <m:sup>
                              <m:r>
                                <a:rPr lang="en-GB" b="0" i="1" smtClean="0">
                                  <a:latin typeface="Cambria Math" panose="02040503050406030204" pitchFamily="18" charset="0"/>
                                </a:rPr>
                                <m:t>𝑚</m:t>
                              </m:r>
                            </m:sup>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𝑗</m:t>
                                  </m:r>
                                </m:sub>
                              </m:sSub>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e>
                          </m:nary>
                        </m:e>
                      </m:nary>
                    </m:oMath>
                  </m:oMathPara>
                </a14:m>
                <a:endParaRPr lang="en-GB" dirty="0"/>
              </a:p>
              <a:p>
                <a:endParaRPr lang="en-GB" dirty="0"/>
              </a:p>
              <a:p>
                <a:r>
                  <a:rPr lang="en-GB" sz="1400" dirty="0"/>
                  <a:t>Linear regression might be the regression model everyone is most familiar with, but it has some assumptions.</a:t>
                </a:r>
              </a:p>
              <a:p>
                <a:endParaRPr lang="en-GB" sz="1400" dirty="0"/>
              </a:p>
              <a:p>
                <a:r>
                  <a:rPr lang="en-GB" sz="1400" dirty="0"/>
                  <a:t>It assumes that there is:</a:t>
                </a:r>
              </a:p>
              <a:p>
                <a:endParaRPr lang="en-GB" sz="1400" dirty="0"/>
              </a:p>
              <a:p>
                <a:pPr marL="285750" indent="-285750">
                  <a:buFont typeface="Arial" panose="020B0604020202020204" pitchFamily="34" charset="0"/>
                  <a:buChar char="•"/>
                </a:pPr>
                <a:r>
                  <a:rPr lang="en-GB" sz="1400" dirty="0">
                    <a:solidFill>
                      <a:srgbClr val="FF0000"/>
                    </a:solidFill>
                  </a:rPr>
                  <a:t>Linear relationship between Y and each x. </a:t>
                </a:r>
              </a:p>
              <a:p>
                <a:pPr marL="285750" indent="-285750">
                  <a:buFont typeface="Arial" panose="020B0604020202020204" pitchFamily="34" charset="0"/>
                  <a:buChar char="•"/>
                </a:pPr>
                <a:r>
                  <a:rPr lang="en-GB" sz="1400" dirty="0"/>
                  <a:t>Equal variance.</a:t>
                </a:r>
              </a:p>
              <a:p>
                <a:pPr marL="285750" indent="-285750">
                  <a:buFont typeface="Arial" panose="020B0604020202020204" pitchFamily="34" charset="0"/>
                  <a:buChar char="•"/>
                </a:pPr>
                <a:r>
                  <a:rPr lang="en-GB" sz="1400" dirty="0">
                    <a:solidFill>
                      <a:srgbClr val="FF0000"/>
                    </a:solidFill>
                  </a:rPr>
                  <a:t>Normality of error distribution</a:t>
                </a:r>
              </a:p>
              <a:p>
                <a:pPr marL="285750" indent="-285750">
                  <a:buFont typeface="Arial" panose="020B0604020202020204" pitchFamily="34" charset="0"/>
                  <a:buChar char="•"/>
                </a:pPr>
                <a:r>
                  <a:rPr lang="en-GB" sz="1400" dirty="0">
                    <a:solidFill>
                      <a:srgbClr val="FF0000"/>
                    </a:solidFill>
                  </a:rPr>
                  <a:t>Normality of data distribution</a:t>
                </a:r>
              </a:p>
              <a:p>
                <a:pPr marL="285750" indent="-285750">
                  <a:buFont typeface="Arial" panose="020B0604020202020204" pitchFamily="34" charset="0"/>
                  <a:buChar char="•"/>
                </a:pPr>
                <a:r>
                  <a:rPr lang="en-GB" sz="1400" dirty="0"/>
                  <a:t>Independence between observations</a:t>
                </a:r>
              </a:p>
              <a:p>
                <a:pPr marL="285750" indent="-285750">
                  <a:buFont typeface="Arial" panose="020B0604020202020204" pitchFamily="34" charset="0"/>
                  <a:buChar char="•"/>
                </a:pPr>
                <a:r>
                  <a:rPr lang="en-GB" sz="1400" dirty="0"/>
                  <a:t>No correlation between predictors and between predictors and errors</a:t>
                </a:r>
              </a:p>
            </p:txBody>
          </p:sp>
        </mc:Choice>
        <mc:Fallback>
          <p:sp>
            <p:nvSpPr>
              <p:cNvPr id="4" name="TextBox 3">
                <a:extLst>
                  <a:ext uri="{FF2B5EF4-FFF2-40B4-BE49-F238E27FC236}">
                    <a16:creationId xmlns:a16="http://schemas.microsoft.com/office/drawing/2014/main" id="{EAFEA845-3104-5DF9-F878-89886F9905EF}"/>
                  </a:ext>
                </a:extLst>
              </p:cNvPr>
              <p:cNvSpPr txBox="1">
                <a:spLocks noRot="1" noChangeAspect="1" noMove="1" noResize="1" noEditPoints="1" noAdjustHandles="1" noChangeArrowheads="1" noChangeShapeType="1" noTextEdit="1"/>
              </p:cNvSpPr>
              <p:nvPr/>
            </p:nvSpPr>
            <p:spPr>
              <a:xfrm>
                <a:off x="8385243" y="1984443"/>
                <a:ext cx="3219855" cy="4651017"/>
              </a:xfrm>
              <a:prstGeom prst="rect">
                <a:avLst/>
              </a:prstGeom>
              <a:blipFill>
                <a:blip r:embed="rId4"/>
                <a:stretch>
                  <a:fillRect l="-568"/>
                </a:stretch>
              </a:blipFill>
            </p:spPr>
            <p:txBody>
              <a:bodyPr/>
              <a:lstStyle/>
              <a:p>
                <a:r>
                  <a:rPr lang="en-GB">
                    <a:noFill/>
                  </a:rPr>
                  <a:t> </a:t>
                </a:r>
              </a:p>
            </p:txBody>
          </p:sp>
        </mc:Fallback>
      </mc:AlternateContent>
    </p:spTree>
    <p:extLst>
      <p:ext uri="{BB962C8B-B14F-4D97-AF65-F5344CB8AC3E}">
        <p14:creationId xmlns:p14="http://schemas.microsoft.com/office/powerpoint/2010/main" val="9846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008C9-6380-66A0-F2A7-706DF4276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EC8CE-2062-3670-5540-CE9C1D4CF342}"/>
              </a:ext>
            </a:extLst>
          </p:cNvPr>
          <p:cNvSpPr>
            <a:spLocks noGrp="1"/>
          </p:cNvSpPr>
          <p:nvPr>
            <p:ph type="title"/>
          </p:nvPr>
        </p:nvSpPr>
        <p:spPr/>
        <p:txBody>
          <a:bodyPr/>
          <a:lstStyle/>
          <a:p>
            <a:r>
              <a:rPr lang="en-GB" dirty="0"/>
              <a:t>One solution:</a:t>
            </a:r>
            <a:br>
              <a:rPr lang="en-GB" dirty="0"/>
            </a:br>
            <a:r>
              <a:rPr lang="en-GB" dirty="0"/>
              <a:t>Generalized Linear Models (GLMs)</a:t>
            </a:r>
          </a:p>
        </p:txBody>
      </p:sp>
      <p:sp>
        <p:nvSpPr>
          <p:cNvPr id="3" name="Content Placeholder 2">
            <a:extLst>
              <a:ext uri="{FF2B5EF4-FFF2-40B4-BE49-F238E27FC236}">
                <a16:creationId xmlns:a16="http://schemas.microsoft.com/office/drawing/2014/main" id="{B9DE836A-237D-0251-7836-41293F894275}"/>
              </a:ext>
            </a:extLst>
          </p:cNvPr>
          <p:cNvSpPr>
            <a:spLocks noGrp="1"/>
          </p:cNvSpPr>
          <p:nvPr>
            <p:ph idx="1"/>
          </p:nvPr>
        </p:nvSpPr>
        <p:spPr/>
        <p:txBody>
          <a:bodyPr>
            <a:normAutofit/>
          </a:bodyPr>
          <a:lstStyle/>
          <a:p>
            <a:r>
              <a:rPr lang="en-GB" sz="1600" dirty="0"/>
              <a:t>Our data is NOT normally distributed. We have 1’s (presences) and 0’s (absences). To model this data one could use the Binomial distribution, with Y ~ Bin (n, p), where Y is the presence of a dolphin, n is the number of observations (presences and absences included) we have and p is the probability of presence.</a:t>
            </a:r>
          </a:p>
          <a:p>
            <a:r>
              <a:rPr lang="en-GB" sz="1600" dirty="0"/>
              <a:t>If we used Linear regression, it would look something like this:</a:t>
            </a:r>
          </a:p>
          <a:p>
            <a:r>
              <a:rPr lang="en-GB" sz="1600" dirty="0"/>
              <a:t>The line predicts negative values, and values over 1. So, it doesn’t predict probabilities.</a:t>
            </a:r>
          </a:p>
          <a:p>
            <a:r>
              <a:rPr lang="en-GB" sz="1600" dirty="0"/>
              <a:t>We want to constrain the predicted values between 0 and 1.</a:t>
            </a:r>
          </a:p>
          <a:p>
            <a:r>
              <a:rPr lang="en-GB" sz="1600" dirty="0"/>
              <a:t>We can use GLMs for that. As the name suggests, GLMs are generalizations of linear models</a:t>
            </a:r>
          </a:p>
          <a:p>
            <a:pPr lvl="1"/>
            <a:r>
              <a:rPr lang="en-GB" sz="1200" dirty="0"/>
              <a:t>They can deal with non-normal data and don’t assume a distribution for the residuals</a:t>
            </a:r>
          </a:p>
          <a:p>
            <a:pPr lvl="1"/>
            <a:r>
              <a:rPr lang="en-GB" sz="1200" dirty="0"/>
              <a:t>They work by transforming our response variable using  a </a:t>
            </a:r>
            <a:r>
              <a:rPr lang="en-GB" sz="1200" b="1" dirty="0"/>
              <a:t>link</a:t>
            </a:r>
            <a:r>
              <a:rPr lang="en-GB" sz="1200" dirty="0"/>
              <a:t> function and then fitting a linear model through that.</a:t>
            </a:r>
          </a:p>
          <a:p>
            <a:pPr lvl="1"/>
            <a:r>
              <a:rPr lang="en-GB" sz="1200" dirty="0"/>
              <a:t>We can then use the model to predict results in the response variable’s scale</a:t>
            </a:r>
          </a:p>
        </p:txBody>
      </p:sp>
      <p:pic>
        <p:nvPicPr>
          <p:cNvPr id="5" name="Picture 4" descr="A blue and red whale with text&#10;&#10;AI-generated content may be incorrect.">
            <a:extLst>
              <a:ext uri="{FF2B5EF4-FFF2-40B4-BE49-F238E27FC236}">
                <a16:creationId xmlns:a16="http://schemas.microsoft.com/office/drawing/2014/main" id="{559E59F5-BF91-34EE-AF96-9AA2C532E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2050" name="Picture 2" descr="Chapter 8 Binomial GLM | Workshop 6: Generalized linear models">
            <a:extLst>
              <a:ext uri="{FF2B5EF4-FFF2-40B4-BE49-F238E27FC236}">
                <a16:creationId xmlns:a16="http://schemas.microsoft.com/office/drawing/2014/main" id="{65F319DF-8058-646D-29F7-3A63C27C7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340" y="2475024"/>
            <a:ext cx="2869660" cy="2869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59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3A56E-1DBC-263E-123D-8740CFB33C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15805-6410-84C1-B137-08855EEA6A81}"/>
              </a:ext>
            </a:extLst>
          </p:cNvPr>
          <p:cNvSpPr>
            <a:spLocks noGrp="1"/>
          </p:cNvSpPr>
          <p:nvPr>
            <p:ph type="title"/>
          </p:nvPr>
        </p:nvSpPr>
        <p:spPr/>
        <p:txBody>
          <a:bodyPr/>
          <a:lstStyle/>
          <a:p>
            <a:r>
              <a:rPr lang="en-GB" dirty="0"/>
              <a:t>GLMs – Logistic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223BF4-B735-662D-1C60-A77D8529453C}"/>
                  </a:ext>
                </a:extLst>
              </p:cNvPr>
              <p:cNvSpPr>
                <a:spLocks noGrp="1"/>
              </p:cNvSpPr>
              <p:nvPr>
                <p:ph idx="1"/>
              </p:nvPr>
            </p:nvSpPr>
            <p:spPr/>
            <p:txBody>
              <a:bodyPr>
                <a:normAutofit/>
              </a:bodyPr>
              <a:lstStyle/>
              <a:p>
                <a:r>
                  <a:rPr lang="en-GB" sz="1800" dirty="0"/>
                  <a:t>We call presence absence regression models Logistic models</a:t>
                </a:r>
              </a:p>
              <a:p>
                <a:r>
                  <a:rPr lang="en-GB" sz="1800" dirty="0"/>
                  <a:t>The model equation is: </a:t>
                </a:r>
                <a14:m>
                  <m:oMath xmlns:m="http://schemas.openxmlformats.org/officeDocument/2006/math">
                    <m:r>
                      <a:rPr lang="en-GB" sz="1800" b="0" i="1" smtClean="0">
                        <a:latin typeface="Cambria Math" panose="02040503050406030204" pitchFamily="18" charset="0"/>
                      </a:rPr>
                      <m:t>𝑔</m:t>
                    </m:r>
                    <m: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𝑝</m:t>
                        </m:r>
                      </m:e>
                      <m:sub>
                        <m:r>
                          <a:rPr lang="en-GB" sz="1800" b="0" i="1" smtClean="0">
                            <a:latin typeface="Cambria Math" panose="02040503050406030204" pitchFamily="18" charset="0"/>
                          </a:rPr>
                          <m:t>𝑖</m:t>
                        </m:r>
                      </m:sub>
                    </m:sSub>
                    <m:r>
                      <a:rPr lang="en-GB" sz="1800" b="0"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0</m:t>
                        </m:r>
                      </m:sub>
                    </m:sSub>
                    <m:r>
                      <a:rPr lang="en-GB" sz="1800" i="1">
                        <a:latin typeface="Cambria Math" panose="02040503050406030204" pitchFamily="18" charset="0"/>
                      </a:rPr>
                      <m:t>+</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𝑗</m:t>
                        </m:r>
                        <m:r>
                          <a:rPr lang="en-GB" sz="1800" i="1">
                            <a:latin typeface="Cambria Math" panose="02040503050406030204" pitchFamily="18" charset="0"/>
                          </a:rPr>
                          <m:t>=1</m:t>
                        </m:r>
                      </m:sub>
                      <m:sup>
                        <m:r>
                          <a:rPr lang="en-GB" sz="1800" i="1">
                            <a:latin typeface="Cambria Math" panose="02040503050406030204" pitchFamily="18" charset="0"/>
                          </a:rPr>
                          <m:t>𝑘</m:t>
                        </m:r>
                      </m:sup>
                      <m:e>
                        <m:nary>
                          <m:naryPr>
                            <m:chr m:val="∑"/>
                            <m:ctrlPr>
                              <a:rPr lang="en-GB" sz="1800" i="1">
                                <a:latin typeface="Cambria Math" panose="02040503050406030204" pitchFamily="18" charset="0"/>
                              </a:rPr>
                            </m:ctrlPr>
                          </m:naryPr>
                          <m:sub>
                            <m:r>
                              <a:rPr lang="en-GB" sz="1800" i="1">
                                <a:latin typeface="Cambria Math" panose="02040503050406030204" pitchFamily="18" charset="0"/>
                              </a:rPr>
                              <m:t>𝑖</m:t>
                            </m:r>
                            <m:r>
                              <a:rPr lang="en-GB" sz="1800" i="1">
                                <a:latin typeface="Cambria Math" panose="02040503050406030204" pitchFamily="18" charset="0"/>
                              </a:rPr>
                              <m:t>=1</m:t>
                            </m:r>
                          </m:sub>
                          <m:sup>
                            <m:r>
                              <a:rPr lang="en-GB" sz="1800" i="1">
                                <a:latin typeface="Cambria Math" panose="02040503050406030204" pitchFamily="18" charset="0"/>
                              </a:rPr>
                              <m:t>𝑚</m:t>
                            </m:r>
                          </m:sup>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𝑗</m:t>
                                </m:r>
                              </m:sub>
                            </m:sSub>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nary>
                  </m:oMath>
                </a14:m>
                <a:r>
                  <a:rPr lang="en-GB" sz="1800" dirty="0"/>
                  <a:t>,</a:t>
                </a:r>
              </a:p>
              <a:p>
                <a:r>
                  <a:rPr lang="en-GB" sz="1800" dirty="0"/>
                  <a:t>where g is what is called a </a:t>
                </a:r>
                <a:r>
                  <a:rPr lang="en-GB" sz="1800" b="1" dirty="0"/>
                  <a:t>Link function, </a:t>
                </a:r>
                <a:r>
                  <a:rPr lang="en-GB" sz="1800" dirty="0"/>
                  <a:t>and</a:t>
                </a:r>
                <a:r>
                  <a:rPr lang="en-GB" sz="1800" b="0" dirty="0">
                    <a:ea typeface="Cambria Math" panose="02040503050406030204" pitchFamily="18" charset="0"/>
                  </a:rPr>
                  <a:t> </a:t>
                </a:r>
                <a14:m>
                  <m:oMath xmlns:m="http://schemas.openxmlformats.org/officeDocument/2006/math">
                    <m:r>
                      <a:rPr lang="en-GB" sz="1800" b="0" i="1" smtClean="0">
                        <a:latin typeface="Cambria Math" panose="02040503050406030204" pitchFamily="18" charset="0"/>
                        <a:ea typeface="Cambria Math" panose="02040503050406030204" pitchFamily="18" charset="0"/>
                      </a:rPr>
                      <m:t>𝑝</m:t>
                    </m:r>
                  </m:oMath>
                </a14:m>
                <a:r>
                  <a:rPr lang="en-GB" sz="1800" b="1" dirty="0"/>
                  <a:t> </a:t>
                </a:r>
                <a:r>
                  <a:rPr lang="en-GB" sz="1800" dirty="0"/>
                  <a:t>is the expected probability of presence given the environmental conditions.</a:t>
                </a:r>
                <a:endParaRPr lang="en-GB" sz="1800" b="1" dirty="0"/>
              </a:p>
              <a:p>
                <a:r>
                  <a:rPr lang="en-GB" sz="1800" dirty="0"/>
                  <a:t>In our case, the link function is the </a:t>
                </a:r>
                <a:r>
                  <a:rPr lang="en-GB" sz="1800" b="1" dirty="0"/>
                  <a:t>logit</a:t>
                </a:r>
                <a:r>
                  <a:rPr lang="en-GB" sz="1800" dirty="0"/>
                  <a:t> link:</a:t>
                </a:r>
              </a:p>
              <a:p>
                <a14:m>
                  <m:oMath xmlns:m="http://schemas.openxmlformats.org/officeDocument/2006/math">
                    <m:r>
                      <a:rPr lang="en-GB" sz="1800" b="0" i="1" smtClean="0">
                        <a:latin typeface="Cambria Math" panose="02040503050406030204" pitchFamily="18" charset="0"/>
                      </a:rPr>
                      <m:t>𝑙𝑜𝑔𝑖𝑡</m:t>
                    </m:r>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𝑝</m:t>
                            </m:r>
                          </m:e>
                          <m:sub>
                            <m:r>
                              <a:rPr lang="en-GB" sz="1800" b="0" i="1" smtClean="0">
                                <a:latin typeface="Cambria Math" panose="02040503050406030204" pitchFamily="18" charset="0"/>
                              </a:rPr>
                              <m:t>𝑖</m:t>
                            </m:r>
                          </m:sub>
                        </m:sSub>
                      </m:e>
                    </m:d>
                    <m:r>
                      <a:rPr lang="en-GB" sz="1800" b="0" i="1" smtClean="0">
                        <a:latin typeface="Cambria Math" panose="02040503050406030204" pitchFamily="18" charset="0"/>
                      </a:rPr>
                      <m:t>=</m:t>
                    </m:r>
                    <m:r>
                      <m:rPr>
                        <m:sty m:val="p"/>
                      </m:rPr>
                      <a:rPr lang="en-GB" sz="1800" b="0" i="0" smtClean="0">
                        <a:latin typeface="Cambria Math" panose="02040503050406030204" pitchFamily="18" charset="0"/>
                      </a:rPr>
                      <m:t>log</m:t>
                    </m:r>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sSub>
                          <m:sSubPr>
                            <m:ctrlPr>
                              <a:rPr lang="en-GB" sz="1800" i="1">
                                <a:latin typeface="Cambria Math" panose="02040503050406030204" pitchFamily="18" charset="0"/>
                              </a:rPr>
                            </m:ctrlPr>
                          </m:sSubPr>
                          <m:e>
                            <m:r>
                              <a:rPr lang="en-GB" sz="1800" i="1">
                                <a:latin typeface="Cambria Math" panose="02040503050406030204" pitchFamily="18" charset="0"/>
                              </a:rPr>
                              <m:t>𝑝</m:t>
                            </m:r>
                          </m:e>
                          <m:sub>
                            <m:r>
                              <a:rPr lang="en-GB" sz="1800" i="1">
                                <a:latin typeface="Cambria Math" panose="02040503050406030204" pitchFamily="18" charset="0"/>
                              </a:rPr>
                              <m:t>𝑖</m:t>
                            </m:r>
                          </m:sub>
                        </m:sSub>
                      </m:num>
                      <m:den>
                        <m:r>
                          <a:rPr lang="en-GB" sz="1800" b="0" i="1" smtClean="0">
                            <a:latin typeface="Cambria Math" panose="02040503050406030204" pitchFamily="18" charset="0"/>
                          </a:rPr>
                          <m:t>1−</m:t>
                        </m:r>
                        <m:sSub>
                          <m:sSubPr>
                            <m:ctrlPr>
                              <a:rPr lang="en-GB" sz="1800" i="1">
                                <a:latin typeface="Cambria Math" panose="02040503050406030204" pitchFamily="18" charset="0"/>
                              </a:rPr>
                            </m:ctrlPr>
                          </m:sSubPr>
                          <m:e>
                            <m:r>
                              <a:rPr lang="en-GB" sz="1800" i="1">
                                <a:latin typeface="Cambria Math" panose="02040503050406030204" pitchFamily="18" charset="0"/>
                              </a:rPr>
                              <m:t>𝑝</m:t>
                            </m:r>
                          </m:e>
                          <m:sub>
                            <m:r>
                              <a:rPr lang="en-GB" sz="1800" i="1">
                                <a:latin typeface="Cambria Math" panose="02040503050406030204" pitchFamily="18" charset="0"/>
                              </a:rPr>
                              <m:t>𝑖</m:t>
                            </m:r>
                          </m:sub>
                        </m:sSub>
                      </m:den>
                    </m:f>
                    <m:r>
                      <a:rPr lang="en-GB" sz="1800" b="0" i="1" smtClean="0">
                        <a:latin typeface="Cambria Math" panose="02040503050406030204" pitchFamily="18" charset="0"/>
                      </a:rPr>
                      <m:t>) </m:t>
                    </m:r>
                  </m:oMath>
                </a14:m>
                <a:endParaRPr lang="en-GB" sz="1800" dirty="0"/>
              </a:p>
              <a:p>
                <a:r>
                  <a:rPr lang="en-GB" sz="1800" dirty="0"/>
                  <a:t>So, our model equation is:</a:t>
                </a:r>
              </a:p>
              <a:p>
                <a14:m>
                  <m:oMath xmlns:m="http://schemas.openxmlformats.org/officeDocument/2006/math">
                    <m:r>
                      <m:rPr>
                        <m:sty m:val="p"/>
                      </m:rPr>
                      <a:rPr lang="en-GB" sz="1800" b="0" i="0" smtClean="0">
                        <a:latin typeface="Cambria Math" panose="02040503050406030204" pitchFamily="18" charset="0"/>
                      </a:rPr>
                      <m:t>log</m:t>
                    </m:r>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sSub>
                          <m:sSubPr>
                            <m:ctrlPr>
                              <a:rPr lang="en-GB" sz="1800" i="1">
                                <a:latin typeface="Cambria Math" panose="02040503050406030204" pitchFamily="18" charset="0"/>
                              </a:rPr>
                            </m:ctrlPr>
                          </m:sSubPr>
                          <m:e>
                            <m:r>
                              <a:rPr lang="en-GB" sz="1800" i="1">
                                <a:latin typeface="Cambria Math" panose="02040503050406030204" pitchFamily="18" charset="0"/>
                              </a:rPr>
                              <m:t>𝑝</m:t>
                            </m:r>
                          </m:e>
                          <m:sub>
                            <m:r>
                              <a:rPr lang="en-GB" sz="1800" i="1">
                                <a:latin typeface="Cambria Math" panose="02040503050406030204" pitchFamily="18" charset="0"/>
                              </a:rPr>
                              <m:t>𝑖</m:t>
                            </m:r>
                          </m:sub>
                        </m:sSub>
                      </m:num>
                      <m:den>
                        <m:r>
                          <a:rPr lang="en-GB" sz="1800" b="0" i="1" smtClean="0">
                            <a:latin typeface="Cambria Math" panose="02040503050406030204" pitchFamily="18" charset="0"/>
                          </a:rPr>
                          <m:t>1−</m:t>
                        </m:r>
                        <m:sSub>
                          <m:sSubPr>
                            <m:ctrlPr>
                              <a:rPr lang="en-GB" sz="1800" i="1">
                                <a:latin typeface="Cambria Math" panose="02040503050406030204" pitchFamily="18" charset="0"/>
                              </a:rPr>
                            </m:ctrlPr>
                          </m:sSubPr>
                          <m:e>
                            <m:r>
                              <a:rPr lang="en-GB" sz="1800" i="1">
                                <a:latin typeface="Cambria Math" panose="02040503050406030204" pitchFamily="18" charset="0"/>
                              </a:rPr>
                              <m:t>𝑝</m:t>
                            </m:r>
                          </m:e>
                          <m:sub>
                            <m:r>
                              <a:rPr lang="en-GB" sz="1800" i="1">
                                <a:latin typeface="Cambria Math" panose="02040503050406030204" pitchFamily="18" charset="0"/>
                              </a:rPr>
                              <m:t>𝑖</m:t>
                            </m:r>
                          </m:sub>
                        </m:sSub>
                      </m:den>
                    </m:f>
                    <m:r>
                      <a:rPr lang="en-GB" sz="1800" b="0" i="1" smtClean="0">
                        <a:latin typeface="Cambria Math" panose="02040503050406030204" pitchFamily="18" charset="0"/>
                      </a:rPr>
                      <m:t>)</m:t>
                    </m:r>
                  </m:oMath>
                </a14:m>
                <a:r>
                  <a:rPr lang="en-GB" sz="1800" dirty="0"/>
                  <a:t> =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0</m:t>
                        </m:r>
                      </m:sub>
                    </m:sSub>
                    <m:r>
                      <a:rPr lang="en-GB" sz="1800" i="1">
                        <a:latin typeface="Cambria Math" panose="02040503050406030204" pitchFamily="18" charset="0"/>
                      </a:rPr>
                      <m:t>+</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𝑗</m:t>
                        </m:r>
                        <m:r>
                          <a:rPr lang="en-GB" sz="1800" i="1">
                            <a:latin typeface="Cambria Math" panose="02040503050406030204" pitchFamily="18" charset="0"/>
                          </a:rPr>
                          <m:t>=1</m:t>
                        </m:r>
                      </m:sub>
                      <m:sup>
                        <m:r>
                          <a:rPr lang="en-GB" sz="1800" i="1">
                            <a:latin typeface="Cambria Math" panose="02040503050406030204" pitchFamily="18" charset="0"/>
                          </a:rPr>
                          <m:t>𝑘</m:t>
                        </m:r>
                      </m:sup>
                      <m:e>
                        <m:nary>
                          <m:naryPr>
                            <m:chr m:val="∑"/>
                            <m:ctrlPr>
                              <a:rPr lang="en-GB" sz="1800" i="1">
                                <a:latin typeface="Cambria Math" panose="02040503050406030204" pitchFamily="18" charset="0"/>
                              </a:rPr>
                            </m:ctrlPr>
                          </m:naryPr>
                          <m:sub>
                            <m:r>
                              <a:rPr lang="en-GB" sz="1800" i="1">
                                <a:latin typeface="Cambria Math" panose="02040503050406030204" pitchFamily="18" charset="0"/>
                              </a:rPr>
                              <m:t>𝑖</m:t>
                            </m:r>
                            <m:r>
                              <a:rPr lang="en-GB" sz="1800" i="1">
                                <a:latin typeface="Cambria Math" panose="02040503050406030204" pitchFamily="18" charset="0"/>
                              </a:rPr>
                              <m:t>=1</m:t>
                            </m:r>
                          </m:sub>
                          <m:sup>
                            <m:r>
                              <a:rPr lang="en-GB" sz="1800" i="1">
                                <a:latin typeface="Cambria Math" panose="02040503050406030204" pitchFamily="18" charset="0"/>
                              </a:rPr>
                              <m:t>𝑚</m:t>
                            </m:r>
                          </m:sup>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𝑗</m:t>
                                </m:r>
                              </m:sub>
                            </m:sSub>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nary>
                  </m:oMath>
                </a14:m>
                <a:endParaRPr lang="en-GB" sz="1800" dirty="0"/>
              </a:p>
              <a:p>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𝑝</m:t>
                        </m:r>
                      </m:e>
                      <m:sub>
                        <m:r>
                          <a:rPr lang="en-GB" sz="1800" i="1">
                            <a:latin typeface="Cambria Math" panose="02040503050406030204" pitchFamily="18" charset="0"/>
                          </a:rPr>
                          <m:t>𝑖</m:t>
                        </m:r>
                      </m:sub>
                    </m:sSub>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r>
                          <m:rPr>
                            <m:sty m:val="p"/>
                          </m:rPr>
                          <a:rPr lang="en-GB" sz="1800" b="0" i="0" smtClean="0">
                            <a:latin typeface="Cambria Math" panose="02040503050406030204" pitchFamily="18" charset="0"/>
                          </a:rPr>
                          <m:t>exp</m:t>
                        </m:r>
                        <m:r>
                          <a:rPr lang="en-GB" sz="1800" b="0" i="1" smtClean="0">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0</m:t>
                            </m:r>
                          </m:sub>
                        </m:sSub>
                        <m:r>
                          <a:rPr lang="en-GB" sz="1800" i="1">
                            <a:latin typeface="Cambria Math" panose="02040503050406030204" pitchFamily="18" charset="0"/>
                          </a:rPr>
                          <m:t>+</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𝑗</m:t>
                            </m:r>
                            <m:r>
                              <a:rPr lang="en-GB" sz="1800" i="1">
                                <a:latin typeface="Cambria Math" panose="02040503050406030204" pitchFamily="18" charset="0"/>
                              </a:rPr>
                              <m:t>=1</m:t>
                            </m:r>
                          </m:sub>
                          <m:sup>
                            <m:r>
                              <a:rPr lang="en-GB" sz="1800" i="1">
                                <a:latin typeface="Cambria Math" panose="02040503050406030204" pitchFamily="18" charset="0"/>
                              </a:rPr>
                              <m:t>𝑘</m:t>
                            </m:r>
                          </m:sup>
                          <m:e>
                            <m:nary>
                              <m:naryPr>
                                <m:chr m:val="∑"/>
                                <m:ctrlPr>
                                  <a:rPr lang="en-GB" sz="1800" i="1">
                                    <a:latin typeface="Cambria Math" panose="02040503050406030204" pitchFamily="18" charset="0"/>
                                  </a:rPr>
                                </m:ctrlPr>
                              </m:naryPr>
                              <m:sub>
                                <m:r>
                                  <a:rPr lang="en-GB" sz="1800" i="1">
                                    <a:latin typeface="Cambria Math" panose="02040503050406030204" pitchFamily="18" charset="0"/>
                                  </a:rPr>
                                  <m:t>𝑖</m:t>
                                </m:r>
                                <m:r>
                                  <a:rPr lang="en-GB" sz="1800" i="1">
                                    <a:latin typeface="Cambria Math" panose="02040503050406030204" pitchFamily="18" charset="0"/>
                                  </a:rPr>
                                  <m:t>=1</m:t>
                                </m:r>
                              </m:sub>
                              <m:sup>
                                <m:r>
                                  <a:rPr lang="en-GB" sz="1800" i="1">
                                    <a:latin typeface="Cambria Math" panose="02040503050406030204" pitchFamily="18" charset="0"/>
                                  </a:rPr>
                                  <m:t>𝑚</m:t>
                                </m:r>
                              </m:sup>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𝑗</m:t>
                                    </m:r>
                                  </m:sub>
                                </m:sSub>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nary>
                        <m:r>
                          <a:rPr lang="en-GB" sz="1800" b="0" i="1" smtClean="0">
                            <a:latin typeface="Cambria Math" panose="02040503050406030204" pitchFamily="18" charset="0"/>
                          </a:rPr>
                          <m:t>]</m:t>
                        </m:r>
                      </m:num>
                      <m:den>
                        <m:r>
                          <a:rPr lang="en-GB" sz="1800" b="0" i="1" smtClean="0">
                            <a:latin typeface="Cambria Math" panose="02040503050406030204" pitchFamily="18" charset="0"/>
                          </a:rPr>
                          <m:t>1+</m:t>
                        </m:r>
                        <m:r>
                          <m:rPr>
                            <m:sty m:val="p"/>
                          </m:rPr>
                          <a:rPr lang="en-GB" sz="1800">
                            <a:latin typeface="Cambria Math" panose="02040503050406030204" pitchFamily="18" charset="0"/>
                          </a:rPr>
                          <m:t>exp</m:t>
                        </m:r>
                        <m:r>
                          <a:rPr lang="en-GB" sz="1800" i="1">
                            <a:latin typeface="Cambria Math" panose="02040503050406030204" pitchFamily="18" charset="0"/>
                          </a:rPr>
                          <m:t>⁡[</m:t>
                        </m:r>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0</m:t>
                            </m:r>
                          </m:sub>
                        </m:sSub>
                        <m:r>
                          <a:rPr lang="en-GB" sz="1800" i="1">
                            <a:latin typeface="Cambria Math" panose="02040503050406030204" pitchFamily="18" charset="0"/>
                          </a:rPr>
                          <m:t>+</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𝑗</m:t>
                            </m:r>
                            <m:r>
                              <a:rPr lang="en-GB" sz="1800" i="1">
                                <a:latin typeface="Cambria Math" panose="02040503050406030204" pitchFamily="18" charset="0"/>
                              </a:rPr>
                              <m:t>=1</m:t>
                            </m:r>
                          </m:sub>
                          <m:sup>
                            <m:r>
                              <a:rPr lang="en-GB" sz="1800" i="1">
                                <a:latin typeface="Cambria Math" panose="02040503050406030204" pitchFamily="18" charset="0"/>
                              </a:rPr>
                              <m:t>𝑘</m:t>
                            </m:r>
                          </m:sup>
                          <m:e>
                            <m:nary>
                              <m:naryPr>
                                <m:chr m:val="∑"/>
                                <m:ctrlPr>
                                  <a:rPr lang="en-GB" sz="1800" i="1">
                                    <a:latin typeface="Cambria Math" panose="02040503050406030204" pitchFamily="18" charset="0"/>
                                  </a:rPr>
                                </m:ctrlPr>
                              </m:naryPr>
                              <m:sub>
                                <m:r>
                                  <a:rPr lang="en-GB" sz="1800" i="1">
                                    <a:latin typeface="Cambria Math" panose="02040503050406030204" pitchFamily="18" charset="0"/>
                                  </a:rPr>
                                  <m:t>𝑖</m:t>
                                </m:r>
                                <m:r>
                                  <a:rPr lang="en-GB" sz="1800" i="1">
                                    <a:latin typeface="Cambria Math" panose="02040503050406030204" pitchFamily="18" charset="0"/>
                                  </a:rPr>
                                  <m:t>=1</m:t>
                                </m:r>
                              </m:sub>
                              <m:sup>
                                <m:r>
                                  <a:rPr lang="en-GB" sz="1800" i="1">
                                    <a:latin typeface="Cambria Math" panose="02040503050406030204" pitchFamily="18" charset="0"/>
                                  </a:rPr>
                                  <m:t>𝑚</m:t>
                                </m:r>
                              </m:sup>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𝑗</m:t>
                                    </m:r>
                                  </m:sub>
                                </m:sSub>
                                <m:sSub>
                                  <m:sSubPr>
                                    <m:ctrlPr>
                                      <a:rPr lang="en-GB"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e>
                            </m:nary>
                          </m:e>
                        </m:nary>
                        <m:r>
                          <a:rPr lang="en-GB" sz="1800" i="1">
                            <a:latin typeface="Cambria Math" panose="02040503050406030204" pitchFamily="18" charset="0"/>
                          </a:rPr>
                          <m:t>]</m:t>
                        </m:r>
                      </m:den>
                    </m:f>
                  </m:oMath>
                </a14:m>
                <a:endParaRPr lang="en-GB" sz="1800" dirty="0"/>
              </a:p>
              <a:p>
                <a:endParaRPr lang="en-GB" sz="1800" dirty="0"/>
              </a:p>
            </p:txBody>
          </p:sp>
        </mc:Choice>
        <mc:Fallback>
          <p:sp>
            <p:nvSpPr>
              <p:cNvPr id="3" name="Content Placeholder 2">
                <a:extLst>
                  <a:ext uri="{FF2B5EF4-FFF2-40B4-BE49-F238E27FC236}">
                    <a16:creationId xmlns:a16="http://schemas.microsoft.com/office/drawing/2014/main" id="{55223BF4-B735-662D-1C60-A77D8529453C}"/>
                  </a:ext>
                </a:extLst>
              </p:cNvPr>
              <p:cNvSpPr>
                <a:spLocks noGrp="1" noRot="1" noChangeAspect="1" noMove="1" noResize="1" noEditPoints="1" noAdjustHandles="1" noChangeArrowheads="1" noChangeShapeType="1" noTextEdit="1"/>
              </p:cNvSpPr>
              <p:nvPr>
                <p:ph idx="1"/>
              </p:nvPr>
            </p:nvSpPr>
            <p:spPr>
              <a:blipFill>
                <a:blip r:embed="rId2"/>
                <a:stretch>
                  <a:fillRect l="-406" t="-1681"/>
                </a:stretch>
              </a:blipFill>
            </p:spPr>
            <p:txBody>
              <a:bodyPr/>
              <a:lstStyle/>
              <a:p>
                <a:r>
                  <a:rPr lang="en-GB">
                    <a:noFill/>
                  </a:rPr>
                  <a:t> </a:t>
                </a:r>
              </a:p>
            </p:txBody>
          </p:sp>
        </mc:Fallback>
      </mc:AlternateContent>
      <p:pic>
        <p:nvPicPr>
          <p:cNvPr id="5" name="Picture 4" descr="A blue and red whale with text&#10;&#10;AI-generated content may be incorrect.">
            <a:extLst>
              <a:ext uri="{FF2B5EF4-FFF2-40B4-BE49-F238E27FC236}">
                <a16:creationId xmlns:a16="http://schemas.microsoft.com/office/drawing/2014/main" id="{7932D384-5D91-331F-D58E-CDAA3B9C9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3074" name="Picture 2" descr="Logistic Regression Explained | Towards Data Science">
            <a:extLst>
              <a:ext uri="{FF2B5EF4-FFF2-40B4-BE49-F238E27FC236}">
                <a16:creationId xmlns:a16="http://schemas.microsoft.com/office/drawing/2014/main" id="{39E302BF-EA2C-3124-6B43-02C9873B8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2124" y="3403889"/>
            <a:ext cx="3269071" cy="2773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5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7E2C5-AE50-0D0D-6D47-9D438D6A4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18DE6-8989-1745-EE5C-1E642A5DB941}"/>
              </a:ext>
            </a:extLst>
          </p:cNvPr>
          <p:cNvSpPr>
            <a:spLocks noGrp="1"/>
          </p:cNvSpPr>
          <p:nvPr>
            <p:ph type="title"/>
          </p:nvPr>
        </p:nvSpPr>
        <p:spPr/>
        <p:txBody>
          <a:bodyPr/>
          <a:lstStyle/>
          <a:p>
            <a:r>
              <a:rPr lang="en-GB" dirty="0"/>
              <a:t>Miguel, shut up with stats!!!</a:t>
            </a:r>
            <a:br>
              <a:rPr lang="en-GB" dirty="0"/>
            </a:br>
            <a:r>
              <a:rPr lang="en-GB" dirty="0"/>
              <a:t>Let’s code the GLM</a:t>
            </a:r>
          </a:p>
        </p:txBody>
      </p:sp>
      <p:pic>
        <p:nvPicPr>
          <p:cNvPr id="5" name="Picture 4" descr="A blue and red whale with text&#10;&#10;AI-generated content may be incorrect.">
            <a:extLst>
              <a:ext uri="{FF2B5EF4-FFF2-40B4-BE49-F238E27FC236}">
                <a16:creationId xmlns:a16="http://schemas.microsoft.com/office/drawing/2014/main" id="{51ECC4BE-6961-49BD-04B5-406E530B6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F45310B6-0120-6C5E-2E00-144A0C1D56A7}"/>
              </a:ext>
            </a:extLst>
          </p:cNvPr>
          <p:cNvPicPr>
            <a:picLocks noChangeAspect="1"/>
          </p:cNvPicPr>
          <p:nvPr/>
        </p:nvPicPr>
        <p:blipFill>
          <a:blip r:embed="rId3"/>
          <a:stretch>
            <a:fillRect/>
          </a:stretch>
        </p:blipFill>
        <p:spPr>
          <a:xfrm>
            <a:off x="438903" y="1834449"/>
            <a:ext cx="10515600" cy="864919"/>
          </a:xfrm>
          <a:prstGeom prst="rect">
            <a:avLst/>
          </a:prstGeom>
        </p:spPr>
      </p:pic>
      <p:sp>
        <p:nvSpPr>
          <p:cNvPr id="7" name="TextBox 6">
            <a:extLst>
              <a:ext uri="{FF2B5EF4-FFF2-40B4-BE49-F238E27FC236}">
                <a16:creationId xmlns:a16="http://schemas.microsoft.com/office/drawing/2014/main" id="{C1825D10-D830-B943-21D4-C32954B32424}"/>
              </a:ext>
            </a:extLst>
          </p:cNvPr>
          <p:cNvSpPr txBox="1"/>
          <p:nvPr/>
        </p:nvSpPr>
        <p:spPr>
          <a:xfrm>
            <a:off x="515566" y="2889115"/>
            <a:ext cx="10438937" cy="3693319"/>
          </a:xfrm>
          <a:prstGeom prst="rect">
            <a:avLst/>
          </a:prstGeom>
          <a:noFill/>
        </p:spPr>
        <p:txBody>
          <a:bodyPr wrap="square" rtlCol="0">
            <a:spAutoFit/>
          </a:bodyPr>
          <a:lstStyle/>
          <a:p>
            <a:r>
              <a:rPr lang="en-GB" dirty="0"/>
              <a:t>Start by creating a new object for our model. Since I’m super original, let’s call it glm1.</a:t>
            </a:r>
          </a:p>
          <a:p>
            <a:endParaRPr lang="en-GB" dirty="0"/>
          </a:p>
          <a:p>
            <a:r>
              <a:rPr lang="en-GB" dirty="0"/>
              <a:t>Since the guys who make R are equally original as I am, we will use the </a:t>
            </a:r>
            <a:r>
              <a:rPr lang="en-GB" dirty="0" err="1">
                <a:solidFill>
                  <a:srgbClr val="0070C0"/>
                </a:solidFill>
              </a:rPr>
              <a:t>glm</a:t>
            </a:r>
            <a:r>
              <a:rPr lang="en-GB" dirty="0"/>
              <a:t> R function to create our GLM.</a:t>
            </a:r>
          </a:p>
          <a:p>
            <a:endParaRPr lang="en-GB" dirty="0"/>
          </a:p>
          <a:p>
            <a:r>
              <a:rPr lang="en-GB" dirty="0"/>
              <a:t>Start by giving the model’s </a:t>
            </a:r>
            <a:r>
              <a:rPr lang="en-GB" dirty="0">
                <a:solidFill>
                  <a:srgbClr val="FF0000"/>
                </a:solidFill>
              </a:rPr>
              <a:t>formula</a:t>
            </a:r>
            <a:r>
              <a:rPr lang="en-GB" dirty="0"/>
              <a:t> using the formula argument. The notation should be: </a:t>
            </a:r>
          </a:p>
          <a:p>
            <a:r>
              <a:rPr lang="en-GB" b="1" dirty="0"/>
              <a:t>Response variable ~ Explanatory variable1 + Explanatory variable 2 + … + Explanatory variable3</a:t>
            </a:r>
          </a:p>
          <a:p>
            <a:r>
              <a:rPr lang="en-GB" dirty="0"/>
              <a:t>This means that we have the response variable as a function of the following explanatory variables. While we are not covering variable interactions here, if you want to have to Explanatory variables interacting with each other, the notation is, for example: Explanatory variable1*Explanatory variable2.</a:t>
            </a:r>
          </a:p>
          <a:p>
            <a:endParaRPr lang="en-GB" dirty="0"/>
          </a:p>
          <a:p>
            <a:r>
              <a:rPr lang="en-GB" dirty="0"/>
              <a:t>We use the argument </a:t>
            </a:r>
            <a:r>
              <a:rPr lang="en-GB" dirty="0">
                <a:solidFill>
                  <a:srgbClr val="7030A0"/>
                </a:solidFill>
              </a:rPr>
              <a:t>data</a:t>
            </a:r>
            <a:r>
              <a:rPr lang="en-GB" dirty="0"/>
              <a:t> to tell our model where to get its data from.</a:t>
            </a:r>
          </a:p>
          <a:p>
            <a:endParaRPr lang="en-GB" dirty="0"/>
          </a:p>
          <a:p>
            <a:r>
              <a:rPr lang="en-GB" dirty="0"/>
              <a:t>Then we specify the family the data follows and the corresponding link function.</a:t>
            </a:r>
          </a:p>
        </p:txBody>
      </p:sp>
      <p:sp>
        <p:nvSpPr>
          <p:cNvPr id="8" name="Rectangle 7">
            <a:extLst>
              <a:ext uri="{FF2B5EF4-FFF2-40B4-BE49-F238E27FC236}">
                <a16:creationId xmlns:a16="http://schemas.microsoft.com/office/drawing/2014/main" id="{FAE07CE7-F9F9-6D79-6413-6C352DBD06A6}"/>
              </a:ext>
            </a:extLst>
          </p:cNvPr>
          <p:cNvSpPr/>
          <p:nvPr/>
        </p:nvSpPr>
        <p:spPr>
          <a:xfrm>
            <a:off x="1237496" y="2101377"/>
            <a:ext cx="331879" cy="155440"/>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C0FF73D8-F727-06E2-BA2C-DD1B5FFE887C}"/>
              </a:ext>
            </a:extLst>
          </p:cNvPr>
          <p:cNvSpPr/>
          <p:nvPr/>
        </p:nvSpPr>
        <p:spPr>
          <a:xfrm>
            <a:off x="1569376" y="2101377"/>
            <a:ext cx="634328" cy="155440"/>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8AB32949-D047-5A44-9D5E-2BBCA6310CC4}"/>
              </a:ext>
            </a:extLst>
          </p:cNvPr>
          <p:cNvSpPr/>
          <p:nvPr/>
        </p:nvSpPr>
        <p:spPr>
          <a:xfrm>
            <a:off x="9509760" y="2101377"/>
            <a:ext cx="969264" cy="155440"/>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83E705A9-A74D-4079-54B4-C8AE75EC5C28}"/>
              </a:ext>
            </a:extLst>
          </p:cNvPr>
          <p:cNvSpPr/>
          <p:nvPr/>
        </p:nvSpPr>
        <p:spPr>
          <a:xfrm>
            <a:off x="10622624" y="2101377"/>
            <a:ext cx="194728" cy="155440"/>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3B54841D-E32D-4A6E-5534-B3CBEC55C37F}"/>
              </a:ext>
            </a:extLst>
          </p:cNvPr>
          <p:cNvSpPr/>
          <p:nvPr/>
        </p:nvSpPr>
        <p:spPr>
          <a:xfrm>
            <a:off x="606896" y="2308641"/>
            <a:ext cx="2730664" cy="155440"/>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4611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A9655-C20F-D0FD-337E-BF465A72B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98CA9-E413-72D8-9160-2AC8C8C47E46}"/>
              </a:ext>
            </a:extLst>
          </p:cNvPr>
          <p:cNvSpPr>
            <a:spLocks noGrp="1"/>
          </p:cNvSpPr>
          <p:nvPr>
            <p:ph type="title"/>
          </p:nvPr>
        </p:nvSpPr>
        <p:spPr/>
        <p:txBody>
          <a:bodyPr/>
          <a:lstStyle/>
          <a:p>
            <a:r>
              <a:rPr lang="en-GB" dirty="0"/>
              <a:t>Seeing and interpreting the GLM output</a:t>
            </a:r>
          </a:p>
        </p:txBody>
      </p:sp>
      <p:pic>
        <p:nvPicPr>
          <p:cNvPr id="5" name="Picture 4" descr="A blue and red whale with text&#10;&#10;AI-generated content may be incorrect.">
            <a:extLst>
              <a:ext uri="{FF2B5EF4-FFF2-40B4-BE49-F238E27FC236}">
                <a16:creationId xmlns:a16="http://schemas.microsoft.com/office/drawing/2014/main" id="{47FE5076-D486-0D83-3AB1-11DE3CEB7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B4EB0613-2BDF-57AE-3EE5-B18C302C3D04}"/>
              </a:ext>
            </a:extLst>
          </p:cNvPr>
          <p:cNvPicPr>
            <a:picLocks noChangeAspect="1"/>
          </p:cNvPicPr>
          <p:nvPr/>
        </p:nvPicPr>
        <p:blipFill>
          <a:blip r:embed="rId3"/>
          <a:srcRect t="11631"/>
          <a:stretch/>
        </p:blipFill>
        <p:spPr>
          <a:xfrm>
            <a:off x="189691" y="1469325"/>
            <a:ext cx="6074869" cy="5388675"/>
          </a:xfrm>
          <a:prstGeom prst="rect">
            <a:avLst/>
          </a:prstGeom>
        </p:spPr>
      </p:pic>
      <p:sp>
        <p:nvSpPr>
          <p:cNvPr id="7" name="TextBox 6">
            <a:extLst>
              <a:ext uri="{FF2B5EF4-FFF2-40B4-BE49-F238E27FC236}">
                <a16:creationId xmlns:a16="http://schemas.microsoft.com/office/drawing/2014/main" id="{C617F750-99A7-83C3-CEAF-25DA5F686770}"/>
              </a:ext>
            </a:extLst>
          </p:cNvPr>
          <p:cNvSpPr txBox="1"/>
          <p:nvPr/>
        </p:nvSpPr>
        <p:spPr>
          <a:xfrm>
            <a:off x="6598227" y="1589809"/>
            <a:ext cx="5320146" cy="4870564"/>
          </a:xfrm>
          <a:prstGeom prst="rect">
            <a:avLst/>
          </a:prstGeom>
          <a:noFill/>
        </p:spPr>
        <p:txBody>
          <a:bodyPr wrap="square" rtlCol="0">
            <a:spAutoFit/>
          </a:bodyPr>
          <a:lstStyle/>
          <a:p>
            <a:r>
              <a:rPr lang="en-GB" sz="1350" dirty="0"/>
              <a:t>Run a </a:t>
            </a:r>
            <a:r>
              <a:rPr lang="en-GB" sz="1350" dirty="0">
                <a:solidFill>
                  <a:srgbClr val="0070C0"/>
                </a:solidFill>
              </a:rPr>
              <a:t>summary</a:t>
            </a:r>
            <a:r>
              <a:rPr lang="en-GB" sz="1350" dirty="0"/>
              <a:t> of our GLM.</a:t>
            </a:r>
          </a:p>
          <a:p>
            <a:endParaRPr lang="en-GB" sz="1350" dirty="0"/>
          </a:p>
          <a:p>
            <a:r>
              <a:rPr lang="en-GB" sz="1350" dirty="0"/>
              <a:t>The summary gives you the </a:t>
            </a:r>
            <a:r>
              <a:rPr lang="en-GB" sz="1350" dirty="0">
                <a:solidFill>
                  <a:srgbClr val="00B050"/>
                </a:solidFill>
              </a:rPr>
              <a:t>code</a:t>
            </a:r>
            <a:r>
              <a:rPr lang="en-GB" sz="1350" dirty="0"/>
              <a:t> you specified for the model.</a:t>
            </a:r>
          </a:p>
          <a:p>
            <a:endParaRPr lang="en-GB" sz="1350" dirty="0"/>
          </a:p>
          <a:p>
            <a:r>
              <a:rPr lang="en-GB" sz="1350" dirty="0"/>
              <a:t>The </a:t>
            </a:r>
            <a:r>
              <a:rPr lang="en-GB" sz="1350" dirty="0">
                <a:solidFill>
                  <a:srgbClr val="7030A0"/>
                </a:solidFill>
              </a:rPr>
              <a:t>Estimate</a:t>
            </a:r>
            <a:r>
              <a:rPr lang="en-GB" sz="1350" dirty="0"/>
              <a:t> gives you the estimated coefficients for the model equation. Don’t bother with the intercept. For the variables, if the value is positive, this means that there is a positive relationship between the presence probability and that variable. If the value is negative, that means there is a negative relationship.</a:t>
            </a:r>
          </a:p>
          <a:p>
            <a:endParaRPr lang="en-GB" sz="1350" dirty="0"/>
          </a:p>
          <a:p>
            <a:r>
              <a:rPr lang="en-GB" sz="1350" dirty="0"/>
              <a:t>The </a:t>
            </a:r>
            <a:r>
              <a:rPr lang="en-GB" sz="1350" dirty="0" err="1">
                <a:solidFill>
                  <a:srgbClr val="FF0000"/>
                </a:solidFill>
              </a:rPr>
              <a:t>Pr</a:t>
            </a:r>
            <a:r>
              <a:rPr lang="en-GB" sz="1350" dirty="0">
                <a:solidFill>
                  <a:srgbClr val="FF0000"/>
                </a:solidFill>
              </a:rPr>
              <a:t>(&gt;|z|) </a:t>
            </a:r>
            <a:r>
              <a:rPr lang="en-GB" sz="1350" dirty="0"/>
              <a:t>gives you the p-value associated to the effect of the variable. If we admit the typical significance level of 95%, then variables with a p-value higher than 0.05 may be considered as not having an effect on the dolphin presence probability.</a:t>
            </a:r>
          </a:p>
          <a:p>
            <a:endParaRPr lang="en-GB" sz="1350" dirty="0"/>
          </a:p>
          <a:p>
            <a:r>
              <a:rPr lang="en-GB" sz="1350" dirty="0"/>
              <a:t>The </a:t>
            </a:r>
            <a:r>
              <a:rPr lang="en-GB" sz="1350" b="1" dirty="0">
                <a:solidFill>
                  <a:srgbClr val="FFC000"/>
                </a:solidFill>
              </a:rPr>
              <a:t>AIC</a:t>
            </a:r>
            <a:r>
              <a:rPr lang="en-GB" sz="1350" dirty="0"/>
              <a:t> is a metric you can use for model selection that balances the model’s explanatory power with its complexity. Lower AIC scores, typically, indicate better models. We generally admit that a model is significantly better than the other if the AIC score is lower by at least 2 units. However, AIC should not be used alone to select your final model. Consider other metrics like AUC, variance explained, etc. </a:t>
            </a:r>
          </a:p>
          <a:p>
            <a:endParaRPr lang="en-GB" sz="1350" dirty="0"/>
          </a:p>
          <a:p>
            <a:r>
              <a:rPr lang="en-GB" sz="1350" dirty="0"/>
              <a:t>We are not going to go in depth into model selection in this workshop.</a:t>
            </a:r>
          </a:p>
        </p:txBody>
      </p:sp>
      <p:sp>
        <p:nvSpPr>
          <p:cNvPr id="8" name="Rectangle 7">
            <a:extLst>
              <a:ext uri="{FF2B5EF4-FFF2-40B4-BE49-F238E27FC236}">
                <a16:creationId xmlns:a16="http://schemas.microsoft.com/office/drawing/2014/main" id="{51C22AA5-EDEC-A63C-A904-9CEB1E147C1A}"/>
              </a:ext>
            </a:extLst>
          </p:cNvPr>
          <p:cNvSpPr/>
          <p:nvPr/>
        </p:nvSpPr>
        <p:spPr>
          <a:xfrm>
            <a:off x="348006" y="1639816"/>
            <a:ext cx="950858" cy="168201"/>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517A4B67-75B2-94E9-39E3-F776A076720E}"/>
              </a:ext>
            </a:extLst>
          </p:cNvPr>
          <p:cNvSpPr/>
          <p:nvPr/>
        </p:nvSpPr>
        <p:spPr>
          <a:xfrm>
            <a:off x="589962" y="2453870"/>
            <a:ext cx="5226637" cy="551794"/>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5C158419-18F8-9726-4FB0-88DD4B6A0E36}"/>
              </a:ext>
            </a:extLst>
          </p:cNvPr>
          <p:cNvSpPr/>
          <p:nvPr/>
        </p:nvSpPr>
        <p:spPr>
          <a:xfrm>
            <a:off x="1686560" y="3361267"/>
            <a:ext cx="828040" cy="1574800"/>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D306E60B-C3C1-8424-6BED-83BC35CCA6C6}"/>
              </a:ext>
            </a:extLst>
          </p:cNvPr>
          <p:cNvSpPr/>
          <p:nvPr/>
        </p:nvSpPr>
        <p:spPr>
          <a:xfrm>
            <a:off x="3820036" y="3351279"/>
            <a:ext cx="904364" cy="1584787"/>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1C24219D-0CBD-8DF6-C31F-FD6F44D753A1}"/>
              </a:ext>
            </a:extLst>
          </p:cNvPr>
          <p:cNvSpPr/>
          <p:nvPr/>
        </p:nvSpPr>
        <p:spPr>
          <a:xfrm>
            <a:off x="589963" y="6222885"/>
            <a:ext cx="781638" cy="137461"/>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361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B271E-8A11-789C-F1A3-CC13BC8E35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63255-72FE-E414-401C-8BC773723075}"/>
              </a:ext>
            </a:extLst>
          </p:cNvPr>
          <p:cNvSpPr>
            <a:spLocks noGrp="1"/>
          </p:cNvSpPr>
          <p:nvPr>
            <p:ph type="title"/>
          </p:nvPr>
        </p:nvSpPr>
        <p:spPr/>
        <p:txBody>
          <a:bodyPr/>
          <a:lstStyle/>
          <a:p>
            <a:r>
              <a:rPr lang="en-GB" dirty="0"/>
              <a:t>Let’s try and remove one variable</a:t>
            </a:r>
          </a:p>
        </p:txBody>
      </p:sp>
      <p:pic>
        <p:nvPicPr>
          <p:cNvPr id="5" name="Picture 4" descr="A blue and red whale with text&#10;&#10;AI-generated content may be incorrect.">
            <a:extLst>
              <a:ext uri="{FF2B5EF4-FFF2-40B4-BE49-F238E27FC236}">
                <a16:creationId xmlns:a16="http://schemas.microsoft.com/office/drawing/2014/main" id="{7DF3B658-CCEC-A0DA-AB10-AD3BC803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5C4E08AD-34D7-AE4F-CB10-BCF58A427F22}"/>
              </a:ext>
            </a:extLst>
          </p:cNvPr>
          <p:cNvPicPr>
            <a:picLocks noChangeAspect="1"/>
          </p:cNvPicPr>
          <p:nvPr/>
        </p:nvPicPr>
        <p:blipFill>
          <a:blip r:embed="rId3"/>
          <a:stretch>
            <a:fillRect/>
          </a:stretch>
        </p:blipFill>
        <p:spPr>
          <a:xfrm>
            <a:off x="285404" y="1368654"/>
            <a:ext cx="7570123" cy="5416610"/>
          </a:xfrm>
          <a:prstGeom prst="rect">
            <a:avLst/>
          </a:prstGeom>
        </p:spPr>
      </p:pic>
      <p:sp>
        <p:nvSpPr>
          <p:cNvPr id="7" name="TextBox 6">
            <a:extLst>
              <a:ext uri="{FF2B5EF4-FFF2-40B4-BE49-F238E27FC236}">
                <a16:creationId xmlns:a16="http://schemas.microsoft.com/office/drawing/2014/main" id="{2AB7BF90-92DA-0683-1972-8DAD857BA330}"/>
              </a:ext>
            </a:extLst>
          </p:cNvPr>
          <p:cNvSpPr txBox="1"/>
          <p:nvPr/>
        </p:nvSpPr>
        <p:spPr>
          <a:xfrm>
            <a:off x="8073736" y="1469325"/>
            <a:ext cx="4000500" cy="3693319"/>
          </a:xfrm>
          <a:prstGeom prst="rect">
            <a:avLst/>
          </a:prstGeom>
          <a:noFill/>
        </p:spPr>
        <p:txBody>
          <a:bodyPr wrap="square" rtlCol="0">
            <a:spAutoFit/>
          </a:bodyPr>
          <a:lstStyle/>
          <a:p>
            <a:r>
              <a:rPr lang="en-GB" dirty="0"/>
              <a:t>We have now removed biomass as a candidate explanatory variable from our model.</a:t>
            </a:r>
          </a:p>
          <a:p>
            <a:endParaRPr lang="en-GB" dirty="0"/>
          </a:p>
          <a:p>
            <a:r>
              <a:rPr lang="en-GB" dirty="0"/>
              <a:t>The AIC is now 10723, two units lower than previously, so we could say that this model is significantly better than the other.</a:t>
            </a:r>
          </a:p>
          <a:p>
            <a:endParaRPr lang="en-GB" dirty="0"/>
          </a:p>
          <a:p>
            <a:r>
              <a:rPr lang="en-GB" dirty="0"/>
              <a:t>Remember we would need to see other metrics to confidently choose between models, but for now let’s keep working with this one.</a:t>
            </a:r>
          </a:p>
        </p:txBody>
      </p:sp>
      <p:sp>
        <p:nvSpPr>
          <p:cNvPr id="8" name="Rectangle 7">
            <a:extLst>
              <a:ext uri="{FF2B5EF4-FFF2-40B4-BE49-F238E27FC236}">
                <a16:creationId xmlns:a16="http://schemas.microsoft.com/office/drawing/2014/main" id="{06463A14-2E2D-AB48-998D-1883D13A3FE2}"/>
              </a:ext>
            </a:extLst>
          </p:cNvPr>
          <p:cNvSpPr/>
          <p:nvPr/>
        </p:nvSpPr>
        <p:spPr>
          <a:xfrm>
            <a:off x="538008" y="6254058"/>
            <a:ext cx="781638" cy="137461"/>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0883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E79BB-F296-0A94-0E43-951EF0CFF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003E03-5389-AD1C-8965-76B28794F17B}"/>
              </a:ext>
            </a:extLst>
          </p:cNvPr>
          <p:cNvSpPr>
            <a:spLocks noGrp="1"/>
          </p:cNvSpPr>
          <p:nvPr>
            <p:ph type="title"/>
          </p:nvPr>
        </p:nvSpPr>
        <p:spPr/>
        <p:txBody>
          <a:bodyPr/>
          <a:lstStyle/>
          <a:p>
            <a:r>
              <a:rPr lang="en-GB" dirty="0"/>
              <a:t>Model predictions</a:t>
            </a:r>
          </a:p>
        </p:txBody>
      </p:sp>
      <p:pic>
        <p:nvPicPr>
          <p:cNvPr id="5" name="Picture 4" descr="A blue and red whale with text&#10;&#10;AI-generated content may be incorrect.">
            <a:extLst>
              <a:ext uri="{FF2B5EF4-FFF2-40B4-BE49-F238E27FC236}">
                <a16:creationId xmlns:a16="http://schemas.microsoft.com/office/drawing/2014/main" id="{F5E51029-71C9-FE8F-0194-FDC251AF1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B88CEDF2-0950-67CE-555C-0C27E1DACDB4}"/>
              </a:ext>
            </a:extLst>
          </p:cNvPr>
          <p:cNvPicPr>
            <a:picLocks noChangeAspect="1"/>
          </p:cNvPicPr>
          <p:nvPr/>
        </p:nvPicPr>
        <p:blipFill>
          <a:blip r:embed="rId3"/>
          <a:stretch>
            <a:fillRect/>
          </a:stretch>
        </p:blipFill>
        <p:spPr>
          <a:xfrm>
            <a:off x="154547" y="1406979"/>
            <a:ext cx="6458851" cy="1552792"/>
          </a:xfrm>
          <a:prstGeom prst="rect">
            <a:avLst/>
          </a:prstGeom>
        </p:spPr>
      </p:pic>
      <p:pic>
        <p:nvPicPr>
          <p:cNvPr id="8" name="Picture 7">
            <a:extLst>
              <a:ext uri="{FF2B5EF4-FFF2-40B4-BE49-F238E27FC236}">
                <a16:creationId xmlns:a16="http://schemas.microsoft.com/office/drawing/2014/main" id="{CD315850-54D7-A159-1B37-5A31FFC37F81}"/>
              </a:ext>
            </a:extLst>
          </p:cNvPr>
          <p:cNvPicPr>
            <a:picLocks noChangeAspect="1"/>
          </p:cNvPicPr>
          <p:nvPr/>
        </p:nvPicPr>
        <p:blipFill>
          <a:blip r:embed="rId4"/>
          <a:stretch>
            <a:fillRect/>
          </a:stretch>
        </p:blipFill>
        <p:spPr>
          <a:xfrm>
            <a:off x="0" y="4163324"/>
            <a:ext cx="6613398" cy="591861"/>
          </a:xfrm>
          <a:prstGeom prst="rect">
            <a:avLst/>
          </a:prstGeom>
        </p:spPr>
      </p:pic>
      <p:sp>
        <p:nvSpPr>
          <p:cNvPr id="9" name="TextBox 8">
            <a:extLst>
              <a:ext uri="{FF2B5EF4-FFF2-40B4-BE49-F238E27FC236}">
                <a16:creationId xmlns:a16="http://schemas.microsoft.com/office/drawing/2014/main" id="{98E3E0A3-5A38-8693-ED46-AA2A8BB86D8C}"/>
              </a:ext>
            </a:extLst>
          </p:cNvPr>
          <p:cNvSpPr txBox="1"/>
          <p:nvPr/>
        </p:nvSpPr>
        <p:spPr>
          <a:xfrm>
            <a:off x="6889173" y="1469325"/>
            <a:ext cx="5148280" cy="4832092"/>
          </a:xfrm>
          <a:prstGeom prst="rect">
            <a:avLst/>
          </a:prstGeom>
          <a:noFill/>
        </p:spPr>
        <p:txBody>
          <a:bodyPr wrap="square" rtlCol="0">
            <a:spAutoFit/>
          </a:bodyPr>
          <a:lstStyle/>
          <a:p>
            <a:r>
              <a:rPr lang="en-GB" sz="1400" dirty="0"/>
              <a:t>To predict the model results in space and time we need to import our prediction grids. These are data frame objects. Each row corresponds to one location and has information regarding the environmental conditions for all variables you used for modelling. If one is missing, then the model won’t be able to make predictions. In this case, each row corresponds to a square of 1 km² of area. </a:t>
            </a:r>
          </a:p>
          <a:p>
            <a:endParaRPr lang="en-GB" sz="1400" dirty="0"/>
          </a:p>
          <a:p>
            <a:r>
              <a:rPr lang="en-GB" sz="1400" dirty="0"/>
              <a:t>They should be created separately. We are not going over this in the workshop, unfortunately.</a:t>
            </a:r>
          </a:p>
          <a:p>
            <a:endParaRPr lang="en-GB" sz="1400" dirty="0"/>
          </a:p>
          <a:p>
            <a:r>
              <a:rPr lang="en-GB" sz="1400" dirty="0"/>
              <a:t>Let’s start with our spring prediction grid. This grid has the environmental conditions in each square for the midpoint of spring in 2020. </a:t>
            </a:r>
          </a:p>
          <a:p>
            <a:endParaRPr lang="en-GB" sz="1400" dirty="0"/>
          </a:p>
          <a:p>
            <a:r>
              <a:rPr lang="en-GB" sz="1400" dirty="0"/>
              <a:t>We </a:t>
            </a:r>
            <a:r>
              <a:rPr lang="en-GB" sz="1400" dirty="0">
                <a:solidFill>
                  <a:srgbClr val="0070C0"/>
                </a:solidFill>
              </a:rPr>
              <a:t>create a new column</a:t>
            </a:r>
            <a:r>
              <a:rPr lang="en-GB" sz="1400" dirty="0"/>
              <a:t> in the data frame for our prediction. To predict, we use the </a:t>
            </a:r>
            <a:r>
              <a:rPr lang="en-GB" sz="1400" dirty="0" err="1"/>
              <a:t>predict.glm</a:t>
            </a:r>
            <a:r>
              <a:rPr lang="en-GB" sz="1400" dirty="0"/>
              <a:t> function. We have to give </a:t>
            </a:r>
            <a:r>
              <a:rPr lang="en-GB" sz="1400" dirty="0">
                <a:solidFill>
                  <a:srgbClr val="7030A0"/>
                </a:solidFill>
              </a:rPr>
              <a:t>our </a:t>
            </a:r>
            <a:r>
              <a:rPr lang="en-GB" sz="1400" dirty="0" err="1">
                <a:solidFill>
                  <a:srgbClr val="7030A0"/>
                </a:solidFill>
              </a:rPr>
              <a:t>glm</a:t>
            </a:r>
            <a:r>
              <a:rPr lang="en-GB" sz="1400" dirty="0">
                <a:solidFill>
                  <a:srgbClr val="7030A0"/>
                </a:solidFill>
              </a:rPr>
              <a:t> object</a:t>
            </a:r>
            <a:r>
              <a:rPr lang="en-GB" sz="1400" dirty="0"/>
              <a:t>, in other words, </a:t>
            </a:r>
            <a:r>
              <a:rPr lang="en-GB" sz="1400" dirty="0">
                <a:solidFill>
                  <a:srgbClr val="7030A0"/>
                </a:solidFill>
              </a:rPr>
              <a:t>the name of our model</a:t>
            </a:r>
            <a:r>
              <a:rPr lang="en-GB" sz="1400" dirty="0"/>
              <a:t>. The </a:t>
            </a:r>
            <a:r>
              <a:rPr lang="en-GB" sz="1400" dirty="0" err="1">
                <a:solidFill>
                  <a:srgbClr val="FF0000"/>
                </a:solidFill>
              </a:rPr>
              <a:t>newdata</a:t>
            </a:r>
            <a:r>
              <a:rPr lang="en-GB" sz="1400" dirty="0"/>
              <a:t> argument is the data set we want to make predictions to, our prediction grid. The </a:t>
            </a:r>
            <a:r>
              <a:rPr lang="en-GB" sz="1400" b="1" dirty="0">
                <a:solidFill>
                  <a:srgbClr val="FFC000"/>
                </a:solidFill>
              </a:rPr>
              <a:t>type</a:t>
            </a:r>
            <a:r>
              <a:rPr lang="en-GB" sz="1400" dirty="0"/>
              <a:t> argument is asking what is the scale of the prediction you want. In our case we are setting it to the response scale so that we obtain the presence probability.</a:t>
            </a:r>
          </a:p>
        </p:txBody>
      </p:sp>
      <p:sp>
        <p:nvSpPr>
          <p:cNvPr id="10" name="Rectangle 9">
            <a:extLst>
              <a:ext uri="{FF2B5EF4-FFF2-40B4-BE49-F238E27FC236}">
                <a16:creationId xmlns:a16="http://schemas.microsoft.com/office/drawing/2014/main" id="{F2E970D8-54AF-8A14-BB5E-4C1D31D6E36A}"/>
              </a:ext>
            </a:extLst>
          </p:cNvPr>
          <p:cNvSpPr/>
          <p:nvPr/>
        </p:nvSpPr>
        <p:spPr>
          <a:xfrm>
            <a:off x="154547" y="4427108"/>
            <a:ext cx="1549562" cy="176065"/>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B21AC31B-9C63-3BD9-A249-BDACA84C17B9}"/>
              </a:ext>
            </a:extLst>
          </p:cNvPr>
          <p:cNvSpPr/>
          <p:nvPr/>
        </p:nvSpPr>
        <p:spPr>
          <a:xfrm>
            <a:off x="1979884" y="4427108"/>
            <a:ext cx="873383" cy="176065"/>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3D65C91D-24CA-B832-8C62-17B5F56D14DF}"/>
              </a:ext>
            </a:extLst>
          </p:cNvPr>
          <p:cNvSpPr/>
          <p:nvPr/>
        </p:nvSpPr>
        <p:spPr>
          <a:xfrm>
            <a:off x="2895602" y="4427108"/>
            <a:ext cx="355598" cy="176065"/>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9824250A-A3C0-892A-8EDC-1903CE016653}"/>
              </a:ext>
            </a:extLst>
          </p:cNvPr>
          <p:cNvSpPr/>
          <p:nvPr/>
        </p:nvSpPr>
        <p:spPr>
          <a:xfrm>
            <a:off x="3358571" y="4427108"/>
            <a:ext cx="1628296" cy="176065"/>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72D2CFFF-122E-44C5-14C7-6A73B0DE636C}"/>
              </a:ext>
            </a:extLst>
          </p:cNvPr>
          <p:cNvSpPr/>
          <p:nvPr/>
        </p:nvSpPr>
        <p:spPr>
          <a:xfrm>
            <a:off x="5094238" y="4429475"/>
            <a:ext cx="1458962" cy="156763"/>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95283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8D0D-C223-0C15-118E-4362CCD52A56}"/>
              </a:ext>
            </a:extLst>
          </p:cNvPr>
          <p:cNvSpPr>
            <a:spLocks noGrp="1"/>
          </p:cNvSpPr>
          <p:nvPr>
            <p:ph type="title"/>
          </p:nvPr>
        </p:nvSpPr>
        <p:spPr/>
        <p:txBody>
          <a:bodyPr/>
          <a:lstStyle/>
          <a:p>
            <a:r>
              <a:rPr lang="en-GB" dirty="0"/>
              <a:t>Goals</a:t>
            </a:r>
          </a:p>
        </p:txBody>
      </p:sp>
      <p:sp>
        <p:nvSpPr>
          <p:cNvPr id="3" name="Content Placeholder 2">
            <a:extLst>
              <a:ext uri="{FF2B5EF4-FFF2-40B4-BE49-F238E27FC236}">
                <a16:creationId xmlns:a16="http://schemas.microsoft.com/office/drawing/2014/main" id="{6A02EB3F-936F-CFFD-893D-8D9E707B5FCB}"/>
              </a:ext>
            </a:extLst>
          </p:cNvPr>
          <p:cNvSpPr>
            <a:spLocks noGrp="1"/>
          </p:cNvSpPr>
          <p:nvPr>
            <p:ph idx="1"/>
          </p:nvPr>
        </p:nvSpPr>
        <p:spPr/>
        <p:txBody>
          <a:bodyPr/>
          <a:lstStyle/>
          <a:p>
            <a:r>
              <a:rPr lang="en-GB" dirty="0"/>
              <a:t>Import and summarise a presence/absence dataset</a:t>
            </a:r>
          </a:p>
          <a:p>
            <a:r>
              <a:rPr lang="en-GB" dirty="0"/>
              <a:t>Map presences and absences in space</a:t>
            </a:r>
          </a:p>
          <a:p>
            <a:r>
              <a:rPr lang="en-GB" dirty="0"/>
              <a:t>Fit, summarise, interpret and project a presence-absence GLM </a:t>
            </a:r>
          </a:p>
          <a:p>
            <a:r>
              <a:rPr lang="en-GB" dirty="0"/>
              <a:t>Fit, summarise, interpret and project a presence-absence GAM </a:t>
            </a:r>
          </a:p>
          <a:p>
            <a:endParaRPr lang="en-GB" dirty="0"/>
          </a:p>
          <a:p>
            <a:endParaRPr lang="en-GB" dirty="0"/>
          </a:p>
        </p:txBody>
      </p:sp>
      <p:pic>
        <p:nvPicPr>
          <p:cNvPr id="5" name="Picture 4" descr="A blue and red whale with text&#10;&#10;AI-generated content may be incorrect.">
            <a:extLst>
              <a:ext uri="{FF2B5EF4-FFF2-40B4-BE49-F238E27FC236}">
                <a16:creationId xmlns:a16="http://schemas.microsoft.com/office/drawing/2014/main" id="{DB55CD83-72F0-0136-4188-1D99D8ECA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spTree>
    <p:extLst>
      <p:ext uri="{BB962C8B-B14F-4D97-AF65-F5344CB8AC3E}">
        <p14:creationId xmlns:p14="http://schemas.microsoft.com/office/powerpoint/2010/main" val="3229442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F9ECC-EEED-F3E0-1FE6-F457647161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64779-C46D-C86C-0574-9F954944F476}"/>
              </a:ext>
            </a:extLst>
          </p:cNvPr>
          <p:cNvSpPr>
            <a:spLocks noGrp="1"/>
          </p:cNvSpPr>
          <p:nvPr>
            <p:ph type="title"/>
          </p:nvPr>
        </p:nvSpPr>
        <p:spPr/>
        <p:txBody>
          <a:bodyPr/>
          <a:lstStyle/>
          <a:p>
            <a:r>
              <a:rPr lang="en-GB" dirty="0"/>
              <a:t>Plot model predictions with </a:t>
            </a:r>
            <a:r>
              <a:rPr lang="en-GB" dirty="0" err="1"/>
              <a:t>ggplot</a:t>
            </a:r>
            <a:endParaRPr lang="en-GB" dirty="0"/>
          </a:p>
        </p:txBody>
      </p:sp>
      <p:pic>
        <p:nvPicPr>
          <p:cNvPr id="5" name="Picture 4" descr="A blue and red whale with text&#10;&#10;AI-generated content may be incorrect.">
            <a:extLst>
              <a:ext uri="{FF2B5EF4-FFF2-40B4-BE49-F238E27FC236}">
                <a16:creationId xmlns:a16="http://schemas.microsoft.com/office/drawing/2014/main" id="{277F7D78-EDAE-24BC-0234-6910E1067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D826F046-1D96-F6AB-79E9-CF6398843ECF}"/>
              </a:ext>
            </a:extLst>
          </p:cNvPr>
          <p:cNvPicPr>
            <a:picLocks noChangeAspect="1"/>
          </p:cNvPicPr>
          <p:nvPr/>
        </p:nvPicPr>
        <p:blipFill>
          <a:blip r:embed="rId3"/>
          <a:stretch>
            <a:fillRect/>
          </a:stretch>
        </p:blipFill>
        <p:spPr>
          <a:xfrm>
            <a:off x="0" y="1759040"/>
            <a:ext cx="5583952" cy="5098960"/>
          </a:xfrm>
          <a:prstGeom prst="rect">
            <a:avLst/>
          </a:prstGeom>
        </p:spPr>
      </p:pic>
      <p:sp>
        <p:nvSpPr>
          <p:cNvPr id="7" name="TextBox 6">
            <a:extLst>
              <a:ext uri="{FF2B5EF4-FFF2-40B4-BE49-F238E27FC236}">
                <a16:creationId xmlns:a16="http://schemas.microsoft.com/office/drawing/2014/main" id="{DDCFAECC-863E-023E-15A1-DC8590093958}"/>
              </a:ext>
            </a:extLst>
          </p:cNvPr>
          <p:cNvSpPr txBox="1"/>
          <p:nvPr/>
        </p:nvSpPr>
        <p:spPr>
          <a:xfrm>
            <a:off x="6180668" y="1759040"/>
            <a:ext cx="5494866" cy="4247317"/>
          </a:xfrm>
          <a:prstGeom prst="rect">
            <a:avLst/>
          </a:prstGeom>
          <a:noFill/>
        </p:spPr>
        <p:txBody>
          <a:bodyPr wrap="square" rtlCol="0">
            <a:spAutoFit/>
          </a:bodyPr>
          <a:lstStyle/>
          <a:p>
            <a:r>
              <a:rPr lang="en-GB" dirty="0"/>
              <a:t>We are calling again the </a:t>
            </a:r>
            <a:r>
              <a:rPr lang="en-GB" dirty="0" err="1">
                <a:solidFill>
                  <a:srgbClr val="0070C0"/>
                </a:solidFill>
              </a:rPr>
              <a:t>ggplot</a:t>
            </a:r>
            <a:r>
              <a:rPr lang="en-GB" dirty="0">
                <a:solidFill>
                  <a:srgbClr val="0070C0"/>
                </a:solidFill>
              </a:rPr>
              <a:t> </a:t>
            </a:r>
            <a:r>
              <a:rPr lang="en-GB" dirty="0"/>
              <a:t>function, with the </a:t>
            </a:r>
            <a:r>
              <a:rPr lang="en-GB" dirty="0" err="1"/>
              <a:t>spring_grid</a:t>
            </a:r>
            <a:r>
              <a:rPr lang="en-GB" dirty="0"/>
              <a:t> being our data. </a:t>
            </a:r>
          </a:p>
          <a:p>
            <a:endParaRPr lang="en-GB" dirty="0"/>
          </a:p>
          <a:p>
            <a:r>
              <a:rPr lang="en-GB" dirty="0"/>
              <a:t>The </a:t>
            </a:r>
            <a:r>
              <a:rPr lang="en-GB" dirty="0" err="1">
                <a:solidFill>
                  <a:srgbClr val="00B050"/>
                </a:solidFill>
              </a:rPr>
              <a:t>geom_tile</a:t>
            </a:r>
            <a:r>
              <a:rPr lang="en-GB" dirty="0">
                <a:solidFill>
                  <a:srgbClr val="00B050"/>
                </a:solidFill>
              </a:rPr>
              <a:t> </a:t>
            </a:r>
            <a:r>
              <a:rPr lang="en-GB" dirty="0"/>
              <a:t>function creates squares with a fill that you choose. In our case, the fill should be the predictions. If the squares aren’t all the same size, then this won’t work.</a:t>
            </a:r>
          </a:p>
          <a:p>
            <a:endParaRPr lang="en-GB" dirty="0"/>
          </a:p>
          <a:p>
            <a:r>
              <a:rPr lang="en-GB" dirty="0"/>
              <a:t>The </a:t>
            </a:r>
            <a:r>
              <a:rPr lang="en-GB" dirty="0" err="1">
                <a:solidFill>
                  <a:srgbClr val="FF0000"/>
                </a:solidFill>
              </a:rPr>
              <a:t>scale_fill_viridis</a:t>
            </a:r>
            <a:r>
              <a:rPr lang="en-GB" dirty="0">
                <a:solidFill>
                  <a:srgbClr val="FF0000"/>
                </a:solidFill>
              </a:rPr>
              <a:t> </a:t>
            </a:r>
            <a:r>
              <a:rPr lang="en-GB" dirty="0"/>
              <a:t>function creates the colour gradient you see in the plot. It comes from the </a:t>
            </a:r>
            <a:r>
              <a:rPr lang="en-GB" dirty="0" err="1"/>
              <a:t>viridis</a:t>
            </a:r>
            <a:r>
              <a:rPr lang="en-GB" dirty="0"/>
              <a:t> package, which is a colourblind friendly package.</a:t>
            </a:r>
          </a:p>
          <a:p>
            <a:endParaRPr lang="en-GB" dirty="0"/>
          </a:p>
          <a:p>
            <a:r>
              <a:rPr lang="en-GB" dirty="0"/>
              <a:t>This map would benefit from having land plotted alongside it, so we could have a better understanding of what we are looking at. So, let’s do it!</a:t>
            </a:r>
          </a:p>
        </p:txBody>
      </p:sp>
      <p:sp>
        <p:nvSpPr>
          <p:cNvPr id="8" name="Rectangle 7">
            <a:extLst>
              <a:ext uri="{FF2B5EF4-FFF2-40B4-BE49-F238E27FC236}">
                <a16:creationId xmlns:a16="http://schemas.microsoft.com/office/drawing/2014/main" id="{CCE26C15-D20F-4FE1-447D-AA31E511AFC6}"/>
              </a:ext>
            </a:extLst>
          </p:cNvPr>
          <p:cNvSpPr/>
          <p:nvPr/>
        </p:nvSpPr>
        <p:spPr>
          <a:xfrm>
            <a:off x="1052013" y="1879747"/>
            <a:ext cx="1157787" cy="176065"/>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6F6773EF-92B4-DB6A-59C5-9F675D1A5E95}"/>
              </a:ext>
            </a:extLst>
          </p:cNvPr>
          <p:cNvSpPr/>
          <p:nvPr/>
        </p:nvSpPr>
        <p:spPr>
          <a:xfrm>
            <a:off x="252684" y="2055812"/>
            <a:ext cx="2685249" cy="176065"/>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48BEA65F-1573-ACD0-274E-DCBE1EA7B52B}"/>
              </a:ext>
            </a:extLst>
          </p:cNvPr>
          <p:cNvSpPr/>
          <p:nvPr/>
        </p:nvSpPr>
        <p:spPr>
          <a:xfrm>
            <a:off x="252684" y="2391008"/>
            <a:ext cx="1372916" cy="120707"/>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77171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8A55B-2485-B503-99A4-495CE15C5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EAC28-AD24-94D7-1EBD-B1A90F3D8B88}"/>
              </a:ext>
            </a:extLst>
          </p:cNvPr>
          <p:cNvSpPr>
            <a:spLocks noGrp="1"/>
          </p:cNvSpPr>
          <p:nvPr>
            <p:ph type="title"/>
          </p:nvPr>
        </p:nvSpPr>
        <p:spPr/>
        <p:txBody>
          <a:bodyPr/>
          <a:lstStyle/>
          <a:p>
            <a:r>
              <a:rPr lang="en-GB" dirty="0"/>
              <a:t>Improving prediction map</a:t>
            </a:r>
          </a:p>
        </p:txBody>
      </p:sp>
      <p:pic>
        <p:nvPicPr>
          <p:cNvPr id="5" name="Picture 4" descr="A blue and red whale with text&#10;&#10;AI-generated content may be incorrect.">
            <a:extLst>
              <a:ext uri="{FF2B5EF4-FFF2-40B4-BE49-F238E27FC236}">
                <a16:creationId xmlns:a16="http://schemas.microsoft.com/office/drawing/2014/main" id="{DFFB8770-5135-0C72-6117-5C800660F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0053211C-DFDC-A118-CA09-998DAC366C8C}"/>
              </a:ext>
            </a:extLst>
          </p:cNvPr>
          <p:cNvPicPr>
            <a:picLocks noChangeAspect="1"/>
          </p:cNvPicPr>
          <p:nvPr/>
        </p:nvPicPr>
        <p:blipFill>
          <a:blip r:embed="rId3"/>
          <a:stretch>
            <a:fillRect/>
          </a:stretch>
        </p:blipFill>
        <p:spPr>
          <a:xfrm>
            <a:off x="652144" y="1469325"/>
            <a:ext cx="7172212" cy="1558626"/>
          </a:xfrm>
          <a:prstGeom prst="rect">
            <a:avLst/>
          </a:prstGeom>
        </p:spPr>
      </p:pic>
      <p:pic>
        <p:nvPicPr>
          <p:cNvPr id="8" name="Picture 7">
            <a:extLst>
              <a:ext uri="{FF2B5EF4-FFF2-40B4-BE49-F238E27FC236}">
                <a16:creationId xmlns:a16="http://schemas.microsoft.com/office/drawing/2014/main" id="{0FC0BA75-B758-7E04-8CDF-D3DF7A01F5C5}"/>
              </a:ext>
            </a:extLst>
          </p:cNvPr>
          <p:cNvPicPr>
            <a:picLocks noChangeAspect="1"/>
          </p:cNvPicPr>
          <p:nvPr/>
        </p:nvPicPr>
        <p:blipFill>
          <a:blip r:embed="rId4"/>
          <a:srcRect r="52520"/>
          <a:stretch/>
        </p:blipFill>
        <p:spPr>
          <a:xfrm>
            <a:off x="652144" y="3429000"/>
            <a:ext cx="5156374" cy="2800741"/>
          </a:xfrm>
          <a:prstGeom prst="rect">
            <a:avLst/>
          </a:prstGeom>
        </p:spPr>
      </p:pic>
      <p:pic>
        <p:nvPicPr>
          <p:cNvPr id="4098" name="Picture 2">
            <a:extLst>
              <a:ext uri="{FF2B5EF4-FFF2-40B4-BE49-F238E27FC236}">
                <a16:creationId xmlns:a16="http://schemas.microsoft.com/office/drawing/2014/main" id="{31BC2EA6-FAFA-F601-5794-03BAC29E17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404" r="15982"/>
          <a:stretch/>
        </p:blipFill>
        <p:spPr bwMode="auto">
          <a:xfrm>
            <a:off x="7876711" y="2379518"/>
            <a:ext cx="4166351" cy="433721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77F2C3E-878D-4CA3-254B-45534154B25E}"/>
              </a:ext>
            </a:extLst>
          </p:cNvPr>
          <p:cNvSpPr/>
          <p:nvPr/>
        </p:nvSpPr>
        <p:spPr>
          <a:xfrm>
            <a:off x="1354120" y="2258811"/>
            <a:ext cx="1524161" cy="120707"/>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44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67A8D-C494-314B-86CC-8B2E16291C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4D3D2-6679-7B3C-D97D-61C69F41497D}"/>
              </a:ext>
            </a:extLst>
          </p:cNvPr>
          <p:cNvSpPr>
            <a:spLocks noGrp="1"/>
          </p:cNvSpPr>
          <p:nvPr>
            <p:ph type="title"/>
          </p:nvPr>
        </p:nvSpPr>
        <p:spPr/>
        <p:txBody>
          <a:bodyPr/>
          <a:lstStyle/>
          <a:p>
            <a:r>
              <a:rPr lang="en-GB" dirty="0"/>
              <a:t>Mapping the other seasons</a:t>
            </a:r>
            <a:br>
              <a:rPr lang="en-GB" dirty="0"/>
            </a:br>
            <a:r>
              <a:rPr lang="en-GB" dirty="0"/>
              <a:t>Put them all together</a:t>
            </a:r>
          </a:p>
        </p:txBody>
      </p:sp>
      <p:pic>
        <p:nvPicPr>
          <p:cNvPr id="5" name="Picture 4" descr="A blue and red whale with text&#10;&#10;AI-generated content may be incorrect.">
            <a:extLst>
              <a:ext uri="{FF2B5EF4-FFF2-40B4-BE49-F238E27FC236}">
                <a16:creationId xmlns:a16="http://schemas.microsoft.com/office/drawing/2014/main" id="{4AE000B8-BDA6-9889-0AD9-893AE55B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sp>
        <p:nvSpPr>
          <p:cNvPr id="4" name="TextBox 3">
            <a:extLst>
              <a:ext uri="{FF2B5EF4-FFF2-40B4-BE49-F238E27FC236}">
                <a16:creationId xmlns:a16="http://schemas.microsoft.com/office/drawing/2014/main" id="{D142B6FC-5119-3221-2F08-B69F746BC93F}"/>
              </a:ext>
            </a:extLst>
          </p:cNvPr>
          <p:cNvSpPr txBox="1"/>
          <p:nvPr/>
        </p:nvSpPr>
        <p:spPr>
          <a:xfrm>
            <a:off x="7610064" y="1469325"/>
            <a:ext cx="4520046" cy="2031325"/>
          </a:xfrm>
          <a:prstGeom prst="rect">
            <a:avLst/>
          </a:prstGeom>
          <a:noFill/>
        </p:spPr>
        <p:txBody>
          <a:bodyPr wrap="square" rtlCol="0">
            <a:spAutoFit/>
          </a:bodyPr>
          <a:lstStyle/>
          <a:p>
            <a:r>
              <a:rPr lang="en-GB" dirty="0"/>
              <a:t>Now we just need to repeat the code, but for each prediction grid separately.</a:t>
            </a:r>
          </a:p>
          <a:p>
            <a:endParaRPr lang="en-GB" dirty="0"/>
          </a:p>
          <a:p>
            <a:endParaRPr lang="en-GB" dirty="0"/>
          </a:p>
          <a:p>
            <a:endParaRPr lang="en-GB" dirty="0"/>
          </a:p>
          <a:p>
            <a:r>
              <a:rPr lang="en-GB" dirty="0"/>
              <a:t>We use the </a:t>
            </a:r>
            <a:r>
              <a:rPr lang="en-GB" dirty="0" err="1">
                <a:solidFill>
                  <a:srgbClr val="FF0000"/>
                </a:solidFill>
              </a:rPr>
              <a:t>plot_grid</a:t>
            </a:r>
            <a:r>
              <a:rPr lang="en-GB" dirty="0">
                <a:solidFill>
                  <a:srgbClr val="FF0000"/>
                </a:solidFill>
              </a:rPr>
              <a:t> </a:t>
            </a:r>
            <a:r>
              <a:rPr lang="en-GB" dirty="0"/>
              <a:t>function to put the maps all together.</a:t>
            </a:r>
          </a:p>
        </p:txBody>
      </p:sp>
      <p:pic>
        <p:nvPicPr>
          <p:cNvPr id="7" name="Picture 6">
            <a:extLst>
              <a:ext uri="{FF2B5EF4-FFF2-40B4-BE49-F238E27FC236}">
                <a16:creationId xmlns:a16="http://schemas.microsoft.com/office/drawing/2014/main" id="{32743BD2-B056-6A79-D982-271CCC56725C}"/>
              </a:ext>
            </a:extLst>
          </p:cNvPr>
          <p:cNvPicPr>
            <a:picLocks noChangeAspect="1"/>
          </p:cNvPicPr>
          <p:nvPr/>
        </p:nvPicPr>
        <p:blipFill>
          <a:blip r:embed="rId3"/>
          <a:stretch>
            <a:fillRect/>
          </a:stretch>
        </p:blipFill>
        <p:spPr>
          <a:xfrm>
            <a:off x="1" y="1943100"/>
            <a:ext cx="3886200" cy="4467638"/>
          </a:xfrm>
          <a:prstGeom prst="rect">
            <a:avLst/>
          </a:prstGeom>
        </p:spPr>
      </p:pic>
      <p:pic>
        <p:nvPicPr>
          <p:cNvPr id="9" name="Picture 8">
            <a:extLst>
              <a:ext uri="{FF2B5EF4-FFF2-40B4-BE49-F238E27FC236}">
                <a16:creationId xmlns:a16="http://schemas.microsoft.com/office/drawing/2014/main" id="{ED6A7CC7-BBED-373A-8850-09E4A9F840AD}"/>
              </a:ext>
            </a:extLst>
          </p:cNvPr>
          <p:cNvPicPr>
            <a:picLocks noChangeAspect="1"/>
          </p:cNvPicPr>
          <p:nvPr/>
        </p:nvPicPr>
        <p:blipFill>
          <a:blip r:embed="rId4"/>
          <a:srcRect t="35044" r="35047"/>
          <a:stretch/>
        </p:blipFill>
        <p:spPr>
          <a:xfrm>
            <a:off x="4258334" y="2123952"/>
            <a:ext cx="7676048" cy="638035"/>
          </a:xfrm>
          <a:prstGeom prst="rect">
            <a:avLst/>
          </a:prstGeom>
        </p:spPr>
      </p:pic>
      <p:sp>
        <p:nvSpPr>
          <p:cNvPr id="10" name="Rectangle 9">
            <a:extLst>
              <a:ext uri="{FF2B5EF4-FFF2-40B4-BE49-F238E27FC236}">
                <a16:creationId xmlns:a16="http://schemas.microsoft.com/office/drawing/2014/main" id="{2116BC7B-3E36-478C-042A-2A5D5DF15FF9}"/>
              </a:ext>
            </a:extLst>
          </p:cNvPr>
          <p:cNvSpPr/>
          <p:nvPr/>
        </p:nvSpPr>
        <p:spPr>
          <a:xfrm>
            <a:off x="4509655" y="2362249"/>
            <a:ext cx="904009" cy="200025"/>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122" name="Picture 2">
            <a:extLst>
              <a:ext uri="{FF2B5EF4-FFF2-40B4-BE49-F238E27FC236}">
                <a16:creationId xmlns:a16="http://schemas.microsoft.com/office/drawing/2014/main" id="{9331AD7E-4111-0425-80FA-FACD423D842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179"/>
          <a:stretch/>
        </p:blipFill>
        <p:spPr bwMode="auto">
          <a:xfrm>
            <a:off x="2725462" y="3074126"/>
            <a:ext cx="4957282" cy="3734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93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27ABE-B8C1-A12E-0093-349AC17BE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38CBB6-9574-5CA9-365C-8FE4F9B26B2B}"/>
              </a:ext>
            </a:extLst>
          </p:cNvPr>
          <p:cNvSpPr>
            <a:spLocks noGrp="1"/>
          </p:cNvSpPr>
          <p:nvPr>
            <p:ph type="title"/>
          </p:nvPr>
        </p:nvSpPr>
        <p:spPr/>
        <p:txBody>
          <a:bodyPr/>
          <a:lstStyle/>
          <a:p>
            <a:r>
              <a:rPr lang="en-GB" dirty="0"/>
              <a:t>Trying a different model type </a:t>
            </a:r>
            <a:br>
              <a:rPr lang="en-GB" dirty="0"/>
            </a:br>
            <a:r>
              <a:rPr lang="en-GB" dirty="0"/>
              <a:t>Generalized Additive Models (GAMs)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1523D2-646E-DCAC-8B52-9DFB43942F15}"/>
                  </a:ext>
                </a:extLst>
              </p:cNvPr>
              <p:cNvSpPr>
                <a:spLocks noGrp="1"/>
              </p:cNvSpPr>
              <p:nvPr>
                <p:ph idx="1"/>
              </p:nvPr>
            </p:nvSpPr>
            <p:spPr/>
            <p:txBody>
              <a:bodyPr>
                <a:normAutofit/>
              </a:bodyPr>
              <a:lstStyle/>
              <a:p>
                <a:r>
                  <a:rPr lang="en-GB" sz="2400" dirty="0"/>
                  <a:t>GAMs are a generalization of GLMs</a:t>
                </a:r>
              </a:p>
              <a:p>
                <a:r>
                  <a:rPr lang="en-GB" sz="2400" dirty="0"/>
                  <a:t>While GLMs assume linearity on the link function scale, GAMs do not. This is good, as ecological relationships are usually not linear</a:t>
                </a:r>
              </a:p>
              <a:p>
                <a:r>
                  <a:rPr lang="en-GB" sz="2400" dirty="0"/>
                  <a:t>The difference is that instead of working with coefficients for each variable, we work with smooth functions for each variable</a:t>
                </a:r>
              </a:p>
              <a:p>
                <a:r>
                  <a:rPr lang="en-GB" sz="2400" dirty="0"/>
                  <a:t>Our new model equation is</a:t>
                </a:r>
              </a:p>
              <a:p>
                <a14:m>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𝑖</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m:rPr>
                            <m:sty m:val="p"/>
                          </m:rPr>
                          <a:rPr lang="en-GB" sz="2400" b="0" i="0" smtClean="0">
                            <a:latin typeface="Cambria Math" panose="02040503050406030204" pitchFamily="18" charset="0"/>
                          </a:rPr>
                          <m:t>exp</m:t>
                        </m:r>
                        <m:r>
                          <a:rPr lang="en-GB" sz="2400" b="0" i="1"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0</m:t>
                            </m:r>
                          </m:sub>
                        </m:sSub>
                        <m:r>
                          <a:rPr lang="en-GB" sz="2400" i="1">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𝑗</m:t>
                            </m:r>
                            <m:r>
                              <a:rPr lang="en-GB" sz="2400" i="1">
                                <a:latin typeface="Cambria Math" panose="02040503050406030204" pitchFamily="18" charset="0"/>
                              </a:rPr>
                              <m:t>=1</m:t>
                            </m:r>
                          </m:sub>
                          <m:sup>
                            <m:r>
                              <a:rPr lang="en-GB" sz="2400" i="1">
                                <a:latin typeface="Cambria Math" panose="02040503050406030204" pitchFamily="18" charset="0"/>
                              </a:rPr>
                              <m:t>𝑘</m:t>
                            </m:r>
                          </m:sup>
                          <m:e>
                            <m:nary>
                              <m:naryPr>
                                <m:chr m:val="∑"/>
                                <m:ctrlPr>
                                  <a:rPr lang="en-GB" sz="2400" i="1">
                                    <a:latin typeface="Cambria Math" panose="02040503050406030204" pitchFamily="18" charset="0"/>
                                  </a:rPr>
                                </m:ctrlPr>
                              </m:naryPr>
                              <m:sub>
                                <m: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𝑚</m:t>
                                </m:r>
                              </m:sup>
                              <m:e>
                                <m:sSub>
                                  <m:sSubPr>
                                    <m:ctrlPr>
                                      <a:rPr lang="en-GB" sz="2400" i="1">
                                        <a:latin typeface="Cambria Math" panose="02040503050406030204" pitchFamily="18" charset="0"/>
                                      </a:rPr>
                                    </m:ctrlPr>
                                  </m:sSubPr>
                                  <m:e>
                                    <m:r>
                                      <a:rPr lang="en-GB" sz="2400" b="0" i="1" smtClean="0">
                                        <a:latin typeface="Cambria Math" panose="02040503050406030204" pitchFamily="18" charset="0"/>
                                      </a:rPr>
                                      <m:t>𝑠</m:t>
                                    </m:r>
                                  </m:e>
                                  <m:sub>
                                    <m:r>
                                      <a:rPr lang="en-GB" sz="2400" i="1">
                                        <a:latin typeface="Cambria Math" panose="02040503050406030204" pitchFamily="18" charset="0"/>
                                      </a:rPr>
                                      <m:t>𝑗</m:t>
                                    </m:r>
                                  </m:sub>
                                </m:sSub>
                                <m:r>
                                  <a:rPr lang="en-GB" sz="2400" b="0" i="1" smtClean="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𝑖</m:t>
                                    </m:r>
                                  </m:sub>
                                </m:sSub>
                                <m:r>
                                  <a:rPr lang="en-GB" sz="2400" b="0" i="1" smtClean="0">
                                    <a:latin typeface="Cambria Math" panose="02040503050406030204" pitchFamily="18" charset="0"/>
                                  </a:rPr>
                                  <m:t>)</m:t>
                                </m:r>
                              </m:e>
                            </m:nary>
                          </m:e>
                        </m:nary>
                        <m:r>
                          <a:rPr lang="en-GB" sz="2400" b="0" i="1" smtClean="0">
                            <a:latin typeface="Cambria Math" panose="02040503050406030204" pitchFamily="18" charset="0"/>
                          </a:rPr>
                          <m:t>]</m:t>
                        </m:r>
                      </m:num>
                      <m:den>
                        <m:r>
                          <a:rPr lang="en-GB" sz="2400" b="0" i="1" smtClean="0">
                            <a:latin typeface="Cambria Math" panose="02040503050406030204" pitchFamily="18" charset="0"/>
                          </a:rPr>
                          <m:t>1+</m:t>
                        </m:r>
                        <m:r>
                          <m:rPr>
                            <m:sty m:val="p"/>
                          </m:rPr>
                          <a:rPr lang="en-GB" sz="2400">
                            <a:latin typeface="Cambria Math" panose="02040503050406030204" pitchFamily="18" charset="0"/>
                          </a:rPr>
                          <m:t>exp</m:t>
                        </m:r>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0</m:t>
                            </m:r>
                          </m:sub>
                        </m:sSub>
                        <m:r>
                          <a:rPr lang="en-GB" sz="2400" i="1">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𝑗</m:t>
                            </m:r>
                            <m:r>
                              <a:rPr lang="en-GB" sz="2400" i="1">
                                <a:latin typeface="Cambria Math" panose="02040503050406030204" pitchFamily="18" charset="0"/>
                              </a:rPr>
                              <m:t>=1</m:t>
                            </m:r>
                          </m:sub>
                          <m:sup>
                            <m:r>
                              <a:rPr lang="en-GB" sz="2400" i="1">
                                <a:latin typeface="Cambria Math" panose="02040503050406030204" pitchFamily="18" charset="0"/>
                              </a:rPr>
                              <m:t>𝑘</m:t>
                            </m:r>
                          </m:sup>
                          <m:e>
                            <m:nary>
                              <m:naryPr>
                                <m:chr m:val="∑"/>
                                <m:ctrlPr>
                                  <a:rPr lang="en-GB" sz="2400" i="1">
                                    <a:latin typeface="Cambria Math" panose="02040503050406030204" pitchFamily="18" charset="0"/>
                                  </a:rPr>
                                </m:ctrlPr>
                              </m:naryPr>
                              <m:sub>
                                <m: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𝑚</m:t>
                                </m:r>
                              </m:sup>
                              <m:e>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𝑖</m:t>
                                    </m:r>
                                  </m:sub>
                                </m:sSub>
                                <m:r>
                                  <a:rPr lang="en-GB" sz="2400" i="1">
                                    <a:latin typeface="Cambria Math" panose="02040503050406030204" pitchFamily="18" charset="0"/>
                                  </a:rPr>
                                  <m:t>)</m:t>
                                </m:r>
                              </m:e>
                            </m:nary>
                          </m:e>
                        </m:nary>
                        <m:r>
                          <a:rPr lang="en-GB" sz="2400" i="1">
                            <a:latin typeface="Cambria Math" panose="02040503050406030204" pitchFamily="18" charset="0"/>
                          </a:rPr>
                          <m:t>]</m:t>
                        </m:r>
                      </m:den>
                    </m:f>
                  </m:oMath>
                </a14:m>
                <a:endParaRPr lang="en-GB" sz="2400" dirty="0"/>
              </a:p>
            </p:txBody>
          </p:sp>
        </mc:Choice>
        <mc:Fallback>
          <p:sp>
            <p:nvSpPr>
              <p:cNvPr id="3" name="Content Placeholder 2">
                <a:extLst>
                  <a:ext uri="{FF2B5EF4-FFF2-40B4-BE49-F238E27FC236}">
                    <a16:creationId xmlns:a16="http://schemas.microsoft.com/office/drawing/2014/main" id="{661523D2-646E-DCAC-8B52-9DFB43942F15}"/>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en-GB">
                    <a:noFill/>
                  </a:rPr>
                  <a:t> </a:t>
                </a:r>
              </a:p>
            </p:txBody>
          </p:sp>
        </mc:Fallback>
      </mc:AlternateContent>
      <p:pic>
        <p:nvPicPr>
          <p:cNvPr id="5" name="Picture 4" descr="A blue and red whale with text&#10;&#10;AI-generated content may be incorrect.">
            <a:extLst>
              <a:ext uri="{FF2B5EF4-FFF2-40B4-BE49-F238E27FC236}">
                <a16:creationId xmlns:a16="http://schemas.microsoft.com/office/drawing/2014/main" id="{6F709499-AEB4-629E-7E68-E62063E58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spTree>
    <p:extLst>
      <p:ext uri="{BB962C8B-B14F-4D97-AF65-F5344CB8AC3E}">
        <p14:creationId xmlns:p14="http://schemas.microsoft.com/office/powerpoint/2010/main" val="232947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77768-22AD-A36A-21D4-D86F74607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68D65-628D-F194-1047-A4B19717D4F6}"/>
              </a:ext>
            </a:extLst>
          </p:cNvPr>
          <p:cNvSpPr>
            <a:spLocks noGrp="1"/>
          </p:cNvSpPr>
          <p:nvPr>
            <p:ph type="title"/>
          </p:nvPr>
        </p:nvSpPr>
        <p:spPr/>
        <p:txBody>
          <a:bodyPr/>
          <a:lstStyle/>
          <a:p>
            <a:r>
              <a:rPr lang="en-GB" dirty="0"/>
              <a:t>Miguel, STOP with the stats!</a:t>
            </a:r>
            <a:br>
              <a:rPr lang="en-GB" dirty="0"/>
            </a:br>
            <a:r>
              <a:rPr lang="en-GB" dirty="0"/>
              <a:t>Let’s go to the coding part</a:t>
            </a:r>
          </a:p>
        </p:txBody>
      </p:sp>
      <p:pic>
        <p:nvPicPr>
          <p:cNvPr id="5" name="Picture 4" descr="A blue and red whale with text&#10;&#10;AI-generated content may be incorrect.">
            <a:extLst>
              <a:ext uri="{FF2B5EF4-FFF2-40B4-BE49-F238E27FC236}">
                <a16:creationId xmlns:a16="http://schemas.microsoft.com/office/drawing/2014/main" id="{D1C0E115-DF2F-0C34-F97D-89FC91962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C0127105-A4BF-3594-92F9-B48D227AEE57}"/>
              </a:ext>
            </a:extLst>
          </p:cNvPr>
          <p:cNvPicPr>
            <a:picLocks noChangeAspect="1"/>
          </p:cNvPicPr>
          <p:nvPr/>
        </p:nvPicPr>
        <p:blipFill>
          <a:blip r:embed="rId3"/>
          <a:stretch>
            <a:fillRect/>
          </a:stretch>
        </p:blipFill>
        <p:spPr>
          <a:xfrm>
            <a:off x="0" y="1772105"/>
            <a:ext cx="8205694" cy="586632"/>
          </a:xfrm>
          <a:prstGeom prst="rect">
            <a:avLst/>
          </a:prstGeom>
        </p:spPr>
      </p:pic>
      <p:sp>
        <p:nvSpPr>
          <p:cNvPr id="7" name="TextBox 6">
            <a:extLst>
              <a:ext uri="{FF2B5EF4-FFF2-40B4-BE49-F238E27FC236}">
                <a16:creationId xmlns:a16="http://schemas.microsoft.com/office/drawing/2014/main" id="{C18751BB-4A43-5D62-2626-06D5559AF680}"/>
              </a:ext>
            </a:extLst>
          </p:cNvPr>
          <p:cNvSpPr txBox="1"/>
          <p:nvPr/>
        </p:nvSpPr>
        <p:spPr>
          <a:xfrm>
            <a:off x="4451451" y="2454590"/>
            <a:ext cx="7487703" cy="4247317"/>
          </a:xfrm>
          <a:prstGeom prst="rect">
            <a:avLst/>
          </a:prstGeom>
          <a:noFill/>
        </p:spPr>
        <p:txBody>
          <a:bodyPr wrap="square" rtlCol="0">
            <a:spAutoFit/>
          </a:bodyPr>
          <a:lstStyle/>
          <a:p>
            <a:r>
              <a:rPr lang="en-GB" dirty="0"/>
              <a:t>The code structure for GAMs is nearly identical to the GLM. The difference is that we need to specify we want smooth functions for our model. They are given by the s() function.</a:t>
            </a:r>
          </a:p>
          <a:p>
            <a:endParaRPr lang="en-GB" dirty="0"/>
          </a:p>
          <a:p>
            <a:r>
              <a:rPr lang="en-GB" dirty="0"/>
              <a:t>There are other types of functions you could use, but we leave that for your own studies.</a:t>
            </a:r>
          </a:p>
          <a:p>
            <a:endParaRPr lang="en-GB" dirty="0"/>
          </a:p>
          <a:p>
            <a:r>
              <a:rPr lang="en-GB" dirty="0"/>
              <a:t>Interpreting a GAM summary is very similar to a GLM as well. The difference lies in the coefficients or lack there of in the GAM output. Our interpretation of the relationships between the presence absence of the dolphin and the environmental variables is graphic.</a:t>
            </a:r>
          </a:p>
          <a:p>
            <a:endParaRPr lang="en-GB" dirty="0"/>
          </a:p>
          <a:p>
            <a:r>
              <a:rPr lang="en-GB" dirty="0"/>
              <a:t>Don’t be scared by the low </a:t>
            </a:r>
            <a:r>
              <a:rPr lang="en-GB" dirty="0">
                <a:solidFill>
                  <a:srgbClr val="FF0000"/>
                </a:solidFill>
              </a:rPr>
              <a:t>Deviance explained (5.97%). </a:t>
            </a:r>
            <a:r>
              <a:rPr lang="en-GB" dirty="0"/>
              <a:t>This is very common in models where there are a lot more 0s than 1s in the data. It is to be expected and very hard to improve.</a:t>
            </a:r>
          </a:p>
        </p:txBody>
      </p:sp>
      <p:pic>
        <p:nvPicPr>
          <p:cNvPr id="9" name="Picture 8">
            <a:extLst>
              <a:ext uri="{FF2B5EF4-FFF2-40B4-BE49-F238E27FC236}">
                <a16:creationId xmlns:a16="http://schemas.microsoft.com/office/drawing/2014/main" id="{0A39D3D2-3B82-8B74-3B27-7FB218A11528}"/>
              </a:ext>
            </a:extLst>
          </p:cNvPr>
          <p:cNvPicPr>
            <a:picLocks noChangeAspect="1"/>
          </p:cNvPicPr>
          <p:nvPr/>
        </p:nvPicPr>
        <p:blipFill>
          <a:blip r:embed="rId4"/>
          <a:stretch>
            <a:fillRect/>
          </a:stretch>
        </p:blipFill>
        <p:spPr>
          <a:xfrm>
            <a:off x="0" y="2454590"/>
            <a:ext cx="3986307" cy="4403410"/>
          </a:xfrm>
          <a:prstGeom prst="rect">
            <a:avLst/>
          </a:prstGeom>
        </p:spPr>
      </p:pic>
      <p:sp>
        <p:nvSpPr>
          <p:cNvPr id="10" name="Rectangle 9">
            <a:extLst>
              <a:ext uri="{FF2B5EF4-FFF2-40B4-BE49-F238E27FC236}">
                <a16:creationId xmlns:a16="http://schemas.microsoft.com/office/drawing/2014/main" id="{E785DCA7-7E89-ED74-4C2A-01E50A573032}"/>
              </a:ext>
            </a:extLst>
          </p:cNvPr>
          <p:cNvSpPr/>
          <p:nvPr/>
        </p:nvSpPr>
        <p:spPr>
          <a:xfrm>
            <a:off x="1453188" y="6492875"/>
            <a:ext cx="1476279" cy="209032"/>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5908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148F8-EEDE-E264-2DBE-5A3DA137D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366966-84B5-9B3B-72EF-34D71A27328D}"/>
              </a:ext>
            </a:extLst>
          </p:cNvPr>
          <p:cNvSpPr>
            <a:spLocks noGrp="1"/>
          </p:cNvSpPr>
          <p:nvPr>
            <p:ph type="title"/>
          </p:nvPr>
        </p:nvSpPr>
        <p:spPr/>
        <p:txBody>
          <a:bodyPr/>
          <a:lstStyle/>
          <a:p>
            <a:r>
              <a:rPr lang="en-GB" dirty="0"/>
              <a:t>Plotting the response curves</a:t>
            </a:r>
          </a:p>
        </p:txBody>
      </p:sp>
      <p:pic>
        <p:nvPicPr>
          <p:cNvPr id="5" name="Picture 4" descr="A blue and red whale with text&#10;&#10;AI-generated content may be incorrect.">
            <a:extLst>
              <a:ext uri="{FF2B5EF4-FFF2-40B4-BE49-F238E27FC236}">
                <a16:creationId xmlns:a16="http://schemas.microsoft.com/office/drawing/2014/main" id="{DF620C4B-C2E7-57CE-03B9-1E1E00DB6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DC7D4362-2B02-7421-A39C-C12BEF22AEDD}"/>
              </a:ext>
            </a:extLst>
          </p:cNvPr>
          <p:cNvPicPr>
            <a:picLocks noChangeAspect="1"/>
          </p:cNvPicPr>
          <p:nvPr/>
        </p:nvPicPr>
        <p:blipFill>
          <a:blip r:embed="rId3"/>
          <a:srcRect t="6368" b="2537"/>
          <a:stretch/>
        </p:blipFill>
        <p:spPr>
          <a:xfrm>
            <a:off x="1" y="1381991"/>
            <a:ext cx="5960126" cy="2847110"/>
          </a:xfrm>
          <a:prstGeom prst="rect">
            <a:avLst/>
          </a:prstGeom>
        </p:spPr>
      </p:pic>
      <p:sp>
        <p:nvSpPr>
          <p:cNvPr id="7" name="TextBox 6">
            <a:extLst>
              <a:ext uri="{FF2B5EF4-FFF2-40B4-BE49-F238E27FC236}">
                <a16:creationId xmlns:a16="http://schemas.microsoft.com/office/drawing/2014/main" id="{C51FC91B-8747-3A69-F5F5-0C5645FD98C3}"/>
              </a:ext>
            </a:extLst>
          </p:cNvPr>
          <p:cNvSpPr txBox="1"/>
          <p:nvPr/>
        </p:nvSpPr>
        <p:spPr>
          <a:xfrm>
            <a:off x="6452755" y="1690688"/>
            <a:ext cx="5185063" cy="4247317"/>
          </a:xfrm>
          <a:prstGeom prst="rect">
            <a:avLst/>
          </a:prstGeom>
          <a:noFill/>
        </p:spPr>
        <p:txBody>
          <a:bodyPr wrap="square" rtlCol="0">
            <a:spAutoFit/>
          </a:bodyPr>
          <a:lstStyle/>
          <a:p>
            <a:r>
              <a:rPr lang="en-GB" dirty="0"/>
              <a:t>By starting the code with par(</a:t>
            </a:r>
            <a:r>
              <a:rPr lang="en-GB" dirty="0" err="1"/>
              <a:t>mfrow</a:t>
            </a:r>
            <a:r>
              <a:rPr lang="en-GB" dirty="0"/>
              <a:t> = c(2,2)) we are telling R that we want the plots to be organized in a two-by-two format.</a:t>
            </a:r>
          </a:p>
          <a:p>
            <a:endParaRPr lang="en-GB" dirty="0"/>
          </a:p>
          <a:p>
            <a:r>
              <a:rPr lang="en-GB" dirty="0"/>
              <a:t>We use the </a:t>
            </a:r>
            <a:r>
              <a:rPr lang="en-GB" dirty="0" err="1"/>
              <a:t>plot.gam</a:t>
            </a:r>
            <a:r>
              <a:rPr lang="en-GB" dirty="0"/>
              <a:t> function to plot GAM response curves. We need to give it the name of the model we want the response curves of. The select argument is the number, in order of what we write in the formula, of the smooth function of the variable we want to plot. shade= T gives us an uncertainty measure of the response curve. </a:t>
            </a:r>
            <a:r>
              <a:rPr lang="en-GB" dirty="0" err="1"/>
              <a:t>xlab</a:t>
            </a:r>
            <a:r>
              <a:rPr lang="en-GB" dirty="0"/>
              <a:t> and </a:t>
            </a:r>
            <a:r>
              <a:rPr lang="en-GB" dirty="0" err="1"/>
              <a:t>ylab</a:t>
            </a:r>
            <a:r>
              <a:rPr lang="en-GB" dirty="0"/>
              <a:t> give the text we want to put in the respective axis. The trans argument sets the scale of the response curve, </a:t>
            </a:r>
            <a:r>
              <a:rPr lang="en-GB" dirty="0" err="1"/>
              <a:t>plogis</a:t>
            </a:r>
            <a:r>
              <a:rPr lang="en-GB" dirty="0"/>
              <a:t> is used for logistic models.</a:t>
            </a:r>
          </a:p>
        </p:txBody>
      </p:sp>
      <p:pic>
        <p:nvPicPr>
          <p:cNvPr id="9" name="Picture 8">
            <a:extLst>
              <a:ext uri="{FF2B5EF4-FFF2-40B4-BE49-F238E27FC236}">
                <a16:creationId xmlns:a16="http://schemas.microsoft.com/office/drawing/2014/main" id="{B50CA96C-C392-CA49-C720-C9F0C558E43C}"/>
              </a:ext>
            </a:extLst>
          </p:cNvPr>
          <p:cNvPicPr>
            <a:picLocks noChangeAspect="1"/>
          </p:cNvPicPr>
          <p:nvPr/>
        </p:nvPicPr>
        <p:blipFill>
          <a:blip r:embed="rId4"/>
          <a:stretch>
            <a:fillRect/>
          </a:stretch>
        </p:blipFill>
        <p:spPr>
          <a:xfrm>
            <a:off x="0" y="1356807"/>
            <a:ext cx="4333009" cy="5501193"/>
          </a:xfrm>
          <a:prstGeom prst="rect">
            <a:avLst/>
          </a:prstGeom>
        </p:spPr>
      </p:pic>
    </p:spTree>
    <p:extLst>
      <p:ext uri="{BB962C8B-B14F-4D97-AF65-F5344CB8AC3E}">
        <p14:creationId xmlns:p14="http://schemas.microsoft.com/office/powerpoint/2010/main" val="64426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BF74B-5340-FFF2-FD03-85D50072B4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D5E2FE-B8A8-99B4-C1A3-12C37A6D7143}"/>
              </a:ext>
            </a:extLst>
          </p:cNvPr>
          <p:cNvSpPr>
            <a:spLocks noGrp="1"/>
          </p:cNvSpPr>
          <p:nvPr>
            <p:ph type="title"/>
          </p:nvPr>
        </p:nvSpPr>
        <p:spPr/>
        <p:txBody>
          <a:bodyPr/>
          <a:lstStyle/>
          <a:p>
            <a:r>
              <a:rPr lang="en-GB" dirty="0"/>
              <a:t>Changing the maximum degrees </a:t>
            </a:r>
            <a:br>
              <a:rPr lang="en-GB" dirty="0"/>
            </a:br>
            <a:r>
              <a:rPr lang="en-GB" dirty="0"/>
              <a:t>of freedom in smooth functions</a:t>
            </a:r>
          </a:p>
        </p:txBody>
      </p:sp>
      <p:sp>
        <p:nvSpPr>
          <p:cNvPr id="3" name="Content Placeholder 2">
            <a:extLst>
              <a:ext uri="{FF2B5EF4-FFF2-40B4-BE49-F238E27FC236}">
                <a16:creationId xmlns:a16="http://schemas.microsoft.com/office/drawing/2014/main" id="{E69F9181-4008-0562-36BB-3328DE5623E6}"/>
              </a:ext>
            </a:extLst>
          </p:cNvPr>
          <p:cNvSpPr>
            <a:spLocks noGrp="1"/>
          </p:cNvSpPr>
          <p:nvPr>
            <p:ph idx="1"/>
          </p:nvPr>
        </p:nvSpPr>
        <p:spPr/>
        <p:txBody>
          <a:bodyPr/>
          <a:lstStyle/>
          <a:p>
            <a:r>
              <a:rPr lang="en-GB" dirty="0"/>
              <a:t>The plots for our GAM are a bit wiggly</a:t>
            </a:r>
          </a:p>
          <a:p>
            <a:r>
              <a:rPr lang="en-GB" dirty="0"/>
              <a:t>We can reduce this </a:t>
            </a:r>
            <a:r>
              <a:rPr lang="en-GB" dirty="0" err="1"/>
              <a:t>wigglyness</a:t>
            </a:r>
            <a:endParaRPr lang="en-GB" dirty="0"/>
          </a:p>
          <a:p>
            <a:pPr lvl="1"/>
            <a:r>
              <a:rPr lang="en-GB" dirty="0"/>
              <a:t>Reducing the k argument in the s() function</a:t>
            </a:r>
          </a:p>
          <a:p>
            <a:pPr lvl="1"/>
            <a:r>
              <a:rPr lang="en-GB" dirty="0"/>
              <a:t>K gives the max degrees of freedom in a smooth</a:t>
            </a:r>
          </a:p>
          <a:p>
            <a:pPr lvl="1"/>
            <a:r>
              <a:rPr lang="en-GB" dirty="0"/>
              <a:t>By default, the model assumes k = 10</a:t>
            </a:r>
          </a:p>
          <a:p>
            <a:pPr lvl="1"/>
            <a:r>
              <a:rPr lang="en-GB" dirty="0"/>
              <a:t>Let’s reduce it to 4 for all variables</a:t>
            </a:r>
          </a:p>
        </p:txBody>
      </p:sp>
      <p:pic>
        <p:nvPicPr>
          <p:cNvPr id="5" name="Picture 4" descr="A blue and red whale with text&#10;&#10;AI-generated content may be incorrect.">
            <a:extLst>
              <a:ext uri="{FF2B5EF4-FFF2-40B4-BE49-F238E27FC236}">
                <a16:creationId xmlns:a16="http://schemas.microsoft.com/office/drawing/2014/main" id="{A08A5FFB-5BA5-1174-3C56-805C5C45D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4" name="Picture 3">
            <a:extLst>
              <a:ext uri="{FF2B5EF4-FFF2-40B4-BE49-F238E27FC236}">
                <a16:creationId xmlns:a16="http://schemas.microsoft.com/office/drawing/2014/main" id="{44D15662-E885-8192-ABBC-A36C648E64BA}"/>
              </a:ext>
            </a:extLst>
          </p:cNvPr>
          <p:cNvPicPr>
            <a:picLocks noChangeAspect="1"/>
          </p:cNvPicPr>
          <p:nvPr/>
        </p:nvPicPr>
        <p:blipFill>
          <a:blip r:embed="rId3"/>
          <a:stretch>
            <a:fillRect/>
          </a:stretch>
        </p:blipFill>
        <p:spPr>
          <a:xfrm>
            <a:off x="7971759" y="1690688"/>
            <a:ext cx="3981250" cy="5054600"/>
          </a:xfrm>
          <a:prstGeom prst="rect">
            <a:avLst/>
          </a:prstGeom>
        </p:spPr>
      </p:pic>
    </p:spTree>
    <p:extLst>
      <p:ext uri="{BB962C8B-B14F-4D97-AF65-F5344CB8AC3E}">
        <p14:creationId xmlns:p14="http://schemas.microsoft.com/office/powerpoint/2010/main" val="947480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15379-D512-AFD4-C4A3-F79F6B5C2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3ECC4-3D02-388F-76DB-E8694AD5BD61}"/>
              </a:ext>
            </a:extLst>
          </p:cNvPr>
          <p:cNvSpPr>
            <a:spLocks noGrp="1"/>
          </p:cNvSpPr>
          <p:nvPr>
            <p:ph type="title"/>
          </p:nvPr>
        </p:nvSpPr>
        <p:spPr/>
        <p:txBody>
          <a:bodyPr/>
          <a:lstStyle/>
          <a:p>
            <a:r>
              <a:rPr lang="en-GB" dirty="0"/>
              <a:t>Changing the maximum degrees</a:t>
            </a:r>
            <a:br>
              <a:rPr lang="en-GB" dirty="0"/>
            </a:br>
            <a:r>
              <a:rPr lang="en-GB" dirty="0"/>
              <a:t>of freedom in smooth functions</a:t>
            </a:r>
          </a:p>
        </p:txBody>
      </p:sp>
      <p:pic>
        <p:nvPicPr>
          <p:cNvPr id="5" name="Picture 4" descr="A blue and red whale with text&#10;&#10;AI-generated content may be incorrect.">
            <a:extLst>
              <a:ext uri="{FF2B5EF4-FFF2-40B4-BE49-F238E27FC236}">
                <a16:creationId xmlns:a16="http://schemas.microsoft.com/office/drawing/2014/main" id="{6E93A543-615F-9A1C-7DED-24CC38F6C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F8F59B7A-40D1-F543-CE66-EF96CBFE4B12}"/>
              </a:ext>
            </a:extLst>
          </p:cNvPr>
          <p:cNvPicPr>
            <a:picLocks noChangeAspect="1"/>
          </p:cNvPicPr>
          <p:nvPr/>
        </p:nvPicPr>
        <p:blipFill>
          <a:blip r:embed="rId3"/>
          <a:stretch>
            <a:fillRect/>
          </a:stretch>
        </p:blipFill>
        <p:spPr>
          <a:xfrm>
            <a:off x="618360" y="1834449"/>
            <a:ext cx="10955279" cy="771633"/>
          </a:xfrm>
          <a:prstGeom prst="rect">
            <a:avLst/>
          </a:prstGeom>
        </p:spPr>
      </p:pic>
      <p:pic>
        <p:nvPicPr>
          <p:cNvPr id="8" name="Picture 7">
            <a:extLst>
              <a:ext uri="{FF2B5EF4-FFF2-40B4-BE49-F238E27FC236}">
                <a16:creationId xmlns:a16="http://schemas.microsoft.com/office/drawing/2014/main" id="{732F4318-F92C-C1A9-257B-A3592132A077}"/>
              </a:ext>
            </a:extLst>
          </p:cNvPr>
          <p:cNvPicPr>
            <a:picLocks noChangeAspect="1"/>
          </p:cNvPicPr>
          <p:nvPr/>
        </p:nvPicPr>
        <p:blipFill>
          <a:blip r:embed="rId4"/>
          <a:stretch>
            <a:fillRect/>
          </a:stretch>
        </p:blipFill>
        <p:spPr>
          <a:xfrm>
            <a:off x="618360" y="2606082"/>
            <a:ext cx="4736753" cy="4139276"/>
          </a:xfrm>
          <a:prstGeom prst="rect">
            <a:avLst/>
          </a:prstGeom>
        </p:spPr>
      </p:pic>
      <p:pic>
        <p:nvPicPr>
          <p:cNvPr id="10" name="Picture 9">
            <a:extLst>
              <a:ext uri="{FF2B5EF4-FFF2-40B4-BE49-F238E27FC236}">
                <a16:creationId xmlns:a16="http://schemas.microsoft.com/office/drawing/2014/main" id="{3054217F-5601-C856-18E4-80220ED70C35}"/>
              </a:ext>
            </a:extLst>
          </p:cNvPr>
          <p:cNvPicPr>
            <a:picLocks noChangeAspect="1"/>
          </p:cNvPicPr>
          <p:nvPr/>
        </p:nvPicPr>
        <p:blipFill>
          <a:blip r:embed="rId5"/>
          <a:stretch>
            <a:fillRect/>
          </a:stretch>
        </p:blipFill>
        <p:spPr>
          <a:xfrm>
            <a:off x="5818891" y="2637201"/>
            <a:ext cx="3058984" cy="4108157"/>
          </a:xfrm>
          <a:prstGeom prst="rect">
            <a:avLst/>
          </a:prstGeom>
        </p:spPr>
      </p:pic>
      <p:sp>
        <p:nvSpPr>
          <p:cNvPr id="11" name="TextBox 10">
            <a:extLst>
              <a:ext uri="{FF2B5EF4-FFF2-40B4-BE49-F238E27FC236}">
                <a16:creationId xmlns:a16="http://schemas.microsoft.com/office/drawing/2014/main" id="{04F6E42E-5C30-FAF1-CA9F-C0E776D498D9}"/>
              </a:ext>
            </a:extLst>
          </p:cNvPr>
          <p:cNvSpPr txBox="1"/>
          <p:nvPr/>
        </p:nvSpPr>
        <p:spPr>
          <a:xfrm>
            <a:off x="9220199" y="2713485"/>
            <a:ext cx="2861733" cy="4031873"/>
          </a:xfrm>
          <a:prstGeom prst="rect">
            <a:avLst/>
          </a:prstGeom>
          <a:noFill/>
        </p:spPr>
        <p:txBody>
          <a:bodyPr wrap="square" rtlCol="0">
            <a:spAutoFit/>
          </a:bodyPr>
          <a:lstStyle/>
          <a:p>
            <a:r>
              <a:rPr lang="en-GB" sz="1600" dirty="0"/>
              <a:t>You can essentially copy the code for gam1 and just add k=4 inside each smooth function.</a:t>
            </a:r>
          </a:p>
          <a:p>
            <a:endParaRPr lang="en-GB" sz="1600" dirty="0"/>
          </a:p>
          <a:p>
            <a:r>
              <a:rPr lang="en-GB" sz="1600" dirty="0"/>
              <a:t>The summary shows a lower deviance explained, which makes sense since we are restricting the model complexity.</a:t>
            </a:r>
          </a:p>
          <a:p>
            <a:endParaRPr lang="en-GB" sz="1600" dirty="0"/>
          </a:p>
          <a:p>
            <a:r>
              <a:rPr lang="en-GB" sz="1600" dirty="0"/>
              <a:t>To plot, use the same code as before, but change the model name from gam1 to gam2. Now the response curves seem much more reasonable.</a:t>
            </a:r>
          </a:p>
        </p:txBody>
      </p:sp>
    </p:spTree>
    <p:extLst>
      <p:ext uri="{BB962C8B-B14F-4D97-AF65-F5344CB8AC3E}">
        <p14:creationId xmlns:p14="http://schemas.microsoft.com/office/powerpoint/2010/main" val="305579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5E03D-DF97-B4E1-422D-2E76A1AD2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4416D-3D2E-0FE1-2B8F-B0429CB52396}"/>
              </a:ext>
            </a:extLst>
          </p:cNvPr>
          <p:cNvSpPr>
            <a:spLocks noGrp="1"/>
          </p:cNvSpPr>
          <p:nvPr>
            <p:ph type="title"/>
          </p:nvPr>
        </p:nvSpPr>
        <p:spPr/>
        <p:txBody>
          <a:bodyPr/>
          <a:lstStyle/>
          <a:p>
            <a:r>
              <a:rPr lang="en-GB" dirty="0"/>
              <a:t>Predicting results</a:t>
            </a:r>
          </a:p>
        </p:txBody>
      </p:sp>
      <p:pic>
        <p:nvPicPr>
          <p:cNvPr id="5" name="Picture 4" descr="A blue and red whale with text&#10;&#10;AI-generated content may be incorrect.">
            <a:extLst>
              <a:ext uri="{FF2B5EF4-FFF2-40B4-BE49-F238E27FC236}">
                <a16:creationId xmlns:a16="http://schemas.microsoft.com/office/drawing/2014/main" id="{EBD46757-7CFD-48BE-1606-457CA0EA7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4D7BC162-45A7-1673-529C-89789C3B1DF4}"/>
              </a:ext>
            </a:extLst>
          </p:cNvPr>
          <p:cNvPicPr>
            <a:picLocks noChangeAspect="1"/>
          </p:cNvPicPr>
          <p:nvPr/>
        </p:nvPicPr>
        <p:blipFill>
          <a:blip r:embed="rId3"/>
          <a:stretch>
            <a:fillRect/>
          </a:stretch>
        </p:blipFill>
        <p:spPr>
          <a:xfrm>
            <a:off x="137589" y="1741488"/>
            <a:ext cx="7497221" cy="1181265"/>
          </a:xfrm>
          <a:prstGeom prst="rect">
            <a:avLst/>
          </a:prstGeom>
        </p:spPr>
      </p:pic>
      <p:sp>
        <p:nvSpPr>
          <p:cNvPr id="7" name="TextBox 6">
            <a:extLst>
              <a:ext uri="{FF2B5EF4-FFF2-40B4-BE49-F238E27FC236}">
                <a16:creationId xmlns:a16="http://schemas.microsoft.com/office/drawing/2014/main" id="{0A18EC0F-74A9-6F75-12D8-BBA0A1D68C7F}"/>
              </a:ext>
            </a:extLst>
          </p:cNvPr>
          <p:cNvSpPr txBox="1"/>
          <p:nvPr/>
        </p:nvSpPr>
        <p:spPr>
          <a:xfrm>
            <a:off x="7938655" y="1766455"/>
            <a:ext cx="3969327" cy="1754326"/>
          </a:xfrm>
          <a:prstGeom prst="rect">
            <a:avLst/>
          </a:prstGeom>
          <a:noFill/>
        </p:spPr>
        <p:txBody>
          <a:bodyPr wrap="square" rtlCol="0">
            <a:spAutoFit/>
          </a:bodyPr>
          <a:lstStyle/>
          <a:p>
            <a:r>
              <a:rPr lang="en-GB" dirty="0"/>
              <a:t>The logic for model prediction is the exact same as before, but instead of using </a:t>
            </a:r>
            <a:r>
              <a:rPr lang="en-GB" dirty="0" err="1"/>
              <a:t>predict.glm</a:t>
            </a:r>
            <a:r>
              <a:rPr lang="en-GB" dirty="0"/>
              <a:t> we use </a:t>
            </a:r>
            <a:r>
              <a:rPr lang="en-GB" dirty="0" err="1"/>
              <a:t>predict.gam</a:t>
            </a:r>
            <a:r>
              <a:rPr lang="en-GB" dirty="0"/>
              <a:t> since we are working with GAMs.</a:t>
            </a:r>
          </a:p>
          <a:p>
            <a:endParaRPr lang="en-GB" dirty="0"/>
          </a:p>
          <a:p>
            <a:r>
              <a:rPr lang="en-GB" dirty="0"/>
              <a:t>Let’s do this already for all seasons.</a:t>
            </a:r>
          </a:p>
        </p:txBody>
      </p:sp>
    </p:spTree>
    <p:extLst>
      <p:ext uri="{BB962C8B-B14F-4D97-AF65-F5344CB8AC3E}">
        <p14:creationId xmlns:p14="http://schemas.microsoft.com/office/powerpoint/2010/main" val="312393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9F91-FBD8-D505-ABF9-33DDC514A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F76BD-3E62-694E-DB89-6E6819819013}"/>
              </a:ext>
            </a:extLst>
          </p:cNvPr>
          <p:cNvSpPr>
            <a:spLocks noGrp="1"/>
          </p:cNvSpPr>
          <p:nvPr>
            <p:ph type="title"/>
          </p:nvPr>
        </p:nvSpPr>
        <p:spPr/>
        <p:txBody>
          <a:bodyPr/>
          <a:lstStyle/>
          <a:p>
            <a:r>
              <a:rPr lang="en-GB" dirty="0"/>
              <a:t>Mapping the results</a:t>
            </a:r>
          </a:p>
        </p:txBody>
      </p:sp>
      <p:pic>
        <p:nvPicPr>
          <p:cNvPr id="5" name="Picture 4" descr="A blue and red whale with text&#10;&#10;AI-generated content may be incorrect.">
            <a:extLst>
              <a:ext uri="{FF2B5EF4-FFF2-40B4-BE49-F238E27FC236}">
                <a16:creationId xmlns:a16="http://schemas.microsoft.com/office/drawing/2014/main" id="{632BE52F-B538-E8D0-4E49-394F7D94B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4490C9C4-C0BF-4218-6BBE-23E798DB444D}"/>
              </a:ext>
            </a:extLst>
          </p:cNvPr>
          <p:cNvPicPr>
            <a:picLocks noChangeAspect="1"/>
          </p:cNvPicPr>
          <p:nvPr/>
        </p:nvPicPr>
        <p:blipFill>
          <a:blip r:embed="rId3"/>
          <a:stretch>
            <a:fillRect/>
          </a:stretch>
        </p:blipFill>
        <p:spPr>
          <a:xfrm>
            <a:off x="6928" y="1469325"/>
            <a:ext cx="3592450" cy="5388675"/>
          </a:xfrm>
          <a:prstGeom prst="rect">
            <a:avLst/>
          </a:prstGeom>
        </p:spPr>
      </p:pic>
      <p:pic>
        <p:nvPicPr>
          <p:cNvPr id="8" name="Picture 7">
            <a:extLst>
              <a:ext uri="{FF2B5EF4-FFF2-40B4-BE49-F238E27FC236}">
                <a16:creationId xmlns:a16="http://schemas.microsoft.com/office/drawing/2014/main" id="{6DA7CDA3-3803-3553-9BA7-1EDCB0D180E7}"/>
              </a:ext>
            </a:extLst>
          </p:cNvPr>
          <p:cNvPicPr>
            <a:picLocks noChangeAspect="1"/>
          </p:cNvPicPr>
          <p:nvPr/>
        </p:nvPicPr>
        <p:blipFill>
          <a:blip r:embed="rId4"/>
          <a:stretch>
            <a:fillRect/>
          </a:stretch>
        </p:blipFill>
        <p:spPr>
          <a:xfrm>
            <a:off x="3599378" y="1514245"/>
            <a:ext cx="6157686" cy="443531"/>
          </a:xfrm>
          <a:prstGeom prst="rect">
            <a:avLst/>
          </a:prstGeom>
        </p:spPr>
      </p:pic>
      <p:sp>
        <p:nvSpPr>
          <p:cNvPr id="9" name="TextBox 8">
            <a:extLst>
              <a:ext uri="{FF2B5EF4-FFF2-40B4-BE49-F238E27FC236}">
                <a16:creationId xmlns:a16="http://schemas.microsoft.com/office/drawing/2014/main" id="{D04BA8E1-FB0B-8D26-9EA0-9C5E99CE5A6C}"/>
              </a:ext>
            </a:extLst>
          </p:cNvPr>
          <p:cNvSpPr txBox="1"/>
          <p:nvPr/>
        </p:nvSpPr>
        <p:spPr>
          <a:xfrm>
            <a:off x="3699164" y="2150918"/>
            <a:ext cx="6157686" cy="2308324"/>
          </a:xfrm>
          <a:prstGeom prst="rect">
            <a:avLst/>
          </a:prstGeom>
          <a:noFill/>
        </p:spPr>
        <p:txBody>
          <a:bodyPr wrap="square" rtlCol="0">
            <a:spAutoFit/>
          </a:bodyPr>
          <a:lstStyle/>
          <a:p>
            <a:r>
              <a:rPr lang="en-GB" dirty="0"/>
              <a:t>You can copy the exact same code as before, but change the fill from </a:t>
            </a:r>
            <a:r>
              <a:rPr lang="en-GB" dirty="0" err="1"/>
              <a:t>GLM_Prob</a:t>
            </a:r>
            <a:r>
              <a:rPr lang="en-GB" dirty="0"/>
              <a:t> to </a:t>
            </a:r>
            <a:r>
              <a:rPr lang="en-GB" dirty="0" err="1"/>
              <a:t>GAM_Prob</a:t>
            </a:r>
            <a:r>
              <a:rPr lang="en-GB" dirty="0"/>
              <a:t> so that you are using the GAM predictions.</a:t>
            </a:r>
          </a:p>
          <a:p>
            <a:endParaRPr lang="en-GB" dirty="0"/>
          </a:p>
          <a:p>
            <a:r>
              <a:rPr lang="en-GB" dirty="0"/>
              <a:t>Do this for each prediction grid.</a:t>
            </a:r>
          </a:p>
          <a:p>
            <a:endParaRPr lang="en-GB" dirty="0"/>
          </a:p>
          <a:p>
            <a:r>
              <a:rPr lang="en-GB" dirty="0"/>
              <a:t>Then, using the </a:t>
            </a:r>
            <a:r>
              <a:rPr lang="en-GB" dirty="0" err="1"/>
              <a:t>plot_grid</a:t>
            </a:r>
            <a:r>
              <a:rPr lang="en-GB" dirty="0"/>
              <a:t> function, create the plot with the model predictions for presence probability in each season.</a:t>
            </a:r>
          </a:p>
        </p:txBody>
      </p:sp>
    </p:spTree>
    <p:extLst>
      <p:ext uri="{BB962C8B-B14F-4D97-AF65-F5344CB8AC3E}">
        <p14:creationId xmlns:p14="http://schemas.microsoft.com/office/powerpoint/2010/main" val="355024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A25FE-6B6E-EB43-4842-22E1DE55D815}"/>
              </a:ext>
            </a:extLst>
          </p:cNvPr>
          <p:cNvSpPr>
            <a:spLocks noGrp="1"/>
          </p:cNvSpPr>
          <p:nvPr>
            <p:ph type="title"/>
          </p:nvPr>
        </p:nvSpPr>
        <p:spPr/>
        <p:txBody>
          <a:bodyPr/>
          <a:lstStyle/>
          <a:p>
            <a:r>
              <a:rPr lang="en-GB" dirty="0"/>
              <a:t>In essence</a:t>
            </a:r>
          </a:p>
        </p:txBody>
      </p:sp>
      <p:sp>
        <p:nvSpPr>
          <p:cNvPr id="3" name="Content Placeholder 2">
            <a:extLst>
              <a:ext uri="{FF2B5EF4-FFF2-40B4-BE49-F238E27FC236}">
                <a16:creationId xmlns:a16="http://schemas.microsoft.com/office/drawing/2014/main" id="{7BDC552A-248C-9303-6F84-BBBD816F8B27}"/>
              </a:ext>
            </a:extLst>
          </p:cNvPr>
          <p:cNvSpPr>
            <a:spLocks noGrp="1"/>
          </p:cNvSpPr>
          <p:nvPr>
            <p:ph idx="1"/>
          </p:nvPr>
        </p:nvSpPr>
        <p:spPr/>
        <p:txBody>
          <a:bodyPr/>
          <a:lstStyle/>
          <a:p>
            <a:endParaRPr lang="en-GB" dirty="0"/>
          </a:p>
        </p:txBody>
      </p:sp>
      <p:pic>
        <p:nvPicPr>
          <p:cNvPr id="5" name="Picture 4" descr="A blue and red whale with text&#10;&#10;AI-generated content may be incorrect.">
            <a:extLst>
              <a:ext uri="{FF2B5EF4-FFF2-40B4-BE49-F238E27FC236}">
                <a16:creationId xmlns:a16="http://schemas.microsoft.com/office/drawing/2014/main" id="{7F32EB8C-2087-8874-B381-D6747C093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1F185276-8377-8E71-A0E5-5EF079CFA519}"/>
              </a:ext>
            </a:extLst>
          </p:cNvPr>
          <p:cNvPicPr>
            <a:picLocks noChangeAspect="1"/>
          </p:cNvPicPr>
          <p:nvPr/>
        </p:nvPicPr>
        <p:blipFill>
          <a:blip r:embed="rId3"/>
          <a:stretch>
            <a:fillRect/>
          </a:stretch>
        </p:blipFill>
        <p:spPr>
          <a:xfrm>
            <a:off x="1" y="1825625"/>
            <a:ext cx="5042458" cy="4049881"/>
          </a:xfrm>
          <a:prstGeom prst="rect">
            <a:avLst/>
          </a:prstGeom>
        </p:spPr>
      </p:pic>
      <p:pic>
        <p:nvPicPr>
          <p:cNvPr id="1026" name="Picture 2">
            <a:extLst>
              <a:ext uri="{FF2B5EF4-FFF2-40B4-BE49-F238E27FC236}">
                <a16:creationId xmlns:a16="http://schemas.microsoft.com/office/drawing/2014/main" id="{7827D499-29A6-A615-DB0C-836CBAE9AF0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930" r="19917"/>
          <a:stretch/>
        </p:blipFill>
        <p:spPr bwMode="auto">
          <a:xfrm>
            <a:off x="3197078" y="1825625"/>
            <a:ext cx="3467296" cy="4049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4CD5C2-6B16-5712-2BE6-13BDCA0E3AC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582"/>
          <a:stretch/>
        </p:blipFill>
        <p:spPr bwMode="auto">
          <a:xfrm>
            <a:off x="6664374" y="1825625"/>
            <a:ext cx="5527626" cy="4137879"/>
          </a:xfrm>
          <a:prstGeom prst="rect">
            <a:avLst/>
          </a:prstGeom>
          <a:noFill/>
          <a:extLst>
            <a:ext uri="{909E8E84-426E-40DD-AFC4-6F175D3DCCD1}">
              <a14:hiddenFill xmlns:a14="http://schemas.microsoft.com/office/drawing/2010/main">
                <a:solidFill>
                  <a:srgbClr val="FFFFFF"/>
                </a:solidFill>
              </a14:hiddenFill>
            </a:ext>
          </a:extLst>
        </p:spPr>
      </p:pic>
      <p:sp>
        <p:nvSpPr>
          <p:cNvPr id="7" name="Arrow: Curved Up 6">
            <a:extLst>
              <a:ext uri="{FF2B5EF4-FFF2-40B4-BE49-F238E27FC236}">
                <a16:creationId xmlns:a16="http://schemas.microsoft.com/office/drawing/2014/main" id="{EF4BA5E9-2649-2733-0A62-23439D21AE6D}"/>
              </a:ext>
            </a:extLst>
          </p:cNvPr>
          <p:cNvSpPr/>
          <p:nvPr/>
        </p:nvSpPr>
        <p:spPr>
          <a:xfrm>
            <a:off x="2521230" y="5963504"/>
            <a:ext cx="1593570" cy="529371"/>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 name="Arrow: Curved Up 9">
            <a:extLst>
              <a:ext uri="{FF2B5EF4-FFF2-40B4-BE49-F238E27FC236}">
                <a16:creationId xmlns:a16="http://schemas.microsoft.com/office/drawing/2014/main" id="{82954DDB-915D-B860-7766-05ABBE996BB7}"/>
              </a:ext>
            </a:extLst>
          </p:cNvPr>
          <p:cNvSpPr/>
          <p:nvPr/>
        </p:nvSpPr>
        <p:spPr>
          <a:xfrm>
            <a:off x="6140730" y="5956277"/>
            <a:ext cx="1593570" cy="529371"/>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17080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Effect transition="in" filter="fade">
                                      <p:cBhvr>
                                        <p:cTn id="2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098EA-A90D-D5FB-FB98-5E3F7E2EE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4E130-1AA6-00CE-D311-5DFE6615B9F3}"/>
              </a:ext>
            </a:extLst>
          </p:cNvPr>
          <p:cNvSpPr>
            <a:spLocks noGrp="1"/>
          </p:cNvSpPr>
          <p:nvPr>
            <p:ph type="title"/>
          </p:nvPr>
        </p:nvSpPr>
        <p:spPr/>
        <p:txBody>
          <a:bodyPr/>
          <a:lstStyle/>
          <a:p>
            <a:r>
              <a:rPr lang="en-GB" dirty="0"/>
              <a:t>Final results</a:t>
            </a:r>
          </a:p>
        </p:txBody>
      </p:sp>
      <p:pic>
        <p:nvPicPr>
          <p:cNvPr id="5" name="Picture 4" descr="A blue and red whale with text&#10;&#10;AI-generated content may be incorrect.">
            <a:extLst>
              <a:ext uri="{FF2B5EF4-FFF2-40B4-BE49-F238E27FC236}">
                <a16:creationId xmlns:a16="http://schemas.microsoft.com/office/drawing/2014/main" id="{6B3401E4-B3AB-A73B-CA6E-9FE11155B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146" name="Picture 2">
            <a:extLst>
              <a:ext uri="{FF2B5EF4-FFF2-40B4-BE49-F238E27FC236}">
                <a16:creationId xmlns:a16="http://schemas.microsoft.com/office/drawing/2014/main" id="{EF749F28-29D9-9033-D5A2-5F8DE678F3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25"/>
          <a:stretch/>
        </p:blipFill>
        <p:spPr bwMode="auto">
          <a:xfrm>
            <a:off x="0" y="1469325"/>
            <a:ext cx="7180118" cy="5388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140D004-5C6B-265E-4032-E01B2D942E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179"/>
          <a:stretch/>
        </p:blipFill>
        <p:spPr bwMode="auto">
          <a:xfrm>
            <a:off x="7177905" y="3234267"/>
            <a:ext cx="4810495" cy="36237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4FD457-1F10-F4B3-D8FD-F502D0E618D2}"/>
              </a:ext>
            </a:extLst>
          </p:cNvPr>
          <p:cNvSpPr txBox="1"/>
          <p:nvPr/>
        </p:nvSpPr>
        <p:spPr>
          <a:xfrm>
            <a:off x="7450667" y="1690688"/>
            <a:ext cx="4537733" cy="1200329"/>
          </a:xfrm>
          <a:prstGeom prst="rect">
            <a:avLst/>
          </a:prstGeom>
          <a:noFill/>
        </p:spPr>
        <p:txBody>
          <a:bodyPr wrap="square" rtlCol="0">
            <a:spAutoFit/>
          </a:bodyPr>
          <a:lstStyle/>
          <a:p>
            <a:r>
              <a:rPr lang="en-GB" dirty="0"/>
              <a:t>While the model still predicts a largely coastal distribution, it’s different from before. This shows how using different model algorithm's impacts the predictions.</a:t>
            </a:r>
          </a:p>
        </p:txBody>
      </p:sp>
    </p:spTree>
    <p:extLst>
      <p:ext uri="{BB962C8B-B14F-4D97-AF65-F5344CB8AC3E}">
        <p14:creationId xmlns:p14="http://schemas.microsoft.com/office/powerpoint/2010/main" val="129548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966FE-2F6C-EC06-1F29-0F979C4A8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EF60ED-6EF0-41E6-ED29-9BEDCC13A3A8}"/>
              </a:ext>
            </a:extLst>
          </p:cNvPr>
          <p:cNvSpPr>
            <a:spLocks noGrp="1"/>
          </p:cNvSpPr>
          <p:nvPr>
            <p:ph type="title"/>
          </p:nvPr>
        </p:nvSpPr>
        <p:spPr/>
        <p:txBody>
          <a:bodyPr/>
          <a:lstStyle/>
          <a:p>
            <a:r>
              <a:rPr lang="en-GB" dirty="0"/>
              <a:t>Any </a:t>
            </a:r>
            <a:r>
              <a:rPr lang="en-GB"/>
              <a:t>final questions?</a:t>
            </a:r>
            <a:endParaRPr lang="en-GB" dirty="0"/>
          </a:p>
        </p:txBody>
      </p:sp>
      <p:sp>
        <p:nvSpPr>
          <p:cNvPr id="3" name="Content Placeholder 2">
            <a:extLst>
              <a:ext uri="{FF2B5EF4-FFF2-40B4-BE49-F238E27FC236}">
                <a16:creationId xmlns:a16="http://schemas.microsoft.com/office/drawing/2014/main" id="{81256C49-46AC-6BE8-395F-E402E7E577BA}"/>
              </a:ext>
            </a:extLst>
          </p:cNvPr>
          <p:cNvSpPr>
            <a:spLocks noGrp="1"/>
          </p:cNvSpPr>
          <p:nvPr>
            <p:ph idx="1"/>
          </p:nvPr>
        </p:nvSpPr>
        <p:spPr/>
        <p:txBody>
          <a:bodyPr/>
          <a:lstStyle/>
          <a:p>
            <a:endParaRPr lang="en-GB" dirty="0"/>
          </a:p>
        </p:txBody>
      </p:sp>
      <p:pic>
        <p:nvPicPr>
          <p:cNvPr id="5" name="Picture 4" descr="A blue and red whale with text&#10;&#10;AI-generated content may be incorrect.">
            <a:extLst>
              <a:ext uri="{FF2B5EF4-FFF2-40B4-BE49-F238E27FC236}">
                <a16:creationId xmlns:a16="http://schemas.microsoft.com/office/drawing/2014/main" id="{6CDA5A32-8920-4F73-E848-958065AA4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spTree>
    <p:extLst>
      <p:ext uri="{BB962C8B-B14F-4D97-AF65-F5344CB8AC3E}">
        <p14:creationId xmlns:p14="http://schemas.microsoft.com/office/powerpoint/2010/main" val="416351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AA4D2-7AC5-5351-1527-AB29B5A9E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57899-01D3-1F9B-05EF-E3967A2E5635}"/>
              </a:ext>
            </a:extLst>
          </p:cNvPr>
          <p:cNvSpPr>
            <a:spLocks noGrp="1"/>
          </p:cNvSpPr>
          <p:nvPr>
            <p:ph type="title"/>
          </p:nvPr>
        </p:nvSpPr>
        <p:spPr/>
        <p:txBody>
          <a:bodyPr/>
          <a:lstStyle/>
          <a:p>
            <a:r>
              <a:rPr lang="en-GB" dirty="0"/>
              <a:t>Let’s start by loading the packages</a:t>
            </a:r>
          </a:p>
        </p:txBody>
      </p:sp>
      <p:sp>
        <p:nvSpPr>
          <p:cNvPr id="3" name="Content Placeholder 2">
            <a:extLst>
              <a:ext uri="{FF2B5EF4-FFF2-40B4-BE49-F238E27FC236}">
                <a16:creationId xmlns:a16="http://schemas.microsoft.com/office/drawing/2014/main" id="{C1480FD1-DC2A-A495-0CE6-1D82171CF167}"/>
              </a:ext>
            </a:extLst>
          </p:cNvPr>
          <p:cNvSpPr>
            <a:spLocks noGrp="1"/>
          </p:cNvSpPr>
          <p:nvPr>
            <p:ph idx="1"/>
          </p:nvPr>
        </p:nvSpPr>
        <p:spPr/>
        <p:txBody>
          <a:bodyPr/>
          <a:lstStyle/>
          <a:p>
            <a:endParaRPr lang="en-GB" dirty="0"/>
          </a:p>
        </p:txBody>
      </p:sp>
      <p:pic>
        <p:nvPicPr>
          <p:cNvPr id="5" name="Picture 4" descr="A blue and red whale with text&#10;&#10;AI-generated content may be incorrect.">
            <a:extLst>
              <a:ext uri="{FF2B5EF4-FFF2-40B4-BE49-F238E27FC236}">
                <a16:creationId xmlns:a16="http://schemas.microsoft.com/office/drawing/2014/main" id="{3556505E-07D1-ECF2-159D-186DCEA06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8" name="Picture 7">
            <a:extLst>
              <a:ext uri="{FF2B5EF4-FFF2-40B4-BE49-F238E27FC236}">
                <a16:creationId xmlns:a16="http://schemas.microsoft.com/office/drawing/2014/main" id="{AEF935F8-8D61-2C33-C0FD-5F2E27D96F31}"/>
              </a:ext>
            </a:extLst>
          </p:cNvPr>
          <p:cNvPicPr>
            <a:picLocks noChangeAspect="1"/>
          </p:cNvPicPr>
          <p:nvPr/>
        </p:nvPicPr>
        <p:blipFill>
          <a:blip r:embed="rId3"/>
          <a:stretch>
            <a:fillRect/>
          </a:stretch>
        </p:blipFill>
        <p:spPr>
          <a:xfrm>
            <a:off x="504044" y="1690688"/>
            <a:ext cx="11183911" cy="3515216"/>
          </a:xfrm>
          <a:prstGeom prst="rect">
            <a:avLst/>
          </a:prstGeom>
        </p:spPr>
      </p:pic>
    </p:spTree>
    <p:extLst>
      <p:ext uri="{BB962C8B-B14F-4D97-AF65-F5344CB8AC3E}">
        <p14:creationId xmlns:p14="http://schemas.microsoft.com/office/powerpoint/2010/main" val="69952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AE149-75AC-C6FF-0088-6DB2DEC7DE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F35C4-7810-315B-EB25-67835EBF7EF1}"/>
              </a:ext>
            </a:extLst>
          </p:cNvPr>
          <p:cNvSpPr>
            <a:spLocks noGrp="1"/>
          </p:cNvSpPr>
          <p:nvPr>
            <p:ph type="title"/>
          </p:nvPr>
        </p:nvSpPr>
        <p:spPr/>
        <p:txBody>
          <a:bodyPr/>
          <a:lstStyle/>
          <a:p>
            <a:r>
              <a:rPr lang="en-GB" dirty="0"/>
              <a:t>Read the data in</a:t>
            </a:r>
          </a:p>
        </p:txBody>
      </p:sp>
      <p:pic>
        <p:nvPicPr>
          <p:cNvPr id="5" name="Picture 4" descr="A blue and red whale with text&#10;&#10;AI-generated content may be incorrect.">
            <a:extLst>
              <a:ext uri="{FF2B5EF4-FFF2-40B4-BE49-F238E27FC236}">
                <a16:creationId xmlns:a16="http://schemas.microsoft.com/office/drawing/2014/main" id="{E6795969-B85D-FB78-BBB9-742DB2AC1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03991152-36CB-94CF-8CA2-1B1A41CDC800}"/>
              </a:ext>
            </a:extLst>
          </p:cNvPr>
          <p:cNvPicPr>
            <a:picLocks noChangeAspect="1"/>
          </p:cNvPicPr>
          <p:nvPr/>
        </p:nvPicPr>
        <p:blipFill>
          <a:blip r:embed="rId3"/>
          <a:srcRect t="15289"/>
          <a:stretch/>
        </p:blipFill>
        <p:spPr>
          <a:xfrm>
            <a:off x="838200" y="1690688"/>
            <a:ext cx="8112175" cy="1433888"/>
          </a:xfrm>
          <a:prstGeom prst="rect">
            <a:avLst/>
          </a:prstGeom>
        </p:spPr>
      </p:pic>
      <p:sp>
        <p:nvSpPr>
          <p:cNvPr id="7" name="Rectangle 6">
            <a:extLst>
              <a:ext uri="{FF2B5EF4-FFF2-40B4-BE49-F238E27FC236}">
                <a16:creationId xmlns:a16="http://schemas.microsoft.com/office/drawing/2014/main" id="{CD4B0CC7-8554-D32F-6ED1-141BBA9804F8}"/>
              </a:ext>
            </a:extLst>
          </p:cNvPr>
          <p:cNvSpPr/>
          <p:nvPr/>
        </p:nvSpPr>
        <p:spPr>
          <a:xfrm>
            <a:off x="1332688" y="1798193"/>
            <a:ext cx="3190673" cy="230187"/>
          </a:xfrm>
          <a:prstGeom prst="rect">
            <a:avLst/>
          </a:prstGeom>
          <a:solidFill>
            <a:srgbClr val="A5E6F5">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7CFA5678-A0D4-0446-40FF-C75C656E97AE}"/>
              </a:ext>
            </a:extLst>
          </p:cNvPr>
          <p:cNvSpPr txBox="1"/>
          <p:nvPr/>
        </p:nvSpPr>
        <p:spPr>
          <a:xfrm>
            <a:off x="4745735" y="1770761"/>
            <a:ext cx="4204639" cy="307777"/>
          </a:xfrm>
          <a:prstGeom prst="rect">
            <a:avLst/>
          </a:prstGeom>
          <a:noFill/>
        </p:spPr>
        <p:txBody>
          <a:bodyPr wrap="square" rtlCol="0">
            <a:spAutoFit/>
          </a:bodyPr>
          <a:lstStyle/>
          <a:p>
            <a:r>
              <a:rPr lang="en-GB" sz="1400" dirty="0"/>
              <a:t>Write the path to the folder where you are working</a:t>
            </a:r>
          </a:p>
        </p:txBody>
      </p:sp>
      <p:sp>
        <p:nvSpPr>
          <p:cNvPr id="9" name="Rectangle 8">
            <a:extLst>
              <a:ext uri="{FF2B5EF4-FFF2-40B4-BE49-F238E27FC236}">
                <a16:creationId xmlns:a16="http://schemas.microsoft.com/office/drawing/2014/main" id="{798B9F34-EE5A-EE93-04D1-4F2AA374D7A9}"/>
              </a:ext>
            </a:extLst>
          </p:cNvPr>
          <p:cNvSpPr/>
          <p:nvPr/>
        </p:nvSpPr>
        <p:spPr>
          <a:xfrm>
            <a:off x="960121" y="2734050"/>
            <a:ext cx="484632" cy="230187"/>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Down 10">
            <a:extLst>
              <a:ext uri="{FF2B5EF4-FFF2-40B4-BE49-F238E27FC236}">
                <a16:creationId xmlns:a16="http://schemas.microsoft.com/office/drawing/2014/main" id="{80A03808-1C1E-3DB8-5C73-193063A7E209}"/>
              </a:ext>
            </a:extLst>
          </p:cNvPr>
          <p:cNvSpPr/>
          <p:nvPr/>
        </p:nvSpPr>
        <p:spPr>
          <a:xfrm>
            <a:off x="960121" y="3000813"/>
            <a:ext cx="484632" cy="978408"/>
          </a:xfrm>
          <a:prstGeom prst="downArrow">
            <a:avLst/>
          </a:prstGeom>
          <a:solidFill>
            <a:srgbClr val="B4E5A2">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917D40B5-8EE1-76E7-D60C-46AB18D80655}"/>
              </a:ext>
            </a:extLst>
          </p:cNvPr>
          <p:cNvSpPr txBox="1"/>
          <p:nvPr/>
        </p:nvSpPr>
        <p:spPr>
          <a:xfrm>
            <a:off x="299417" y="4080807"/>
            <a:ext cx="1858568" cy="954107"/>
          </a:xfrm>
          <a:prstGeom prst="rect">
            <a:avLst/>
          </a:prstGeom>
          <a:noFill/>
        </p:spPr>
        <p:txBody>
          <a:bodyPr wrap="square" rtlCol="0">
            <a:spAutoFit/>
          </a:bodyPr>
          <a:lstStyle/>
          <a:p>
            <a:r>
              <a:rPr lang="en-GB" sz="1400" dirty="0"/>
              <a:t>Use this to create your new object called data, for your… data </a:t>
            </a:r>
            <a:r>
              <a:rPr lang="en-GB" sz="1400" dirty="0">
                <a:sym typeface="Wingdings" panose="05000000000000000000" pitchFamily="2" charset="2"/>
              </a:rPr>
              <a:t></a:t>
            </a:r>
            <a:endParaRPr lang="en-GB" sz="1400" dirty="0"/>
          </a:p>
        </p:txBody>
      </p:sp>
      <p:sp>
        <p:nvSpPr>
          <p:cNvPr id="13" name="Rectangle 12">
            <a:extLst>
              <a:ext uri="{FF2B5EF4-FFF2-40B4-BE49-F238E27FC236}">
                <a16:creationId xmlns:a16="http://schemas.microsoft.com/office/drawing/2014/main" id="{F4468A02-86A5-E826-7528-CC2520006460}"/>
              </a:ext>
            </a:extLst>
          </p:cNvPr>
          <p:cNvSpPr/>
          <p:nvPr/>
        </p:nvSpPr>
        <p:spPr>
          <a:xfrm>
            <a:off x="1444752" y="2734050"/>
            <a:ext cx="3190673" cy="230187"/>
          </a:xfrm>
          <a:prstGeom prst="rect">
            <a:avLst/>
          </a:prstGeom>
          <a:solidFill>
            <a:srgbClr val="FFFF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Down 13">
            <a:extLst>
              <a:ext uri="{FF2B5EF4-FFF2-40B4-BE49-F238E27FC236}">
                <a16:creationId xmlns:a16="http://schemas.microsoft.com/office/drawing/2014/main" id="{F850E2D5-7417-BE4B-7210-58A44FB2AEFB}"/>
              </a:ext>
            </a:extLst>
          </p:cNvPr>
          <p:cNvSpPr/>
          <p:nvPr/>
        </p:nvSpPr>
        <p:spPr>
          <a:xfrm>
            <a:off x="3040088" y="3062695"/>
            <a:ext cx="484632" cy="978408"/>
          </a:xfrm>
          <a:prstGeom prst="downArrow">
            <a:avLst/>
          </a:prstGeom>
          <a:solidFill>
            <a:srgbClr val="FFFF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742F6EC-DD75-7DFD-3AA6-F1DEE6D7849E}"/>
              </a:ext>
            </a:extLst>
          </p:cNvPr>
          <p:cNvSpPr txBox="1"/>
          <p:nvPr/>
        </p:nvSpPr>
        <p:spPr>
          <a:xfrm>
            <a:off x="2417777" y="4007599"/>
            <a:ext cx="1858568" cy="1384995"/>
          </a:xfrm>
          <a:prstGeom prst="rect">
            <a:avLst/>
          </a:prstGeom>
          <a:noFill/>
        </p:spPr>
        <p:txBody>
          <a:bodyPr wrap="square" rtlCol="0">
            <a:spAutoFit/>
          </a:bodyPr>
          <a:lstStyle/>
          <a:p>
            <a:r>
              <a:rPr lang="en-GB" sz="1400" dirty="0"/>
              <a:t>The read_csv function is used to read .csv files into R. Call the file based on the directory you are working in</a:t>
            </a:r>
          </a:p>
        </p:txBody>
      </p:sp>
      <p:pic>
        <p:nvPicPr>
          <p:cNvPr id="19" name="Picture 18">
            <a:extLst>
              <a:ext uri="{FF2B5EF4-FFF2-40B4-BE49-F238E27FC236}">
                <a16:creationId xmlns:a16="http://schemas.microsoft.com/office/drawing/2014/main" id="{FEB9EDB1-81CD-5812-17B0-0515509CFEED}"/>
              </a:ext>
            </a:extLst>
          </p:cNvPr>
          <p:cNvPicPr>
            <a:picLocks noChangeAspect="1"/>
          </p:cNvPicPr>
          <p:nvPr/>
        </p:nvPicPr>
        <p:blipFill>
          <a:blip r:embed="rId4"/>
          <a:stretch>
            <a:fillRect/>
          </a:stretch>
        </p:blipFill>
        <p:spPr>
          <a:xfrm>
            <a:off x="5444017" y="3204649"/>
            <a:ext cx="6446529" cy="1000747"/>
          </a:xfrm>
          <a:prstGeom prst="rect">
            <a:avLst/>
          </a:prstGeom>
        </p:spPr>
      </p:pic>
      <p:pic>
        <p:nvPicPr>
          <p:cNvPr id="21" name="Picture 20">
            <a:extLst>
              <a:ext uri="{FF2B5EF4-FFF2-40B4-BE49-F238E27FC236}">
                <a16:creationId xmlns:a16="http://schemas.microsoft.com/office/drawing/2014/main" id="{373F8D98-ED8C-EDCB-3103-A4DB6A8890CD}"/>
              </a:ext>
            </a:extLst>
          </p:cNvPr>
          <p:cNvPicPr>
            <a:picLocks noChangeAspect="1"/>
          </p:cNvPicPr>
          <p:nvPr/>
        </p:nvPicPr>
        <p:blipFill>
          <a:blip r:embed="rId5"/>
          <a:stretch>
            <a:fillRect/>
          </a:stretch>
        </p:blipFill>
        <p:spPr>
          <a:xfrm>
            <a:off x="5444017" y="4205396"/>
            <a:ext cx="6421940" cy="2521801"/>
          </a:xfrm>
          <a:prstGeom prst="rect">
            <a:avLst/>
          </a:prstGeom>
        </p:spPr>
      </p:pic>
      <p:sp>
        <p:nvSpPr>
          <p:cNvPr id="22" name="Rectangle 21">
            <a:extLst>
              <a:ext uri="{FF2B5EF4-FFF2-40B4-BE49-F238E27FC236}">
                <a16:creationId xmlns:a16="http://schemas.microsoft.com/office/drawing/2014/main" id="{73F8E7D6-D188-4267-7DD4-7F1B69EDCCD0}"/>
              </a:ext>
            </a:extLst>
          </p:cNvPr>
          <p:cNvSpPr/>
          <p:nvPr/>
        </p:nvSpPr>
        <p:spPr>
          <a:xfrm>
            <a:off x="5453160" y="3864127"/>
            <a:ext cx="170400" cy="230187"/>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3612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1" grpId="0" animBg="1"/>
      <p:bldP spid="12" grpId="0"/>
      <p:bldP spid="13" grpId="0" animBg="1"/>
      <p:bldP spid="14" grpId="0" animBg="1"/>
      <p:bldP spid="15"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9C5DA-8FE7-0C2E-4F3D-95F85A164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30CC0-6DD8-F079-B757-342E8BB2F637}"/>
              </a:ext>
            </a:extLst>
          </p:cNvPr>
          <p:cNvSpPr>
            <a:spLocks noGrp="1"/>
          </p:cNvSpPr>
          <p:nvPr>
            <p:ph type="title"/>
          </p:nvPr>
        </p:nvSpPr>
        <p:spPr/>
        <p:txBody>
          <a:bodyPr/>
          <a:lstStyle/>
          <a:p>
            <a:r>
              <a:rPr lang="en-GB" dirty="0"/>
              <a:t>Making a summary of our data</a:t>
            </a:r>
          </a:p>
        </p:txBody>
      </p:sp>
      <p:pic>
        <p:nvPicPr>
          <p:cNvPr id="5" name="Picture 4" descr="A blue and red whale with text&#10;&#10;AI-generated content may be incorrect.">
            <a:extLst>
              <a:ext uri="{FF2B5EF4-FFF2-40B4-BE49-F238E27FC236}">
                <a16:creationId xmlns:a16="http://schemas.microsoft.com/office/drawing/2014/main" id="{8730161B-E377-CDFE-D2B2-1021A4E45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5F0598F3-4C9C-15D9-F6C2-5385A792EB79}"/>
              </a:ext>
            </a:extLst>
          </p:cNvPr>
          <p:cNvPicPr>
            <a:picLocks noChangeAspect="1"/>
          </p:cNvPicPr>
          <p:nvPr/>
        </p:nvPicPr>
        <p:blipFill>
          <a:blip r:embed="rId3"/>
          <a:stretch>
            <a:fillRect/>
          </a:stretch>
        </p:blipFill>
        <p:spPr>
          <a:xfrm>
            <a:off x="537708" y="1575880"/>
            <a:ext cx="4585892" cy="5282119"/>
          </a:xfrm>
          <a:prstGeom prst="rect">
            <a:avLst/>
          </a:prstGeom>
        </p:spPr>
      </p:pic>
      <p:sp>
        <p:nvSpPr>
          <p:cNvPr id="7" name="Rectangle 6">
            <a:extLst>
              <a:ext uri="{FF2B5EF4-FFF2-40B4-BE49-F238E27FC236}">
                <a16:creationId xmlns:a16="http://schemas.microsoft.com/office/drawing/2014/main" id="{3CC90579-83B5-E28E-A62C-F7CD6FD55ED3}"/>
              </a:ext>
            </a:extLst>
          </p:cNvPr>
          <p:cNvSpPr/>
          <p:nvPr/>
        </p:nvSpPr>
        <p:spPr>
          <a:xfrm>
            <a:off x="612841" y="1685925"/>
            <a:ext cx="834959" cy="230187"/>
          </a:xfrm>
          <a:prstGeom prst="rect">
            <a:avLst/>
          </a:prstGeom>
          <a:solidFill>
            <a:srgbClr val="A5E6F5">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1836EDB0-5C25-15BC-ADEF-65AC3EB97674}"/>
              </a:ext>
            </a:extLst>
          </p:cNvPr>
          <p:cNvSpPr/>
          <p:nvPr/>
        </p:nvSpPr>
        <p:spPr>
          <a:xfrm>
            <a:off x="1030320" y="2055812"/>
            <a:ext cx="484632" cy="173038"/>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374D812D-D06D-409C-53FD-5EC49DEF21BE}"/>
              </a:ext>
            </a:extLst>
          </p:cNvPr>
          <p:cNvSpPr/>
          <p:nvPr/>
        </p:nvSpPr>
        <p:spPr>
          <a:xfrm>
            <a:off x="1868520" y="2055812"/>
            <a:ext cx="484632" cy="173038"/>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BA3715E1-CB43-D7A1-B396-EF965B0FC057}"/>
              </a:ext>
            </a:extLst>
          </p:cNvPr>
          <p:cNvSpPr/>
          <p:nvPr/>
        </p:nvSpPr>
        <p:spPr>
          <a:xfrm>
            <a:off x="2706720" y="2055812"/>
            <a:ext cx="484632" cy="173038"/>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73512706-D30F-9DC3-C09C-A1E298ED2175}"/>
              </a:ext>
            </a:extLst>
          </p:cNvPr>
          <p:cNvSpPr/>
          <p:nvPr/>
        </p:nvSpPr>
        <p:spPr>
          <a:xfrm>
            <a:off x="3672844" y="2055812"/>
            <a:ext cx="484632" cy="173038"/>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F5832860-0AC0-52DD-2699-87B35EF4B8F8}"/>
              </a:ext>
            </a:extLst>
          </p:cNvPr>
          <p:cNvSpPr/>
          <p:nvPr/>
        </p:nvSpPr>
        <p:spPr>
          <a:xfrm>
            <a:off x="992220" y="2991929"/>
            <a:ext cx="484632" cy="173038"/>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EA58CA99-9A9D-8CD0-A903-0F688998EBB7}"/>
              </a:ext>
            </a:extLst>
          </p:cNvPr>
          <p:cNvSpPr/>
          <p:nvPr/>
        </p:nvSpPr>
        <p:spPr>
          <a:xfrm>
            <a:off x="1763745" y="2991929"/>
            <a:ext cx="484632" cy="173038"/>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A5FC1671-2F13-9886-BFE6-816563F76410}"/>
              </a:ext>
            </a:extLst>
          </p:cNvPr>
          <p:cNvSpPr/>
          <p:nvPr/>
        </p:nvSpPr>
        <p:spPr>
          <a:xfrm>
            <a:off x="2535270" y="2991929"/>
            <a:ext cx="484632" cy="173038"/>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5AF0702B-5EF3-EF6A-862C-1DE3435B223E}"/>
              </a:ext>
            </a:extLst>
          </p:cNvPr>
          <p:cNvSpPr/>
          <p:nvPr/>
        </p:nvSpPr>
        <p:spPr>
          <a:xfrm>
            <a:off x="3497295" y="2991929"/>
            <a:ext cx="484632" cy="173038"/>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EA81A138-1A26-BA08-AA38-AC75CDC19989}"/>
              </a:ext>
            </a:extLst>
          </p:cNvPr>
          <p:cNvSpPr/>
          <p:nvPr/>
        </p:nvSpPr>
        <p:spPr>
          <a:xfrm>
            <a:off x="963168" y="3932554"/>
            <a:ext cx="484632" cy="173038"/>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B02A9614-4FDB-710B-CAF2-534CFC8C52D9}"/>
              </a:ext>
            </a:extLst>
          </p:cNvPr>
          <p:cNvSpPr/>
          <p:nvPr/>
        </p:nvSpPr>
        <p:spPr>
          <a:xfrm>
            <a:off x="1868520" y="3932554"/>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EEDF7D72-E05F-9D6E-C086-CBF33213405C}"/>
              </a:ext>
            </a:extLst>
          </p:cNvPr>
          <p:cNvSpPr/>
          <p:nvPr/>
        </p:nvSpPr>
        <p:spPr>
          <a:xfrm>
            <a:off x="2949036" y="3924870"/>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9FB27D9F-32B0-111A-69AF-FF9FA06FA479}"/>
              </a:ext>
            </a:extLst>
          </p:cNvPr>
          <p:cNvSpPr/>
          <p:nvPr/>
        </p:nvSpPr>
        <p:spPr>
          <a:xfrm>
            <a:off x="3682845" y="3932554"/>
            <a:ext cx="1012979"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282985A2-F5FB-D50E-F70B-F5DE80AB0A76}"/>
              </a:ext>
            </a:extLst>
          </p:cNvPr>
          <p:cNvSpPr/>
          <p:nvPr/>
        </p:nvSpPr>
        <p:spPr>
          <a:xfrm>
            <a:off x="983172" y="4873179"/>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1D11E43B-CC89-B211-202D-6A557E1A56CA}"/>
              </a:ext>
            </a:extLst>
          </p:cNvPr>
          <p:cNvSpPr/>
          <p:nvPr/>
        </p:nvSpPr>
        <p:spPr>
          <a:xfrm>
            <a:off x="1913268" y="4873179"/>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0BF4CA17-437F-5B95-F4BB-5D8A5676D086}"/>
              </a:ext>
            </a:extLst>
          </p:cNvPr>
          <p:cNvSpPr/>
          <p:nvPr/>
        </p:nvSpPr>
        <p:spPr>
          <a:xfrm>
            <a:off x="2777586" y="4857811"/>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CFBD8C22-3843-E23C-4C30-B253329A9FFB}"/>
              </a:ext>
            </a:extLst>
          </p:cNvPr>
          <p:cNvSpPr/>
          <p:nvPr/>
        </p:nvSpPr>
        <p:spPr>
          <a:xfrm>
            <a:off x="3518434" y="4857811"/>
            <a:ext cx="748766"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49713131-E8C1-388C-033F-8E725CD370EC}"/>
              </a:ext>
            </a:extLst>
          </p:cNvPr>
          <p:cNvSpPr/>
          <p:nvPr/>
        </p:nvSpPr>
        <p:spPr>
          <a:xfrm>
            <a:off x="973170" y="5813804"/>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5251B058-D62C-97F0-19DF-3F287E28305B}"/>
              </a:ext>
            </a:extLst>
          </p:cNvPr>
          <p:cNvSpPr/>
          <p:nvPr/>
        </p:nvSpPr>
        <p:spPr>
          <a:xfrm>
            <a:off x="1792320" y="5809104"/>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7BC9B1E2-C7BF-6761-5407-D50E894AA1A7}"/>
              </a:ext>
            </a:extLst>
          </p:cNvPr>
          <p:cNvSpPr/>
          <p:nvPr/>
        </p:nvSpPr>
        <p:spPr>
          <a:xfrm>
            <a:off x="2628120" y="5799961"/>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3ACFA802-7F90-8B68-A89F-17CF6E68146F}"/>
              </a:ext>
            </a:extLst>
          </p:cNvPr>
          <p:cNvSpPr/>
          <p:nvPr/>
        </p:nvSpPr>
        <p:spPr>
          <a:xfrm>
            <a:off x="3440529" y="5809104"/>
            <a:ext cx="484632" cy="173038"/>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1846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fade">
                                      <p:cBhvr>
                                        <p:cTn id="102" dur="500"/>
                                        <p:tgtEl>
                                          <p:spTgt spid="2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BD5AB-DFF9-0247-C542-4DF249285A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3131F-6734-A9B8-3245-BDFDE9A11DEB}"/>
              </a:ext>
            </a:extLst>
          </p:cNvPr>
          <p:cNvSpPr>
            <a:spLocks noGrp="1"/>
          </p:cNvSpPr>
          <p:nvPr>
            <p:ph type="title"/>
          </p:nvPr>
        </p:nvSpPr>
        <p:spPr/>
        <p:txBody>
          <a:bodyPr>
            <a:normAutofit/>
          </a:bodyPr>
          <a:lstStyle/>
          <a:p>
            <a:r>
              <a:rPr lang="en-GB" dirty="0"/>
              <a:t>Mapping our observations – </a:t>
            </a:r>
            <a:br>
              <a:rPr lang="en-GB" dirty="0"/>
            </a:br>
            <a:r>
              <a:rPr lang="en-GB" dirty="0"/>
              <a:t>Downloading shapefiles</a:t>
            </a:r>
          </a:p>
        </p:txBody>
      </p:sp>
      <p:pic>
        <p:nvPicPr>
          <p:cNvPr id="5" name="Picture 4" descr="A blue and red whale with text&#10;&#10;AI-generated content may be incorrect.">
            <a:extLst>
              <a:ext uri="{FF2B5EF4-FFF2-40B4-BE49-F238E27FC236}">
                <a16:creationId xmlns:a16="http://schemas.microsoft.com/office/drawing/2014/main" id="{5743E404-EEB5-3133-6B4E-F2A1FBECD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7A2BC805-2835-E89C-7D5D-2F5513C2C2A6}"/>
              </a:ext>
            </a:extLst>
          </p:cNvPr>
          <p:cNvPicPr>
            <a:picLocks noChangeAspect="1"/>
          </p:cNvPicPr>
          <p:nvPr/>
        </p:nvPicPr>
        <p:blipFill>
          <a:blip r:embed="rId3"/>
          <a:stretch>
            <a:fillRect/>
          </a:stretch>
        </p:blipFill>
        <p:spPr>
          <a:xfrm>
            <a:off x="838200" y="1690688"/>
            <a:ext cx="10515600" cy="1467055"/>
          </a:xfrm>
          <a:prstGeom prst="rect">
            <a:avLst/>
          </a:prstGeom>
        </p:spPr>
      </p:pic>
      <p:sp>
        <p:nvSpPr>
          <p:cNvPr id="7" name="TextBox 6">
            <a:extLst>
              <a:ext uri="{FF2B5EF4-FFF2-40B4-BE49-F238E27FC236}">
                <a16:creationId xmlns:a16="http://schemas.microsoft.com/office/drawing/2014/main" id="{C4645FB3-9616-8971-DDC8-507FCD717C7D}"/>
              </a:ext>
            </a:extLst>
          </p:cNvPr>
          <p:cNvSpPr txBox="1"/>
          <p:nvPr/>
        </p:nvSpPr>
        <p:spPr>
          <a:xfrm>
            <a:off x="838200" y="3333750"/>
            <a:ext cx="10515600" cy="2585323"/>
          </a:xfrm>
          <a:prstGeom prst="rect">
            <a:avLst/>
          </a:prstGeom>
          <a:noFill/>
        </p:spPr>
        <p:txBody>
          <a:bodyPr wrap="square" rtlCol="0">
            <a:spAutoFit/>
          </a:bodyPr>
          <a:lstStyle/>
          <a:p>
            <a:r>
              <a:rPr lang="en-GB" dirty="0"/>
              <a:t>The gadm function of the geodata package downloads shapefiles of countries, depending on the three-letter code you give in the argument country. </a:t>
            </a:r>
          </a:p>
          <a:p>
            <a:endParaRPr lang="en-GB" dirty="0"/>
          </a:p>
          <a:p>
            <a:r>
              <a:rPr lang="en-GB" dirty="0"/>
              <a:t>Setting the level argument to 0 gives you a file of the country only. Increasing it will create more subdivisions within the country, marking important political regions.</a:t>
            </a:r>
          </a:p>
          <a:p>
            <a:endParaRPr lang="en-GB" dirty="0"/>
          </a:p>
          <a:p>
            <a:r>
              <a:rPr lang="en-GB" dirty="0"/>
              <a:t>The path argument is set as a temporary directory. This will result in not downloading the shapefiles anywhere in your PC. It can be useful to download the files, though, so you can give it a directory to keep the shapefiles with you.</a:t>
            </a:r>
          </a:p>
        </p:txBody>
      </p:sp>
    </p:spTree>
    <p:extLst>
      <p:ext uri="{BB962C8B-B14F-4D97-AF65-F5344CB8AC3E}">
        <p14:creationId xmlns:p14="http://schemas.microsoft.com/office/powerpoint/2010/main" val="185545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D7626-7D20-A8E4-1E59-709268B21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78F63-98E8-FF36-2D13-36771A675454}"/>
              </a:ext>
            </a:extLst>
          </p:cNvPr>
          <p:cNvSpPr>
            <a:spLocks noGrp="1"/>
          </p:cNvSpPr>
          <p:nvPr>
            <p:ph type="title"/>
          </p:nvPr>
        </p:nvSpPr>
        <p:spPr/>
        <p:txBody>
          <a:bodyPr/>
          <a:lstStyle/>
          <a:p>
            <a:r>
              <a:rPr lang="en-GB" dirty="0"/>
              <a:t>Mapping our observations –</a:t>
            </a:r>
            <a:br>
              <a:rPr lang="en-GB" dirty="0"/>
            </a:br>
            <a:r>
              <a:rPr lang="en-GB" dirty="0"/>
              <a:t>Mapping shapefiles</a:t>
            </a:r>
          </a:p>
        </p:txBody>
      </p:sp>
      <p:pic>
        <p:nvPicPr>
          <p:cNvPr id="5" name="Picture 4" descr="A blue and red whale with text&#10;&#10;AI-generated content may be incorrect.">
            <a:extLst>
              <a:ext uri="{FF2B5EF4-FFF2-40B4-BE49-F238E27FC236}">
                <a16:creationId xmlns:a16="http://schemas.microsoft.com/office/drawing/2014/main" id="{4C91E04E-4AC1-7888-A975-8C628EE0E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067146FD-86DF-4596-318C-F88554658F03}"/>
              </a:ext>
            </a:extLst>
          </p:cNvPr>
          <p:cNvPicPr>
            <a:picLocks noChangeAspect="1"/>
          </p:cNvPicPr>
          <p:nvPr/>
        </p:nvPicPr>
        <p:blipFill>
          <a:blip r:embed="rId3"/>
          <a:srcRect r="37668"/>
          <a:stretch/>
        </p:blipFill>
        <p:spPr>
          <a:xfrm>
            <a:off x="299412" y="1690688"/>
            <a:ext cx="4353214" cy="5167312"/>
          </a:xfrm>
          <a:prstGeom prst="rect">
            <a:avLst/>
          </a:prstGeom>
        </p:spPr>
      </p:pic>
      <p:sp>
        <p:nvSpPr>
          <p:cNvPr id="7" name="TextBox 6">
            <a:extLst>
              <a:ext uri="{FF2B5EF4-FFF2-40B4-BE49-F238E27FC236}">
                <a16:creationId xmlns:a16="http://schemas.microsoft.com/office/drawing/2014/main" id="{39634DFC-AB75-4527-AF45-C8AF0503646C}"/>
              </a:ext>
            </a:extLst>
          </p:cNvPr>
          <p:cNvSpPr txBox="1"/>
          <p:nvPr/>
        </p:nvSpPr>
        <p:spPr>
          <a:xfrm>
            <a:off x="5305425" y="1690688"/>
            <a:ext cx="5676900" cy="5355312"/>
          </a:xfrm>
          <a:prstGeom prst="rect">
            <a:avLst/>
          </a:prstGeom>
          <a:noFill/>
        </p:spPr>
        <p:txBody>
          <a:bodyPr wrap="square" rtlCol="0">
            <a:spAutoFit/>
          </a:bodyPr>
          <a:lstStyle/>
          <a:p>
            <a:r>
              <a:rPr lang="en-GB" dirty="0"/>
              <a:t>We are starting by creating an object named </a:t>
            </a:r>
            <a:r>
              <a:rPr lang="en-GB" dirty="0">
                <a:solidFill>
                  <a:srgbClr val="FF0000"/>
                </a:solidFill>
              </a:rPr>
              <a:t>map</a:t>
            </a:r>
          </a:p>
          <a:p>
            <a:endParaRPr lang="en-GB" dirty="0"/>
          </a:p>
          <a:p>
            <a:r>
              <a:rPr lang="en-GB" dirty="0"/>
              <a:t>Then, we call the </a:t>
            </a:r>
            <a:r>
              <a:rPr lang="en-GB" dirty="0">
                <a:solidFill>
                  <a:schemeClr val="accent6">
                    <a:lumMod val="60000"/>
                    <a:lumOff val="40000"/>
                  </a:schemeClr>
                </a:solidFill>
              </a:rPr>
              <a:t>ggplot</a:t>
            </a:r>
            <a:r>
              <a:rPr lang="en-GB" dirty="0"/>
              <a:t> function with a </a:t>
            </a:r>
            <a:r>
              <a:rPr lang="en-GB" b="1" dirty="0"/>
              <a:t>+</a:t>
            </a:r>
            <a:r>
              <a:rPr lang="en-GB" dirty="0"/>
              <a:t> next to it. This means that we are using ggplot to plot something and we are going to add layers. Each </a:t>
            </a:r>
            <a:r>
              <a:rPr lang="en-GB" b="1" dirty="0"/>
              <a:t>+</a:t>
            </a:r>
            <a:r>
              <a:rPr lang="en-GB" dirty="0"/>
              <a:t> means we are adding a layer. To make things easier to read, after each </a:t>
            </a:r>
            <a:r>
              <a:rPr lang="en-GB" b="1" dirty="0"/>
              <a:t>+ </a:t>
            </a:r>
            <a:r>
              <a:rPr lang="en-GB" dirty="0"/>
              <a:t>press enter to change line.</a:t>
            </a:r>
          </a:p>
          <a:p>
            <a:r>
              <a:rPr lang="en-GB" dirty="0"/>
              <a:t>The </a:t>
            </a:r>
            <a:r>
              <a:rPr lang="en-GB" dirty="0">
                <a:solidFill>
                  <a:srgbClr val="0070C0"/>
                </a:solidFill>
              </a:rPr>
              <a:t>geom_spatvector </a:t>
            </a:r>
            <a:r>
              <a:rPr lang="en-GB" dirty="0"/>
              <a:t>function serves to plot spatvector objects, which is the class of our shapefiles, using ggplot. </a:t>
            </a:r>
          </a:p>
          <a:p>
            <a:r>
              <a:rPr lang="en-GB" dirty="0">
                <a:solidFill>
                  <a:srgbClr val="FFC000"/>
                </a:solidFill>
              </a:rPr>
              <a:t>theme_bw()+theme(panel.grid = element_blank()) </a:t>
            </a:r>
            <a:r>
              <a:rPr lang="en-GB" dirty="0"/>
              <a:t>set the background to white.</a:t>
            </a:r>
          </a:p>
          <a:p>
            <a:r>
              <a:rPr lang="en-GB" dirty="0">
                <a:solidFill>
                  <a:srgbClr val="00B050"/>
                </a:solidFill>
              </a:rPr>
              <a:t>xlim</a:t>
            </a:r>
            <a:r>
              <a:rPr lang="en-GB" dirty="0"/>
              <a:t> and </a:t>
            </a:r>
            <a:r>
              <a:rPr lang="en-GB" dirty="0">
                <a:solidFill>
                  <a:srgbClr val="00B050"/>
                </a:solidFill>
              </a:rPr>
              <a:t>ylim</a:t>
            </a:r>
            <a:r>
              <a:rPr lang="en-GB" dirty="0"/>
              <a:t> will set the x and y axis limits in your map.</a:t>
            </a:r>
          </a:p>
          <a:p>
            <a:r>
              <a:rPr lang="en-GB" dirty="0"/>
              <a:t>The </a:t>
            </a:r>
            <a:r>
              <a:rPr lang="en-GB" dirty="0">
                <a:solidFill>
                  <a:srgbClr val="7030A0"/>
                </a:solidFill>
              </a:rPr>
              <a:t>labs</a:t>
            </a:r>
            <a:r>
              <a:rPr lang="en-GB" dirty="0"/>
              <a:t> function seves to label the axis in our map, we need to give a string for the x and the y axis separately.</a:t>
            </a:r>
          </a:p>
          <a:p>
            <a:endParaRPr lang="en-GB" dirty="0"/>
          </a:p>
          <a:p>
            <a:r>
              <a:rPr lang="en-GB" dirty="0"/>
              <a:t>Call your map object and you should obtain the map in the slides</a:t>
            </a:r>
          </a:p>
          <a:p>
            <a:endParaRPr lang="en-GB" dirty="0"/>
          </a:p>
        </p:txBody>
      </p:sp>
      <p:sp>
        <p:nvSpPr>
          <p:cNvPr id="8" name="Rectangle 7">
            <a:extLst>
              <a:ext uri="{FF2B5EF4-FFF2-40B4-BE49-F238E27FC236}">
                <a16:creationId xmlns:a16="http://schemas.microsoft.com/office/drawing/2014/main" id="{04358D5A-DDDE-CC91-8927-D0DBF7558210}"/>
              </a:ext>
            </a:extLst>
          </p:cNvPr>
          <p:cNvSpPr/>
          <p:nvPr/>
        </p:nvSpPr>
        <p:spPr>
          <a:xfrm>
            <a:off x="371475" y="1836737"/>
            <a:ext cx="238126" cy="144463"/>
          </a:xfrm>
          <a:prstGeom prst="rect">
            <a:avLst/>
          </a:prstGeom>
          <a:solidFill>
            <a:srgbClr val="FF0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322028CF-57B0-616B-AED5-2BB28CA2F36B}"/>
              </a:ext>
            </a:extLst>
          </p:cNvPr>
          <p:cNvSpPr/>
          <p:nvPr/>
        </p:nvSpPr>
        <p:spPr>
          <a:xfrm>
            <a:off x="768242" y="1836737"/>
            <a:ext cx="584307" cy="144463"/>
          </a:xfrm>
          <a:prstGeom prst="rect">
            <a:avLst/>
          </a:prstGeom>
          <a:solidFill>
            <a:schemeClr val="accent6">
              <a:lumMod val="40000"/>
              <a:lumOff val="60000"/>
              <a:alpha val="5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816DBA3E-6A15-55FA-9438-52351F7C910A}"/>
              </a:ext>
            </a:extLst>
          </p:cNvPr>
          <p:cNvSpPr/>
          <p:nvPr/>
        </p:nvSpPr>
        <p:spPr>
          <a:xfrm>
            <a:off x="525925" y="1981200"/>
            <a:ext cx="826623" cy="144463"/>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ED3B23BE-DC8A-2D76-558E-59DD6900FB7F}"/>
              </a:ext>
            </a:extLst>
          </p:cNvPr>
          <p:cNvSpPr/>
          <p:nvPr/>
        </p:nvSpPr>
        <p:spPr>
          <a:xfrm>
            <a:off x="525925" y="2125663"/>
            <a:ext cx="826623" cy="144463"/>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7CF46BB5-9B6B-B7CA-F510-E682E614027C}"/>
              </a:ext>
            </a:extLst>
          </p:cNvPr>
          <p:cNvSpPr/>
          <p:nvPr/>
        </p:nvSpPr>
        <p:spPr>
          <a:xfrm>
            <a:off x="525925" y="2270126"/>
            <a:ext cx="826623" cy="144463"/>
          </a:xfrm>
          <a:prstGeom prst="rect">
            <a:avLst/>
          </a:prstGeom>
          <a:solidFill>
            <a:srgbClr val="0070C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C7C747D6-E455-3820-F0AC-B09D3BBCD28B}"/>
              </a:ext>
            </a:extLst>
          </p:cNvPr>
          <p:cNvSpPr/>
          <p:nvPr/>
        </p:nvSpPr>
        <p:spPr>
          <a:xfrm>
            <a:off x="525924" y="2414589"/>
            <a:ext cx="2426825" cy="144463"/>
          </a:xfrm>
          <a:prstGeom prst="rect">
            <a:avLst/>
          </a:prstGeom>
          <a:solidFill>
            <a:srgbClr val="FFC00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50D48921-15D6-57F8-B3A2-F2A516339C96}"/>
              </a:ext>
            </a:extLst>
          </p:cNvPr>
          <p:cNvSpPr/>
          <p:nvPr/>
        </p:nvSpPr>
        <p:spPr>
          <a:xfrm>
            <a:off x="525923" y="2559052"/>
            <a:ext cx="1674352" cy="144463"/>
          </a:xfrm>
          <a:prstGeom prst="rect">
            <a:avLst/>
          </a:prstGeom>
          <a:solidFill>
            <a:srgbClr val="00B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B14D2A88-86D1-514B-30B0-9F4EDF3CAB9F}"/>
              </a:ext>
            </a:extLst>
          </p:cNvPr>
          <p:cNvSpPr/>
          <p:nvPr/>
        </p:nvSpPr>
        <p:spPr>
          <a:xfrm>
            <a:off x="525922" y="2703515"/>
            <a:ext cx="238126" cy="144463"/>
          </a:xfrm>
          <a:prstGeom prst="rect">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82637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0D64E-E884-D5CC-A6F9-CE47C10BC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330F9-9B39-4420-973E-0C4DB039EC0F}"/>
              </a:ext>
            </a:extLst>
          </p:cNvPr>
          <p:cNvSpPr>
            <a:spLocks noGrp="1"/>
          </p:cNvSpPr>
          <p:nvPr>
            <p:ph type="title"/>
          </p:nvPr>
        </p:nvSpPr>
        <p:spPr/>
        <p:txBody>
          <a:bodyPr/>
          <a:lstStyle/>
          <a:p>
            <a:r>
              <a:rPr lang="en-GB" dirty="0"/>
              <a:t>Mapping our observations – </a:t>
            </a:r>
            <a:br>
              <a:rPr lang="en-GB" dirty="0"/>
            </a:br>
            <a:r>
              <a:rPr lang="en-GB" dirty="0"/>
              <a:t>Downloading bathymetry data</a:t>
            </a:r>
          </a:p>
        </p:txBody>
      </p:sp>
      <p:pic>
        <p:nvPicPr>
          <p:cNvPr id="5" name="Picture 4" descr="A blue and red whale with text&#10;&#10;AI-generated content may be incorrect.">
            <a:extLst>
              <a:ext uri="{FF2B5EF4-FFF2-40B4-BE49-F238E27FC236}">
                <a16:creationId xmlns:a16="http://schemas.microsoft.com/office/drawing/2014/main" id="{214053C4-F7DC-7F62-E0E4-882922AE1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760" y="1"/>
            <a:ext cx="2682240" cy="1469324"/>
          </a:xfrm>
          <a:prstGeom prst="rect">
            <a:avLst/>
          </a:prstGeom>
        </p:spPr>
      </p:pic>
      <p:pic>
        <p:nvPicPr>
          <p:cNvPr id="6" name="Picture 5">
            <a:extLst>
              <a:ext uri="{FF2B5EF4-FFF2-40B4-BE49-F238E27FC236}">
                <a16:creationId xmlns:a16="http://schemas.microsoft.com/office/drawing/2014/main" id="{E197B870-0378-21B9-33F0-B450B5C6603E}"/>
              </a:ext>
            </a:extLst>
          </p:cNvPr>
          <p:cNvPicPr>
            <a:picLocks noChangeAspect="1"/>
          </p:cNvPicPr>
          <p:nvPr/>
        </p:nvPicPr>
        <p:blipFill>
          <a:blip r:embed="rId3"/>
          <a:stretch>
            <a:fillRect/>
          </a:stretch>
        </p:blipFill>
        <p:spPr>
          <a:xfrm>
            <a:off x="838201" y="1786168"/>
            <a:ext cx="10515600" cy="1238201"/>
          </a:xfrm>
          <a:prstGeom prst="rect">
            <a:avLst/>
          </a:prstGeom>
        </p:spPr>
      </p:pic>
      <p:sp>
        <p:nvSpPr>
          <p:cNvPr id="7" name="TextBox 6">
            <a:extLst>
              <a:ext uri="{FF2B5EF4-FFF2-40B4-BE49-F238E27FC236}">
                <a16:creationId xmlns:a16="http://schemas.microsoft.com/office/drawing/2014/main" id="{C0613B65-48EF-134B-359F-8B0F982B40D3}"/>
              </a:ext>
            </a:extLst>
          </p:cNvPr>
          <p:cNvSpPr txBox="1"/>
          <p:nvPr/>
        </p:nvSpPr>
        <p:spPr>
          <a:xfrm>
            <a:off x="1000125" y="3200400"/>
            <a:ext cx="10267950" cy="1754326"/>
          </a:xfrm>
          <a:prstGeom prst="rect">
            <a:avLst/>
          </a:prstGeom>
          <a:noFill/>
        </p:spPr>
        <p:txBody>
          <a:bodyPr wrap="square" rtlCol="0">
            <a:spAutoFit/>
          </a:bodyPr>
          <a:lstStyle/>
          <a:p>
            <a:r>
              <a:rPr lang="en-GB" dirty="0"/>
              <a:t>The first bit of code serves to download bathymetry data from NOAA.</a:t>
            </a:r>
          </a:p>
          <a:p>
            <a:r>
              <a:rPr lang="en-GB" dirty="0"/>
              <a:t>You need to give it a range of longitudes and latitudes, and a resolutions, the lower the value, the better the resolution will be.</a:t>
            </a:r>
          </a:p>
          <a:p>
            <a:endParaRPr lang="en-GB" dirty="0"/>
          </a:p>
          <a:p>
            <a:r>
              <a:rPr lang="en-GB" dirty="0"/>
              <a:t>This gives you a dataframe object.</a:t>
            </a:r>
          </a:p>
          <a:p>
            <a:r>
              <a:rPr lang="en-GB" dirty="0"/>
              <a:t>We then use the fortify.bathy function to make the object useful for plotting.</a:t>
            </a:r>
          </a:p>
        </p:txBody>
      </p:sp>
    </p:spTree>
    <p:extLst>
      <p:ext uri="{BB962C8B-B14F-4D97-AF65-F5344CB8AC3E}">
        <p14:creationId xmlns:p14="http://schemas.microsoft.com/office/powerpoint/2010/main" val="2048068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1464</TotalTime>
  <Words>2642</Words>
  <Application>Microsoft Office PowerPoint</Application>
  <PresentationFormat>Widescreen</PresentationFormat>
  <Paragraphs>187</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Aptos Display</vt:lpstr>
      <vt:lpstr>Arial</vt:lpstr>
      <vt:lpstr>Cambria Math</vt:lpstr>
      <vt:lpstr>Wingdings</vt:lpstr>
      <vt:lpstr>Office Theme</vt:lpstr>
      <vt:lpstr>ECS Student workshop</vt:lpstr>
      <vt:lpstr>Goals</vt:lpstr>
      <vt:lpstr>In essence</vt:lpstr>
      <vt:lpstr>Let’s start by loading the packages</vt:lpstr>
      <vt:lpstr>Read the data in</vt:lpstr>
      <vt:lpstr>Making a summary of our data</vt:lpstr>
      <vt:lpstr>Mapping our observations –  Downloading shapefiles</vt:lpstr>
      <vt:lpstr>Mapping our observations – Mapping shapefiles</vt:lpstr>
      <vt:lpstr>Mapping our observations –  Downloading bathymetry data</vt:lpstr>
      <vt:lpstr>Mapping our observations –  Adding isobathymetric lines</vt:lpstr>
      <vt:lpstr>Mapping our observations</vt:lpstr>
      <vt:lpstr>Mapping our observations – Adding north arrow and scale</vt:lpstr>
      <vt:lpstr>Regression models</vt:lpstr>
      <vt:lpstr>One solution: Generalized Linear Models (GLMs)</vt:lpstr>
      <vt:lpstr>GLMs – Logistic Regression</vt:lpstr>
      <vt:lpstr>Miguel, shut up with stats!!! Let’s code the GLM</vt:lpstr>
      <vt:lpstr>Seeing and interpreting the GLM output</vt:lpstr>
      <vt:lpstr>Let’s try and remove one variable</vt:lpstr>
      <vt:lpstr>Model predictions</vt:lpstr>
      <vt:lpstr>Plot model predictions with ggplot</vt:lpstr>
      <vt:lpstr>Improving prediction map</vt:lpstr>
      <vt:lpstr>Mapping the other seasons Put them all together</vt:lpstr>
      <vt:lpstr>Trying a different model type  Generalized Additive Models (GAMs)</vt:lpstr>
      <vt:lpstr>Miguel, STOP with the stats! Let’s go to the coding part</vt:lpstr>
      <vt:lpstr>Plotting the response curves</vt:lpstr>
      <vt:lpstr>Changing the maximum degrees  of freedom in smooth functions</vt:lpstr>
      <vt:lpstr>Changing the maximum degrees of freedom in smooth functions</vt:lpstr>
      <vt:lpstr>Predicting results</vt:lpstr>
      <vt:lpstr>Mapping the results</vt:lpstr>
      <vt:lpstr>Final results</vt:lpstr>
      <vt:lpstr>Any final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Miguel Pinto Martins</dc:creator>
  <cp:lastModifiedBy>Miguel Pinto Martins</cp:lastModifiedBy>
  <cp:revision>1</cp:revision>
  <dcterms:created xsi:type="dcterms:W3CDTF">2025-05-06T16:39:25Z</dcterms:created>
  <dcterms:modified xsi:type="dcterms:W3CDTF">2025-05-08T16:10:40Z</dcterms:modified>
</cp:coreProperties>
</file>