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2" r:id="rId5"/>
    <p:sldId id="289" r:id="rId6"/>
    <p:sldId id="263" r:id="rId7"/>
    <p:sldId id="264" r:id="rId8"/>
    <p:sldId id="267" r:id="rId9"/>
    <p:sldId id="265" r:id="rId10"/>
    <p:sldId id="266" r:id="rId11"/>
    <p:sldId id="268" r:id="rId12"/>
    <p:sldId id="269" r:id="rId13"/>
    <p:sldId id="270" r:id="rId14"/>
    <p:sldId id="273" r:id="rId15"/>
    <p:sldId id="280" r:id="rId16"/>
    <p:sldId id="272" r:id="rId17"/>
    <p:sldId id="274" r:id="rId18"/>
    <p:sldId id="271" r:id="rId19"/>
    <p:sldId id="281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96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503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317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906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85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81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97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184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273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881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494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E83B-69DC-48BE-9D4D-9DAFEEF5B71E}" type="datetimeFigureOut">
              <a:rPr lang="en-IE" smtClean="0"/>
              <a:t>23/05/2014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6CF7-09F8-49FE-9E4D-D6701E8593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5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53" y="1256403"/>
            <a:ext cx="6840760" cy="43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00" y="1260214"/>
            <a:ext cx="6840760" cy="43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74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9" y="2348880"/>
            <a:ext cx="5568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/>
              <a:t>Repositories add..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Needed central location for files and file revisions</a:t>
            </a:r>
          </a:p>
          <a:p>
            <a:endParaRPr lang="en-I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Layers of complexity, difficulty,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4438395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REPOSITORIES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0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9" y="2348880"/>
            <a:ext cx="5280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/>
              <a:t>Concurrent Access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One file one user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Single, latest revision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File security and control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4751172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CONCURRENCY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0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9" y="2348880"/>
            <a:ext cx="5280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/>
              <a:t>File security adds…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Improved management and structure </a:t>
            </a:r>
          </a:p>
          <a:p>
            <a:endParaRPr lang="en-I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Additional costs, complexity and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3037113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SECURITY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9" y="2348880"/>
            <a:ext cx="5280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/>
              <a:t>File abstractions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Physical Possession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Physical Handover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Responsibility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‘Pass the baton’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4428776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ABSTRACTION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88559" y="2768792"/>
            <a:ext cx="4968553" cy="13234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lstStyle/>
          <a:p>
            <a:r>
              <a:rPr lang="en-IE" sz="8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GLOBLOCK</a:t>
            </a:r>
            <a:endParaRPr lang="en-IE" sz="8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6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4784" y="-675456"/>
            <a:ext cx="6840760" cy="43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14257" y="2348880"/>
            <a:ext cx="2897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/>
              <a:t>The Solution…</a:t>
            </a:r>
          </a:p>
          <a:p>
            <a:endParaRPr lang="en-IE" sz="3600" dirty="0" smtClean="0"/>
          </a:p>
        </p:txBody>
      </p:sp>
    </p:spTree>
    <p:extLst>
      <p:ext uri="{BB962C8B-B14F-4D97-AF65-F5344CB8AC3E}">
        <p14:creationId xmlns:p14="http://schemas.microsoft.com/office/powerpoint/2010/main" val="13587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9" y="2348880"/>
            <a:ext cx="4848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/>
              <a:t>System Architecture &amp; Physical Design: </a:t>
            </a:r>
          </a:p>
          <a:p>
            <a:endParaRPr lang="en-IE" sz="3600" dirty="0" smtClean="0"/>
          </a:p>
          <a:p>
            <a:r>
              <a:rPr lang="en-IE" sz="3600" dirty="0" smtClean="0"/>
              <a:t>2 Factor Authentication</a:t>
            </a:r>
          </a:p>
          <a:p>
            <a:endParaRPr lang="en-IE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2468048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u="sng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SECURE</a:t>
            </a:r>
            <a:endParaRPr lang="en-IE" sz="5600" b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9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9" y="2348880"/>
            <a:ext cx="5280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/>
              <a:t>The systems very nature and structure enforce concurrent access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4353628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u="sng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CONCURRENT</a:t>
            </a:r>
            <a:endParaRPr lang="en-IE" sz="5600" b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0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9" y="2348880"/>
            <a:ext cx="4848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/>
              <a:t>System Architecture &amp; Physical Design: </a:t>
            </a:r>
          </a:p>
          <a:p>
            <a:endParaRPr lang="en-IE" sz="3600" dirty="0" smtClean="0"/>
          </a:p>
          <a:p>
            <a:r>
              <a:rPr lang="en-IE" sz="3600" dirty="0" smtClean="0"/>
              <a:t>2 Factor Authentication</a:t>
            </a:r>
          </a:p>
          <a:p>
            <a:endParaRPr lang="en-IE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4461029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u="sng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OPEN SOURCE</a:t>
            </a:r>
            <a:endParaRPr lang="en-IE" sz="5600" b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4784" y="-675456"/>
            <a:ext cx="6840760" cy="43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59889" y="2348880"/>
            <a:ext cx="5280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File repository</a:t>
            </a:r>
          </a:p>
          <a:p>
            <a:endParaRPr lang="en-I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Central Location</a:t>
            </a:r>
          </a:p>
          <a:p>
            <a:endParaRPr lang="en-I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Full revision storage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2379177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SIMPLE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9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9" y="2348880"/>
            <a:ext cx="5280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No overheads</a:t>
            </a:r>
          </a:p>
          <a:p>
            <a:endParaRPr lang="en-I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Intuitive</a:t>
            </a:r>
          </a:p>
          <a:p>
            <a:endParaRPr lang="en-I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No complexity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2379177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SIMPLE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8" y="2348880"/>
            <a:ext cx="42126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Alex Quigley</a:t>
            </a:r>
          </a:p>
          <a:p>
            <a:r>
              <a:rPr lang="en-IE" sz="3600" dirty="0" smtClean="0"/>
              <a:t>10205691</a:t>
            </a:r>
          </a:p>
          <a:p>
            <a:r>
              <a:rPr lang="en-IE" sz="3600" dirty="0" smtClean="0"/>
              <a:t>BSHCE 4</a:t>
            </a:r>
          </a:p>
          <a:p>
            <a:r>
              <a:rPr lang="en-IE" sz="3600" dirty="0" smtClean="0"/>
              <a:t>Networking &amp; Mobile</a:t>
            </a:r>
            <a:endParaRPr lang="en-IE" sz="3600" dirty="0"/>
          </a:p>
        </p:txBody>
      </p:sp>
      <p:pic>
        <p:nvPicPr>
          <p:cNvPr id="6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9" y="2348880"/>
            <a:ext cx="5280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/>
              <a:t>So simple…</a:t>
            </a:r>
          </a:p>
          <a:p>
            <a:endParaRPr lang="en-IE" sz="3600" dirty="0" smtClean="0"/>
          </a:p>
          <a:p>
            <a:r>
              <a:rPr lang="en-IE" sz="3600" dirty="0" smtClean="0"/>
              <a:t>You won’t even reali</a:t>
            </a:r>
            <a:r>
              <a:rPr lang="en-IE" sz="3600" dirty="0"/>
              <a:t>z</a:t>
            </a:r>
            <a:r>
              <a:rPr lang="en-IE" sz="3600" dirty="0" smtClean="0"/>
              <a:t>e you’re using it</a:t>
            </a:r>
          </a:p>
          <a:p>
            <a:endParaRPr lang="en-IE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3279424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ABSTRACT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3212976"/>
            <a:ext cx="1438910" cy="2365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9992" y="315072"/>
            <a:ext cx="2101857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DEMO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37497" y="2332672"/>
            <a:ext cx="3469005" cy="21926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202598" y="3933056"/>
            <a:ext cx="3390687" cy="220604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868144" y="2924944"/>
            <a:ext cx="1626870" cy="250444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536237" y="3376245"/>
            <a:ext cx="2035762" cy="196707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IE" sz="1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Management</a:t>
            </a:r>
          </a:p>
          <a:p>
            <a:pPr algn="ctr"/>
            <a:r>
              <a:rPr lang="en-IE" sz="1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Web Application</a:t>
            </a:r>
            <a:endParaRPr lang="en-IE" sz="13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3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9992" y="315072"/>
            <a:ext cx="2101857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DEMO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 descr="C:\Users\aquigley\Downloads\globlock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/>
          <a:stretch/>
        </p:blipFill>
        <p:spPr bwMode="auto">
          <a:xfrm>
            <a:off x="2031092" y="2138278"/>
            <a:ext cx="5499100" cy="2802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3681527" y="3178059"/>
            <a:ext cx="901700" cy="325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6512311" y="2204864"/>
            <a:ext cx="2035762" cy="196707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IE" sz="1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Core</a:t>
            </a:r>
          </a:p>
          <a:p>
            <a:pPr algn="ctr"/>
            <a:r>
              <a:rPr lang="en-IE" sz="1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API</a:t>
            </a:r>
            <a:endParaRPr lang="en-IE" sz="13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" name="Elbow Connector 2"/>
          <p:cNvCxnSpPr>
            <a:stCxn id="18" idx="1"/>
            <a:endCxn id="19" idx="1"/>
          </p:cNvCxnSpPr>
          <p:nvPr/>
        </p:nvCxnSpPr>
        <p:spPr>
          <a:xfrm rot="10800000" flipH="1" flipV="1">
            <a:off x="2031091" y="3539723"/>
            <a:ext cx="1650435" cy="1263936"/>
          </a:xfrm>
          <a:prstGeom prst="bentConnector3">
            <a:avLst>
              <a:gd name="adj1" fmla="val -1385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5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9992" y="315072"/>
            <a:ext cx="2101857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DEMO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170893" y="3358055"/>
            <a:ext cx="3415363" cy="2713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8" descr="upload 2014-01-31 at 12.32.42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5760640" cy="1917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2525192" y="3378535"/>
            <a:ext cx="2035762" cy="196707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IE" sz="1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Hardware</a:t>
            </a:r>
          </a:p>
          <a:p>
            <a:pPr algn="ctr"/>
            <a:r>
              <a:rPr lang="en-IE" sz="13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Interface</a:t>
            </a:r>
            <a:endParaRPr lang="en-IE" sz="13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9992" y="315072"/>
            <a:ext cx="3092770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DECODED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13914" y="2204864"/>
            <a:ext cx="8100392" cy="2451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23928" y="3068960"/>
            <a:ext cx="4518660" cy="358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508634"/>
            <a:ext cx="5678439" cy="3136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7" y="260648"/>
            <a:ext cx="8525189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3573016"/>
            <a:ext cx="5731510" cy="2901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148064" y="3778632"/>
            <a:ext cx="382524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5374759" y="4941168"/>
            <a:ext cx="3598545" cy="87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3241794" y="5952636"/>
            <a:ext cx="5731510" cy="461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7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:\Users\aquigley\Downloads\globlock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/>
          <a:stretch/>
        </p:blipFill>
        <p:spPr bwMode="auto">
          <a:xfrm>
            <a:off x="3419872" y="3789040"/>
            <a:ext cx="5499100" cy="2802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5" y="194730"/>
            <a:ext cx="7632849" cy="2933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23528" y="1861577"/>
            <a:ext cx="4443730" cy="1536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5508104" y="3564885"/>
            <a:ext cx="901700" cy="325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100964" y="4581128"/>
            <a:ext cx="4471035" cy="1521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0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5003" y="262251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HANDSHAKE</a:t>
            </a:r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395003" y="990715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SESSION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394470" y="1719179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VALIDATE</a:t>
            </a:r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395536" y="2424451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ABORT</a:t>
            </a:r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395536" y="3152915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SET</a:t>
            </a:r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395003" y="3881379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DROP</a:t>
            </a:r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395536" y="4568055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FORCE</a:t>
            </a:r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395536" y="5296519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PULL</a:t>
            </a:r>
            <a:endParaRPr lang="en-IE" dirty="0"/>
          </a:p>
        </p:txBody>
      </p:sp>
      <p:sp>
        <p:nvSpPr>
          <p:cNvPr id="20" name="Rectangle 19"/>
          <p:cNvSpPr/>
          <p:nvPr/>
        </p:nvSpPr>
        <p:spPr>
          <a:xfrm>
            <a:off x="395003" y="6024983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PUSH</a:t>
            </a:r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2991187" y="365617"/>
            <a:ext cx="186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Is SERVER alive</a:t>
            </a:r>
            <a:endParaRPr lang="en-IE" dirty="0"/>
          </a:p>
        </p:txBody>
      </p:sp>
      <p:pic>
        <p:nvPicPr>
          <p:cNvPr id="24" name="Picture 23"/>
          <p:cNvPicPr/>
          <p:nvPr/>
        </p:nvPicPr>
        <p:blipFill>
          <a:blip r:embed="rId2"/>
          <a:stretch>
            <a:fillRect/>
          </a:stretch>
        </p:blipFill>
        <p:spPr>
          <a:xfrm>
            <a:off x="6948264" y="455150"/>
            <a:ext cx="1656184" cy="5971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2987824" y="1094081"/>
            <a:ext cx="349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Authentication/Activity Lifecycle</a:t>
            </a:r>
            <a:endParaRPr lang="en-IE" dirty="0"/>
          </a:p>
        </p:txBody>
      </p:sp>
      <p:sp>
        <p:nvSpPr>
          <p:cNvPr id="26" name="TextBox 25"/>
          <p:cNvSpPr txBox="1"/>
          <p:nvPr/>
        </p:nvSpPr>
        <p:spPr>
          <a:xfrm>
            <a:off x="2987824" y="1822545"/>
            <a:ext cx="326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Validation &amp; Available Actions</a:t>
            </a:r>
            <a:endParaRPr lang="en-IE" dirty="0"/>
          </a:p>
        </p:txBody>
      </p:sp>
      <p:sp>
        <p:nvSpPr>
          <p:cNvPr id="27" name="TextBox 26"/>
          <p:cNvSpPr txBox="1"/>
          <p:nvPr/>
        </p:nvSpPr>
        <p:spPr>
          <a:xfrm>
            <a:off x="2987824" y="2538520"/>
            <a:ext cx="289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Disposes of Session Token</a:t>
            </a:r>
            <a:endParaRPr lang="en-IE" dirty="0"/>
          </a:p>
        </p:txBody>
      </p:sp>
      <p:sp>
        <p:nvSpPr>
          <p:cNvPr id="28" name="TextBox 27"/>
          <p:cNvSpPr txBox="1"/>
          <p:nvPr/>
        </p:nvSpPr>
        <p:spPr>
          <a:xfrm>
            <a:off x="2996237" y="3250054"/>
            <a:ext cx="319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Associates an Physical Object</a:t>
            </a:r>
            <a:endParaRPr lang="en-IE" dirty="0"/>
          </a:p>
        </p:txBody>
      </p:sp>
      <p:sp>
        <p:nvSpPr>
          <p:cNvPr id="29" name="TextBox 28"/>
          <p:cNvSpPr txBox="1"/>
          <p:nvPr/>
        </p:nvSpPr>
        <p:spPr>
          <a:xfrm>
            <a:off x="2993991" y="3978680"/>
            <a:ext cx="242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Drops an Association</a:t>
            </a:r>
            <a:endParaRPr lang="en-IE" dirty="0"/>
          </a:p>
        </p:txBody>
      </p:sp>
      <p:sp>
        <p:nvSpPr>
          <p:cNvPr id="30" name="TextBox 29"/>
          <p:cNvSpPr txBox="1"/>
          <p:nvPr/>
        </p:nvSpPr>
        <p:spPr>
          <a:xfrm>
            <a:off x="2991187" y="4688513"/>
            <a:ext cx="262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Overwrites Association</a:t>
            </a:r>
            <a:endParaRPr lang="en-IE" dirty="0"/>
          </a:p>
        </p:txBody>
      </p:sp>
      <p:sp>
        <p:nvSpPr>
          <p:cNvPr id="31" name="TextBox 30"/>
          <p:cNvSpPr txBox="1"/>
          <p:nvPr/>
        </p:nvSpPr>
        <p:spPr>
          <a:xfrm>
            <a:off x="2996237" y="5399885"/>
            <a:ext cx="308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Pulls files down from Server</a:t>
            </a:r>
            <a:endParaRPr lang="en-IE" dirty="0"/>
          </a:p>
        </p:txBody>
      </p:sp>
      <p:sp>
        <p:nvSpPr>
          <p:cNvPr id="32" name="TextBox 31"/>
          <p:cNvSpPr txBox="1"/>
          <p:nvPr/>
        </p:nvSpPr>
        <p:spPr>
          <a:xfrm>
            <a:off x="2987824" y="6128349"/>
            <a:ext cx="276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Pushes files up to Server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938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86" y="404664"/>
            <a:ext cx="6284229" cy="387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689944" y="620688"/>
            <a:ext cx="1515689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JSON</a:t>
            </a:r>
            <a:endParaRPr lang="en-IE" dirty="0"/>
          </a:p>
        </p:txBody>
      </p:sp>
      <p:sp>
        <p:nvSpPr>
          <p:cNvPr id="10" name="Right Arrow 9"/>
          <p:cNvSpPr/>
          <p:nvPr/>
        </p:nvSpPr>
        <p:spPr>
          <a:xfrm>
            <a:off x="1907704" y="620688"/>
            <a:ext cx="1515689" cy="5040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REQUEST</a:t>
            </a:r>
            <a:endParaRPr lang="en-IE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63"/>
          <a:stretch/>
        </p:blipFill>
        <p:spPr bwMode="auto">
          <a:xfrm>
            <a:off x="3131840" y="4649198"/>
            <a:ext cx="1291549" cy="6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1" b="52548"/>
          <a:stretch/>
        </p:blipFill>
        <p:spPr bwMode="auto">
          <a:xfrm>
            <a:off x="1619672" y="4642873"/>
            <a:ext cx="1291548" cy="7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2" b="26215"/>
          <a:stretch/>
        </p:blipFill>
        <p:spPr bwMode="auto">
          <a:xfrm>
            <a:off x="6232780" y="4677952"/>
            <a:ext cx="1291548" cy="69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3"/>
          <a:stretch/>
        </p:blipFill>
        <p:spPr bwMode="auto">
          <a:xfrm>
            <a:off x="4720612" y="4657744"/>
            <a:ext cx="1291549" cy="69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4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8" y="2348880"/>
            <a:ext cx="3861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Background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Concurrency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File Tokenization</a:t>
            </a:r>
            <a:endParaRPr lang="en-IE" sz="3600" dirty="0"/>
          </a:p>
        </p:txBody>
      </p:sp>
      <p:sp>
        <p:nvSpPr>
          <p:cNvPr id="7" name="Rectangle 6"/>
          <p:cNvSpPr/>
          <p:nvPr/>
        </p:nvSpPr>
        <p:spPr>
          <a:xfrm>
            <a:off x="4499992" y="315072"/>
            <a:ext cx="3446585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OVERVIEW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9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1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9888" y="2348880"/>
            <a:ext cx="3861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Background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Concurrency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File Tokenization</a:t>
            </a:r>
            <a:endParaRPr lang="en-IE" sz="3600" dirty="0"/>
          </a:p>
        </p:txBody>
      </p:sp>
      <p:sp>
        <p:nvSpPr>
          <p:cNvPr id="4" name="Rectangle 3"/>
          <p:cNvSpPr/>
          <p:nvPr/>
        </p:nvSpPr>
        <p:spPr>
          <a:xfrm>
            <a:off x="4499992" y="315072"/>
            <a:ext cx="3802066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REFLECTION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5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8" y="2348880"/>
            <a:ext cx="35720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Globlock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Why Globlock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Demonstration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How it 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3446585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OVERVIEW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8" y="2348880"/>
            <a:ext cx="26459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Globlock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Reflection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Questions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3446585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OVERVIEW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8" y="2348880"/>
            <a:ext cx="45806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dirty="0" smtClean="0"/>
              <a:t>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Multiple Documents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Multiple Revisions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Central Location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99992" y="315072"/>
            <a:ext cx="4438395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REPOSITORIES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9" y="2348880"/>
            <a:ext cx="5280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err="1" smtClean="0"/>
              <a:t>Github</a:t>
            </a:r>
            <a:endParaRPr lang="en-I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Command Line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Requires Technical Skill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Difficult to Manage &amp; Track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4438395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REPOSITORIES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9992" y="315072"/>
            <a:ext cx="4438395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REPOSITORIES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20199"/>
            <a:ext cx="4752528" cy="240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3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9889" y="2348880"/>
            <a:ext cx="5280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dirty="0" smtClean="0"/>
              <a:t>Dropbox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Share requires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Who has access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 smtClean="0"/>
              <a:t>Difficult to Manage &amp; Track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99992" y="315072"/>
            <a:ext cx="4438395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t">
            <a:spAutoFit/>
          </a:bodyPr>
          <a:lstStyle/>
          <a:p>
            <a:r>
              <a:rPr lang="en-IE" sz="5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REPOSITORIES</a:t>
            </a:r>
            <a:endParaRPr lang="en-IE" sz="5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Picture 2" descr="A:\_Globlock\Version0\Documentation\PosterPack\Superseded_20-MAY-2014\GloblockSplash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23" t="15365"/>
          <a:stretch/>
        </p:blipFill>
        <p:spPr bwMode="auto">
          <a:xfrm>
            <a:off x="0" y="0"/>
            <a:ext cx="4355976" cy="372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6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244</Words>
  <Application>Microsoft Office PowerPoint</Application>
  <PresentationFormat>On-screen Show (4:3)</PresentationFormat>
  <Paragraphs>121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Quigley, Alex</dc:creator>
  <cp:lastModifiedBy>Quigley, Alex</cp:lastModifiedBy>
  <cp:revision>33</cp:revision>
  <dcterms:created xsi:type="dcterms:W3CDTF">2014-05-23T15:02:04Z</dcterms:created>
  <dcterms:modified xsi:type="dcterms:W3CDTF">2014-05-23T18:32:06Z</dcterms:modified>
</cp:coreProperties>
</file>