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8452857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986167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1270476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CA"/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8971" autoAdjust="0"/>
  </p:normalViewPr>
  <p:slideViewPr>
    <p:cSldViewPr snapToGrid="0">
      <p:cViewPr varScale="1">
        <p:scale>
          <a:sx n="26" d="100"/>
          <a:sy n="26" d="100"/>
        </p:scale>
        <p:origin x="-3792" y="-11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4266"/>
            <a:ext cx="18178780" cy="6492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7"/>
            <a:ext cx="14970760" cy="7739835"/>
          </a:xfrm>
        </p:spPr>
        <p:txBody>
          <a:bodyPr/>
          <a:lstStyle>
            <a:lvl1pPr marL="0" indent="0" algn="ctr">
              <a:buNone/>
              <a:defRPr/>
            </a:lvl1pPr>
            <a:lvl2pPr marL="1408810" indent="0" algn="ctr">
              <a:buNone/>
              <a:defRPr/>
            </a:lvl2pPr>
            <a:lvl3pPr marL="2817620" indent="0" algn="ctr">
              <a:buNone/>
              <a:defRPr/>
            </a:lvl3pPr>
            <a:lvl4pPr marL="4226430" indent="0" algn="ctr">
              <a:buNone/>
              <a:defRPr/>
            </a:lvl4pPr>
            <a:lvl5pPr marL="5635240" indent="0" algn="ctr">
              <a:buNone/>
              <a:defRPr/>
            </a:lvl5pPr>
            <a:lvl6pPr marL="7044050" indent="0" algn="ctr">
              <a:buNone/>
              <a:defRPr/>
            </a:lvl6pPr>
            <a:lvl7pPr marL="8452857" indent="0" algn="ctr">
              <a:buNone/>
              <a:defRPr/>
            </a:lvl7pPr>
            <a:lvl8pPr marL="9861670" indent="0" algn="ctr">
              <a:buNone/>
              <a:defRPr/>
            </a:lvl8pPr>
            <a:lvl9pPr marL="1127047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100" y="2693172"/>
            <a:ext cx="4544695" cy="242239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015" y="2693172"/>
            <a:ext cx="13158823" cy="242239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73" y="19458771"/>
            <a:ext cx="18178780" cy="6012323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73" y="12835028"/>
            <a:ext cx="18178780" cy="6623743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810" indent="0">
              <a:buNone/>
              <a:defRPr sz="5500"/>
            </a:lvl2pPr>
            <a:lvl3pPr marL="2817620" indent="0">
              <a:buNone/>
              <a:defRPr sz="4900"/>
            </a:lvl3pPr>
            <a:lvl4pPr marL="4226430" indent="0">
              <a:buNone/>
              <a:defRPr sz="4300"/>
            </a:lvl4pPr>
            <a:lvl5pPr marL="5635240" indent="0">
              <a:buNone/>
              <a:defRPr sz="4300"/>
            </a:lvl5pPr>
            <a:lvl6pPr marL="7044050" indent="0">
              <a:buNone/>
              <a:defRPr sz="4300"/>
            </a:lvl6pPr>
            <a:lvl7pPr marL="8452857" indent="0">
              <a:buNone/>
              <a:defRPr sz="4300"/>
            </a:lvl7pPr>
            <a:lvl8pPr marL="9861670" indent="0">
              <a:buNone/>
              <a:defRPr sz="4300"/>
            </a:lvl8pPr>
            <a:lvl9pPr marL="11270476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010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1031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3140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9029"/>
            <a:ext cx="9450789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3218"/>
            <a:ext cx="9450789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6679" y="6779029"/>
            <a:ext cx="9450786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6679" y="9603218"/>
            <a:ext cx="9450786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03439"/>
            <a:ext cx="7034873" cy="513400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3440"/>
            <a:ext cx="11955814" cy="25844735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6337444"/>
            <a:ext cx="7034873" cy="20710726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201" y="21195983"/>
            <a:ext cx="12832080" cy="250392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201" y="2707729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8810" indent="0">
              <a:buNone/>
              <a:defRPr sz="8600"/>
            </a:lvl2pPr>
            <a:lvl3pPr marL="2817620" indent="0">
              <a:buNone/>
              <a:defRPr sz="7400"/>
            </a:lvl3pPr>
            <a:lvl4pPr marL="4226430" indent="0">
              <a:buNone/>
              <a:defRPr sz="6200"/>
            </a:lvl4pPr>
            <a:lvl5pPr marL="5635240" indent="0">
              <a:buNone/>
              <a:defRPr sz="6200"/>
            </a:lvl5pPr>
            <a:lvl6pPr marL="7044050" indent="0">
              <a:buNone/>
              <a:defRPr sz="6200"/>
            </a:lvl6pPr>
            <a:lvl7pPr marL="8452857" indent="0">
              <a:buNone/>
              <a:defRPr sz="6200"/>
            </a:lvl7pPr>
            <a:lvl8pPr marL="9861670" indent="0">
              <a:buNone/>
              <a:defRPr sz="6200"/>
            </a:lvl8pPr>
            <a:lvl9pPr marL="11270476" indent="0">
              <a:buNone/>
              <a:defRPr sz="6200"/>
            </a:lvl9pPr>
          </a:lstStyle>
          <a:p>
            <a:pPr lvl="0"/>
            <a:endParaRPr lang="en-IE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201" y="23699904"/>
            <a:ext cx="12832080" cy="3552074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010" y="2693172"/>
            <a:ext cx="1817878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010" y="8749167"/>
            <a:ext cx="18178780" cy="1816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010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86806"/>
            <a:ext cx="6772487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7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4300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5pPr>
      <a:lvl6pPr marL="140881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6pPr>
      <a:lvl7pPr marL="281762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7pPr>
      <a:lvl8pPr marL="422643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8pPr>
      <a:lvl9pPr marL="563524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9pPr>
    </p:titleStyle>
    <p:bodyStyle>
      <a:lvl1pPr marL="1056608" indent="-105660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89316" indent="-880506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</a:defRPr>
      </a:lvl2pPr>
      <a:lvl3pPr marL="3522023" indent="-70440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</a:defRPr>
      </a:lvl3pPr>
      <a:lvl4pPr marL="4930833" indent="-70440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339643" indent="-70440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74845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726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607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488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1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2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3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24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05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857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67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476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.pd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:\_Globlock\Version0\Documentation\PosterPack\GloblockSpl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29" y="15575775"/>
            <a:ext cx="4577746" cy="294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152952" y="19667946"/>
            <a:ext cx="19377606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5775412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481683" y="4511870"/>
            <a:ext cx="18801549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Globlock provides a document management system and file repository with 2 factor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authentication, using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open source hardware and software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I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 high level user can manage and control document revisions and access by grouping them into individual projects called 'Globes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'.</a:t>
            </a:r>
            <a:endParaRPr lang="en-I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Each 'Globe' takes the abstract physical form of a 'Globe Object' with an embedded and unique RFID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IE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entire system uses a robust central API, supports this document tokenization and masks its underlying architecture from the user to provide a secure and streamlined </a:t>
            </a:r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file management access and repository solution.</a:t>
            </a:r>
            <a:endParaRPr lang="en-IE" sz="2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aquigley\Downloads\PosterImages\PosterPack\blocks\a1_hard_bl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43" y="20416395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quigley\Downloads\PosterImages\PosterPack\blocks\a2_soft_bl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0415775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quigley\Downloads\PosterImages\PosterPack\blocks\a3_Apa_bl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1" y="20416395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quigley\Downloads\PosterImages\PosterPack\blocks\a3_Ard_bl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363" y="20416395"/>
            <a:ext cx="2381704" cy="23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quigley\Downloads\PosterImages\PosterPack\blocks\a4_rfid_bl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657" y="20415775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quigley\Downloads\PosterImages\PosterPack\blocks\b1_Cpp_bl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59" y="23075974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quigley\Downloads\PosterImages\PosterPack\blocks\b2_Cs_blk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3075974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quigley\Downloads\PosterImages\PosterPack\blocks\b3_php_blk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1" y="23075354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quigley\Downloads\PosterImages\PosterPack\blocks\b4_html_bl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743" y="23075354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quigley\Downloads\PosterImages\PosterPack\blocks\b5_css_blk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657" y="23075974"/>
            <a:ext cx="2381704" cy="23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quigley\Downloads\PosterImages\PosterPack\blocks\c1_mSql_blk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43" y="25802990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quigley\Downloads\PosterImages\PosterPack\blocks\c2_lite_blk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824" y="25802990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quigley\Downloads\PosterImages\PosterPack\blocks\c3_vs_blk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364" y="25802990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quigley\Downloads\PosterImages\PosterPack\blocks\c4_note_blk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608" y="25802990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C:\Users\aquigley\Downloads\PosterImages\PosterPack\blocks\c5_git_blk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037" y="25802990"/>
            <a:ext cx="2382324" cy="23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pload 2014-01-31 at 12.32.42 pm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4234627" y="12897792"/>
            <a:ext cx="8432874" cy="280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61" y="756818"/>
            <a:ext cx="77533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17637871" y="756818"/>
            <a:ext cx="2892687" cy="1730996"/>
          </a:xfrm>
          <a:prstGeom prst="rect">
            <a:avLst/>
          </a:prstGeom>
        </p:spPr>
      </p:pic>
      <p:pic>
        <p:nvPicPr>
          <p:cNvPr id="39" name="Picture 38"/>
          <p:cNvPicPr/>
          <p:nvPr/>
        </p:nvPicPr>
        <p:blipFill>
          <a:blip r:embed="rId23"/>
          <a:stretch>
            <a:fillRect/>
          </a:stretch>
        </p:blipFill>
        <p:spPr>
          <a:xfrm>
            <a:off x="14355213" y="15322686"/>
            <a:ext cx="4518660" cy="358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178413" y="756818"/>
            <a:ext cx="4739922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just"/>
            <a:r>
              <a:rPr lang="en-IE" sz="2800" dirty="0" smtClean="0">
                <a:latin typeface="Swis721 LtEx BT" panose="020B0505020202020204" pitchFamily="34" charset="0"/>
              </a:rPr>
              <a:t>Alex Quigley</a:t>
            </a:r>
          </a:p>
          <a:p>
            <a:pPr algn="just"/>
            <a:r>
              <a:rPr lang="en-IE" sz="2800" dirty="0" smtClean="0">
                <a:latin typeface="Swis721 LtEx BT" panose="020B0505020202020204" pitchFamily="34" charset="0"/>
              </a:rPr>
              <a:t>X10205691</a:t>
            </a:r>
          </a:p>
          <a:p>
            <a:pPr algn="just"/>
            <a:r>
              <a:rPr lang="en-IE" sz="2800" dirty="0" smtClean="0">
                <a:latin typeface="Swis721 LtEx BT" panose="020B0505020202020204" pitchFamily="34" charset="0"/>
              </a:rPr>
              <a:t>BSHCE4 </a:t>
            </a:r>
          </a:p>
          <a:p>
            <a:pPr algn="just"/>
            <a:r>
              <a:rPr lang="en-IE" sz="2800" dirty="0" smtClean="0">
                <a:latin typeface="Swis721 LtEx BT" panose="020B0505020202020204" pitchFamily="34" charset="0"/>
              </a:rPr>
              <a:t>Networking and Mobile</a:t>
            </a:r>
            <a:endParaRPr lang="en-IE" sz="2800" dirty="0">
              <a:latin typeface="Swis721 LtEx BT" panose="020B0505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363046" y="7507922"/>
            <a:ext cx="2035762" cy="19670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HAND</a:t>
            </a:r>
          </a:p>
          <a:p>
            <a:pPr algn="ctr"/>
            <a:r>
              <a:rPr lang="en-IE" sz="20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SHAKE</a:t>
            </a:r>
            <a:endParaRPr lang="en-IE" sz="20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79775" y="7507921"/>
            <a:ext cx="2035762" cy="1967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SESSION</a:t>
            </a:r>
            <a:endParaRPr lang="en-IE" sz="20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01271" y="7522174"/>
            <a:ext cx="2035762" cy="19670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VALIDATE</a:t>
            </a:r>
            <a:endParaRPr lang="en-IE" sz="2000" b="1" dirty="0">
              <a:solidFill>
                <a:schemeClr val="tx2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15822" y="7507920"/>
            <a:ext cx="2035762" cy="19670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ABORT</a:t>
            </a:r>
            <a:endParaRPr lang="en-IE" sz="2000" b="1" dirty="0">
              <a:solidFill>
                <a:schemeClr val="accent2">
                  <a:lumMod val="40000"/>
                  <a:lumOff val="6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27142" y="7507919"/>
            <a:ext cx="2035762" cy="196707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endParaRPr lang="en-I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951217" y="7522174"/>
            <a:ext cx="2035762" cy="19670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</a:t>
            </a:r>
          </a:p>
        </p:txBody>
      </p:sp>
      <p:sp>
        <p:nvSpPr>
          <p:cNvPr id="49" name="Oval 48"/>
          <p:cNvSpPr/>
          <p:nvPr/>
        </p:nvSpPr>
        <p:spPr>
          <a:xfrm>
            <a:off x="14065768" y="7522173"/>
            <a:ext cx="2035762" cy="19670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FORCE</a:t>
            </a:r>
          </a:p>
        </p:txBody>
      </p:sp>
      <p:sp>
        <p:nvSpPr>
          <p:cNvPr id="50" name="Oval 49"/>
          <p:cNvSpPr/>
          <p:nvPr/>
        </p:nvSpPr>
        <p:spPr>
          <a:xfrm>
            <a:off x="16181362" y="7522174"/>
            <a:ext cx="2035762" cy="1967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PULL</a:t>
            </a:r>
          </a:p>
        </p:txBody>
      </p:sp>
      <p:sp>
        <p:nvSpPr>
          <p:cNvPr id="51" name="Oval 50"/>
          <p:cNvSpPr/>
          <p:nvPr/>
        </p:nvSpPr>
        <p:spPr>
          <a:xfrm>
            <a:off x="18293547" y="7507918"/>
            <a:ext cx="2035762" cy="19670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</a:p>
        </p:txBody>
      </p:sp>
      <p:pic>
        <p:nvPicPr>
          <p:cNvPr id="52" name="Picture 51" descr="C:\Users\aquigley\Downloads\globlock.png"/>
          <p:cNvPicPr/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/>
          <a:stretch/>
        </p:blipFill>
        <p:spPr bwMode="auto">
          <a:xfrm>
            <a:off x="8092205" y="11575195"/>
            <a:ext cx="5499100" cy="2802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Picture 52"/>
          <p:cNvPicPr/>
          <p:nvPr/>
        </p:nvPicPr>
        <p:blipFill>
          <a:blip r:embed="rId25"/>
          <a:stretch>
            <a:fillRect/>
          </a:stretch>
        </p:blipFill>
        <p:spPr>
          <a:xfrm>
            <a:off x="8673961" y="12752485"/>
            <a:ext cx="901700" cy="325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Picture 53"/>
          <p:cNvPicPr/>
          <p:nvPr/>
        </p:nvPicPr>
        <p:blipFill rotWithShape="1">
          <a:blip r:embed="rId26"/>
          <a:srcRect t="9876" r="4722"/>
          <a:stretch/>
        </p:blipFill>
        <p:spPr>
          <a:xfrm>
            <a:off x="1800465" y="12606329"/>
            <a:ext cx="1550035" cy="2257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Picture 54"/>
          <p:cNvPicPr/>
          <p:nvPr/>
        </p:nvPicPr>
        <p:blipFill rotWithShape="1">
          <a:blip r:embed="rId27"/>
          <a:srcRect t="8829"/>
          <a:stretch/>
        </p:blipFill>
        <p:spPr>
          <a:xfrm>
            <a:off x="1800465" y="10275879"/>
            <a:ext cx="3469005" cy="1999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55"/>
          <p:cNvPicPr/>
          <p:nvPr/>
        </p:nvPicPr>
        <p:blipFill rotWithShape="1">
          <a:blip r:embed="rId28"/>
          <a:srcRect t="8790"/>
          <a:stretch/>
        </p:blipFill>
        <p:spPr>
          <a:xfrm>
            <a:off x="4029415" y="13177829"/>
            <a:ext cx="2848610" cy="1690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6"/>
          <p:cNvPicPr/>
          <p:nvPr/>
        </p:nvPicPr>
        <p:blipFill rotWithShape="1">
          <a:blip r:embed="rId29"/>
          <a:srcRect t="8754" r="4889"/>
          <a:stretch/>
        </p:blipFill>
        <p:spPr>
          <a:xfrm>
            <a:off x="5516562" y="10275879"/>
            <a:ext cx="1368569" cy="215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Oval 57"/>
          <p:cNvSpPr/>
          <p:nvPr/>
        </p:nvSpPr>
        <p:spPr>
          <a:xfrm>
            <a:off x="3398808" y="11797821"/>
            <a:ext cx="2035762" cy="19670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</a:p>
          <a:p>
            <a:pPr algn="ctr"/>
            <a:r>
              <a:rPr lang="en-I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Application</a:t>
            </a:r>
            <a:endParaRPr lang="en-IE" sz="1600" b="1" dirty="0">
              <a:solidFill>
                <a:schemeClr val="tx2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29355" y="13394545"/>
            <a:ext cx="2035762" cy="1967079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Core</a:t>
            </a:r>
          </a:p>
          <a:p>
            <a:pPr algn="ctr"/>
            <a:r>
              <a:rPr lang="en-I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API</a:t>
            </a:r>
            <a:endParaRPr lang="en-IE" sz="1600" b="1" dirty="0">
              <a:solidFill>
                <a:schemeClr val="tx2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6181362" y="14719360"/>
            <a:ext cx="2035762" cy="19670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Hardware Interface</a:t>
            </a:r>
            <a:endParaRPr lang="en-IE" sz="1600" b="1" dirty="0">
              <a:solidFill>
                <a:schemeClr val="tx2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30"/>
          <a:stretch>
            <a:fillRect/>
          </a:stretch>
        </p:blipFill>
        <p:spPr>
          <a:xfrm>
            <a:off x="2956429" y="17334955"/>
            <a:ext cx="382524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79034" y="16853297"/>
            <a:ext cx="49846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Technology</a:t>
            </a:r>
          </a:p>
          <a:p>
            <a:pPr algn="ctr"/>
            <a:r>
              <a:rPr lang="en-I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Used:</a:t>
            </a:r>
            <a:endParaRPr lang="en-I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8413" y="7242048"/>
            <a:ext cx="19352145" cy="252374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124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NUI Maynooth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Quigley, Alex</cp:lastModifiedBy>
  <cp:revision>238</cp:revision>
  <cp:lastPrinted>2010-10-11T09:33:37Z</cp:lastPrinted>
  <dcterms:created xsi:type="dcterms:W3CDTF">2014-04-07T15:03:53Z</dcterms:created>
  <dcterms:modified xsi:type="dcterms:W3CDTF">2014-05-20T01:34:39Z</dcterms:modified>
</cp:coreProperties>
</file>