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F1F-ED4A-496F-A690-F89B57685F0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11CB3-48AD-42FF-A908-FFC22387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1CB3-48AD-42FF-A908-FFC2238760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8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5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0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8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83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11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2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79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52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47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5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9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3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0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DE50-DC8F-47B5-BF84-E675856C3D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BBE1-1677-42DB-A1F9-A28210515A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0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98497" y="304800"/>
            <a:ext cx="499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WiMan Intelligent Layout: NEW!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Size and Positions: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0638" y="945177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Display Mode: Windowed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6440" y="455460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0X, 66Y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82473" y="3977712"/>
            <a:ext cx="4935075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F497D">
                    <a:lumMod val="75000"/>
                  </a:srgbClr>
                </a:solidFill>
              </a:rPr>
              <a:t>Widget space: 1140W, 210H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40728" y="3977712"/>
            <a:ext cx="34174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1506800" y="4359721"/>
            <a:ext cx="609597" cy="150381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17549" y="3977711"/>
            <a:ext cx="34174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5400000" flipV="1">
            <a:off x="6771713" y="4347814"/>
            <a:ext cx="609597" cy="174194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51097" y="3893717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3000">
                <a:schemeClr val="bg1">
                  <a:alpha val="0"/>
                </a:schemeClr>
              </a:gs>
              <a:gs pos="4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196652" y="4032262"/>
            <a:ext cx="381000" cy="481445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849200" y="3920531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bg1">
                  <a:alpha val="0"/>
                </a:schemeClr>
              </a:gs>
              <a:gs pos="4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6979282" y="3727554"/>
            <a:ext cx="236015" cy="215295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60982" y="352454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1210X, 66Y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1565149" y="4970391"/>
            <a:ext cx="493474" cy="341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1097" y="539544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70W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7159" y="1450333"/>
            <a:ext cx="2336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No more “Side Bar”</a:t>
            </a:r>
          </a:p>
          <a:p>
            <a:r>
              <a:rPr lang="en-US" dirty="0">
                <a:solidFill>
                  <a:prstClr val="black"/>
                </a:solidFill>
              </a:rPr>
              <a:t>No more “Control Box”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300" y="1450333"/>
            <a:ext cx="387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Previous control box space: 180px wide</a:t>
            </a:r>
          </a:p>
          <a:p>
            <a:r>
              <a:rPr lang="en-US" dirty="0">
                <a:solidFill>
                  <a:prstClr val="black"/>
                </a:solidFill>
              </a:rPr>
              <a:t>Arrows: 70px (140) total width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75219" y="526241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1280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4295369" y="2251599"/>
            <a:ext cx="309853" cy="561800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82473" y="2791799"/>
            <a:ext cx="1645920" cy="935755"/>
          </a:xfrm>
          <a:prstGeom prst="rect">
            <a:avLst/>
          </a:prstGeom>
          <a:solidFill>
            <a:schemeClr val="accent4">
              <a:alpha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1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210H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28393" y="2791798"/>
            <a:ext cx="1645920" cy="935755"/>
          </a:xfrm>
          <a:prstGeom prst="rect">
            <a:avLst/>
          </a:prstGeom>
          <a:solidFill>
            <a:srgbClr val="00B050">
              <a:alpha val="6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2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210H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74313" y="2791799"/>
            <a:ext cx="1645920" cy="935755"/>
          </a:xfrm>
          <a:prstGeom prst="rect">
            <a:avLst/>
          </a:prstGeom>
          <a:solidFill>
            <a:srgbClr val="00B0F0">
              <a:alpha val="6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Widget 3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380W, 210H</a:t>
            </a:r>
          </a:p>
        </p:txBody>
      </p:sp>
    </p:spTree>
    <p:extLst>
      <p:ext uri="{BB962C8B-B14F-4D97-AF65-F5344CB8AC3E}">
        <p14:creationId xmlns:p14="http://schemas.microsoft.com/office/powerpoint/2010/main" val="4846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464"/>
            <a:ext cx="8572500" cy="68580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04800" y="19464"/>
            <a:ext cx="8572500" cy="457200"/>
          </a:xfrm>
          <a:prstGeom prst="rect">
            <a:avLst/>
          </a:prstGeom>
          <a:solidFill>
            <a:schemeClr val="accent3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 DISPLAY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1848264"/>
            <a:ext cx="6419850" cy="228600"/>
          </a:xfrm>
          <a:prstGeom prst="rect">
            <a:avLst/>
          </a:prstGeom>
          <a:solidFill>
            <a:schemeClr val="accent3">
              <a:lumMod val="40000"/>
              <a:lumOff val="6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Operation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4800" y="467138"/>
            <a:ext cx="8572500" cy="1381125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“Top Bar”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724650" y="1848263"/>
            <a:ext cx="2152650" cy="426720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“Side Bar”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4800" y="2076864"/>
            <a:ext cx="6419850" cy="181598"/>
          </a:xfrm>
          <a:prstGeom prst="rect">
            <a:avLst/>
          </a:prstGeom>
          <a:solidFill>
            <a:schemeClr val="accent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" y="2258462"/>
            <a:ext cx="6419850" cy="212221"/>
          </a:xfrm>
          <a:prstGeom prst="rect">
            <a:avLst/>
          </a:prstGeom>
          <a:solidFill>
            <a:srgbClr val="00B0F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Screen Title Bar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678" y="6344064"/>
            <a:ext cx="8579621" cy="533400"/>
          </a:xfrm>
          <a:prstGeom prst="rect">
            <a:avLst/>
          </a:prstGeom>
          <a:solidFill>
            <a:srgbClr val="FFFF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2470683"/>
            <a:ext cx="6419850" cy="3599203"/>
          </a:xfrm>
          <a:prstGeom prst="rect">
            <a:avLst/>
          </a:prstGeom>
          <a:solidFill>
            <a:srgbClr val="00B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“Main” Screen 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9754" y="6069886"/>
            <a:ext cx="8157495" cy="274178"/>
          </a:xfrm>
          <a:prstGeom prst="rect">
            <a:avLst/>
          </a:prstGeom>
          <a:solidFill>
            <a:srgbClr val="7030A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Input Bar 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477249" y="6099084"/>
            <a:ext cx="400051" cy="244267"/>
          </a:xfrm>
          <a:prstGeom prst="rect">
            <a:avLst/>
          </a:prstGeom>
          <a:solidFill>
            <a:srgbClr val="FF0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V?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3986213" y="2500312"/>
            <a:ext cx="371475" cy="7715250"/>
          </a:xfrm>
          <a:prstGeom prst="lef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9518" y="6488668"/>
            <a:ext cx="324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Scroll bar centered – 860px wide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0" y="3124200"/>
            <a:ext cx="85344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6963" y="3103007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Width 960px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0" y="2286000"/>
            <a:ext cx="9144000" cy="21193"/>
          </a:xfrm>
          <a:prstGeom prst="straightConnector1">
            <a:avLst/>
          </a:prstGeom>
          <a:noFill/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9518" y="2286000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1024px wide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4325" y="1905000"/>
            <a:ext cx="7553325" cy="4086225"/>
          </a:xfrm>
          <a:prstGeom prst="straightConnector1">
            <a:avLst/>
          </a:prstGeom>
          <a:noFill/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62475" y="3886200"/>
            <a:ext cx="130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845 x 460px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28800" y="971550"/>
            <a:ext cx="0" cy="5886450"/>
          </a:xfrm>
          <a:prstGeom prst="straightConnector1">
            <a:avLst/>
          </a:prstGeom>
          <a:noFill/>
          <a:ln w="254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0225" y="4114800"/>
            <a:ext cx="185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Max height 660px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753534"/>
            <a:ext cx="3962400" cy="1862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933450"/>
            <a:ext cx="65722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122</Words>
  <Application>Microsoft Office PowerPoint</Application>
  <PresentationFormat>On-screen Show (4:3)</PresentationFormat>
  <Paragraphs>37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Solmer</dc:creator>
  <cp:lastModifiedBy>Tony Slagle</cp:lastModifiedBy>
  <cp:revision>4</cp:revision>
  <dcterms:created xsi:type="dcterms:W3CDTF">2014-06-26T12:02:10Z</dcterms:created>
  <dcterms:modified xsi:type="dcterms:W3CDTF">2014-06-26T12:54:12Z</dcterms:modified>
</cp:coreProperties>
</file>