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F1F-ED4A-496F-A690-F89B57685F05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1CB3-48AD-42FF-A908-FFC22387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8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83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1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2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7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7094" y="152400"/>
            <a:ext cx="4445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OSP Widget Manager Layout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814376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Size and Positions: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11029" y="845153"/>
            <a:ext cx="2519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WindowStyle</a:t>
            </a:r>
            <a:r>
              <a:rPr lang="en-US" sz="2000" dirty="0"/>
              <a:t>="</a:t>
            </a:r>
            <a:r>
              <a:rPr lang="en-US" sz="2000" dirty="0" smtClean="0"/>
              <a:t>None”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8358" y="549035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0X, 66Y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14391" y="4913467"/>
            <a:ext cx="4935075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Widget space: 1140W, </a:t>
            </a:r>
            <a:r>
              <a:rPr lang="en-US" dirty="0" smtClean="0">
                <a:solidFill>
                  <a:srgbClr val="1F497D">
                    <a:lumMod val="75000"/>
                  </a:srgbClr>
                </a:solidFill>
              </a:rPr>
              <a:t>206H</a:t>
            </a:r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72646" y="4913467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2238718" y="5295476"/>
            <a:ext cx="609597" cy="150381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49467" y="4913466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 flipV="1">
            <a:off x="7503631" y="5283569"/>
            <a:ext cx="609597" cy="174194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3015" y="4829472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3000">
                <a:schemeClr val="bg1">
                  <a:alpha val="0"/>
                </a:schemeClr>
              </a:gs>
              <a:gs pos="4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28570" y="4968017"/>
            <a:ext cx="381000" cy="481445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81118" y="4856286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bg1">
                  <a:alpha val="0"/>
                </a:schemeClr>
              </a:gs>
              <a:gs pos="4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7711200" y="4663309"/>
            <a:ext cx="236015" cy="21529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2900" y="446030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1210X, 66Y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297067" y="5906146"/>
            <a:ext cx="493474" cy="341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3015" y="63311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70W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300" y="1361675"/>
            <a:ext cx="78202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standard window sizes are allowed, referred to as UU size (unit utilization).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widget display area measures 1140 x </a:t>
            </a:r>
            <a:r>
              <a:rPr lang="en-US" dirty="0" smtClean="0"/>
              <a:t>206 </a:t>
            </a:r>
            <a:r>
              <a:rPr lang="en-US" dirty="0"/>
              <a:t>pixels.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divided this by 3 to give the base unit of 380 x </a:t>
            </a:r>
            <a:r>
              <a:rPr lang="en-US" dirty="0" smtClean="0"/>
              <a:t>206. </a:t>
            </a:r>
          </a:p>
          <a:p>
            <a:r>
              <a:rPr lang="en-US" dirty="0" smtClean="0"/>
              <a:t>Thus</a:t>
            </a:r>
            <a:r>
              <a:rPr lang="en-US" dirty="0"/>
              <a:t>, up to three 1UU widgets may be displayed in their entirety,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s-ES" sz="800" dirty="0" smtClean="0"/>
          </a:p>
          <a:p>
            <a:pPr marL="285750" indent="-285750">
              <a:buFont typeface="Wingdings"/>
              <a:buChar char="Ø"/>
            </a:pPr>
            <a:r>
              <a:rPr lang="en-US" dirty="0"/>
              <a:t>Small (1UU): 380W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pt-BR" dirty="0"/>
              <a:t>Medium (2UU): 760W x 208H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s-ES" dirty="0" err="1"/>
              <a:t>Large</a:t>
            </a:r>
            <a:r>
              <a:rPr lang="es-ES" dirty="0"/>
              <a:t> (3UU): 1140W x </a:t>
            </a:r>
            <a:r>
              <a:rPr lang="es-ES" dirty="0" smtClean="0"/>
              <a:t>208H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907137" y="6093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1280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5027287" y="3187354"/>
            <a:ext cx="309853" cy="56180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14391" y="3727554"/>
            <a:ext cx="1645920" cy="935755"/>
          </a:xfrm>
          <a:prstGeom prst="rect">
            <a:avLst/>
          </a:prstGeom>
          <a:solidFill>
            <a:schemeClr val="accent4">
              <a:alpha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1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0311" y="3727553"/>
            <a:ext cx="1645920" cy="935755"/>
          </a:xfrm>
          <a:prstGeom prst="rect">
            <a:avLst/>
          </a:prstGeom>
          <a:solidFill>
            <a:srgbClr val="00B05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2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6231" y="3727554"/>
            <a:ext cx="1645920" cy="935755"/>
          </a:xfrm>
          <a:prstGeom prst="rect">
            <a:avLst/>
          </a:prstGeom>
          <a:solidFill>
            <a:srgbClr val="00B0F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3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</a:t>
            </a:r>
            <a:r>
              <a:rPr lang="en-US" sz="1400" dirty="0" smtClean="0">
                <a:solidFill>
                  <a:prstClr val="black"/>
                </a:solidFill>
              </a:rPr>
              <a:t>206H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92427" y="6484973"/>
            <a:ext cx="4283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For more Information, refer </a:t>
            </a:r>
            <a:r>
              <a:rPr lang="en-US" sz="1100" dirty="0"/>
              <a:t>to the OSP Widget Manager User's </a:t>
            </a:r>
            <a:r>
              <a:rPr lang="en-US" sz="1100" dirty="0" smtClean="0"/>
              <a:t>Manual</a:t>
            </a:r>
            <a:r>
              <a:rPr lang="en-US" sz="1100" dirty="0" smtClean="0"/>
              <a:t> 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64"/>
            <a:ext cx="8572500" cy="6858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4800" y="19464"/>
            <a:ext cx="8572500" cy="457200"/>
          </a:xfrm>
          <a:prstGeom prst="rect">
            <a:avLst/>
          </a:prstGeom>
          <a:solidFill>
            <a:schemeClr val="accent3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DISPLAY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848264"/>
            <a:ext cx="6419850" cy="228600"/>
          </a:xfrm>
          <a:prstGeom prst="rect">
            <a:avLst/>
          </a:prstGeom>
          <a:solidFill>
            <a:schemeClr val="accent3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Operation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467138"/>
            <a:ext cx="8572500" cy="1381125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“Top Bar”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24650" y="1848263"/>
            <a:ext cx="2152650" cy="426720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“Side Bar”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4800" y="2076864"/>
            <a:ext cx="6419850" cy="181598"/>
          </a:xfrm>
          <a:prstGeom prst="rect">
            <a:avLst/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2258462"/>
            <a:ext cx="6419850" cy="212221"/>
          </a:xfrm>
          <a:prstGeom prst="rect">
            <a:avLst/>
          </a:prstGeom>
          <a:solidFill>
            <a:srgbClr val="00B0F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Title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678" y="6344064"/>
            <a:ext cx="8579621" cy="533400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2470683"/>
            <a:ext cx="6419850" cy="3599203"/>
          </a:xfrm>
          <a:prstGeom prst="rect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“Main” Screen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9754" y="6069886"/>
            <a:ext cx="8157495" cy="274178"/>
          </a:xfrm>
          <a:prstGeom prst="rect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Input Bar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77249" y="6099084"/>
            <a:ext cx="400051" cy="244267"/>
          </a:xfrm>
          <a:prstGeom prst="rect">
            <a:avLst/>
          </a:prstGeom>
          <a:solidFill>
            <a:srgbClr val="FF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986213" y="2500312"/>
            <a:ext cx="371475" cy="7715250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9518" y="6488668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Scroll bar centered – 860px wide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0" y="3124200"/>
            <a:ext cx="85344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6963" y="310300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Width 960px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2286000"/>
            <a:ext cx="9144000" cy="21193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9518" y="2286000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1024px wide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325" y="1905000"/>
            <a:ext cx="7553325" cy="4086225"/>
          </a:xfrm>
          <a:prstGeom prst="straightConnector1">
            <a:avLst/>
          </a:pr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2475" y="3886200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845 x 460px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971550"/>
            <a:ext cx="0" cy="5886450"/>
          </a:xfrm>
          <a:prstGeom prst="straightConnector1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0225" y="41148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Max height 660px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753534"/>
            <a:ext cx="3962400" cy="1862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933450"/>
            <a:ext cx="65722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185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Solmer</dc:creator>
  <cp:lastModifiedBy>Scott Solmer</cp:lastModifiedBy>
  <cp:revision>6</cp:revision>
  <dcterms:created xsi:type="dcterms:W3CDTF">2014-06-26T12:02:10Z</dcterms:created>
  <dcterms:modified xsi:type="dcterms:W3CDTF">2015-01-19T22:06:51Z</dcterms:modified>
</cp:coreProperties>
</file>