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gene Ryzhov" initials="ER" lastIdx="1" clrIdx="0">
    <p:extLst>
      <p:ext uri="{19B8F6BF-5375-455C-9EA6-DF929625EA0E}">
        <p15:presenceInfo xmlns:p15="http://schemas.microsoft.com/office/powerpoint/2012/main" userId="65115747cbe35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4T18:48:52.071" idx="1">
    <p:pos x="6679" y="192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AED-316D-4C58-9D8E-9C1B892C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64D4-C91B-4141-964C-3EC4A84D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E762-CBA6-4490-859B-A5169ED4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A8F7-F49A-4366-9119-B1D4EAC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A3AD-6898-4394-B205-CF731BB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8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80BF-5631-4DF0-8A3D-DF652D25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3D77-AF01-43C9-8355-8AB7F4FC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D76D-A0F8-49BC-B2E3-7CCEAD27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08EB-3228-4AC1-8FE3-5812D264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722D-86E0-45B4-8ABA-0BD6FCF4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1FE41-8C49-4786-9005-7901598EF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46E65-8EDE-458F-9352-D79C091C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7DBD-39F4-4C33-8A3F-727C631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3FB1-7898-4AFF-8284-7E493B3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5C89-B4C2-4E6D-AF22-164D8EC0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75D9-AFA9-44DC-9CD2-9A513669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CD08-E390-4DB0-9645-39065224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590C-39C4-45CE-98D7-AA71ADCD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0C56-1C93-4753-B18D-A54E4A58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1512-15F0-42E1-BDF3-A2212BD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8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D17D-238C-4006-892A-FE9AAFA9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11EF-AD34-455D-BF73-C9A2D265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E015-3E41-4D50-825F-17259CF1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E9A6-6F1C-4ECF-9061-596762F2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C1A0-A258-41B4-93A2-E52DC69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4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30-1837-492D-AFD2-D229740E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96DF-F281-4918-A7AA-5EA6A3E9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2FBA-5070-43EC-B67E-4EFBC4CF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DF2F-4419-43B0-BA1F-486021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159-0541-40B2-AAE2-FC8D7D73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FE9A-09AC-41D3-9380-20B59E2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9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F0D-3412-45F0-96DF-6252B4E6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40C-7C8B-4A41-9011-FAB8BE9C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B8226-64EC-49D6-AE52-E0F86776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EF524-AF87-435D-B1AB-19AAD6C6E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1CBA1-23FE-49D2-AAF8-02F51A5B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D041B-75B8-4D37-ADF0-2F29E6B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D2964-F002-4330-9B44-41F70BD6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4E0B1-4C03-4202-B01C-00860291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3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FF60-69CE-4298-96B7-94693B73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DA8D-EEA9-4BD0-B8A3-F07DA144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0D713-C76A-4EAD-AA4F-3639B20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E226-85B3-41AB-82E0-F21A71E0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8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FDF6A-AD18-4C44-A392-8D61034B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F5204-A445-4280-A4DF-A7683BB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11A5-AA4B-43E5-BD1D-599C42C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4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B077-29AA-4519-84B2-177FD2CE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56D4-F279-4495-BCEC-5C5F1359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8865D-84A1-4DE7-BCC4-21A9A9BE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1EC3-2B6E-4309-84AA-67C52BD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49E0-79EC-4B35-B949-A60A6BC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AA72-7199-4441-93C0-83AD085E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70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55B-553A-49AE-A99B-0B19C1AF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AE66-1641-4AFA-BEAF-8AAD02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5920-D022-445B-8548-4949E6B8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ECBF-BD50-414B-A81C-6A56E57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3DB0-05D0-4035-9A29-6DABDDA2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90CA-5352-40F1-951C-184A8199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69010-93EA-4094-A1DF-82AE1DD0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C4F8-B655-4DBC-854F-69BCE911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3C90-9ABA-4AA9-AB35-A3E75A9BF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C9B7-E31F-47FE-9611-607B9E53C61A}" type="datetimeFigureOut">
              <a:rPr lang="pl-PL" smtClean="0"/>
              <a:t>14.12.2020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C168-0678-4187-AA13-5C7753E71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A737-D659-4E36-B141-109FDC37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5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C6E5E-4E3B-45F7-B224-091D568D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493" y="2918313"/>
            <a:ext cx="6437700" cy="1018050"/>
          </a:xfrm>
        </p:spPr>
        <p:txBody>
          <a:bodyPr anchor="b">
            <a:normAutofit/>
          </a:bodyPr>
          <a:lstStyle/>
          <a:p>
            <a:pPr algn="l"/>
            <a:r>
              <a:rPr lang="pl-PL" sz="6400" b="1" dirty="0"/>
              <a:t>MULTITHREADING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876AD-1F77-4E19-B0C3-F83F380B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171283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38139-7820-4FBF-9D4D-5FC078A5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-3324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Is Thread?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9F80CC-22DB-4334-BA0F-FCA59C930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96001"/>
              </p:ext>
            </p:extLst>
          </p:nvPr>
        </p:nvGraphicFramePr>
        <p:xfrm>
          <a:off x="3882822" y="1811026"/>
          <a:ext cx="421841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8410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(“Print Something”);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10;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+ 1;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+ 2;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($”Current value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}”);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*= 10;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2C46ABB-EFF8-4DBE-A419-FCC4D65D5CFE}"/>
              </a:ext>
            </a:extLst>
          </p:cNvPr>
          <p:cNvSpPr/>
          <p:nvPr/>
        </p:nvSpPr>
        <p:spPr>
          <a:xfrm>
            <a:off x="8249612" y="2148162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083CAD-6687-4178-9837-857780D55807}"/>
              </a:ext>
            </a:extLst>
          </p:cNvPr>
          <p:cNvSpPr txBox="1">
            <a:spLocks/>
          </p:cNvSpPr>
          <p:nvPr/>
        </p:nvSpPr>
        <p:spPr>
          <a:xfrm>
            <a:off x="1971826" y="5290546"/>
            <a:ext cx="801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hread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execution is the smallest sequence of programmed instructions that can be managed independently by a 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scheduler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which is typically a part of the </a:t>
            </a:r>
            <a:r>
              <a:rPr lang="en-US" dirty="0">
                <a:latin typeface="Arial" panose="020B0604020202020204" pitchFamily="34" charset="0"/>
              </a:rPr>
              <a:t>operating system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13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00052 0.059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5972 L -0.00052 0.120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58B79-5576-47AF-88DB-D45DBFB3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19577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Threads vs. Processes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D46AAAA-CCD8-4D16-AE9B-8FEBFBED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74945"/>
              </p:ext>
            </p:extLst>
          </p:nvPr>
        </p:nvGraphicFramePr>
        <p:xfrm>
          <a:off x="1426569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C52EA-3E79-4134-861A-2DEF304F3EE8}"/>
              </a:ext>
            </a:extLst>
          </p:cNvPr>
          <p:cNvSpPr/>
          <p:nvPr/>
        </p:nvSpPr>
        <p:spPr>
          <a:xfrm>
            <a:off x="1413164" y="1420230"/>
            <a:ext cx="9401724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</a:t>
            </a:r>
            <a:endParaRPr lang="pl-PL" sz="2400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5FED389-2D61-4B39-A96C-DE4DE7672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32070"/>
              </p:ext>
            </p:extLst>
          </p:nvPr>
        </p:nvGraphicFramePr>
        <p:xfrm>
          <a:off x="3288842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</a:t>
                      </a:r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9E342D6-5E70-4027-8E19-8DA433017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6496"/>
              </p:ext>
            </p:extLst>
          </p:nvPr>
        </p:nvGraphicFramePr>
        <p:xfrm>
          <a:off x="5206101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</a:t>
                      </a:r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13E68FB-ECDB-441C-A3C9-DD7B9A490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99688"/>
              </p:ext>
            </p:extLst>
          </p:nvPr>
        </p:nvGraphicFramePr>
        <p:xfrm>
          <a:off x="9575841" y="302470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</a:t>
                      </a:r>
                      <a:r>
                        <a:rPr lang="pl-PL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C5930-6204-441F-B32F-53607CCC5C0D}"/>
              </a:ext>
            </a:extLst>
          </p:cNvPr>
          <p:cNvSpPr txBox="1"/>
          <p:nvPr/>
        </p:nvSpPr>
        <p:spPr>
          <a:xfrm>
            <a:off x="7030058" y="3629891"/>
            <a:ext cx="189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400" dirty="0"/>
              <a:t>...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14821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MULTITHREADING</vt:lpstr>
      <vt:lpstr>What Is Thread?</vt:lpstr>
      <vt:lpstr>Threads vs.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Mulithreading</dc:title>
  <dc:creator>Ievgen Ryzhov</dc:creator>
  <cp:lastModifiedBy>Eugene Ryzhov</cp:lastModifiedBy>
  <cp:revision>4</cp:revision>
  <dcterms:created xsi:type="dcterms:W3CDTF">2020-12-14T14:14:17Z</dcterms:created>
  <dcterms:modified xsi:type="dcterms:W3CDTF">2020-12-15T12:08:41Z</dcterms:modified>
</cp:coreProperties>
</file>