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Relations tables Sequelize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One-to-One (sécurité sociale), One-to-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(pays et villes) and 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-to-</a:t>
            </a:r>
            <a:r>
              <a:rPr lang="fr-FR" dirty="0" err="1">
                <a:solidFill>
                  <a:srgbClr val="FF0000"/>
                </a:solidFill>
              </a:rPr>
              <a:t>Many</a:t>
            </a:r>
            <a:r>
              <a:rPr lang="fr-FR" dirty="0">
                <a:solidFill>
                  <a:srgbClr val="FF0000"/>
                </a:solidFill>
              </a:rPr>
              <a:t> (étudiants et cours)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hasOne</a:t>
            </a:r>
            <a:r>
              <a:rPr lang="fr-FR" dirty="0"/>
              <a:t> (1-to-1) </a:t>
            </a:r>
            <a:r>
              <a:rPr lang="fr-FR" dirty="0" err="1"/>
              <a:t>A.hasOne</a:t>
            </a:r>
            <a:r>
              <a:rPr lang="fr-FR" dirty="0"/>
              <a:t>(B) ajoute une clé étrangère à B pour la clé primaire de A</a:t>
            </a:r>
          </a:p>
          <a:p>
            <a:r>
              <a:rPr lang="fr-FR" dirty="0" err="1">
                <a:solidFill>
                  <a:srgbClr val="FF0000"/>
                </a:solidFill>
              </a:rPr>
              <a:t>hasMany</a:t>
            </a:r>
            <a:r>
              <a:rPr lang="fr-FR" dirty="0"/>
              <a:t> (1-to-M). </a:t>
            </a:r>
            <a:r>
              <a:rPr lang="fr-FR" dirty="0" err="1"/>
              <a:t>A.hasMany</a:t>
            </a:r>
            <a:r>
              <a:rPr lang="fr-FR" dirty="0"/>
              <a:t>(B) va créer une table où chaque A peut avoir plusieurs B. Pour inclure l’inverse, on ajoute </a:t>
            </a:r>
            <a:r>
              <a:rPr lang="fr-FR" dirty="0" err="1"/>
              <a:t>B.hasMany</a:t>
            </a:r>
            <a:r>
              <a:rPr lang="fr-FR" dirty="0"/>
              <a:t>(A).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belongsToMany</a:t>
            </a:r>
            <a:r>
              <a:rPr lang="fr-FR" dirty="0"/>
              <a:t> (M-to-M)</a:t>
            </a:r>
          </a:p>
          <a:p>
            <a:r>
              <a:rPr lang="fr-FR" dirty="0" err="1">
                <a:solidFill>
                  <a:srgbClr val="FF0000"/>
                </a:solidFill>
              </a:rPr>
              <a:t>belongsTo</a:t>
            </a:r>
            <a:r>
              <a:rPr lang="fr-FR"/>
              <a:t> (1-to-1): </a:t>
            </a:r>
            <a:r>
              <a:rPr lang="fr-FR" dirty="0"/>
              <a:t>Celui que j’utilise le plus; </a:t>
            </a:r>
            <a:r>
              <a:rPr lang="fr-FR" dirty="0" err="1"/>
              <a:t>A.belongsTo</a:t>
            </a:r>
            <a:r>
              <a:rPr lang="fr-FR" dirty="0"/>
              <a:t>(B) permet d’ajouter une clé étrangère à A renvoyant à la clé primaire de B</a:t>
            </a:r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480" y="1928494"/>
            <a:ext cx="5046492" cy="33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73892-98F3-E59F-87A3-073EFBF2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AD71B8-0786-64F4-867B-77A0B0B81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341" y="849963"/>
            <a:ext cx="4133943" cy="37995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6BCB88B-3AC1-8F0F-FD7D-D466A78D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40" y="1454708"/>
            <a:ext cx="4268174" cy="25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C822A-DA5A-AAFE-E3BE-8B528932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973580-DF4B-2654-8685-EB44DA4D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33554"/>
            <a:ext cx="8711767" cy="54768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98821D-C395-3A6D-5E9D-9CB75D78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9246" y="0"/>
            <a:ext cx="5922754" cy="3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FCD22-F9F7-984E-BD83-AD8579B39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94A17D-4C51-075C-0230-63F47AB1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137" y="1493520"/>
            <a:ext cx="83677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7D343-C5C0-C650-B2FF-69DF6CDE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BD5B43E-0A41-8AA9-3F18-72A4D919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18480" cy="529119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1BC44B7-7B93-8B98-D546-58B7BA55D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8480" y="0"/>
            <a:ext cx="5618480" cy="214237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E63C46-CDCA-AA0D-4B12-938F3AF15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818" y="5899637"/>
            <a:ext cx="8298364" cy="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28CCC-A510-8B64-1049-AA4C1F14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F16862-29C6-4478-221A-AF24FF2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835"/>
            <a:ext cx="7611537" cy="38676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AA963A-FD3F-0865-598C-A8B53472F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872" y="966835"/>
            <a:ext cx="4607128" cy="28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A51E6-0D40-86D7-55FE-EE85D296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37C8281-FD82-80FC-33FE-304A1F67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41" y="1808690"/>
            <a:ext cx="8767117" cy="3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83B81-DF28-0146-D174-7D02D2AC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D352EF-650A-C0A8-5961-C6914915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6909" cy="324061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D187F6B-9F40-B775-6A33-D5F1B905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78607"/>
            <a:ext cx="7732143" cy="3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A6A16-FD0A-294A-6C06-66CCE39A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C52FC2-0829-7546-CF8B-4C3D7E5E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5280" y="1618787"/>
            <a:ext cx="8981440" cy="36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6A333-2EAA-9628-953E-F64813E3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Contrôleur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B1641-CF04-5527-6BE1-74EE2F9C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96"/>
            <a:ext cx="8754697" cy="4105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2DB5DC7-5B7A-2A4E-31AD-024E38D2C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840" y="2986071"/>
            <a:ext cx="6664960" cy="3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C9B05-1BB3-B4A8-72E6-0FA601F0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70B-715A-8642-D225-7EE3D6A9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18765-FDF1-272A-4D43-8D7031FC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5062" y="1661866"/>
            <a:ext cx="52818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7C71E-F94B-F0DE-4F53-85C69B3F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C54DB-E9B8-B09F-0D79-289C312C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Routeur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E6D5EE-C8D6-C025-B827-716522AD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796"/>
            <a:ext cx="875469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3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6" y="1310639"/>
            <a:ext cx="6914824" cy="536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540</Words>
  <Application>Microsoft Office PowerPoint</Application>
  <PresentationFormat>Grand écran</PresentationFormat>
  <Paragraphs>57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Relations tables Sequelize</vt:lpstr>
      <vt:lpstr>Modèle table commentaires</vt:lpstr>
      <vt:lpstr>Contrôleur utilisateurs</vt:lpstr>
      <vt:lpstr>Présentation PowerPoint</vt:lpstr>
      <vt:lpstr>Présentation PowerPoint</vt:lpstr>
      <vt:lpstr>Présentation PowerPoint</vt:lpstr>
      <vt:lpstr>Contrôleur posts</vt:lpstr>
      <vt:lpstr>Présentation PowerPoint</vt:lpstr>
      <vt:lpstr>Présentation PowerPoint</vt:lpstr>
      <vt:lpstr>Présentation PowerPoint</vt:lpstr>
      <vt:lpstr>Contrôleur commentaires</vt:lpstr>
      <vt:lpstr>Routeurs</vt:lpstr>
      <vt:lpstr>Routeur utilisateurs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48</cp:revision>
  <dcterms:created xsi:type="dcterms:W3CDTF">2024-11-29T09:53:29Z</dcterms:created>
  <dcterms:modified xsi:type="dcterms:W3CDTF">2024-12-04T10:39:45Z</dcterms:modified>
</cp:coreProperties>
</file>