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A125-F9DB-127D-A224-16204E67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8B479-FCF6-9F5B-48F6-A3E87653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31885-2D80-F1B1-DAEA-2E84B2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87E6-692E-C28C-DBF1-795CFBF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EB54-FAA5-0A7F-A738-BF5AE8E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7143-EA63-6840-A4C9-86C859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2BF6F-E021-353A-41AB-3FE648E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CC9A-A3BA-1B26-893C-9D5DAF5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9EFF-978D-CD54-4003-EF3AF48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E9C11-8850-1B39-73E0-548CF9E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D0A1C-5566-76CA-003C-30C12B3C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8E67-ED26-99F2-14F0-AA62744F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E4389-B64D-252C-4883-33C3E5F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18A2-E51A-3066-6044-B8C21ACB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D73F6-6141-B671-405B-4712A7C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9D24-4FB2-748C-7BA4-85A02DF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33DB6-04B6-2653-8121-3008831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1B08-1D52-A5CE-D38C-DD02FA7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C97C-E895-5337-542A-2CAAF2D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FB3FE-1658-F39D-491C-DDAE88FB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A7C9-FCA0-2F43-9A8B-5543F2D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E70C6-1280-3255-C7FC-3475500A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416C-C516-9124-8406-87C01BA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444E-3BCC-3152-1388-135FF25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05B8B-2D41-03DA-4F87-B41280B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C8C0-CE1B-D02A-7B6D-37F74BE4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D2C4-FB85-B043-69EE-B2C84239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E24E7-F285-3ABD-DDE9-8604B07A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57457-C587-87F3-0B49-9534AC7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93809-4372-5174-FCB9-9232D1B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9F713-63F9-151A-1C9C-2A6DF4C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E334-AA27-118C-78E3-08198F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819-3BD3-DD43-9B63-C9A0DA6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08E0-1083-B5CE-66C4-F8916BE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1C3ED-FA6C-551D-4325-1E62C8F1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881CE-5AE9-A1EC-4F6C-C38354B5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3A3F9-CD8B-0521-AED1-5713D6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23B6A-9325-BAF0-B48D-650EA4D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3EDA2-A892-8E82-445C-404FAA0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EF49-876E-8120-B989-C62118E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C07FB-FC0B-98CB-C936-2E8E13D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884E8E-2DB7-A5AA-5945-4046F44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F3972-6D75-D39A-BF8C-09FD82C2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6D0CA-FF3F-A5FF-FF69-6053965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93330D-A3FF-7656-577E-D03CB47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5D99D-D88A-2378-9D90-701314E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3769-89B5-981D-2446-6C0EA51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408E-837E-28A8-BAC8-89A9354B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F02EF0-B0DC-8D77-D404-7D4C1C0F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45692-9EEC-2D32-6F6F-4E9BCE6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A52EB-7BB7-4083-0085-168457F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6187D-34E1-08EB-313F-9F5C594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DA84-0CB4-E4B1-1AC1-BE9E2C8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D37163-C3AA-17EE-0488-2958451C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D7C50-6EE9-557E-EFB3-D0FF2A7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4E171-4B3C-0CD2-9AF7-B01A9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8525-8F57-B84B-F53D-831394A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E4A2C-44BC-54F0-AAF8-F09ECE9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B2CEDE-2579-625F-2614-4DAB8B3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F17C-B866-90A1-CDF9-0F9009F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017F8-B7AF-07C3-16B6-7707DA0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E58-4530-3A47-597F-0DF64B5F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10318-55E3-53F0-BEDB-2C63D44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CE0C0-2CEF-D2A6-C292-DB0345024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5C162-0919-B166-DF19-43BD766CC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43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Ndouzi</dc:creator>
  <cp:lastModifiedBy>André Ndouzi</cp:lastModifiedBy>
  <cp:revision>1</cp:revision>
  <dcterms:created xsi:type="dcterms:W3CDTF">2024-11-29T09:53:29Z</dcterms:created>
  <dcterms:modified xsi:type="dcterms:W3CDTF">2024-11-29T09:54:08Z</dcterms:modified>
</cp:coreProperties>
</file>