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Backend</a:t>
            </a:r>
            <a:b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42E911B-0E47-1946-9376-732D65B10AEE}"/>
              </a:ext>
            </a:extLst>
          </p:cNvPr>
          <p:cNvSpPr txBox="1">
            <a:spLocks/>
          </p:cNvSpPr>
          <p:nvPr/>
        </p:nvSpPr>
        <p:spPr>
          <a:xfrm>
            <a:off x="-3178090" y="-18627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Gloire </a:t>
            </a:r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Dianzenza</a:t>
            </a:r>
            <a:endParaRPr lang="fr-F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4E6-B3F3-A361-2A8D-49AC6DB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EC68E-80B3-251C-1161-086D1074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21DF-B90E-40C4-3037-FD13A145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139A-CD1F-79C1-162F-8111EDE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170947-5AB6-E827-EB28-A7E61835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9" y="1432559"/>
            <a:ext cx="4644965" cy="5160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14C7A1-AA75-7453-4239-0DD0CB2616B1}"/>
              </a:ext>
            </a:extLst>
          </p:cNvPr>
          <p:cNvSpPr txBox="1"/>
          <p:nvPr/>
        </p:nvSpPr>
        <p:spPr>
          <a:xfrm>
            <a:off x="5486400" y="1690688"/>
            <a:ext cx="64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dates seront écrites sous forme de texte sous le format AAAA-MM-JJ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chaîne de caractères a une limite de 255 caractères alors que le texte peut stocker jusqu’à 30000 caractères.</a:t>
            </a:r>
          </a:p>
        </p:txBody>
      </p:sp>
    </p:spTree>
    <p:extLst>
      <p:ext uri="{BB962C8B-B14F-4D97-AF65-F5344CB8AC3E}">
        <p14:creationId xmlns:p14="http://schemas.microsoft.com/office/powerpoint/2010/main" val="615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83FF5-B841-C4E6-FB94-8F692DF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Relations tables Sequelize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143C7-1135-ECFC-D8F8-BE930DA1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One-to-One (sécurité sociale), One-to-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(pays et villes) and 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(étudiants et cours)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hasOne</a:t>
            </a:r>
            <a:r>
              <a:rPr lang="fr-FR" dirty="0"/>
              <a:t> (1-to-1) </a:t>
            </a:r>
            <a:r>
              <a:rPr lang="fr-FR" dirty="0" err="1"/>
              <a:t>A.hasOne</a:t>
            </a:r>
            <a:r>
              <a:rPr lang="fr-FR" dirty="0"/>
              <a:t>(B) ajoute une clé étrangère à B pour la clé primaire de A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hasMany</a:t>
            </a:r>
            <a:r>
              <a:rPr lang="fr-FR" dirty="0"/>
              <a:t> (1-to-M). </a:t>
            </a:r>
            <a:r>
              <a:rPr lang="fr-FR" dirty="0" err="1"/>
              <a:t>A.hasMany</a:t>
            </a:r>
            <a:r>
              <a:rPr lang="fr-FR" dirty="0"/>
              <a:t>(B) va créer une table où chaque A peut avoir plusieurs B. Pour inclure l’inverse, on ajoute </a:t>
            </a:r>
            <a:r>
              <a:rPr lang="fr-FR" dirty="0" err="1"/>
              <a:t>B.hasMany</a:t>
            </a:r>
            <a:r>
              <a:rPr lang="fr-FR" dirty="0"/>
              <a:t>(A).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belongsToMany</a:t>
            </a:r>
            <a:r>
              <a:rPr lang="fr-FR" dirty="0"/>
              <a:t> (M-to-M)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</a:t>
            </a:r>
            <a:r>
              <a:rPr lang="fr-FR"/>
              <a:t> (1-to-1): </a:t>
            </a:r>
            <a:r>
              <a:rPr lang="fr-FR" dirty="0"/>
              <a:t>Celui que j’utilise le plus; </a:t>
            </a:r>
            <a:r>
              <a:rPr lang="fr-FR" dirty="0" err="1"/>
              <a:t>A.belongsTo</a:t>
            </a:r>
            <a:r>
              <a:rPr lang="fr-FR" dirty="0"/>
              <a:t>(B) permet d’ajouter une clé étrangère à A renvoyant à la clé primaire de B</a:t>
            </a:r>
          </a:p>
        </p:txBody>
      </p:sp>
    </p:spTree>
    <p:extLst>
      <p:ext uri="{BB962C8B-B14F-4D97-AF65-F5344CB8AC3E}">
        <p14:creationId xmlns:p14="http://schemas.microsoft.com/office/powerpoint/2010/main" val="180462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07FF6-05D1-06AC-C1FA-C39A412A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B5E2-F90C-F714-C43F-327F6E98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0D302-6359-4940-15FB-50C42095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0AAB5-F136-EB2C-9CE0-B134A259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3"/>
            <a:ext cx="12203999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50169A-AFD2-DC0A-18DF-454543B9F698}"/>
              </a:ext>
            </a:extLst>
          </p:cNvPr>
          <p:cNvSpPr txBox="1"/>
          <p:nvPr/>
        </p:nvSpPr>
        <p:spPr>
          <a:xfrm>
            <a:off x="121920" y="152400"/>
            <a:ext cx="1195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ordinateur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 avec quelques extension (IntelliSense, </a:t>
            </a:r>
            <a:r>
              <a:rPr lang="fr-FR" dirty="0" err="1"/>
              <a:t>Github</a:t>
            </a:r>
            <a:r>
              <a:rPr lang="fr-FR" dirty="0"/>
              <a:t>, Git…)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frontend (React/</a:t>
            </a:r>
            <a:r>
              <a:rPr lang="fr-FR" dirty="0" err="1"/>
              <a:t>Vuejs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Postman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4688-D457-90CF-E4D7-B9181F6B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2" y="1498600"/>
            <a:ext cx="421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30">
            <a:extLst>
              <a:ext uri="{FF2B5EF4-FFF2-40B4-BE49-F238E27FC236}">
                <a16:creationId xmlns:a16="http://schemas.microsoft.com/office/drawing/2014/main" id="{C8626D58-5EE2-C246-A548-BCE2358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4" y="675891"/>
            <a:ext cx="4382112" cy="5506218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B64A3E1F-AFA4-92B3-229B-B1F1E9BC9C5E}"/>
              </a:ext>
            </a:extLst>
          </p:cNvPr>
          <p:cNvSpPr txBox="1"/>
          <p:nvPr/>
        </p:nvSpPr>
        <p:spPr>
          <a:xfrm>
            <a:off x="5354320" y="406400"/>
            <a:ext cx="6634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Initialisé avec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 JSON pour configurer le </a:t>
            </a:r>
            <a:r>
              <a:rPr lang="fr-FR" dirty="0" err="1"/>
              <a:t>project</a:t>
            </a:r>
            <a:r>
              <a:rPr lang="fr-FR" dirty="0"/>
              <a:t> en référant les packages importés et en configurant des commandes exécutables via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Nodemon</a:t>
            </a:r>
            <a:r>
              <a:rPr lang="fr-FR" dirty="0"/>
              <a:t> : commande pour mettre à jour en temps réel les fichiers à chaque sauvegarde même quand le port est en pleine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: un package pour exécuter plusieurs commandes en même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-–</a:t>
            </a:r>
            <a:r>
              <a:rPr lang="fr-FR" dirty="0" err="1"/>
              <a:t>kill-others</a:t>
            </a:r>
            <a:r>
              <a:rPr lang="fr-FR" dirty="0"/>
              <a:t> \’</a:t>
            </a:r>
            <a:r>
              <a:rPr lang="fr-FR" dirty="0" err="1"/>
              <a:t>nodemon</a:t>
            </a:r>
            <a:r>
              <a:rPr lang="fr-FR" dirty="0"/>
              <a:t> backend/server\’ \’commande start par </a:t>
            </a:r>
            <a:r>
              <a:rPr lang="fr-FR" dirty="0" err="1"/>
              <a:t>défault</a:t>
            </a:r>
            <a:r>
              <a:rPr lang="fr-FR" dirty="0"/>
              <a:t>\’</a:t>
            </a:r>
          </a:p>
        </p:txBody>
      </p:sp>
    </p:spTree>
    <p:extLst>
      <p:ext uri="{BB962C8B-B14F-4D97-AF65-F5344CB8AC3E}">
        <p14:creationId xmlns:p14="http://schemas.microsoft.com/office/powerpoint/2010/main" val="18802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590D13-9BC4-58E2-979E-B7D6D5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5" y="1799819"/>
            <a:ext cx="6839905" cy="12670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4DD8F9-DE0D-30A8-E820-FA2C5F3BD846}"/>
              </a:ext>
            </a:extLst>
          </p:cNvPr>
          <p:cNvSpPr txBox="1"/>
          <p:nvPr/>
        </p:nvSpPr>
        <p:spPr>
          <a:xfrm>
            <a:off x="5147662" y="457200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Init.js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F1A71-79E0-DC8B-2990-00D1A4CF7854}"/>
              </a:ext>
            </a:extLst>
          </p:cNvPr>
          <p:cNvSpPr txBox="1"/>
          <p:nvPr/>
        </p:nvSpPr>
        <p:spPr>
          <a:xfrm>
            <a:off x="833120" y="3429000"/>
            <a:ext cx="108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Sequelize : ORM (Object-</a:t>
            </a:r>
            <a:r>
              <a:rPr lang="fr-FR" dirty="0" err="1"/>
              <a:t>Relating</a:t>
            </a:r>
            <a:r>
              <a:rPr lang="fr-FR" dirty="0"/>
              <a:t> Mapping, programme qui va manipuler la base de données tel un objet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Importer deux variables importantes pour le backend depuis Sequelize.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Initialiser une nouvelle variable qui va servir à configurer la connexion à notre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Exporter la nouvelle variable + </a:t>
            </a:r>
            <a:r>
              <a:rPr lang="fr-FR" dirty="0" err="1"/>
              <a:t>DataTypes</a:t>
            </a:r>
            <a:r>
              <a:rPr lang="fr-FR" dirty="0"/>
              <a:t> qui nous servira pour les modèles.</a:t>
            </a:r>
          </a:p>
        </p:txBody>
      </p:sp>
    </p:spTree>
    <p:extLst>
      <p:ext uri="{BB962C8B-B14F-4D97-AF65-F5344CB8AC3E}">
        <p14:creationId xmlns:p14="http://schemas.microsoft.com/office/powerpoint/2010/main" val="15176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513E-969B-B69E-0F9F-71AA44D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App.js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254652-D70D-3336-4E13-8C150DCC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108135"/>
            <a:ext cx="11612596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562145-2887-ED36-96DF-C6DD8E98D8FE}"/>
              </a:ext>
            </a:extLst>
          </p:cNvPr>
          <p:cNvSpPr txBox="1"/>
          <p:nvPr/>
        </p:nvSpPr>
        <p:spPr>
          <a:xfrm>
            <a:off x="289702" y="5100320"/>
            <a:ext cx="115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Express: Framework web utilisable sur </a:t>
            </a:r>
            <a:r>
              <a:rPr lang="fr-FR" dirty="0" err="1"/>
              <a:t>Nodejs</a:t>
            </a:r>
            <a:r>
              <a:rPr lang="fr-FR" dirty="0"/>
              <a:t> dans le but de se connecter au serveur et d’effectuer des requêtes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Cors : Framework annulant l’interdiction 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Routeurs importés via le dossier des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setHeader</a:t>
            </a:r>
            <a:r>
              <a:rPr lang="fr-FR" dirty="0"/>
              <a:t> : configurer les paramètres des requêtes à l’en-tête, notamment pour les méthodes et les origines…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Express.json</a:t>
            </a:r>
            <a:r>
              <a:rPr lang="fr-FR" dirty="0"/>
              <a:t> : Convertir les requêtes et réponses en JSON.</a:t>
            </a:r>
          </a:p>
        </p:txBody>
      </p:sp>
    </p:spTree>
    <p:extLst>
      <p:ext uri="{BB962C8B-B14F-4D97-AF65-F5344CB8AC3E}">
        <p14:creationId xmlns:p14="http://schemas.microsoft.com/office/powerpoint/2010/main" val="15092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D576E7-314E-4D29-3F24-53F91518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" y="157858"/>
            <a:ext cx="6563641" cy="36771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A4A936-9818-6BCC-6C3E-276DB315FA0B}"/>
              </a:ext>
            </a:extLst>
          </p:cNvPr>
          <p:cNvSpPr txBox="1"/>
          <p:nvPr/>
        </p:nvSpPr>
        <p:spPr>
          <a:xfrm>
            <a:off x="6847840" y="157858"/>
            <a:ext cx="518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Connecter la variable app aux routeurs via la fonction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 : s’authentifier à la base de données via l’ORM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synchroniser et exporter la variable app</a:t>
            </a:r>
          </a:p>
        </p:txBody>
      </p:sp>
    </p:spTree>
    <p:extLst>
      <p:ext uri="{BB962C8B-B14F-4D97-AF65-F5344CB8AC3E}">
        <p14:creationId xmlns:p14="http://schemas.microsoft.com/office/powerpoint/2010/main" val="38526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CF607-79B4-F393-FAAD-7F347769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Server.js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EEB6A-1F20-2F69-1A00-57F81FD6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6" y="1428228"/>
            <a:ext cx="7687748" cy="29245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5352D4-7532-F681-4053-9BCD1A6C8F70}"/>
              </a:ext>
            </a:extLst>
          </p:cNvPr>
          <p:cNvSpPr txBox="1"/>
          <p:nvPr/>
        </p:nvSpPr>
        <p:spPr>
          <a:xfrm>
            <a:off x="342046" y="4531360"/>
            <a:ext cx="115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Dotenv</a:t>
            </a:r>
            <a:r>
              <a:rPr lang="fr-FR" dirty="0"/>
              <a:t> : Informe le backend que le fichier .</a:t>
            </a:r>
            <a:r>
              <a:rPr lang="fr-FR" dirty="0" err="1"/>
              <a:t>env</a:t>
            </a:r>
            <a:r>
              <a:rPr lang="fr-FR" dirty="0"/>
              <a:t> existe et peut être utilisée avec </a:t>
            </a:r>
            <a:r>
              <a:rPr lang="fr-FR" dirty="0" err="1"/>
              <a:t>process.env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: Permet de configurer le serveur avec les paramètres renseignés par app (notamment les paramètres de l’en-tête)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tente de lire le port ensuite déclenche une fonction qui envoie un message au développeur.</a:t>
            </a:r>
          </a:p>
        </p:txBody>
      </p:sp>
    </p:spTree>
    <p:extLst>
      <p:ext uri="{BB962C8B-B14F-4D97-AF65-F5344CB8AC3E}">
        <p14:creationId xmlns:p14="http://schemas.microsoft.com/office/powerpoint/2010/main" val="208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0C54A-8A2F-7769-B771-A67C272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Graphique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F22B8-3B1E-5671-1F55-0D1216D8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6" y="1310639"/>
            <a:ext cx="6914824" cy="536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6DE0F-FDCD-8D6B-713B-846954EF6F31}"/>
              </a:ext>
            </a:extLst>
          </p:cNvPr>
          <p:cNvSpPr txBox="1"/>
          <p:nvPr/>
        </p:nvSpPr>
        <p:spPr>
          <a:xfrm>
            <a:off x="7223760" y="1513840"/>
            <a:ext cx="478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posts</a:t>
            </a:r>
            <a:r>
              <a:rPr lang="fr-FR" dirty="0"/>
              <a:t> ne peuvent provenir que d’un seul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commentaires ne sont pas uniques mais ne sont envoyés que par un seul utilisateur et vers un seul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post reçoit plusieurs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03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531</Words>
  <Application>Microsoft Office PowerPoint</Application>
  <PresentationFormat>Grand écran</PresentationFormat>
  <Paragraphs>52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Projet Backend Social Media</vt:lpstr>
      <vt:lpstr>Présentation PowerPoint</vt:lpstr>
      <vt:lpstr>Présentation PowerPoint</vt:lpstr>
      <vt:lpstr>Présentation PowerPoint</vt:lpstr>
      <vt:lpstr>Présentation PowerPoint</vt:lpstr>
      <vt:lpstr>App.js</vt:lpstr>
      <vt:lpstr>Présentation PowerPoint</vt:lpstr>
      <vt:lpstr>Server.js</vt:lpstr>
      <vt:lpstr>Graphique base de données</vt:lpstr>
      <vt:lpstr>Modèle table utilisateurs</vt:lpstr>
      <vt:lpstr>Modèle table posts</vt:lpstr>
      <vt:lpstr>Relations tables Sequelize</vt:lpstr>
      <vt:lpstr>Modèle table commentaires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32</cp:revision>
  <dcterms:created xsi:type="dcterms:W3CDTF">2024-11-29T09:53:29Z</dcterms:created>
  <dcterms:modified xsi:type="dcterms:W3CDTF">2024-12-04T09:49:33Z</dcterms:modified>
</cp:coreProperties>
</file>