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0A125-F9DB-127D-A224-16204E67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D8B479-FCF6-9F5B-48F6-A3E876532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31885-2D80-F1B1-DAEA-2E84B2F7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7E87E6-692E-C28C-DBF1-795CFBFA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BEB54-FAA5-0A7F-A738-BF5AE8EE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99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27143-EA63-6840-A4C9-86C859D8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C2BF6F-E021-353A-41AB-3FE648E18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B2CC9A-A3BA-1B26-893C-9D5DAF5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A9EFF-978D-CD54-4003-EF3AF48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6E9C11-8850-1B39-73E0-548CF9ED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2D0A1C-5566-76CA-003C-30C12B3C4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858E67-ED26-99F2-14F0-AA62744F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7E4389-B64D-252C-4883-33C3E5F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18A2-E51A-3066-6044-B8C21ACB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D73F6-6141-B671-405B-4712A7C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9D24-4FB2-748C-7BA4-85A02DFD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33DB6-04B6-2653-8121-30088319A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7F1B08-1D52-A5CE-D38C-DD02FA7D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BEC97C-E895-5337-542A-2CAAF2D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FB3FE-1658-F39D-491C-DDAE88FB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59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3A7C9-FCA0-2F43-9A8B-5543F2D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DE70C6-1280-3255-C7FC-3475500A1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F416C-C516-9124-8406-87C01BA8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3444E-3BCC-3152-1388-135FF254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05B8B-2D41-03DA-4F87-B41280B7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3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4C8C0-CE1B-D02A-7B6D-37F74BE4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5D2C4-FB85-B043-69EE-B2C842391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8E24E7-F285-3ABD-DDE9-8604B07A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757457-C587-87F3-0B49-9534AC78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93809-4372-5174-FCB9-9232D1B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C9F713-63F9-151A-1C9C-2A6DF4C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50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1E334-AA27-118C-78E3-08198F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C8819-3BD3-DD43-9B63-C9A0DA6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A708E0-1083-B5CE-66C4-F8916BE0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21C3ED-FA6C-551D-4325-1E62C8F1E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D881CE-5AE9-A1EC-4F6C-C38354B5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333A3F9-CD8B-0521-AED1-5713D687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E723B6A-9325-BAF0-B48D-650EA4D8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C3EDA2-A892-8E82-445C-404FAA08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67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CEF49-876E-8120-B989-C62118EB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6C07FB-FC0B-98CB-C936-2E8E13D8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884E8E-2DB7-A5AA-5945-4046F44A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6F3972-6D75-D39A-BF8C-09FD82C2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1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F6D0CA-FF3F-A5FF-FF69-6053965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93330D-A3FF-7656-577E-D03CB470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A5D99D-D88A-2378-9D90-701314E1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04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3769-89B5-981D-2446-6C0EA51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C5408E-837E-28A8-BAC8-89A9354B0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F02EF0-B0DC-8D77-D404-7D4C1C0F4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545692-9EEC-2D32-6F6F-4E9BCE62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A52EB-7BB7-4083-0085-168457F6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6187D-34E1-08EB-313F-9F5C594C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79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2DA84-0CB4-E4B1-1AC1-BE9E2C87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D37163-C3AA-17EE-0488-2958451C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ED7C50-6EE9-557E-EFB3-D0FF2A7E6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14E171-4B3C-0CD2-9AF7-B01A93D7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C58525-8F57-B84B-F53D-831394A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E4A2C-44BC-54F0-AAF8-F09ECE9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65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B2CEDE-2579-625F-2614-4DAB8B35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FEF17C-B866-90A1-CDF9-0F9009FE3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4017F8-B7AF-07C3-16B6-7707DA02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E04-5AF4-4F96-88E1-84AD98B488C9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B97E58-4530-3A47-597F-0DF64B5F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10318-55E3-53F0-BEDB-2C63D4472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1ABE-E435-40B6-B2D6-9ED0CCD6F2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CE0C0-2CEF-D2A6-C292-DB034502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Backend</a:t>
            </a:r>
            <a:b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9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42E911B-0E47-1946-9376-732D65B10AEE}"/>
              </a:ext>
            </a:extLst>
          </p:cNvPr>
          <p:cNvSpPr txBox="1">
            <a:spLocks/>
          </p:cNvSpPr>
          <p:nvPr/>
        </p:nvSpPr>
        <p:spPr>
          <a:xfrm>
            <a:off x="-3178090" y="-18627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Gloire </a:t>
            </a:r>
            <a:r>
              <a:rPr lang="fr-FR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Dianzenza</a:t>
            </a:r>
            <a:endParaRPr lang="fr-FR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443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794E6-B3F3-A361-2A8D-49AC6DB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utilisateurs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FEC68E-80B3-251C-1161-086D10745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5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21DF-B90E-40C4-3037-FD13A145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D139A-CD1F-79C1-162F-8111EDE8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</a:t>
            </a:r>
            <a:r>
              <a:rPr lang="fr-FR" b="1" dirty="0" err="1">
                <a:solidFill>
                  <a:srgbClr val="FF0000"/>
                </a:solidFill>
              </a:rPr>
              <a:t>posts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170947-5AB6-E827-EB28-A7E618356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9" y="1432559"/>
            <a:ext cx="4644965" cy="516001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14C7A1-AA75-7453-4239-0DD0CB2616B1}"/>
              </a:ext>
            </a:extLst>
          </p:cNvPr>
          <p:cNvSpPr txBox="1"/>
          <p:nvPr/>
        </p:nvSpPr>
        <p:spPr>
          <a:xfrm>
            <a:off x="5486400" y="1690688"/>
            <a:ext cx="647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dates seront écrites sous forme de texte sous le format AAAA-MM-JJ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chaîne de caractères a une limite de 255 caractères alors que le texte peut stocker jusqu’à 30000 caractères.</a:t>
            </a:r>
          </a:p>
        </p:txBody>
      </p:sp>
    </p:spTree>
    <p:extLst>
      <p:ext uri="{BB962C8B-B14F-4D97-AF65-F5344CB8AC3E}">
        <p14:creationId xmlns:p14="http://schemas.microsoft.com/office/powerpoint/2010/main" val="61506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83FF5-B841-C4E6-FB94-8F692DF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A143C7-1135-ECFC-D8F8-BE930DA16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62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307FF6-05D1-06AC-C1FA-C39A412A1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5B5E2-F90C-F714-C43F-327F6E98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Modèle table commentaires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0D302-6359-4940-15FB-50C42095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86" y="1432559"/>
            <a:ext cx="5046492" cy="5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8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690AAB5-F136-EB2C-9CE0-B134A2595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73"/>
            <a:ext cx="12203999" cy="81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50169A-AFD2-DC0A-18DF-454543B9F698}"/>
              </a:ext>
            </a:extLst>
          </p:cNvPr>
          <p:cNvSpPr txBox="1"/>
          <p:nvPr/>
        </p:nvSpPr>
        <p:spPr>
          <a:xfrm>
            <a:off x="121920" y="152400"/>
            <a:ext cx="1195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Prérequis: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ordinateur 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Visual Studio Code avec quelques extension (IntelliSense, </a:t>
            </a:r>
            <a:r>
              <a:rPr lang="fr-FR" dirty="0" err="1"/>
              <a:t>Github</a:t>
            </a:r>
            <a:r>
              <a:rPr lang="fr-FR" dirty="0"/>
              <a:t>, Git…)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Npm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Nodejs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Bibliothèque frontend (React/</a:t>
            </a:r>
            <a:r>
              <a:rPr lang="fr-FR" dirty="0" err="1"/>
              <a:t>Vuejs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MySQL Workbench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Postman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874688-D457-90CF-E4D7-B9181F6B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92" y="1498600"/>
            <a:ext cx="42195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47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130">
            <a:extLst>
              <a:ext uri="{FF2B5EF4-FFF2-40B4-BE49-F238E27FC236}">
                <a16:creationId xmlns:a16="http://schemas.microsoft.com/office/drawing/2014/main" id="{C8626D58-5EE2-C246-A548-BCE2358E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04" y="675891"/>
            <a:ext cx="4382112" cy="5506218"/>
          </a:xfrm>
          <a:prstGeom prst="rect">
            <a:avLst/>
          </a:prstGeom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B64A3E1F-AFA4-92B3-229B-B1F1E9BC9C5E}"/>
              </a:ext>
            </a:extLst>
          </p:cNvPr>
          <p:cNvSpPr txBox="1"/>
          <p:nvPr/>
        </p:nvSpPr>
        <p:spPr>
          <a:xfrm>
            <a:off x="5354320" y="406400"/>
            <a:ext cx="66344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Initialisé avec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Fichier JSON pour configurer le </a:t>
            </a:r>
            <a:r>
              <a:rPr lang="fr-FR" dirty="0" err="1"/>
              <a:t>project</a:t>
            </a:r>
            <a:r>
              <a:rPr lang="fr-FR" dirty="0"/>
              <a:t> en référant les packages importés et en configurant des commandes exécutables via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Nodemon</a:t>
            </a:r>
            <a:r>
              <a:rPr lang="fr-FR" dirty="0"/>
              <a:t> : commande pour mettre à jour en temps réel les fichiers à chaque sauvegarde même quand le port est en pleine lecture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: un package pour exécuter plusieurs commandes en même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Concurrently</a:t>
            </a:r>
            <a:r>
              <a:rPr lang="fr-FR" dirty="0"/>
              <a:t> -–</a:t>
            </a:r>
            <a:r>
              <a:rPr lang="fr-FR" dirty="0" err="1"/>
              <a:t>kill-others</a:t>
            </a:r>
            <a:r>
              <a:rPr lang="fr-FR" dirty="0"/>
              <a:t> \’</a:t>
            </a:r>
            <a:r>
              <a:rPr lang="fr-FR" dirty="0" err="1"/>
              <a:t>nodemon</a:t>
            </a:r>
            <a:r>
              <a:rPr lang="fr-FR" dirty="0"/>
              <a:t> backend/server\’ \’commande start par </a:t>
            </a:r>
            <a:r>
              <a:rPr lang="fr-FR" dirty="0" err="1"/>
              <a:t>défault</a:t>
            </a:r>
            <a:r>
              <a:rPr lang="fr-FR" dirty="0"/>
              <a:t>\’</a:t>
            </a:r>
          </a:p>
        </p:txBody>
      </p:sp>
    </p:spTree>
    <p:extLst>
      <p:ext uri="{BB962C8B-B14F-4D97-AF65-F5344CB8AC3E}">
        <p14:creationId xmlns:p14="http://schemas.microsoft.com/office/powerpoint/2010/main" val="188028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590D13-9BC4-58E2-979E-B7D6D5407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5" y="1799819"/>
            <a:ext cx="6839905" cy="12670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94DD8F9-DE0D-30A8-E820-FA2C5F3BD846}"/>
              </a:ext>
            </a:extLst>
          </p:cNvPr>
          <p:cNvSpPr txBox="1"/>
          <p:nvPr/>
        </p:nvSpPr>
        <p:spPr>
          <a:xfrm>
            <a:off x="5147662" y="457200"/>
            <a:ext cx="1896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dirty="0">
                <a:solidFill>
                  <a:srgbClr val="FF0000"/>
                </a:solidFill>
              </a:rPr>
              <a:t>Init.js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6F1A71-79E0-DC8B-2990-00D1A4CF7854}"/>
              </a:ext>
            </a:extLst>
          </p:cNvPr>
          <p:cNvSpPr txBox="1"/>
          <p:nvPr/>
        </p:nvSpPr>
        <p:spPr>
          <a:xfrm>
            <a:off x="833120" y="3429000"/>
            <a:ext cx="1086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Sequelize : ORM (Object-</a:t>
            </a:r>
            <a:r>
              <a:rPr lang="fr-FR" dirty="0" err="1"/>
              <a:t>Relating</a:t>
            </a:r>
            <a:r>
              <a:rPr lang="fr-FR" dirty="0"/>
              <a:t> Mapping, programme qui va manipuler la base de données tel un objet 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Importer deux variables importantes pour le backend depuis Sequelize.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Initialiser une nouvelle variable qui va servir à configurer la connexion à notre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Exporter la nouvelle variable + </a:t>
            </a:r>
            <a:r>
              <a:rPr lang="fr-FR" dirty="0" err="1"/>
              <a:t>DataTypes</a:t>
            </a:r>
            <a:r>
              <a:rPr lang="fr-FR" dirty="0"/>
              <a:t> qui nous servira pour les modèles.</a:t>
            </a:r>
          </a:p>
        </p:txBody>
      </p:sp>
    </p:spTree>
    <p:extLst>
      <p:ext uri="{BB962C8B-B14F-4D97-AF65-F5344CB8AC3E}">
        <p14:creationId xmlns:p14="http://schemas.microsoft.com/office/powerpoint/2010/main" val="151763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513E-969B-B69E-0F9F-71AA44D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App.js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254652-D70D-3336-4E13-8C150DCCF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2" y="1108135"/>
            <a:ext cx="11612596" cy="368668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562145-2887-ED36-96DF-C6DD8E98D8FE}"/>
              </a:ext>
            </a:extLst>
          </p:cNvPr>
          <p:cNvSpPr txBox="1"/>
          <p:nvPr/>
        </p:nvSpPr>
        <p:spPr>
          <a:xfrm>
            <a:off x="289702" y="5100320"/>
            <a:ext cx="115886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Express: Framework web utilisable sur </a:t>
            </a:r>
            <a:r>
              <a:rPr lang="fr-FR" dirty="0" err="1"/>
              <a:t>Nodejs</a:t>
            </a:r>
            <a:r>
              <a:rPr lang="fr-FR" dirty="0"/>
              <a:t> dans le but de se connecter au serveur et d’effectuer des requêtes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Cors : Framework annulant l’interdiction CORS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Routeurs importés via le dossier des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setHeader</a:t>
            </a:r>
            <a:r>
              <a:rPr lang="fr-FR" dirty="0"/>
              <a:t> : configurer les paramètres des requêtes à l’en-tête, notamment pour les méthodes et les origines…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Express.json</a:t>
            </a:r>
            <a:r>
              <a:rPr lang="fr-FR" dirty="0"/>
              <a:t> : Convertir les requêtes et réponses en JSON.</a:t>
            </a:r>
          </a:p>
        </p:txBody>
      </p:sp>
    </p:spTree>
    <p:extLst>
      <p:ext uri="{BB962C8B-B14F-4D97-AF65-F5344CB8AC3E}">
        <p14:creationId xmlns:p14="http://schemas.microsoft.com/office/powerpoint/2010/main" val="150928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D576E7-314E-4D29-3F24-53F91518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19" y="157858"/>
            <a:ext cx="6563641" cy="36771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9A4A936-9818-6BCC-6C3E-276DB315FA0B}"/>
              </a:ext>
            </a:extLst>
          </p:cNvPr>
          <p:cNvSpPr txBox="1"/>
          <p:nvPr/>
        </p:nvSpPr>
        <p:spPr>
          <a:xfrm>
            <a:off x="6847840" y="157858"/>
            <a:ext cx="518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Connecter la variable app aux routeurs via la fonction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Connect</a:t>
            </a:r>
            <a:r>
              <a:rPr lang="fr-FR" dirty="0"/>
              <a:t> : s’authentifier à la base de données via l’ORM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 synchroniser et exporter la variable app</a:t>
            </a:r>
          </a:p>
        </p:txBody>
      </p:sp>
    </p:spTree>
    <p:extLst>
      <p:ext uri="{BB962C8B-B14F-4D97-AF65-F5344CB8AC3E}">
        <p14:creationId xmlns:p14="http://schemas.microsoft.com/office/powerpoint/2010/main" val="3852611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CF607-79B4-F393-FAAD-7F347769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Server.js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EEB6A-1F20-2F69-1A00-57F81FD6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46" y="1428228"/>
            <a:ext cx="7687748" cy="29245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5352D4-7532-F681-4053-9BCD1A6C8F70}"/>
              </a:ext>
            </a:extLst>
          </p:cNvPr>
          <p:cNvSpPr txBox="1"/>
          <p:nvPr/>
        </p:nvSpPr>
        <p:spPr>
          <a:xfrm>
            <a:off x="342046" y="4531360"/>
            <a:ext cx="11595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Dotenv</a:t>
            </a:r>
            <a:r>
              <a:rPr lang="fr-FR" dirty="0"/>
              <a:t> : Informe le backend que le fichier .</a:t>
            </a:r>
            <a:r>
              <a:rPr lang="fr-FR" dirty="0" err="1"/>
              <a:t>env</a:t>
            </a:r>
            <a:r>
              <a:rPr lang="fr-FR" dirty="0"/>
              <a:t> existe et peut être utilisée avec </a:t>
            </a:r>
            <a:r>
              <a:rPr lang="fr-FR" dirty="0" err="1"/>
              <a:t>process.env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http : Permet de configurer le serveur avec les paramètres renseignés par app (notamment les paramètres de l’en-tête)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serveur tente de lire le port ensuite déclenche une fonction qui envoie un message au développeur.</a:t>
            </a:r>
          </a:p>
        </p:txBody>
      </p:sp>
    </p:spTree>
    <p:extLst>
      <p:ext uri="{BB962C8B-B14F-4D97-AF65-F5344CB8AC3E}">
        <p14:creationId xmlns:p14="http://schemas.microsoft.com/office/powerpoint/2010/main" val="2084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0C54A-8A2F-7769-B771-A67C272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Graphique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CF22B8-3B1E-5671-1F55-0D1216D8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6" y="1310639"/>
            <a:ext cx="6914824" cy="536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6DE0F-FDCD-8D6B-713B-846954EF6F31}"/>
              </a:ext>
            </a:extLst>
          </p:cNvPr>
          <p:cNvSpPr txBox="1"/>
          <p:nvPr/>
        </p:nvSpPr>
        <p:spPr>
          <a:xfrm>
            <a:off x="7223760" y="1513840"/>
            <a:ext cx="4783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</a:t>
            </a:r>
            <a:r>
              <a:rPr lang="fr-FR" dirty="0" err="1"/>
              <a:t>posts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posts</a:t>
            </a:r>
            <a:r>
              <a:rPr lang="fr-FR" dirty="0"/>
              <a:t> ne peuvent provenir que d’un seul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L’utilisateur envoie des commentaires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commentaires ne sont pas uniques mais ne sont envoyés que par un seul utilisateur et vers un seul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post reçoit plusieurs commentaires</a:t>
            </a:r>
          </a:p>
        </p:txBody>
      </p:sp>
    </p:spTree>
    <p:extLst>
      <p:ext uri="{BB962C8B-B14F-4D97-AF65-F5344CB8AC3E}">
        <p14:creationId xmlns:p14="http://schemas.microsoft.com/office/powerpoint/2010/main" val="130323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420</Words>
  <Application>Microsoft Office PowerPoint</Application>
  <PresentationFormat>Grand écran</PresentationFormat>
  <Paragraphs>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Projet Backend Social Media</vt:lpstr>
      <vt:lpstr>Présentation PowerPoint</vt:lpstr>
      <vt:lpstr>Présentation PowerPoint</vt:lpstr>
      <vt:lpstr>Présentation PowerPoint</vt:lpstr>
      <vt:lpstr>Présentation PowerPoint</vt:lpstr>
      <vt:lpstr>App.js</vt:lpstr>
      <vt:lpstr>Présentation PowerPoint</vt:lpstr>
      <vt:lpstr>Server.js</vt:lpstr>
      <vt:lpstr>Graphique base de données</vt:lpstr>
      <vt:lpstr>Modèle table utilisateurs</vt:lpstr>
      <vt:lpstr>Modèle table posts</vt:lpstr>
      <vt:lpstr>Présentation PowerPoint</vt:lpstr>
      <vt:lpstr>Modèle table commentaires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Ndouzi</dc:creator>
  <cp:lastModifiedBy>André Ndouzi</cp:lastModifiedBy>
  <cp:revision>25</cp:revision>
  <dcterms:created xsi:type="dcterms:W3CDTF">2024-11-29T09:53:29Z</dcterms:created>
  <dcterms:modified xsi:type="dcterms:W3CDTF">2024-12-04T09:26:25Z</dcterms:modified>
</cp:coreProperties>
</file>