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html5facil.blogspot.com/2019/01/05-html-css-parte-secundaria-aside.html" TargetMode="External"/><Relationship Id="rId7" Type="http://schemas.openxmlformats.org/officeDocument/2006/relationships/hyperlink" Target="https://elblogdepicodev.blogspot.com/2012/11/como-crear-y-usar-sprites-en-paginas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fernando-gaitan.com.ar/crear-un-callback-en-javascript/" TargetMode="Externa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4E6-B3F3-A361-2A8D-49AC6DB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EC68E-80B3-251C-1161-086D107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21DF-B90E-40C4-3037-FD13A145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139A-CD1F-79C1-162F-8111EDE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170947-5AB6-E827-EB28-A7E61835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" y="1432559"/>
            <a:ext cx="4644965" cy="5160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14C7A1-AA75-7453-4239-0DD0CB2616B1}"/>
              </a:ext>
            </a:extLst>
          </p:cNvPr>
          <p:cNvSpPr txBox="1"/>
          <p:nvPr/>
        </p:nvSpPr>
        <p:spPr>
          <a:xfrm>
            <a:off x="5486400" y="1690688"/>
            <a:ext cx="64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 seront écrites sous forme de texte sous le format AAAA-MM-JJ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chaîne de caractères a une limite de 255 caractères alors que le texte peut stocker jusqu’à 30000 caractères.</a:t>
            </a:r>
          </a:p>
        </p:txBody>
      </p:sp>
    </p:spTree>
    <p:extLst>
      <p:ext uri="{BB962C8B-B14F-4D97-AF65-F5344CB8AC3E}">
        <p14:creationId xmlns:p14="http://schemas.microsoft.com/office/powerpoint/2010/main" val="615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3FF5-B841-C4E6-FB94-8F692D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Relations tables Sequelize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43C7-1135-ECFC-D8F8-BE930DA1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One-to-One (sécurité sociale), One-to-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(pays et villes) and 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(étudiants et cours)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hasOne</a:t>
            </a:r>
            <a:r>
              <a:rPr lang="fr-FR" dirty="0"/>
              <a:t> (1-to-1) </a:t>
            </a:r>
            <a:r>
              <a:rPr lang="fr-FR" dirty="0" err="1"/>
              <a:t>A.hasOne</a:t>
            </a:r>
            <a:r>
              <a:rPr lang="fr-FR" dirty="0"/>
              <a:t>(B) ajoute une clé étrangère à B pour la clé primaire de A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hasMany</a:t>
            </a:r>
            <a:r>
              <a:rPr lang="fr-FR" dirty="0"/>
              <a:t> (1-to-M). </a:t>
            </a:r>
            <a:r>
              <a:rPr lang="fr-FR" dirty="0" err="1"/>
              <a:t>A.hasMany</a:t>
            </a:r>
            <a:r>
              <a:rPr lang="fr-FR" dirty="0"/>
              <a:t>(B) va créer une table où chaque A peut avoir plusieurs B. Pour inclure l’inverse, on ajoute </a:t>
            </a:r>
            <a:r>
              <a:rPr lang="fr-FR" dirty="0" err="1"/>
              <a:t>B.hasMany</a:t>
            </a:r>
            <a:r>
              <a:rPr lang="fr-FR" dirty="0"/>
              <a:t>(A).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belongsToMany</a:t>
            </a:r>
            <a:r>
              <a:rPr lang="fr-FR" dirty="0"/>
              <a:t> (M-to-M)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</a:t>
            </a:r>
            <a:r>
              <a:rPr lang="fr-FR"/>
              <a:t> (1-to-1): </a:t>
            </a:r>
            <a:r>
              <a:rPr lang="fr-FR" dirty="0"/>
              <a:t>Celui que j’utilise le plus; </a:t>
            </a:r>
            <a:r>
              <a:rPr lang="fr-FR" dirty="0" err="1"/>
              <a:t>A.belongsTo</a:t>
            </a:r>
            <a:r>
              <a:rPr lang="fr-FR" dirty="0"/>
              <a:t>(B) permet d’ajouter une clé étrangère à A renvoyant à la clé primaire de B</a:t>
            </a:r>
          </a:p>
        </p:txBody>
      </p:sp>
    </p:spTree>
    <p:extLst>
      <p:ext uri="{BB962C8B-B14F-4D97-AF65-F5344CB8AC3E}">
        <p14:creationId xmlns:p14="http://schemas.microsoft.com/office/powerpoint/2010/main" val="18046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07FF6-05D1-06AC-C1FA-C39A412A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B5E2-F90C-F714-C43F-327F6E98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D302-6359-4940-15FB-50C4209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3480" y="1928494"/>
            <a:ext cx="5046492" cy="33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73892-98F3-E59F-87A3-073EFBF2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D71B8-0786-64F4-867B-77A0B0B81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41" y="849963"/>
            <a:ext cx="4133943" cy="37995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BCB88B-3AC1-8F0F-FD7D-D466A78D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6640" y="1454708"/>
            <a:ext cx="4268174" cy="2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C822A-DA5A-AAFE-E3BE-8B528932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973580-DF4B-2654-8685-EB44DA4D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3554"/>
            <a:ext cx="8711767" cy="54768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98821D-C395-3A6D-5E9D-9CB75D78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9246" y="0"/>
            <a:ext cx="5922754" cy="3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FCD22-F9F7-984E-BD83-AD8579B39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894A17D-4C51-075C-0230-63F47AB1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2137" y="1493520"/>
            <a:ext cx="83677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7D343-C5C0-C650-B2FF-69DF6CDE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BD5B43E-0A41-8AA9-3F18-72A4D919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18480" cy="529119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1BC44B7-7B93-8B98-D546-58B7BA55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480" y="0"/>
            <a:ext cx="5618480" cy="214237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E63C46-CDCA-AA0D-4B12-938F3AF15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818" y="5899637"/>
            <a:ext cx="8298364" cy="2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28CCC-A510-8B64-1049-AA4C1F14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F16862-29C6-4478-221A-AF24FF2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835"/>
            <a:ext cx="7611537" cy="38676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AA963A-FD3F-0865-598C-A8B53472F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872" y="966835"/>
            <a:ext cx="4607128" cy="28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A51E6-0D40-86D7-55FE-EE85D296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37C8281-FD82-80FC-33FE-304A1F67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41" y="1808690"/>
            <a:ext cx="8767117" cy="3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83B81-DF28-0146-D174-7D02D2AC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D352EF-650A-C0A8-5961-C6914915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976909" cy="324061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D187F6B-9F40-B775-6A33-D5F1B905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78607"/>
            <a:ext cx="7732143" cy="35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A6A16-FD0A-294A-6C06-66CCE39A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C52FC2-0829-7546-CF8B-4C3D7E5E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5280" y="1618787"/>
            <a:ext cx="8981440" cy="36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6A333-2EAA-9628-953E-F64813E3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2B1641-CF04-5527-6BE1-74EE2F9C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96"/>
            <a:ext cx="8754697" cy="4105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DB5DC7-5B7A-2A4E-31AD-024E38D2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7840" y="2986071"/>
            <a:ext cx="6664960" cy="3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C9B05-1BB3-B4A8-72E6-0FA601F0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70B-715A-8642-D225-7EE3D6A9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918765-FDF1-272A-4D43-8D7031FC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5062" y="1661866"/>
            <a:ext cx="52818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7C71E-F94B-F0DE-4F53-85C69B3F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C54DB-E9B8-B09F-0D79-289C312C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6D5EE-C8D6-C025-B827-716522AD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1465"/>
            <a:ext cx="12094900" cy="33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3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83755-4452-294E-97CE-0C4954C9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4D325-AB10-43BC-F67C-AB9BC858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F4B9C0-5404-538D-966A-567AC2D5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46422"/>
            <a:ext cx="12094900" cy="28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0A863-60A3-E1BD-54C6-9381EB09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BF2FF-1970-FFBB-98A6-A9FBCB63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5CED83-3C71-FC72-0FD1-58D68DE0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6925"/>
            <a:ext cx="12094900" cy="29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2C7E8-6A5B-B572-8055-A13C7BE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000" b="1" dirty="0">
                <a:solidFill>
                  <a:srgbClr val="FF0000"/>
                </a:solidFill>
              </a:rPr>
              <a:t>FRONT-END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E2F25F-1D28-76C3-9471-944FB8AF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095" y="170437"/>
            <a:ext cx="2356194" cy="23561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2DB40C-35EE-FC3F-25DE-E1E342358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474455" y="285853"/>
            <a:ext cx="2356194" cy="23561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97D74-F390-C5CF-B67F-D0CC0DD1F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4917903" y="170437"/>
            <a:ext cx="2356194" cy="23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55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05C2A-FA5B-0C47-DFCA-B541AE48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Index.html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152DB-EC7A-7E1F-A29B-B7311D7A2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54"/>
            <a:ext cx="12192000" cy="32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B037F-C26F-B326-B807-F5503421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8C592-C9CF-366D-C622-A6C76E3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Configuration </a:t>
            </a:r>
            <a:r>
              <a:rPr lang="fr-FR" b="1" dirty="0" err="1">
                <a:solidFill>
                  <a:srgbClr val="FF0000"/>
                </a:solidFill>
              </a:rPr>
              <a:t>Tailwind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566BBD-3A60-AABE-6B02-76312BEA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7503"/>
            <a:ext cx="6168534" cy="32792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81AABF-6968-2709-DD1C-DB5DE45C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055"/>
            <a:ext cx="6096000" cy="27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2C6B43-56F9-5B54-7081-8AC3A01C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F1111-AEC4-AF27-C6C5-A4182E06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Inscription.html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E50B43-9BFC-6174-50BE-BB3D9DC6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64385"/>
            <a:ext cx="12192000" cy="11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2EF97-E345-C88F-5308-2430F364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2A677-E0B0-4A36-EF47-BAA7C940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Connexion.html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F72D8C-B8F4-8C93-F72D-697736A4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81694"/>
            <a:ext cx="12192000" cy="10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3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0F166-C4F3-83D2-DC62-B6BC562D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766A1-23C1-5871-F199-7F044DD4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Accueil.html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5ECBAE-5D82-734D-E3C5-219A888F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911491"/>
            <a:ext cx="12192000" cy="43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2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216C4-BCF2-7B1A-EBD3-BDEB16FB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1EB36-BD04-D04E-EE90-D4EABB29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Accueil_admin.html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A7B508-7A41-FECA-7AD4-82AEF41F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58665"/>
            <a:ext cx="12192000" cy="9753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E36664-92FD-05E0-664A-91A91348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169653"/>
            <a:ext cx="12192000" cy="8980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EE934E-1257-7517-D353-8172EFE49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84" y="4911655"/>
            <a:ext cx="10924030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9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06BD8-C3CE-8C45-99F7-0647E192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ED5F4-A9F5-4568-E61E-31011D0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Add_post.html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4962E3-81C4-FD74-05CD-BBA48080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674442"/>
            <a:ext cx="12192000" cy="28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5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D6C4B-0FD6-09F4-C76E-DA035FACF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39C41-C32F-5C4A-BB63-DB01EE5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Add_comment.html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ECF60B-F39C-9FD0-C39D-02E32215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156634"/>
            <a:ext cx="12192000" cy="18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1BE50-8932-F178-58E3-CF1633CEE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C3DAB-EAA2-D220-B629-8EA785CD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Your_posts.html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33BE6A-1382-4A4B-7453-94F28826D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96" y="2156634"/>
            <a:ext cx="10936409" cy="18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CA3EF-7B09-976A-78A1-962571DC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FDDB8-1C22-D095-4B37-742DADA0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Edit_post.html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EB9B40-128B-F6AE-AD18-7FB598BB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00805"/>
            <a:ext cx="12216993" cy="30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D1B6E-6077-0765-7FFB-AC01713B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3F364-5BFE-5946-C7E7-4CB75B76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Edit_post_admin.html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6756D3-08B9-403C-0C96-DFF8507F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32147"/>
            <a:ext cx="12216993" cy="27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6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2B31E-15B7-039D-D2A6-412308A4C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68985-924B-B48C-8D5D-02297223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Main.css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050B96-FF2C-1AF7-0C32-5A7C9E80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7841" y="1325563"/>
            <a:ext cx="4996317" cy="48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2A690-8AC1-F77D-2975-BB931456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3780E-2785-9E15-7770-702D1B27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Add_post.css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2FB02-317B-F429-221D-588C53FE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7239" y="1325563"/>
            <a:ext cx="3837521" cy="48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9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2A2F3-470D-DAFA-EE2B-3B9B32B3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9BEA4-8269-4EC4-D8F5-58A412BC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Signup.js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A4EAB7-E465-0309-CFDA-1E4C38FF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0260" y="2662953"/>
            <a:ext cx="7231480" cy="15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7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182D8-AEDC-E0A8-96B3-BA8D6A6F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FDD9E-D128-F653-CE7A-1200EB5C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Signup.js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AF1270-8E4B-3E70-C97C-6B22DF48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05" y="1099140"/>
            <a:ext cx="5961595" cy="31039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9D7F59-C0A5-0D94-387D-6DE473221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405" y="1099140"/>
            <a:ext cx="5961595" cy="34748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6D8EF56-5545-60D8-1B9C-BC467E717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03112"/>
            <a:ext cx="5961595" cy="26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D0ABC-7B08-C76F-35DC-67E4A933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C6FE9-D4E4-A49D-7C00-7843C4A5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Signup.js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60AD99-B5F6-81D4-52BC-7456A0006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714" y="986018"/>
            <a:ext cx="5822019" cy="36297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EF084E-DB37-A181-1627-2E0081346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269" y="1228293"/>
            <a:ext cx="5822019" cy="32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34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74549-9656-3DA9-E886-A773D7CF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51ECB-1C47-2A08-0DCC-84706EFC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Login.js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28EDAC-87D9-B1D4-CB55-98F41BB5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714" y="1194337"/>
            <a:ext cx="5822019" cy="32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Cors : Framework annulant l’interdiction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Routeurs importés via le dossier des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setHeader</a:t>
            </a:r>
            <a:r>
              <a:rPr lang="fr-FR" dirty="0"/>
              <a:t> : configurer les paramètres des requêtes à l’en-tête, notamment pour les méthodes et les origines…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Express.json</a:t>
            </a:r>
            <a:r>
              <a:rPr lang="fr-FR" dirty="0"/>
              <a:t> : Convertir les requêtes et réponses en JSON.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D576E7-314E-4D29-3F24-53F91518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" y="157858"/>
            <a:ext cx="6563641" cy="3677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A4A936-9818-6BCC-6C3E-276DB315FA0B}"/>
              </a:ext>
            </a:extLst>
          </p:cNvPr>
          <p:cNvSpPr txBox="1"/>
          <p:nvPr/>
        </p:nvSpPr>
        <p:spPr>
          <a:xfrm>
            <a:off x="6847840" y="157858"/>
            <a:ext cx="518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Connecter la variable app aux routeurs via la fonction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 : s’authentifier à la base de données via l’ORM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synchroniser et exporter la variable app</a:t>
            </a:r>
          </a:p>
        </p:txBody>
      </p:sp>
    </p:spTree>
    <p:extLst>
      <p:ext uri="{BB962C8B-B14F-4D97-AF65-F5344CB8AC3E}">
        <p14:creationId xmlns:p14="http://schemas.microsoft.com/office/powerpoint/2010/main" val="38526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CF607-79B4-F393-FAAD-7F34776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Server.js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EEB6A-1F20-2F69-1A00-57F81FD6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" y="1428228"/>
            <a:ext cx="7687748" cy="29245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5352D4-7532-F681-4053-9BCD1A6C8F70}"/>
              </a:ext>
            </a:extLst>
          </p:cNvPr>
          <p:cNvSpPr txBox="1"/>
          <p:nvPr/>
        </p:nvSpPr>
        <p:spPr>
          <a:xfrm>
            <a:off x="342046" y="4531360"/>
            <a:ext cx="115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Dotenv</a:t>
            </a:r>
            <a:r>
              <a:rPr lang="fr-FR" dirty="0"/>
              <a:t> : Informe le backend que le fichier .</a:t>
            </a:r>
            <a:r>
              <a:rPr lang="fr-FR" dirty="0" err="1"/>
              <a:t>env</a:t>
            </a:r>
            <a:r>
              <a:rPr lang="fr-FR" dirty="0"/>
              <a:t> existe et peut être utilisée avec </a:t>
            </a:r>
            <a:r>
              <a:rPr lang="fr-FR" dirty="0" err="1"/>
              <a:t>process.env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: Permet de configurer le serveur avec les paramètres renseignés par app (notamment les paramètres de l’en-tête)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tente de lire le port ensuite déclenche une fonction qui envoie un message au développeur.</a:t>
            </a:r>
          </a:p>
        </p:txBody>
      </p:sp>
    </p:spTree>
    <p:extLst>
      <p:ext uri="{BB962C8B-B14F-4D97-AF65-F5344CB8AC3E}">
        <p14:creationId xmlns:p14="http://schemas.microsoft.com/office/powerpoint/2010/main" val="20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0C54A-8A2F-7769-B771-A67C272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Graphique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F22B8-3B1E-5671-1F55-0D1216D8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556" y="1610282"/>
            <a:ext cx="6914824" cy="47611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6DE0F-FDCD-8D6B-713B-846954EF6F31}"/>
              </a:ext>
            </a:extLst>
          </p:cNvPr>
          <p:cNvSpPr txBox="1"/>
          <p:nvPr/>
        </p:nvSpPr>
        <p:spPr>
          <a:xfrm>
            <a:off x="7223760" y="1513840"/>
            <a:ext cx="478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posts</a:t>
            </a:r>
            <a:r>
              <a:rPr lang="fr-FR" dirty="0"/>
              <a:t> ne peuvent provenir que d’un seul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commentaires ne sont pas uniques mais ne sont envoyés que par un seul utilisateur et vers un seul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post reçoit plusieurs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03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611</Words>
  <Application>Microsoft Office PowerPoint</Application>
  <PresentationFormat>Grand écran</PresentationFormat>
  <Paragraphs>77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  <vt:lpstr>Présentation PowerPoint</vt:lpstr>
      <vt:lpstr>Server.js</vt:lpstr>
      <vt:lpstr>Graphique base de données</vt:lpstr>
      <vt:lpstr>Modèle table utilisateurs</vt:lpstr>
      <vt:lpstr>Modèle table posts</vt:lpstr>
      <vt:lpstr>Relations tables Sequelize</vt:lpstr>
      <vt:lpstr>Modèle table commentaires</vt:lpstr>
      <vt:lpstr>Contrôleur utilisateurs</vt:lpstr>
      <vt:lpstr>Présentation PowerPoint</vt:lpstr>
      <vt:lpstr>Présentation PowerPoint</vt:lpstr>
      <vt:lpstr>Présentation PowerPoint</vt:lpstr>
      <vt:lpstr>Contrôleur posts</vt:lpstr>
      <vt:lpstr>Présentation PowerPoint</vt:lpstr>
      <vt:lpstr>Présentation PowerPoint</vt:lpstr>
      <vt:lpstr>Présentation PowerPoint</vt:lpstr>
      <vt:lpstr>Contrôleur commentaires</vt:lpstr>
      <vt:lpstr>Routeurs</vt:lpstr>
      <vt:lpstr>Routeur utilisateurs</vt:lpstr>
      <vt:lpstr>Routeur posts</vt:lpstr>
      <vt:lpstr>Routeur commentaires</vt:lpstr>
      <vt:lpstr>FRONT-END</vt:lpstr>
      <vt:lpstr>Index.html</vt:lpstr>
      <vt:lpstr>Configuration Tailwind</vt:lpstr>
      <vt:lpstr>Inscription.html</vt:lpstr>
      <vt:lpstr>Connexion.html</vt:lpstr>
      <vt:lpstr>Accueil.html</vt:lpstr>
      <vt:lpstr>Accueil_admin.html</vt:lpstr>
      <vt:lpstr>Add_post.html</vt:lpstr>
      <vt:lpstr>Add_comment.html</vt:lpstr>
      <vt:lpstr>Your_posts.html</vt:lpstr>
      <vt:lpstr>Edit_post.html</vt:lpstr>
      <vt:lpstr>Edit_post_admin.html</vt:lpstr>
      <vt:lpstr>Main.css</vt:lpstr>
      <vt:lpstr>Add_post.css</vt:lpstr>
      <vt:lpstr>Signup.js</vt:lpstr>
      <vt:lpstr>Signup.js</vt:lpstr>
      <vt:lpstr>Signup.js</vt:lpstr>
      <vt:lpstr>Login.js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74</cp:revision>
  <dcterms:created xsi:type="dcterms:W3CDTF">2024-11-29T09:53:29Z</dcterms:created>
  <dcterms:modified xsi:type="dcterms:W3CDTF">2024-12-05T11:10:28Z</dcterms:modified>
</cp:coreProperties>
</file>