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125"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jessemostipak/hotel-booking-demand" TargetMode="External"/><Relationship Id="rId2" Type="http://schemas.openxmlformats.org/officeDocument/2006/relationships/hyperlink" Target="https://us1.ca.analytics.ibm.com/bi/?perspective=ho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REAL-TIME </a:t>
            </a:r>
            <a:r>
              <a:rPr lang="en-US" b="1" dirty="0"/>
              <a:t>ENVIRONMENTAL</a:t>
            </a:r>
            <a:endParaRPr lang="en-IN" dirty="0"/>
          </a:p>
        </p:txBody>
      </p:sp>
      <p:sp>
        <p:nvSpPr>
          <p:cNvPr id="3" name="Subtitle 2"/>
          <p:cNvSpPr>
            <a:spLocks noGrp="1"/>
          </p:cNvSpPr>
          <p:nvPr>
            <p:ph type="subTitle" idx="1"/>
          </p:nvPr>
        </p:nvSpPr>
        <p:spPr>
          <a:xfrm>
            <a:off x="3291986" y="4226292"/>
            <a:ext cx="8791575" cy="1655762"/>
          </a:xfrm>
        </p:spPr>
        <p:txBody>
          <a:bodyPr>
            <a:normAutofit/>
          </a:bodyPr>
          <a:lstStyle/>
          <a:p>
            <a:r>
              <a:rPr lang="en-IN" dirty="0"/>
              <a:t> </a:t>
            </a:r>
          </a:p>
        </p:txBody>
      </p:sp>
    </p:spTree>
    <p:extLst>
      <p:ext uri="{BB962C8B-B14F-4D97-AF65-F5344CB8AC3E}">
        <p14:creationId xmlns:p14="http://schemas.microsoft.com/office/powerpoint/2010/main" val="171036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71858"/>
            <a:ext cx="9905998" cy="1478570"/>
          </a:xfrm>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a:stretch>
            <a:fillRect/>
          </a:stretch>
        </p:blipFill>
        <p:spPr>
          <a:xfrm>
            <a:off x="1028699" y="671858"/>
            <a:ext cx="10018711" cy="5218402"/>
          </a:xfrm>
          <a:prstGeom prst="rect">
            <a:avLst/>
          </a:prstGeom>
        </p:spPr>
      </p:pic>
    </p:spTree>
    <p:extLst>
      <p:ext uri="{BB962C8B-B14F-4D97-AF65-F5344CB8AC3E}">
        <p14:creationId xmlns:p14="http://schemas.microsoft.com/office/powerpoint/2010/main" val="294632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                    Climate </a:t>
            </a:r>
            <a:r>
              <a:rPr lang="en-IN" dirty="0"/>
              <a:t>patterns</a:t>
            </a:r>
            <a:br>
              <a:rPr lang="en-IN" dirty="0"/>
            </a:br>
            <a:r>
              <a:rPr lang="en-IN" dirty="0"/>
              <a:t> </a:t>
            </a:r>
            <a:r>
              <a:rPr lang="en-IN" dirty="0" smtClean="0"/>
              <a:t>  </a:t>
            </a:r>
            <a:endParaRPr lang="en-IN" dirty="0"/>
          </a:p>
        </p:txBody>
      </p:sp>
      <p:pic>
        <p:nvPicPr>
          <p:cNvPr id="4" name="image7.png"/>
          <p:cNvPicPr>
            <a:picLocks noGrp="1"/>
          </p:cNvPicPr>
          <p:nvPr>
            <p:ph idx="1"/>
          </p:nvPr>
        </p:nvPicPr>
        <p:blipFill>
          <a:blip r:embed="rId2"/>
          <a:srcRect/>
          <a:stretch>
            <a:fillRect/>
          </a:stretch>
        </p:blipFill>
        <p:spPr>
          <a:xfrm>
            <a:off x="949569" y="1960685"/>
            <a:ext cx="10005646" cy="1872761"/>
          </a:xfrm>
          <a:prstGeom prst="rect">
            <a:avLst/>
          </a:prstGeom>
          <a:ln/>
        </p:spPr>
      </p:pic>
    </p:spTree>
    <p:extLst>
      <p:ext uri="{BB962C8B-B14F-4D97-AF65-F5344CB8AC3E}">
        <p14:creationId xmlns:p14="http://schemas.microsoft.com/office/powerpoint/2010/main" val="39072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u="sng" dirty="0"/>
              <a:t>OUTPUT</a:t>
            </a:r>
            <a:r>
              <a:rPr lang="en-IN" b="1" dirty="0"/>
              <a:t>:</a:t>
            </a:r>
            <a:endParaRPr lang="en-IN" dirty="0"/>
          </a:p>
        </p:txBody>
      </p:sp>
      <p:pic>
        <p:nvPicPr>
          <p:cNvPr id="4" name="Content Placeholder 3"/>
          <p:cNvPicPr>
            <a:picLocks noGrp="1"/>
          </p:cNvPicPr>
          <p:nvPr>
            <p:ph idx="1"/>
          </p:nvPr>
        </p:nvPicPr>
        <p:blipFill>
          <a:blip r:embed="rId2"/>
          <a:stretch>
            <a:fillRect/>
          </a:stretch>
        </p:blipFill>
        <p:spPr>
          <a:xfrm>
            <a:off x="2268416" y="1784838"/>
            <a:ext cx="7104184" cy="4589585"/>
          </a:xfrm>
          <a:prstGeom prst="rect">
            <a:avLst/>
          </a:prstGeom>
        </p:spPr>
      </p:pic>
    </p:spTree>
    <p:extLst>
      <p:ext uri="{BB962C8B-B14F-4D97-AF65-F5344CB8AC3E}">
        <p14:creationId xmlns:p14="http://schemas.microsoft.com/office/powerpoint/2010/main" val="373597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a:blip r:embed="rId2"/>
          <a:stretch>
            <a:fillRect/>
          </a:stretch>
        </p:blipFill>
        <p:spPr>
          <a:xfrm>
            <a:off x="967155" y="618518"/>
            <a:ext cx="9126414" cy="5172682"/>
          </a:xfrm>
          <a:prstGeom prst="rect">
            <a:avLst/>
          </a:prstGeom>
        </p:spPr>
      </p:pic>
    </p:spTree>
    <p:extLst>
      <p:ext uri="{BB962C8B-B14F-4D97-AF65-F5344CB8AC3E}">
        <p14:creationId xmlns:p14="http://schemas.microsoft.com/office/powerpoint/2010/main" val="375655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375" y="609726"/>
            <a:ext cx="9905998" cy="1478570"/>
          </a:xfrm>
        </p:spPr>
        <p:txBody>
          <a:bodyPr>
            <a:normAutofit fontScale="90000"/>
          </a:bodyPr>
          <a:lstStyle/>
          <a:p>
            <a:r>
              <a:rPr lang="en-IN" b="1" u="sng" dirty="0"/>
              <a:t> FINAL DASH BOARD OF REAL-TIME ENVIRONMENTAL:  </a:t>
            </a:r>
            <a:r>
              <a:rPr lang="en-IN" dirty="0"/>
              <a:t/>
            </a:r>
            <a:br>
              <a:rPr lang="en-IN" dirty="0"/>
            </a:br>
            <a:r>
              <a:rPr lang="en-IN" dirty="0"/>
              <a:t> </a:t>
            </a:r>
            <a:br>
              <a:rPr lang="en-IN" dirty="0"/>
            </a:br>
            <a:r>
              <a:rPr lang="en-IN" dirty="0"/>
              <a:t> </a:t>
            </a:r>
            <a:endParaRPr lang="en-IN" dirty="0"/>
          </a:p>
        </p:txBody>
      </p:sp>
      <p:pic>
        <p:nvPicPr>
          <p:cNvPr id="4" name="Content Placeholder 3"/>
          <p:cNvPicPr>
            <a:picLocks noGrp="1"/>
          </p:cNvPicPr>
          <p:nvPr>
            <p:ph idx="1"/>
          </p:nvPr>
        </p:nvPicPr>
        <p:blipFill>
          <a:blip r:embed="rId2"/>
          <a:stretch>
            <a:fillRect/>
          </a:stretch>
        </p:blipFill>
        <p:spPr>
          <a:xfrm>
            <a:off x="2980592" y="1433146"/>
            <a:ext cx="6356839" cy="5284177"/>
          </a:xfrm>
          <a:prstGeom prst="rect">
            <a:avLst/>
          </a:prstGeom>
        </p:spPr>
      </p:pic>
    </p:spTree>
    <p:extLst>
      <p:ext uri="{BB962C8B-B14F-4D97-AF65-F5344CB8AC3E}">
        <p14:creationId xmlns:p14="http://schemas.microsoft.com/office/powerpoint/2010/main" val="415995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just">
              <a:buNone/>
            </a:pPr>
            <a:r>
              <a:rPr lang="en-IN" dirty="0"/>
              <a:t>Our project has used IBM COGNOS Analytics to study environmental data better. We've explored different parts of the data using tools like lists, tables, and visualizations. By doing this, we've found trends and patterns that help environmental. This shows how important it is to use data to make smart decisions in the environmental industry.</a:t>
            </a:r>
          </a:p>
          <a:p>
            <a:r>
              <a:rPr lang="en-IN" dirty="0"/>
              <a:t> </a:t>
            </a:r>
            <a:r>
              <a:rPr lang="en-IN" b="1" u="sng" dirty="0"/>
              <a:t>REFERENCE</a:t>
            </a:r>
            <a:r>
              <a:rPr lang="en-IN" dirty="0"/>
              <a:t>:</a:t>
            </a:r>
          </a:p>
          <a:p>
            <a:r>
              <a:rPr lang="en-IN" u="sng" dirty="0">
                <a:hlinkClick r:id="rId2"/>
              </a:rPr>
              <a:t>https://us1.ca.analytics.ibm.com/bi/?perspective=home</a:t>
            </a:r>
            <a:endParaRPr lang="en-IN" dirty="0"/>
          </a:p>
          <a:p>
            <a:r>
              <a:rPr lang="en-IN" u="sng" dirty="0">
                <a:hlinkClick r:id="rId3"/>
              </a:rPr>
              <a:t>https://www.kaggle.com/datasets/jessemostipak/environmental-booking-demand</a:t>
            </a:r>
            <a:endParaRPr lang="en-IN" dirty="0"/>
          </a:p>
          <a:p>
            <a:endParaRPr lang="en-IN" dirty="0"/>
          </a:p>
          <a:p>
            <a:endParaRPr lang="en-IN" dirty="0"/>
          </a:p>
        </p:txBody>
      </p:sp>
      <p:sp>
        <p:nvSpPr>
          <p:cNvPr id="4" name="Title 3"/>
          <p:cNvSpPr>
            <a:spLocks noGrp="1"/>
          </p:cNvSpPr>
          <p:nvPr>
            <p:ph type="title"/>
          </p:nvPr>
        </p:nvSpPr>
        <p:spPr>
          <a:xfrm>
            <a:off x="1248507" y="518746"/>
            <a:ext cx="9860449" cy="1828799"/>
          </a:xfrm>
        </p:spPr>
        <p:txBody>
          <a:bodyPr/>
          <a:lstStyle/>
          <a:p>
            <a:r>
              <a:rPr lang="en-IN" b="1" u="sng" dirty="0"/>
              <a:t>CONCLUTION:</a:t>
            </a:r>
            <a:endParaRPr lang="en-IN" dirty="0"/>
          </a:p>
        </p:txBody>
      </p:sp>
    </p:spTree>
    <p:extLst>
      <p:ext uri="{BB962C8B-B14F-4D97-AF65-F5344CB8AC3E}">
        <p14:creationId xmlns:p14="http://schemas.microsoft.com/office/powerpoint/2010/main" val="191151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IN" dirty="0"/>
              <a:t>Our project focuses on leveraging IBM COGNOS Analytics for </a:t>
            </a:r>
            <a:r>
              <a:rPr lang="en-IN" dirty="0" err="1"/>
              <a:t>analyzing</a:t>
            </a:r>
            <a:r>
              <a:rPr lang="en-IN" dirty="0"/>
              <a:t> Real-time Environmental data. With COGNOS' versatile toolbox including List, Text Item, Block, Table, Crosstab, and Visualization features, we delve into data exploration and analysis. By uncovering trends and patterns, we aim to the fundamentals of environmental monitoring based on air quality, water pollution, and climate patterns in India. Join us as we utilize COGNOS to extract actionable insights and drive informed decision-making in Real-time Environmental.</a:t>
            </a:r>
          </a:p>
        </p:txBody>
      </p:sp>
    </p:spTree>
    <p:extLst>
      <p:ext uri="{BB962C8B-B14F-4D97-AF65-F5344CB8AC3E}">
        <p14:creationId xmlns:p14="http://schemas.microsoft.com/office/powerpoint/2010/main" val="251794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ABSTRACT</a:t>
            </a:r>
            <a:r>
              <a:rPr lang="en-IN" b="1" u="sng" dirty="0" smtClean="0"/>
              <a:t>:</a:t>
            </a:r>
            <a:endParaRPr lang="en-IN" dirty="0"/>
          </a:p>
        </p:txBody>
      </p:sp>
      <p:sp>
        <p:nvSpPr>
          <p:cNvPr id="3" name="Content Placeholder 2"/>
          <p:cNvSpPr>
            <a:spLocks noGrp="1"/>
          </p:cNvSpPr>
          <p:nvPr>
            <p:ph idx="1"/>
          </p:nvPr>
        </p:nvSpPr>
        <p:spPr>
          <a:xfrm>
            <a:off x="1011116" y="1723292"/>
            <a:ext cx="10036296" cy="4067909"/>
          </a:xfrm>
        </p:spPr>
        <p:txBody>
          <a:bodyPr>
            <a:normAutofit lnSpcReduction="10000"/>
          </a:bodyPr>
          <a:lstStyle/>
          <a:p>
            <a:pPr algn="just"/>
            <a:endParaRPr lang="en-IN" dirty="0" smtClean="0"/>
          </a:p>
          <a:p>
            <a:pPr algn="just"/>
            <a:r>
              <a:rPr lang="en-IN" dirty="0" smtClean="0"/>
              <a:t>This </a:t>
            </a:r>
            <a:r>
              <a:rPr lang="en-IN" dirty="0"/>
              <a:t>project focuses on harnessing the power of sensor data from environmental monitoring devices to enable real-time tracking and analysis of critical environmental factors. By leveraging advanced analytics and BI capabilities, the project aims to monitor and manage air quality, water pollution, and climate patterns in a proactive and efficient manner. The project will provide decision-makers with valuable insights and actionable information to make informed environmental management decisions, promote sustainability, and safeguard the well-being of communities and ecosystems.</a:t>
            </a:r>
          </a:p>
          <a:p>
            <a:endParaRPr lang="en-IN" dirty="0"/>
          </a:p>
        </p:txBody>
      </p:sp>
    </p:spTree>
    <p:extLst>
      <p:ext uri="{BB962C8B-B14F-4D97-AF65-F5344CB8AC3E}">
        <p14:creationId xmlns:p14="http://schemas.microsoft.com/office/powerpoint/2010/main" val="412729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u="sng" dirty="0"/>
              <a:t>Water pollution</a:t>
            </a:r>
            <a:r>
              <a:rPr lang="en-IN" dirty="0"/>
              <a:t/>
            </a:r>
            <a:br>
              <a:rPr lang="en-IN" dirty="0"/>
            </a:br>
            <a:r>
              <a:rPr lang="en-IN" dirty="0"/>
              <a:t> </a:t>
            </a:r>
            <a:endParaRPr lang="en-IN" dirty="0"/>
          </a:p>
        </p:txBody>
      </p:sp>
      <p:pic>
        <p:nvPicPr>
          <p:cNvPr id="4" name="Content Placeholder 3"/>
          <p:cNvPicPr>
            <a:picLocks noGrp="1"/>
          </p:cNvPicPr>
          <p:nvPr>
            <p:ph idx="1"/>
          </p:nvPr>
        </p:nvPicPr>
        <p:blipFill>
          <a:blip r:embed="rId2"/>
          <a:stretch>
            <a:fillRect/>
          </a:stretch>
        </p:blipFill>
        <p:spPr>
          <a:xfrm>
            <a:off x="1917298" y="2249488"/>
            <a:ext cx="8354229" cy="3541712"/>
          </a:xfrm>
          <a:prstGeom prst="rect">
            <a:avLst/>
          </a:prstGeom>
        </p:spPr>
      </p:pic>
    </p:spTree>
    <p:extLst>
      <p:ext uri="{BB962C8B-B14F-4D97-AF65-F5344CB8AC3E}">
        <p14:creationId xmlns:p14="http://schemas.microsoft.com/office/powerpoint/2010/main" val="141574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r>
              <a:rPr lang="en-IN" b="1" dirty="0"/>
              <a:t>:</a:t>
            </a:r>
            <a:r>
              <a:rPr lang="en-IN" dirty="0"/>
              <a:t/>
            </a:r>
            <a:br>
              <a:rPr lang="en-IN" dirty="0"/>
            </a:br>
            <a:r>
              <a:rPr lang="en-IN" b="1" dirty="0"/>
              <a:t> </a:t>
            </a:r>
            <a:endParaRPr lang="en-IN" dirty="0"/>
          </a:p>
        </p:txBody>
      </p:sp>
      <p:pic>
        <p:nvPicPr>
          <p:cNvPr id="4" name="Content Placeholder 3"/>
          <p:cNvPicPr>
            <a:picLocks noGrp="1"/>
          </p:cNvPicPr>
          <p:nvPr>
            <p:ph idx="1"/>
          </p:nvPr>
        </p:nvPicPr>
        <p:blipFill>
          <a:blip r:embed="rId2"/>
          <a:stretch>
            <a:fillRect/>
          </a:stretch>
        </p:blipFill>
        <p:spPr>
          <a:xfrm>
            <a:off x="3017720" y="2249488"/>
            <a:ext cx="6153386" cy="3541712"/>
          </a:xfrm>
          <a:prstGeom prst="rect">
            <a:avLst/>
          </a:prstGeom>
        </p:spPr>
      </p:pic>
    </p:spTree>
    <p:extLst>
      <p:ext uri="{BB962C8B-B14F-4D97-AF65-F5344CB8AC3E}">
        <p14:creationId xmlns:p14="http://schemas.microsoft.com/office/powerpoint/2010/main" val="410649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960120" y="876300"/>
            <a:ext cx="8732520" cy="4914900"/>
          </a:xfrm>
          <a:prstGeom prst="rect">
            <a:avLst/>
          </a:prstGeom>
        </p:spPr>
      </p:pic>
    </p:spTree>
    <p:extLst>
      <p:ext uri="{BB962C8B-B14F-4D97-AF65-F5344CB8AC3E}">
        <p14:creationId xmlns:p14="http://schemas.microsoft.com/office/powerpoint/2010/main" val="262052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                            </a:t>
            </a:r>
            <a:r>
              <a:rPr lang="en-IN" u="sng" dirty="0"/>
              <a:t>Air quality</a:t>
            </a:r>
            <a:endParaRPr lang="en-IN" dirty="0"/>
          </a:p>
        </p:txBody>
      </p:sp>
      <p:pic>
        <p:nvPicPr>
          <p:cNvPr id="4" name="Content Placeholder 3"/>
          <p:cNvPicPr>
            <a:picLocks noGrp="1"/>
          </p:cNvPicPr>
          <p:nvPr>
            <p:ph idx="1"/>
          </p:nvPr>
        </p:nvPicPr>
        <p:blipFill>
          <a:blip r:embed="rId2"/>
          <a:stretch>
            <a:fillRect/>
          </a:stretch>
        </p:blipFill>
        <p:spPr>
          <a:xfrm>
            <a:off x="3326084" y="2249488"/>
            <a:ext cx="5536657" cy="3541712"/>
          </a:xfrm>
          <a:prstGeom prst="rect">
            <a:avLst/>
          </a:prstGeom>
        </p:spPr>
      </p:pic>
    </p:spTree>
    <p:extLst>
      <p:ext uri="{BB962C8B-B14F-4D97-AF65-F5344CB8AC3E}">
        <p14:creationId xmlns:p14="http://schemas.microsoft.com/office/powerpoint/2010/main" val="266963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r>
              <a:rPr lang="en-IN" b="1" dirty="0"/>
              <a:t>:</a:t>
            </a:r>
            <a:endParaRPr lang="en-IN" dirty="0"/>
          </a:p>
        </p:txBody>
      </p:sp>
      <p:pic>
        <p:nvPicPr>
          <p:cNvPr id="4" name="Content Placeholder 3"/>
          <p:cNvPicPr>
            <a:picLocks noGrp="1"/>
          </p:cNvPicPr>
          <p:nvPr>
            <p:ph idx="1"/>
          </p:nvPr>
        </p:nvPicPr>
        <p:blipFill>
          <a:blip r:embed="rId2"/>
          <a:stretch>
            <a:fillRect/>
          </a:stretch>
        </p:blipFill>
        <p:spPr>
          <a:xfrm>
            <a:off x="3253154" y="2097088"/>
            <a:ext cx="5653453" cy="4136658"/>
          </a:xfrm>
          <a:prstGeom prst="rect">
            <a:avLst/>
          </a:prstGeom>
        </p:spPr>
      </p:pic>
    </p:spTree>
    <p:extLst>
      <p:ext uri="{BB962C8B-B14F-4D97-AF65-F5344CB8AC3E}">
        <p14:creationId xmlns:p14="http://schemas.microsoft.com/office/powerpoint/2010/main" val="164785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1635368" y="808892"/>
            <a:ext cx="7965831" cy="4624754"/>
          </a:xfrm>
          <a:prstGeom prst="rect">
            <a:avLst/>
          </a:prstGeom>
        </p:spPr>
      </p:pic>
    </p:spTree>
    <p:extLst>
      <p:ext uri="{BB962C8B-B14F-4D97-AF65-F5344CB8AC3E}">
        <p14:creationId xmlns:p14="http://schemas.microsoft.com/office/powerpoint/2010/main" val="4243447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93</TotalTime>
  <Words>267</Words>
  <Application>Microsoft Office PowerPoint</Application>
  <PresentationFormat>Widescreen</PresentationFormat>
  <Paragraphs>19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            REAL-TIME ENVIRONMENTAL</vt:lpstr>
      <vt:lpstr>INTRODUCTION:</vt:lpstr>
      <vt:lpstr>ABSTRACT:</vt:lpstr>
      <vt:lpstr>                      Water pollution  </vt:lpstr>
      <vt:lpstr>OUTPUT:  </vt:lpstr>
      <vt:lpstr>PowerPoint Presentation</vt:lpstr>
      <vt:lpstr>                            Air quality</vt:lpstr>
      <vt:lpstr>OUTPUT:</vt:lpstr>
      <vt:lpstr>PowerPoint Presentation</vt:lpstr>
      <vt:lpstr>PowerPoint Presentation</vt:lpstr>
      <vt:lpstr>                     Climate patterns    </vt:lpstr>
      <vt:lpstr> OUTPUT:</vt:lpstr>
      <vt:lpstr>PowerPoint Presentation</vt:lpstr>
      <vt:lpstr> FINAL DASH BOARD OF REAL-TIME ENVIRONMENTAL:      </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ENVIRONMENTAL</dc:title>
  <dc:creator>Murugan m</dc:creator>
  <cp:lastModifiedBy>Murugan m</cp:lastModifiedBy>
  <cp:revision>5</cp:revision>
  <dcterms:created xsi:type="dcterms:W3CDTF">2024-04-23T04:12:19Z</dcterms:created>
  <dcterms:modified xsi:type="dcterms:W3CDTF">2024-04-23T05:46:17Z</dcterms:modified>
</cp:coreProperties>
</file>