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A2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BBBFF-6C17-5FB4-5EB7-6ED4EA542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1D4810-B0F3-0C85-629B-732D602A6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CF09BF-A657-C7F9-52CB-0484BE0C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6BC36-B2F0-3CFA-4CE2-D6A7A046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BFE346-D4D8-96FA-DAF2-657FDAD7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42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BED62-8113-AFC0-C933-0411C5AB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468B23-91DB-3203-93D1-815F5E403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73692B-4A65-C9F4-6DCB-2943D1E7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88803-CF18-B6E6-4214-BA0AE148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D3BD0-1FE5-9CA2-ACB7-65B0BCAC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27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27AD2A-3F3A-0FE1-DE2A-E69F25246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C13E4B-013D-C33C-AEA0-21067DE0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0EF172-7F35-5577-DD32-D39D73DB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9C2E3-A2BE-E232-E51B-F00BA314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E85BB-3C7E-4C8C-D4B0-2AD68073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20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318B5-EFE4-F10D-ACDA-32B7465B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B9A0D8-3B34-4DEE-BEF5-C66DA016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0CAED7-328A-AC41-DE96-7EADD662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84D16C-163E-DD53-9989-BA807ED4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3E4B9-C16F-624C-7913-5F4545F9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24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423B5-215E-7D86-A119-B6FAA4D0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D7FD3F-C849-CF87-C851-F9BC3C8ED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6C5921-CC67-AD18-E011-12F42DEA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D4852-7FAE-1F9B-B61A-A4B9BB0A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84914F-3A59-F833-EBE0-4B3A14FC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42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84956-A8EA-EF7E-D879-6AB40939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71095-7604-DAA6-D48F-10DA6AC19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2EEA38-FE48-2BE1-01E4-41166D23A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6AAF29-A391-DBE2-008C-12BAD94D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7E0AA6-3F7A-79F7-BEA1-792FC8E4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BE9580-827F-9EB6-5743-B3149792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10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DD171-FC36-79BB-7EE5-C91A25D5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6227D-C2D5-ED83-B13E-EC8DDC6E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9576F9-F548-2B52-7487-B3FE5AC9B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D1B39A-6CC5-547A-352F-FFB4AF7AF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670630-76DA-F4C5-EBCC-BDAA40ED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AF6AFE-A78A-E645-7925-B7DAB69D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45EDEE-ABAE-60D1-0C44-0208FC7E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9BC7DD-F157-B00C-4991-E177302F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99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56E6E-C23A-56AD-3661-E4028B7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F425B3-7413-ABD9-7147-FDC79B37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28FDEF-9A5C-4995-8332-6A541D43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784E1F-5147-7E42-0337-DA116351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75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A739D1-7FD2-8E20-275A-4E41C401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B56E95-6080-FC34-6882-E047C9D8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A34559-0150-455D-B9C2-08B9C798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70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43BF9-036E-BD12-A937-DCCDF7CE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4631D9-27A8-2108-C82C-CEDEE677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BF3372-73C5-40E3-DC1B-8C3C3DA9C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1067F-16B7-7B47-E499-3B6F70CF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C5F8F4-7CB4-7A1D-7E45-63B4F6EA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8A5B85-E638-76EC-37E4-DA3A4505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04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4E84D-7DD7-E309-3D32-D82E83C0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808FC2-2D54-B922-4E1B-64020E4FA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F64F43-0C2F-0B29-073C-E5D788E03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84DAFB-1029-1C00-8CED-1ADE28D2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EF9AAE-26AC-9600-BB11-1899F382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2B525E-F353-E501-443D-9D2E4495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9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6CE6BC-2B01-8793-7A73-2C5CAD6E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20EC3B-27F2-F39E-F2BC-6A14C801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B9EF14-5D74-1582-B001-7BA813F62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1EB77-61A7-4BF9-A00D-7EE4713156A2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05072-C254-C416-64ED-7DDF975C7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97C8E-5FBA-7C93-0B05-ED2EC7185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68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profesor@test.co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D1A99DA-2078-2FDF-0FB3-2FCBA09F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258136" cy="70046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F2AE4B5-64CB-8FDB-0399-3B9AE9EFF3CD}"/>
              </a:ext>
            </a:extLst>
          </p:cNvPr>
          <p:cNvSpPr txBox="1"/>
          <p:nvPr/>
        </p:nvSpPr>
        <p:spPr>
          <a:xfrm>
            <a:off x="8393503" y="5167223"/>
            <a:ext cx="3709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APLICACIÓN VENTA / INTERCAMBIO DE VIDEOJUEGOS.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JOSE VICENTE ROMERO VEIGA</a:t>
            </a:r>
          </a:p>
        </p:txBody>
      </p:sp>
    </p:spTree>
    <p:extLst>
      <p:ext uri="{BB962C8B-B14F-4D97-AF65-F5344CB8AC3E}">
        <p14:creationId xmlns:p14="http://schemas.microsoft.com/office/powerpoint/2010/main" val="21781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35062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dirty="0">
                <a:solidFill>
                  <a:srgbClr val="FFCC00"/>
                </a:solidFill>
                <a:latin typeface="Orbitron" pitchFamily="2" charset="0"/>
              </a:rPr>
              <a:t>MODELO BASE DE DATOS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16" y="0"/>
            <a:ext cx="1944749" cy="11091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4C2DB16-189B-C5A2-E392-D2F6D6623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5" y="960582"/>
            <a:ext cx="11422069" cy="58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0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-147782" y="517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5. HERRAMIENTAS EMPLEADAS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16" y="0"/>
            <a:ext cx="1944749" cy="11091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4AAB9CA-8639-5B3B-62E8-1F546CE7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07" y="1900937"/>
            <a:ext cx="5626493" cy="175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A2ACE8-62E1-7067-80A1-560B153A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07" y="1879411"/>
            <a:ext cx="3858449" cy="175562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EC11931-B8E4-1F7D-749C-1D1E993FF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187" y="4421164"/>
            <a:ext cx="7078063" cy="223868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BBCD958-9FBC-EB48-B5DF-E736ED571A5C}"/>
              </a:ext>
            </a:extLst>
          </p:cNvPr>
          <p:cNvSpPr txBox="1"/>
          <p:nvPr/>
        </p:nvSpPr>
        <p:spPr>
          <a:xfrm>
            <a:off x="469507" y="1184927"/>
            <a:ext cx="562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FFCC00"/>
                </a:solidFill>
                <a:latin typeface="Orbitron" pitchFamily="2" charset="0"/>
              </a:rPr>
              <a:t>FRONTEND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61CFA7-8266-7704-608A-E8531BC46C42}"/>
              </a:ext>
            </a:extLst>
          </p:cNvPr>
          <p:cNvSpPr txBox="1"/>
          <p:nvPr/>
        </p:nvSpPr>
        <p:spPr>
          <a:xfrm>
            <a:off x="7042007" y="1231093"/>
            <a:ext cx="385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solidFill>
                  <a:srgbClr val="FFCC00"/>
                </a:solidFill>
                <a:latin typeface="Orbitron" pitchFamily="2" charset="0"/>
              </a:rPr>
              <a:t> BACKEND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18D15F-ADD8-EBA7-BCCC-E95C73CEBCCC}"/>
              </a:ext>
            </a:extLst>
          </p:cNvPr>
          <p:cNvSpPr txBox="1"/>
          <p:nvPr/>
        </p:nvSpPr>
        <p:spPr>
          <a:xfrm>
            <a:off x="2409186" y="3837794"/>
            <a:ext cx="707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solidFill>
                  <a:srgbClr val="FFCC00"/>
                </a:solidFill>
                <a:latin typeface="Orbitron" pitchFamily="2" charset="0"/>
              </a:rPr>
              <a:t>DESARROLLO Y DISEÑO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438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-147782" y="517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6. PRUEBAS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16" y="0"/>
            <a:ext cx="1944749" cy="11091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6D4C3A0-D8AA-A27D-6F49-D05691BA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89" y="2476367"/>
            <a:ext cx="749722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5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3506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7. PROBLEMAS Y SOLUCIONES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4179453" y="1663129"/>
            <a:ext cx="383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PROBLEMAS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a utilizar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>
                <a:solidFill>
                  <a:schemeClr val="bg1"/>
                </a:solidFill>
                <a:latin typeface="Calibri" panose="020F0502020204030204"/>
              </a:rPr>
              <a:t>Formulario de edición de artículo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Despl</a:t>
            </a:r>
            <a:r>
              <a:rPr lang="es-ES" dirty="0" err="1">
                <a:solidFill>
                  <a:schemeClr val="bg1"/>
                </a:solidFill>
                <a:latin typeface="Calibri" panose="020F0502020204030204"/>
              </a:rPr>
              <a:t>iegue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5B55F0-0727-F4BA-7490-243B4844D00B}"/>
              </a:ext>
            </a:extLst>
          </p:cNvPr>
          <p:cNvSpPr txBox="1"/>
          <p:nvPr/>
        </p:nvSpPr>
        <p:spPr>
          <a:xfrm>
            <a:off x="4179452" y="3694454"/>
            <a:ext cx="383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SOLUCIONES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 y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>
                <a:solidFill>
                  <a:schemeClr val="bg1"/>
                </a:solidFill>
                <a:latin typeface="Calibri" panose="020F0502020204030204"/>
              </a:rPr>
              <a:t>Console.log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LocalHost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18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8. MODIFICACIONES Y AMPLIACIONES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4179454" y="1742369"/>
            <a:ext cx="383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FUTURAS MEJORAS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Perfiles de usuario: edición, valoración</a:t>
            </a:r>
            <a:r>
              <a:rPr lang="es-ES" dirty="0">
                <a:solidFill>
                  <a:schemeClr val="bg1"/>
                </a:solidFill>
                <a:latin typeface="Calibri" panose="020F0502020204030204"/>
              </a:rPr>
              <a:t>, comentarios…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Foro</a:t>
            </a:r>
            <a:r>
              <a:rPr lang="es-ES" dirty="0">
                <a:solidFill>
                  <a:schemeClr val="bg1"/>
                </a:solidFill>
                <a:latin typeface="Calibri" panose="020F0502020204030204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>
                <a:solidFill>
                  <a:schemeClr val="bg1"/>
                </a:solidFill>
                <a:latin typeface="Calibri" panose="020F0502020204030204"/>
              </a:rPr>
              <a:t>Plataforma de pago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Merchandising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integral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35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9. </a:t>
            </a: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MANUAL DE INSTALACIÓN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1824530" y="1419096"/>
            <a:ext cx="8542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Instrucciones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Clonar el repositorio: https://github.com/Glominictus/NexoGamerFinal.git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>
                <a:solidFill>
                  <a:schemeClr val="bg1"/>
                </a:solidFill>
                <a:latin typeface="Calibri" panose="020F0502020204030204"/>
              </a:rPr>
              <a:t>Instalar dependencias (</a:t>
            </a:r>
            <a:r>
              <a:rPr lang="es-ES" dirty="0" err="1">
                <a:solidFill>
                  <a:schemeClr val="bg1"/>
                </a:solidFill>
                <a:latin typeface="Calibri" panose="020F0502020204030204"/>
              </a:rPr>
              <a:t>npm</a:t>
            </a:r>
            <a:r>
              <a:rPr lang="es-ES" dirty="0">
                <a:solidFill>
                  <a:schemeClr val="bg1"/>
                </a:solidFill>
                <a:latin typeface="Calibri" panose="020F0502020204030204"/>
              </a:rPr>
              <a:t> install en cada carpeta)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Ejecución del proyecto: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npm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run dev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Uso de la aplicación: localhost:5173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08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10</a:t>
            </a: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. </a:t>
            </a: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MANUAL DE USUARIO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1824530" y="1055414"/>
            <a:ext cx="854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INICIO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4F7C35-69A9-77AD-89E8-956F277F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332" y="1476992"/>
            <a:ext cx="5671335" cy="52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22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10</a:t>
            </a: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. </a:t>
            </a: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MANUAL DE USUARIO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1824530" y="1055414"/>
            <a:ext cx="854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REGISTRO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CC9DC1-2465-D983-AD73-5E91D0E1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648" y="1701745"/>
            <a:ext cx="2457793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5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10</a:t>
            </a: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. </a:t>
            </a: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MANUAL DE USUARIO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1824530" y="1055414"/>
            <a:ext cx="854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INICIO DE SESIÓN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EB0FBA-7F55-C13A-FEF2-C9C8078F1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04" y="1571366"/>
            <a:ext cx="2095792" cy="371526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BE1D6A4-5C44-58CC-83EA-DFBBCD93CE44}"/>
              </a:ext>
            </a:extLst>
          </p:cNvPr>
          <p:cNvSpPr txBox="1"/>
          <p:nvPr/>
        </p:nvSpPr>
        <p:spPr>
          <a:xfrm>
            <a:off x="8063345" y="1939636"/>
            <a:ext cx="337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CORREO: </a:t>
            </a:r>
            <a:r>
              <a:rPr lang="es-ES" dirty="0">
                <a:hlinkClick r:id="rId4"/>
              </a:rPr>
              <a:t>profesor@test.com</a:t>
            </a:r>
            <a:endParaRPr lang="es-ES" dirty="0"/>
          </a:p>
          <a:p>
            <a:r>
              <a:rPr lang="es-ES" dirty="0"/>
              <a:t>CONTRASEÑA: profesor</a:t>
            </a:r>
          </a:p>
        </p:txBody>
      </p:sp>
    </p:spTree>
    <p:extLst>
      <p:ext uri="{BB962C8B-B14F-4D97-AF65-F5344CB8AC3E}">
        <p14:creationId xmlns:p14="http://schemas.microsoft.com/office/powerpoint/2010/main" val="43387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10</a:t>
            </a: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. </a:t>
            </a: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MANUAL DE USUARIO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1824530" y="1055414"/>
            <a:ext cx="854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MIS ANUNCIOS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FCAC8B-C4D3-E0B3-AFC2-F2AA9DB60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35" y="1567405"/>
            <a:ext cx="7535327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2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3506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1. INTRODUCCIÓN</a:t>
            </a:r>
            <a:r>
              <a:rPr lang="es-ES" sz="4400" dirty="0">
                <a:latin typeface="Orbitron" pitchFamily="2" charset="0"/>
              </a:rPr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EB55BA9-EB47-6FB9-3EBE-51AE92448E5E}"/>
              </a:ext>
            </a:extLst>
          </p:cNvPr>
          <p:cNvSpPr txBox="1"/>
          <p:nvPr/>
        </p:nvSpPr>
        <p:spPr>
          <a:xfrm>
            <a:off x="3607278" y="1440503"/>
            <a:ext cx="4977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Orbitron" pitchFamily="2" charset="0"/>
              </a:rPr>
              <a:t>Aplicación web de venta e intercambio de videojuegos y todo lo relacionado con ellos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Orbitron" pitchFamily="2" charset="0"/>
              </a:rPr>
              <a:t>Distribuido en categorías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Orbitron" pitchFamily="2" charset="0"/>
              </a:rPr>
              <a:t>Incluye detalles de todos los artículos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C997C0-C1D3-40FA-E066-015A6F6D9714}"/>
              </a:ext>
            </a:extLst>
          </p:cNvPr>
          <p:cNvSpPr txBox="1"/>
          <p:nvPr/>
        </p:nvSpPr>
        <p:spPr>
          <a:xfrm>
            <a:off x="3607278" y="3515264"/>
            <a:ext cx="497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MOTIVACIÓN</a:t>
            </a:r>
          </a:p>
          <a:p>
            <a:pPr algn="ctr"/>
            <a:endParaRPr lang="es-ES" dirty="0">
              <a:solidFill>
                <a:srgbClr val="FFCC00"/>
              </a:solidFill>
              <a:latin typeface="Orbitron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Orbitron" pitchFamily="2" charset="0"/>
              </a:rPr>
              <a:t>Amante del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Orbitron" pitchFamily="2" charset="0"/>
              </a:rPr>
              <a:t>Recuerdo de la infancia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92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10</a:t>
            </a: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. </a:t>
            </a: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MANUAL DE USUARIO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1824530" y="1055414"/>
            <a:ext cx="854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NUEVO ANUNCIO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C625FA-520F-D622-69A5-B36E99023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313" y="1407222"/>
            <a:ext cx="3773374" cy="51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48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10</a:t>
            </a: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. </a:t>
            </a: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MANUAL DE USUARIO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1824530" y="1055414"/>
            <a:ext cx="854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NUEVO ANUNCIO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7C4351-1AD6-DDDE-773C-5498957D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033" y="1635145"/>
            <a:ext cx="3547933" cy="483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4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11. CONCLUSIONES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1824530" y="1419096"/>
            <a:ext cx="8542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Aprendizaje.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>
                <a:solidFill>
                  <a:schemeClr val="bg1"/>
                </a:solidFill>
                <a:latin typeface="Calibri" panose="020F0502020204030204"/>
              </a:rPr>
              <a:t>Función de la plataforma.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Dinamismo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>
                <a:solidFill>
                  <a:schemeClr val="bg1"/>
                </a:solidFill>
                <a:latin typeface="Calibri" panose="020F0502020204030204"/>
              </a:rPr>
              <a:t>Utilización de metodologías de trabajo ágil (Sprint)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61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16C93-C6E5-88B6-CBEF-4076669F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2.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86A8D-0024-5081-ABED-4E0F979F5E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Objetivo Principal</a:t>
            </a:r>
          </a:p>
          <a:p>
            <a:r>
              <a:rPr lang="es-ES" dirty="0">
                <a:solidFill>
                  <a:schemeClr val="bg1"/>
                </a:solidFill>
              </a:rPr>
              <a:t>Creación de un espacio digital para compra y venta de productos relacionados con el mundo de los videojuegos.</a:t>
            </a:r>
          </a:p>
          <a:p>
            <a:r>
              <a:rPr lang="es-ES" dirty="0">
                <a:solidFill>
                  <a:schemeClr val="bg1"/>
                </a:solidFill>
              </a:rPr>
              <a:t>Puesta en práctica de los conocimientos adquiridos en el ciclo /FCT.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80E108-6BBC-2604-2EFB-CF848F844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Objetivos Secundarios</a:t>
            </a:r>
          </a:p>
          <a:p>
            <a:r>
              <a:rPr lang="es-ES" dirty="0">
                <a:solidFill>
                  <a:schemeClr val="bg1"/>
                </a:solidFill>
              </a:rPr>
              <a:t>Fomentar la interacción comunitaria.</a:t>
            </a:r>
          </a:p>
          <a:p>
            <a:r>
              <a:rPr lang="es-ES" dirty="0">
                <a:solidFill>
                  <a:schemeClr val="bg1"/>
                </a:solidFill>
              </a:rPr>
              <a:t>Transparencia.</a:t>
            </a:r>
          </a:p>
          <a:p>
            <a:r>
              <a:rPr lang="es-ES" dirty="0">
                <a:solidFill>
                  <a:schemeClr val="bg1"/>
                </a:solidFill>
              </a:rPr>
              <a:t>Desarrollo de una plataforma integral.</a:t>
            </a:r>
          </a:p>
          <a:p>
            <a:r>
              <a:rPr lang="es-ES" dirty="0">
                <a:solidFill>
                  <a:schemeClr val="bg1"/>
                </a:solidFill>
              </a:rPr>
              <a:t>Evolución constante.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C48149-712B-47EF-9D11-A63C6E58B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122120"/>
            <a:ext cx="2619375" cy="14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9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E1FAE-4E16-EA37-2151-BF5DB0FB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3. ESTUDIO DE MERCADO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11FE8F-640C-A72E-9BEB-AC7652236955}"/>
              </a:ext>
            </a:extLst>
          </p:cNvPr>
          <p:cNvSpPr txBox="1"/>
          <p:nvPr/>
        </p:nvSpPr>
        <p:spPr>
          <a:xfrm>
            <a:off x="6543675" y="2283862"/>
            <a:ext cx="432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C00"/>
                </a:solidFill>
              </a:rPr>
              <a:t>DEBILIDADES:</a:t>
            </a:r>
            <a:br>
              <a:rPr lang="es-ES" dirty="0"/>
            </a:br>
            <a:r>
              <a:rPr lang="es-ES" dirty="0">
                <a:solidFill>
                  <a:schemeClr val="bg1"/>
                </a:solidFill>
              </a:rPr>
              <a:t>Dificultad de crear una base sólida de usuarios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850C3D-B4A3-9E3E-196C-9A87B36DBDBE}"/>
              </a:ext>
            </a:extLst>
          </p:cNvPr>
          <p:cNvSpPr txBox="1"/>
          <p:nvPr/>
        </p:nvSpPr>
        <p:spPr>
          <a:xfrm>
            <a:off x="466725" y="4123532"/>
            <a:ext cx="432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C00"/>
                </a:solidFill>
              </a:rPr>
              <a:t>OPORTUNIDADES:</a:t>
            </a:r>
          </a:p>
          <a:p>
            <a:r>
              <a:rPr lang="es-ES" dirty="0">
                <a:solidFill>
                  <a:schemeClr val="bg1"/>
                </a:solidFill>
              </a:rPr>
              <a:t>Mercado creciente y de reutilización de artículos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2324E87-4BB3-887A-257F-52EAF8EB8159}"/>
              </a:ext>
            </a:extLst>
          </p:cNvPr>
          <p:cNvSpPr txBox="1"/>
          <p:nvPr/>
        </p:nvSpPr>
        <p:spPr>
          <a:xfrm>
            <a:off x="6543675" y="4123532"/>
            <a:ext cx="432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C00"/>
                </a:solidFill>
              </a:rPr>
              <a:t>AMENAZAS:</a:t>
            </a:r>
          </a:p>
          <a:p>
            <a:r>
              <a:rPr lang="es-ES" dirty="0">
                <a:solidFill>
                  <a:schemeClr val="bg1"/>
                </a:solidFill>
              </a:rPr>
              <a:t>Cambio legislación mercado de segunda mano.</a:t>
            </a:r>
          </a:p>
          <a:p>
            <a:r>
              <a:rPr lang="es-ES" dirty="0">
                <a:solidFill>
                  <a:schemeClr val="bg1"/>
                </a:solidFill>
              </a:rPr>
              <a:t>Estafas en las transacciones</a:t>
            </a:r>
            <a:r>
              <a:rPr lang="es-ES" dirty="0"/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F2E4DD-EA44-88CA-BFC2-321D3E511178}"/>
              </a:ext>
            </a:extLst>
          </p:cNvPr>
          <p:cNvSpPr txBox="1"/>
          <p:nvPr/>
        </p:nvSpPr>
        <p:spPr>
          <a:xfrm>
            <a:off x="704850" y="2290852"/>
            <a:ext cx="432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C00"/>
                </a:solidFill>
              </a:rPr>
              <a:t>FORTALEZAS:</a:t>
            </a:r>
          </a:p>
          <a:p>
            <a:r>
              <a:rPr lang="es-ES" dirty="0">
                <a:solidFill>
                  <a:schemeClr val="bg1"/>
                </a:solidFill>
              </a:rPr>
              <a:t>Interfaz intuitiva, amigable y fácil de utilizar</a:t>
            </a:r>
          </a:p>
        </p:txBody>
      </p:sp>
      <p:pic>
        <p:nvPicPr>
          <p:cNvPr id="10" name="Gráfico 9" descr="Brazo musculoso con relleno sólido">
            <a:extLst>
              <a:ext uri="{FF2B5EF4-FFF2-40B4-BE49-F238E27FC236}">
                <a16:creationId xmlns:a16="http://schemas.microsoft.com/office/drawing/2014/main" id="{4DFAED28-4097-8CE5-661A-B239BBA3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50" y="1369462"/>
            <a:ext cx="914400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F53F719-214E-369F-626B-DFB595F13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42" y="1519632"/>
            <a:ext cx="771220" cy="771220"/>
          </a:xfrm>
          <a:prstGeom prst="rect">
            <a:avLst/>
          </a:prstGeom>
        </p:spPr>
      </p:pic>
      <p:pic>
        <p:nvPicPr>
          <p:cNvPr id="14" name="Gráfico 13" descr="Bombilla y equipo con relleno sólido">
            <a:extLst>
              <a:ext uri="{FF2B5EF4-FFF2-40B4-BE49-F238E27FC236}">
                <a16:creationId xmlns:a16="http://schemas.microsoft.com/office/drawing/2014/main" id="{794FA25F-A9C4-9E89-BC18-87945A235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5350" y="3207192"/>
            <a:ext cx="914400" cy="9144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08EF31A-7969-7354-9F90-16A31BB43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04" y="3355134"/>
            <a:ext cx="766458" cy="76645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AD3B7F7-9CF7-400D-599F-110884302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452413"/>
            <a:ext cx="2276475" cy="12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3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99468-7DC2-566B-7507-5805E65F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412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700" dirty="0">
                <a:solidFill>
                  <a:srgbClr val="FFCC00"/>
                </a:solidFill>
                <a:latin typeface="Orbitron"/>
              </a:rPr>
              <a:t>4 DOCUMENTACIÓN TÉCNICA – ARQUITECTURA Y ESTRUCTURA</a:t>
            </a:r>
            <a:br>
              <a:rPr lang="es-ES" sz="4400" dirty="0">
                <a:solidFill>
                  <a:srgbClr val="FFCC00"/>
                </a:solidFill>
                <a:latin typeface="Orbitron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C99B9-7673-3C50-E288-F082B4E617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FRONTEND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7DC1AA-82E9-3C52-3F5E-AB617F5677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BACKEND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778C4A-C1C6-4403-DB41-D66AAA016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40" y="2504107"/>
            <a:ext cx="2648320" cy="383911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40CCB4-4083-DCE1-EBA2-D3120ACA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366" y="2515186"/>
            <a:ext cx="2629267" cy="29722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1287DE-1359-F5A6-370C-F5ECFB229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46" y="5439952"/>
            <a:ext cx="2584420" cy="14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4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3506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FLU</a:t>
            </a: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JO DE DATOS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7BD9E2-FE73-7E7F-4077-56C5AC7F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25" y="1690445"/>
            <a:ext cx="895475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9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3506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METODOLOGÍA DE DESARROLLO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4179454" y="1791854"/>
            <a:ext cx="383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SPRINT 0 : PREPARACIÓN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Configuración de entorno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Creación de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Configuración de GIT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5B55F0-0727-F4BA-7490-243B4844D00B}"/>
              </a:ext>
            </a:extLst>
          </p:cNvPr>
          <p:cNvSpPr txBox="1"/>
          <p:nvPr/>
        </p:nvSpPr>
        <p:spPr>
          <a:xfrm>
            <a:off x="4179453" y="3459018"/>
            <a:ext cx="3833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SPRINT 1 : DISEÑO BBDD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Diseño E/R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Modelos y conexión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Autenticación y sesiones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Estructura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Enrutamiento</a:t>
            </a:r>
          </a:p>
        </p:txBody>
      </p:sp>
    </p:spTree>
    <p:extLst>
      <p:ext uri="{BB962C8B-B14F-4D97-AF65-F5344CB8AC3E}">
        <p14:creationId xmlns:p14="http://schemas.microsoft.com/office/powerpoint/2010/main" val="78040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3506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METODOLOGÍA DE DESARROLLO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4179453" y="1663129"/>
            <a:ext cx="3833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SPRINT 2 : USUARIO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>
                <a:solidFill>
                  <a:schemeClr val="bg1"/>
                </a:solidFill>
                <a:latin typeface="Calibri" panose="020F0502020204030204"/>
              </a:rPr>
              <a:t>Inicio de sesión y registro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Validaciones en registro e inicio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5B55F0-0727-F4BA-7490-243B4844D00B}"/>
              </a:ext>
            </a:extLst>
          </p:cNvPr>
          <p:cNvSpPr txBox="1"/>
          <p:nvPr/>
        </p:nvSpPr>
        <p:spPr>
          <a:xfrm>
            <a:off x="4179454" y="3440545"/>
            <a:ext cx="3833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SPRINT 3 : ARTÍCULOS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>
                <a:solidFill>
                  <a:schemeClr val="bg1"/>
                </a:solidFill>
                <a:latin typeface="Calibri" panose="020F0502020204030204"/>
              </a:rPr>
              <a:t>Implementación función de publicar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Componentes React para listar artículos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Configuración de la BBDD y la API para gestionar artículos</a:t>
            </a:r>
          </a:p>
        </p:txBody>
      </p:sp>
    </p:spTree>
    <p:extLst>
      <p:ext uri="{BB962C8B-B14F-4D97-AF65-F5344CB8AC3E}">
        <p14:creationId xmlns:p14="http://schemas.microsoft.com/office/powerpoint/2010/main" val="233461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3506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METODOLOGÍA DE DESARROLLO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4179453" y="1663129"/>
            <a:ext cx="3833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SPRINT 4 : DETALLES DE ARTÍCULO: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Vista detalle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>
                <a:solidFill>
                  <a:schemeClr val="bg1"/>
                </a:solidFill>
              </a:rPr>
              <a:t>Desarrollo de la lógica para manejar la interacción con los anuncios (ver detalles, editar, borrar)</a:t>
            </a:r>
            <a:endParaRPr lang="es-ES" dirty="0">
              <a:solidFill>
                <a:schemeClr val="bg1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>
                <a:solidFill>
                  <a:schemeClr val="bg1"/>
                </a:solidFill>
                <a:latin typeface="Calibri" panose="020F0502020204030204"/>
              </a:rPr>
              <a:t>Validaciones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5B55F0-0727-F4BA-7490-243B4844D00B}"/>
              </a:ext>
            </a:extLst>
          </p:cNvPr>
          <p:cNvSpPr txBox="1"/>
          <p:nvPr/>
        </p:nvSpPr>
        <p:spPr>
          <a:xfrm>
            <a:off x="4179452" y="3694454"/>
            <a:ext cx="3833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SPRINT 5 : Revisión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Mejora interfaz usuario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Corrección diseño responsive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Corrección errores en formularios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Validación formularios</a:t>
            </a:r>
          </a:p>
        </p:txBody>
      </p:sp>
    </p:spTree>
    <p:extLst>
      <p:ext uri="{BB962C8B-B14F-4D97-AF65-F5344CB8AC3E}">
        <p14:creationId xmlns:p14="http://schemas.microsoft.com/office/powerpoint/2010/main" val="4110176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466</Words>
  <Application>Microsoft Office PowerPoint</Application>
  <PresentationFormat>Panorámica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Orbitron</vt:lpstr>
      <vt:lpstr>Tema de Office</vt:lpstr>
      <vt:lpstr>Presentación de PowerPoint</vt:lpstr>
      <vt:lpstr>Presentación de PowerPoint</vt:lpstr>
      <vt:lpstr>2. OBJETIVOS</vt:lpstr>
      <vt:lpstr>3. ESTUDIO DE MERCADO</vt:lpstr>
      <vt:lpstr>4 DOCUMENTACIÓN TÉCNICA – ARQUITECTURA Y ESTRUCTURA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Josiño Romero</dc:creator>
  <cp:lastModifiedBy>Josiño Romero</cp:lastModifiedBy>
  <cp:revision>13</cp:revision>
  <dcterms:created xsi:type="dcterms:W3CDTF">2023-12-11T18:25:02Z</dcterms:created>
  <dcterms:modified xsi:type="dcterms:W3CDTF">2023-12-13T06:52:28Z</dcterms:modified>
</cp:coreProperties>
</file>