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0A21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-72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BBBFF-6C17-5FB4-5EB7-6ED4EA542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1D4810-B0F3-0C85-629B-732D602A6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CF09BF-A657-C7F9-52CB-0484BE0C4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1EB77-61A7-4BF9-A00D-7EE4713156A2}" type="datetimeFigureOut">
              <a:rPr lang="es-ES" smtClean="0"/>
              <a:t>11/12/2023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F6BC36-B2F0-3CFA-4CE2-D6A7A046C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BFE346-D4D8-96FA-DAF2-657FDAD7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9163-E9CA-4975-984A-61154C387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0420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BED62-8113-AFC0-C933-0411C5ABB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A468B23-91DB-3203-93D1-815F5E403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73692B-4A65-C9F4-6DCB-2943D1E7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1EB77-61A7-4BF9-A00D-7EE4713156A2}" type="datetimeFigureOut">
              <a:rPr lang="es-ES" smtClean="0"/>
              <a:t>11/12/2023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088803-CF18-B6E6-4214-BA0AE148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ED3BD0-1FE5-9CA2-ACB7-65B0BCAC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9163-E9CA-4975-984A-61154C387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527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B27AD2A-3F3A-0FE1-DE2A-E69F25246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C13E4B-013D-C33C-AEA0-21067DE01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0EF172-7F35-5577-DD32-D39D73DB6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1EB77-61A7-4BF9-A00D-7EE4713156A2}" type="datetimeFigureOut">
              <a:rPr lang="es-ES" smtClean="0"/>
              <a:t>11/12/2023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39C2E3-A2BE-E232-E51B-F00BA314F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0E85BB-3C7E-4C8C-D4B0-2AD680738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9163-E9CA-4975-984A-61154C387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220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5318B5-EFE4-F10D-ACDA-32B7465BB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B9A0D8-3B34-4DEE-BEF5-C66DA016E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0CAED7-328A-AC41-DE96-7EADD6621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1EB77-61A7-4BF9-A00D-7EE4713156A2}" type="datetimeFigureOut">
              <a:rPr lang="es-ES" smtClean="0"/>
              <a:t>11/12/2023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84D16C-163E-DD53-9989-BA807ED4A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63E4B9-C16F-624C-7913-5F4545F9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9163-E9CA-4975-984A-61154C387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3241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423B5-215E-7D86-A119-B6FAA4D01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D7FD3F-C849-CF87-C851-F9BC3C8ED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6C5921-CC67-AD18-E011-12F42DEA2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1EB77-61A7-4BF9-A00D-7EE4713156A2}" type="datetimeFigureOut">
              <a:rPr lang="es-ES" smtClean="0"/>
              <a:t>11/12/2023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4D4852-7FAE-1F9B-B61A-A4B9BB0AE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84914F-3A59-F833-EBE0-4B3A14FC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9163-E9CA-4975-984A-61154C387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3425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84956-A8EA-EF7E-D879-6AB40939F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471095-7604-DAA6-D48F-10DA6AC198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2EEA38-FE48-2BE1-01E4-41166D23A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6AAF29-A391-DBE2-008C-12BAD94DC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1EB77-61A7-4BF9-A00D-7EE4713156A2}" type="datetimeFigureOut">
              <a:rPr lang="es-ES" smtClean="0"/>
              <a:t>11/12/2023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7E0AA6-3F7A-79F7-BEA1-792FC8E45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BE9580-827F-9EB6-5743-B3149792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9163-E9CA-4975-984A-61154C387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4108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DD171-FC36-79BB-7EE5-C91A25D5D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46227D-C2D5-ED83-B13E-EC8DDC6E1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9576F9-F548-2B52-7487-B3FE5AC9B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2D1B39A-6CC5-547A-352F-FFB4AF7AF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F670630-76DA-F4C5-EBCC-BDAA40EDA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0AF6AFE-A78A-E645-7925-B7DAB69D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1EB77-61A7-4BF9-A00D-7EE4713156A2}" type="datetimeFigureOut">
              <a:rPr lang="es-ES" smtClean="0"/>
              <a:t>11/12/2023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C45EDEE-ABAE-60D1-0C44-0208FC7EC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D9BC7DD-F157-B00C-4991-E177302F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9163-E9CA-4975-984A-61154C387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1997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56E6E-C23A-56AD-3661-E4028B74E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0F425B3-7413-ABD9-7147-FDC79B373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1EB77-61A7-4BF9-A00D-7EE4713156A2}" type="datetimeFigureOut">
              <a:rPr lang="es-ES" smtClean="0"/>
              <a:t>11/12/2023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928FDEF-9A5C-4995-8332-6A541D43A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9784E1F-5147-7E42-0337-DA1163511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9163-E9CA-4975-984A-61154C387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5753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3A739D1-7FD2-8E20-275A-4E41C401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1EB77-61A7-4BF9-A00D-7EE4713156A2}" type="datetimeFigureOut">
              <a:rPr lang="es-ES" smtClean="0"/>
              <a:t>11/12/2023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4B56E95-6080-FC34-6882-E047C9D8C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A34559-0150-455D-B9C2-08B9C798E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9163-E9CA-4975-984A-61154C387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3706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43BF9-036E-BD12-A937-DCCDF7CEB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4631D9-27A8-2108-C82C-CEDEE677C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BF3372-73C5-40E3-DC1B-8C3C3DA9C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21067F-16B7-7B47-E499-3B6F70CFA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1EB77-61A7-4BF9-A00D-7EE4713156A2}" type="datetimeFigureOut">
              <a:rPr lang="es-ES" smtClean="0"/>
              <a:t>11/12/2023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C5F8F4-7CB4-7A1D-7E45-63B4F6EA2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8A5B85-E638-76EC-37E4-DA3A4505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9163-E9CA-4975-984A-61154C387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5043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4E84D-7DD7-E309-3D32-D82E83C0C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2808FC2-2D54-B922-4E1B-64020E4FA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CF64F43-0C2F-0B29-073C-E5D788E03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84DAFB-1029-1C00-8CED-1ADE28D25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1EB77-61A7-4BF9-A00D-7EE4713156A2}" type="datetimeFigureOut">
              <a:rPr lang="es-ES" smtClean="0"/>
              <a:t>11/12/2023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EF9AAE-26AC-9600-BB11-1899F3824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2B525E-F353-E501-443D-9D2E4495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9163-E9CA-4975-984A-61154C387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090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F6CE6BC-2B01-8793-7A73-2C5CAD6EC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20EC3B-27F2-F39E-F2BC-6A14C801C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B9EF14-5D74-1582-B001-7BA813F624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1EB77-61A7-4BF9-A00D-7EE4713156A2}" type="datetimeFigureOut">
              <a:rPr lang="es-ES" smtClean="0"/>
              <a:t>11/12/2023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E05072-C254-C416-64ED-7DDF975C7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897C8E-5FBA-7C93-0B05-ED2EC7185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F9163-E9CA-4975-984A-61154C387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068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D1A99DA-2078-2FDF-0FB3-2FCBA09FE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429"/>
            <a:ext cx="12258136" cy="70046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F2AE4B5-64CB-8FDB-0399-3B9AE9EFF3CD}"/>
              </a:ext>
            </a:extLst>
          </p:cNvPr>
          <p:cNvSpPr txBox="1"/>
          <p:nvPr/>
        </p:nvSpPr>
        <p:spPr>
          <a:xfrm>
            <a:off x="8393503" y="5167223"/>
            <a:ext cx="3709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APLICACIÓN VENTA / INTERCAMBIO DE VIDEOJUEGOS.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JOSE VICENTE ROMERO VEIGA</a:t>
            </a:r>
          </a:p>
        </p:txBody>
      </p:sp>
    </p:spTree>
    <p:extLst>
      <p:ext uri="{BB962C8B-B14F-4D97-AF65-F5344CB8AC3E}">
        <p14:creationId xmlns:p14="http://schemas.microsoft.com/office/powerpoint/2010/main" val="217812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1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9894B11-F0BF-7309-0115-C0EDB53851C8}"/>
              </a:ext>
            </a:extLst>
          </p:cNvPr>
          <p:cNvSpPr txBox="1"/>
          <p:nvPr/>
        </p:nvSpPr>
        <p:spPr>
          <a:xfrm>
            <a:off x="0" y="35062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>
                <a:solidFill>
                  <a:srgbClr val="FFCC00"/>
                </a:solidFill>
                <a:latin typeface="Orbitron" pitchFamily="2" charset="0"/>
              </a:rPr>
              <a:t>1. INTRODUCCIÓN</a:t>
            </a:r>
            <a:r>
              <a:rPr lang="es-ES" sz="4400" dirty="0">
                <a:latin typeface="Orbitron" pitchFamily="2" charset="0"/>
              </a:rPr>
              <a:t>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EB55BA9-EB47-6FB9-3EBE-51AE92448E5E}"/>
              </a:ext>
            </a:extLst>
          </p:cNvPr>
          <p:cNvSpPr txBox="1"/>
          <p:nvPr/>
        </p:nvSpPr>
        <p:spPr>
          <a:xfrm>
            <a:off x="3607278" y="1440503"/>
            <a:ext cx="49774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Orbitron" pitchFamily="2" charset="0"/>
              </a:rPr>
              <a:t>Aplicación web de venta e intercambio de videojuegos y todo lo relacionado con ellos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Orbitron" pitchFamily="2" charset="0"/>
              </a:rPr>
              <a:t>Distribuido en categorías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Orbitron" pitchFamily="2" charset="0"/>
              </a:rPr>
              <a:t>Incluye detalles de todos los artículos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8C997C0-C1D3-40FA-E066-015A6F6D9714}"/>
              </a:ext>
            </a:extLst>
          </p:cNvPr>
          <p:cNvSpPr txBox="1"/>
          <p:nvPr/>
        </p:nvSpPr>
        <p:spPr>
          <a:xfrm>
            <a:off x="3607278" y="3515264"/>
            <a:ext cx="4977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FFCC00"/>
                </a:solidFill>
                <a:latin typeface="Orbitron" pitchFamily="2" charset="0"/>
              </a:rPr>
              <a:t>MOTIVACIÓN</a:t>
            </a:r>
          </a:p>
          <a:p>
            <a:pPr algn="ctr"/>
            <a:endParaRPr lang="es-ES" dirty="0">
              <a:solidFill>
                <a:srgbClr val="FFCC00"/>
              </a:solidFill>
              <a:latin typeface="Orbitron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Orbitron" pitchFamily="2" charset="0"/>
              </a:rPr>
              <a:t>Amante del sector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Orbitron" pitchFamily="2" charset="0"/>
              </a:rPr>
              <a:t>Recuerdo de la infancia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A1DCF7D-45F5-127F-2446-62B704D36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630" y="5383981"/>
            <a:ext cx="2584420" cy="147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92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1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16C93-C6E5-88B6-CBEF-4076669F9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rgbClr val="FFCC00"/>
                </a:solidFill>
                <a:latin typeface="Orbitron" pitchFamily="2" charset="0"/>
              </a:rPr>
              <a:t>2. 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A86A8D-0024-5081-ABED-4E0F979F5E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rgbClr val="FFCC00"/>
                </a:solidFill>
                <a:latin typeface="Orbitron" pitchFamily="2" charset="0"/>
              </a:rPr>
              <a:t>Objetivo Principal</a:t>
            </a:r>
          </a:p>
          <a:p>
            <a:r>
              <a:rPr lang="es-ES" dirty="0"/>
              <a:t>Creación de un espacio digital para compra y venta de productos relacionados con el mundo de los videojuegos.</a:t>
            </a:r>
          </a:p>
          <a:p>
            <a:r>
              <a:rPr lang="es-ES" dirty="0"/>
              <a:t>Puesta en práctica de los conocimientos adquiridos en el ciclo /FCT.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80E108-6BBC-2604-2EFB-CF848F844E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rgbClr val="FFCC00"/>
                </a:solidFill>
                <a:latin typeface="Orbitron" pitchFamily="2" charset="0"/>
              </a:rPr>
              <a:t>Objetivos Secundarios</a:t>
            </a:r>
          </a:p>
          <a:p>
            <a:r>
              <a:rPr lang="es-ES" dirty="0"/>
              <a:t>Fomentar la interacción comunitaria.</a:t>
            </a:r>
          </a:p>
          <a:p>
            <a:r>
              <a:rPr lang="es-ES" dirty="0"/>
              <a:t>Transparencia.</a:t>
            </a:r>
          </a:p>
          <a:p>
            <a:r>
              <a:rPr lang="es-ES" dirty="0"/>
              <a:t>Desarrollo de una plataforma integral.</a:t>
            </a:r>
          </a:p>
          <a:p>
            <a:r>
              <a:rPr lang="es-ES" dirty="0"/>
              <a:t>Evolución constante.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1C48149-712B-47EF-9D11-A63C6E58B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75" y="122120"/>
            <a:ext cx="2619375" cy="149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92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1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E1FAE-4E16-EA37-2151-BF5DB0FBB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rgbClr val="FFCC00"/>
                </a:solidFill>
                <a:latin typeface="Orbitron" pitchFamily="2" charset="0"/>
              </a:rPr>
              <a:t>3. ESTUDIO DE MERCADO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711FE8F-640C-A72E-9BEB-AC7652236955}"/>
              </a:ext>
            </a:extLst>
          </p:cNvPr>
          <p:cNvSpPr txBox="1"/>
          <p:nvPr/>
        </p:nvSpPr>
        <p:spPr>
          <a:xfrm>
            <a:off x="6543675" y="2283862"/>
            <a:ext cx="4324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CC00"/>
                </a:solidFill>
              </a:rPr>
              <a:t>DEBILIDADES:</a:t>
            </a:r>
            <a:br>
              <a:rPr lang="es-ES" dirty="0"/>
            </a:br>
            <a:r>
              <a:rPr lang="es-ES" dirty="0"/>
              <a:t>Dificultad de crear una base sólida de usuarios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C850C3D-B4A3-9E3E-196C-9A87B36DBDBE}"/>
              </a:ext>
            </a:extLst>
          </p:cNvPr>
          <p:cNvSpPr txBox="1"/>
          <p:nvPr/>
        </p:nvSpPr>
        <p:spPr>
          <a:xfrm>
            <a:off x="466725" y="4123532"/>
            <a:ext cx="4324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CC00"/>
                </a:solidFill>
              </a:rPr>
              <a:t>OPORTUNIDADES:</a:t>
            </a:r>
          </a:p>
          <a:p>
            <a:r>
              <a:rPr lang="es-ES" dirty="0"/>
              <a:t>Mercado creciente y de reutilización de artículos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2324E87-4BB3-887A-257F-52EAF8EB8159}"/>
              </a:ext>
            </a:extLst>
          </p:cNvPr>
          <p:cNvSpPr txBox="1"/>
          <p:nvPr/>
        </p:nvSpPr>
        <p:spPr>
          <a:xfrm>
            <a:off x="6543675" y="4123532"/>
            <a:ext cx="4324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CC00"/>
                </a:solidFill>
              </a:rPr>
              <a:t>AMENAZAS:</a:t>
            </a:r>
          </a:p>
          <a:p>
            <a:r>
              <a:rPr lang="es-ES" dirty="0"/>
              <a:t>Cambio legislación mercado de segunda mano.</a:t>
            </a:r>
          </a:p>
          <a:p>
            <a:r>
              <a:rPr lang="es-ES" dirty="0"/>
              <a:t>Estafas en las transacciones.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7F2E4DD-EA44-88CA-BFC2-321D3E511178}"/>
              </a:ext>
            </a:extLst>
          </p:cNvPr>
          <p:cNvSpPr txBox="1"/>
          <p:nvPr/>
        </p:nvSpPr>
        <p:spPr>
          <a:xfrm>
            <a:off x="704850" y="2290852"/>
            <a:ext cx="4324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CC00"/>
                </a:solidFill>
              </a:rPr>
              <a:t>FORTALEZAS:</a:t>
            </a:r>
          </a:p>
          <a:p>
            <a:r>
              <a:rPr lang="es-ES" dirty="0"/>
              <a:t>Interfaz intuitiva, amigable y fácil de utilizar</a:t>
            </a:r>
          </a:p>
        </p:txBody>
      </p:sp>
      <p:pic>
        <p:nvPicPr>
          <p:cNvPr id="10" name="Gráfico 9" descr="Brazo musculoso con relleno sólido">
            <a:extLst>
              <a:ext uri="{FF2B5EF4-FFF2-40B4-BE49-F238E27FC236}">
                <a16:creationId xmlns:a16="http://schemas.microsoft.com/office/drawing/2014/main" id="{4DFAED28-4097-8CE5-661A-B239BBA30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350" y="1369462"/>
            <a:ext cx="914400" cy="9144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F53F719-214E-369F-626B-DFB595F130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942" y="1519632"/>
            <a:ext cx="771220" cy="771220"/>
          </a:xfrm>
          <a:prstGeom prst="rect">
            <a:avLst/>
          </a:prstGeom>
        </p:spPr>
      </p:pic>
      <p:pic>
        <p:nvPicPr>
          <p:cNvPr id="14" name="Gráfico 13" descr="Bombilla y equipo con relleno sólido">
            <a:extLst>
              <a:ext uri="{FF2B5EF4-FFF2-40B4-BE49-F238E27FC236}">
                <a16:creationId xmlns:a16="http://schemas.microsoft.com/office/drawing/2014/main" id="{794FA25F-A9C4-9E89-BC18-87945A235C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5350" y="3207192"/>
            <a:ext cx="914400" cy="9144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608EF31A-7969-7354-9F90-16A31BB434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704" y="3355134"/>
            <a:ext cx="766458" cy="766458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BAD3B7F7-9CF7-400D-599F-1108843025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550" y="5452413"/>
            <a:ext cx="2276475" cy="129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384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149</Words>
  <Application>Microsoft Office PowerPoint</Application>
  <PresentationFormat>Panorámica</PresentationFormat>
  <Paragraphs>29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Orbitron</vt:lpstr>
      <vt:lpstr>Tema de Office</vt:lpstr>
      <vt:lpstr>Presentación de PowerPoint</vt:lpstr>
      <vt:lpstr>Presentación de PowerPoint</vt:lpstr>
      <vt:lpstr>2. OBJETIVOS</vt:lpstr>
      <vt:lpstr>3. ESTUDIO DE MERCADO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Josiño Romero</dc:creator>
  <cp:lastModifiedBy>Josiño Romero</cp:lastModifiedBy>
  <cp:revision>7</cp:revision>
  <dcterms:created xsi:type="dcterms:W3CDTF">2023-12-11T18:25:02Z</dcterms:created>
  <dcterms:modified xsi:type="dcterms:W3CDTF">2023-12-12T11:58:45Z</dcterms:modified>
</cp:coreProperties>
</file>