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8" r:id="rId5"/>
    <p:sldId id="259" r:id="rId6"/>
    <p:sldId id="268" r:id="rId7"/>
    <p:sldId id="284" r:id="rId8"/>
    <p:sldId id="287" r:id="rId9"/>
    <p:sldId id="269" r:id="rId10"/>
    <p:sldId id="270" r:id="rId11"/>
    <p:sldId id="286" r:id="rId12"/>
    <p:sldId id="274" r:id="rId13"/>
    <p:sldId id="275" r:id="rId14"/>
    <p:sldId id="276" r:id="rId15"/>
    <p:sldId id="273" r:id="rId16"/>
    <p:sldId id="277" r:id="rId17"/>
    <p:sldId id="265" r:id="rId18"/>
    <p:sldId id="266" r:id="rId19"/>
    <p:sldId id="261" r:id="rId20"/>
    <p:sldId id="262" r:id="rId21"/>
    <p:sldId id="285" r:id="rId22"/>
    <p:sldId id="278" r:id="rId23"/>
    <p:sldId id="279" r:id="rId24"/>
    <p:sldId id="280" r:id="rId25"/>
    <p:sldId id="281" r:id="rId26"/>
    <p:sldId id="282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41EB11B4-74C3-40D7-9CA6-4FBD4C9AC545}">
          <p14:sldIdLst>
            <p14:sldId id="256"/>
            <p14:sldId id="257"/>
            <p14:sldId id="258"/>
          </p14:sldIdLst>
        </p14:section>
        <p14:section name="Strumenti usati per creare l’ambiente di test " id="{7C8CF884-757A-4A93-87F5-C155E49791B3}">
          <p14:sldIdLst>
            <p14:sldId id="288"/>
            <p14:sldId id="259"/>
            <p14:sldId id="268"/>
            <p14:sldId id="284"/>
          </p14:sldIdLst>
        </p14:section>
        <p14:section name="Configurazione rete e siti web" id="{68376E92-1EA8-4C6B-BEF7-DA4FD7D83835}">
          <p14:sldIdLst>
            <p14:sldId id="287"/>
            <p14:sldId id="269"/>
            <p14:sldId id="270"/>
            <p14:sldId id="286"/>
            <p14:sldId id="274"/>
            <p14:sldId id="275"/>
            <p14:sldId id="276"/>
          </p14:sldIdLst>
        </p14:section>
        <p14:section name="Prestazioni e conclusioni" id="{2EBEAD22-104B-4091-979F-63D5021BF21A}">
          <p14:sldIdLst>
            <p14:sldId id="273"/>
            <p14:sldId id="277"/>
            <p14:sldId id="265"/>
            <p14:sldId id="266"/>
            <p14:sldId id="261"/>
            <p14:sldId id="262"/>
            <p14:sldId id="285"/>
            <p14:sldId id="278"/>
            <p14:sldId id="279"/>
            <p14:sldId id="280"/>
            <p14:sldId id="281"/>
            <p14:sldId id="282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le.chini@gmail.com" initials="l" lastIdx="1" clrIdx="0">
    <p:extLst>
      <p:ext uri="{19B8F6BF-5375-455C-9EA6-DF929625EA0E}">
        <p15:presenceInfo xmlns:p15="http://schemas.microsoft.com/office/powerpoint/2012/main" userId="52b4bc0d1d7537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Foglio1!$S$7</c:f>
              <c:strCache>
                <c:ptCount val="1"/>
                <c:pt idx="0">
                  <c:v>Tempo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Foglio1!$R$8:$R$10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Foglio1!$S$8:$S$10</c:f>
              <c:numCache>
                <c:formatCode>General</c:formatCode>
                <c:ptCount val="3"/>
                <c:pt idx="0">
                  <c:v>803</c:v>
                </c:pt>
                <c:pt idx="1">
                  <c:v>862</c:v>
                </c:pt>
                <c:pt idx="2">
                  <c:v>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D-4A1A-BE9C-DD2E9F6E5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952240"/>
        <c:axId val="155950992"/>
      </c:barChart>
      <c:catAx>
        <c:axId val="15595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5950992"/>
        <c:crosses val="autoZero"/>
        <c:auto val="1"/>
        <c:lblAlgn val="ctr"/>
        <c:lblOffset val="100"/>
        <c:noMultiLvlLbl val="0"/>
      </c:catAx>
      <c:valAx>
        <c:axId val="1559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595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Tempo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Foglio1!$S$37:$S$39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Foglio1!$T$37:$T$39</c:f>
              <c:numCache>
                <c:formatCode>General</c:formatCode>
                <c:ptCount val="3"/>
                <c:pt idx="0">
                  <c:v>1230</c:v>
                </c:pt>
                <c:pt idx="1">
                  <c:v>822</c:v>
                </c:pt>
                <c:pt idx="2">
                  <c:v>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0-4FFC-99BC-BECD9C5D4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3583712"/>
        <c:axId val="1673580384"/>
      </c:barChart>
      <c:catAx>
        <c:axId val="167358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3580384"/>
        <c:crosses val="autoZero"/>
        <c:auto val="1"/>
        <c:lblAlgn val="ctr"/>
        <c:lblOffset val="100"/>
        <c:noMultiLvlLbl val="0"/>
      </c:catAx>
      <c:valAx>
        <c:axId val="167358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358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Tempo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Foglio1!$AA$7:$AA$9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Foglio1!$AB$7:$AB$9</c:f>
              <c:numCache>
                <c:formatCode>General</c:formatCode>
                <c:ptCount val="3"/>
                <c:pt idx="0">
                  <c:v>433</c:v>
                </c:pt>
                <c:pt idx="1">
                  <c:v>388</c:v>
                </c:pt>
                <c:pt idx="2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0A-4870-A97B-9BDE4AE05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007839"/>
        <c:axId val="341713487"/>
      </c:barChart>
      <c:catAx>
        <c:axId val="40000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713487"/>
        <c:crosses val="autoZero"/>
        <c:auto val="1"/>
        <c:lblAlgn val="ctr"/>
        <c:lblOffset val="100"/>
        <c:noMultiLvlLbl val="0"/>
      </c:catAx>
      <c:valAx>
        <c:axId val="34171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0007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Global master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Foglio1!$E$30:$G$30</c:f>
              <c:strCache>
                <c:ptCount val="3"/>
                <c:pt idx="0">
                  <c:v>Http2</c:v>
                </c:pt>
                <c:pt idx="1">
                  <c:v>Http3</c:v>
                </c:pt>
                <c:pt idx="2">
                  <c:v>TCP</c:v>
                </c:pt>
              </c:strCache>
            </c:strRef>
          </c:cat>
          <c:val>
            <c:numRef>
              <c:f>Foglio1!$E$31:$G$31</c:f>
              <c:numCache>
                <c:formatCode>General</c:formatCode>
                <c:ptCount val="3"/>
                <c:pt idx="0">
                  <c:v>388</c:v>
                </c:pt>
                <c:pt idx="1">
                  <c:v>433</c:v>
                </c:pt>
                <c:pt idx="2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6-45B1-B1E3-2514C551B3C0}"/>
            </c:ext>
          </c:extLst>
        </c:ser>
        <c:ser>
          <c:idx val="1"/>
          <c:order val="1"/>
          <c:tx>
            <c:v>Eforlad travel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Foglio1!$E$30:$G$30</c:f>
              <c:strCache>
                <c:ptCount val="3"/>
                <c:pt idx="0">
                  <c:v>Http2</c:v>
                </c:pt>
                <c:pt idx="1">
                  <c:v>Http3</c:v>
                </c:pt>
                <c:pt idx="2">
                  <c:v>TCP</c:v>
                </c:pt>
              </c:strCache>
            </c:strRef>
          </c:cat>
          <c:val>
            <c:numRef>
              <c:f>Foglio1!$E$32:$G$32</c:f>
              <c:numCache>
                <c:formatCode>General</c:formatCode>
                <c:ptCount val="3"/>
                <c:pt idx="0">
                  <c:v>822</c:v>
                </c:pt>
                <c:pt idx="1">
                  <c:v>1230</c:v>
                </c:pt>
                <c:pt idx="2">
                  <c:v>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46-45B1-B1E3-2514C551B3C0}"/>
            </c:ext>
          </c:extLst>
        </c:ser>
        <c:ser>
          <c:idx val="2"/>
          <c:order val="2"/>
          <c:tx>
            <c:v>Game of Thrones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Foglio1!$E$30:$G$30</c:f>
              <c:strCache>
                <c:ptCount val="3"/>
                <c:pt idx="0">
                  <c:v>Http2</c:v>
                </c:pt>
                <c:pt idx="1">
                  <c:v>Http3</c:v>
                </c:pt>
                <c:pt idx="2">
                  <c:v>TCP</c:v>
                </c:pt>
              </c:strCache>
            </c:strRef>
          </c:cat>
          <c:val>
            <c:numRef>
              <c:f>Foglio1!$E$33:$G$33</c:f>
              <c:numCache>
                <c:formatCode>General</c:formatCode>
                <c:ptCount val="3"/>
                <c:pt idx="0">
                  <c:v>862</c:v>
                </c:pt>
                <c:pt idx="1">
                  <c:v>803</c:v>
                </c:pt>
                <c:pt idx="2">
                  <c:v>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46-45B1-B1E3-2514C551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0802495"/>
        <c:axId val="1040790847"/>
      </c:barChart>
      <c:catAx>
        <c:axId val="104080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40790847"/>
        <c:crosses val="autoZero"/>
        <c:auto val="1"/>
        <c:lblAlgn val="ctr"/>
        <c:lblOffset val="100"/>
        <c:noMultiLvlLbl val="0"/>
      </c:catAx>
      <c:valAx>
        <c:axId val="104079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4080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Foglio1!$E$110</c:f>
              <c:strCache>
                <c:ptCount val="1"/>
                <c:pt idx="0">
                  <c:v>Performance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Foglio1!$D$111:$D$113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Foglio1!$E$111:$E$113</c:f>
              <c:numCache>
                <c:formatCode>General</c:formatCode>
                <c:ptCount val="3"/>
                <c:pt idx="0">
                  <c:v>87</c:v>
                </c:pt>
                <c:pt idx="1">
                  <c:v>92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9-43B2-AFA9-625BEDB07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4227952"/>
        <c:axId val="1564223376"/>
      </c:barChart>
      <c:catAx>
        <c:axId val="156422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223376"/>
        <c:crosses val="autoZero"/>
        <c:auto val="1"/>
        <c:lblAlgn val="ctr"/>
        <c:lblOffset val="100"/>
        <c:noMultiLvlLbl val="0"/>
      </c:catAx>
      <c:valAx>
        <c:axId val="156422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22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Foglio1!$E$110</c:f>
              <c:strCache>
                <c:ptCount val="1"/>
                <c:pt idx="0">
                  <c:v>Performance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Foglio1!$D$111:$D$113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Foglio1!$E$111:$E$113</c:f>
              <c:numCache>
                <c:formatCode>General</c:formatCode>
                <c:ptCount val="3"/>
                <c:pt idx="0">
                  <c:v>87</c:v>
                </c:pt>
                <c:pt idx="1">
                  <c:v>92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7B-4C0E-AB08-DD74A931A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4227952"/>
        <c:axId val="1564223376"/>
      </c:barChart>
      <c:catAx>
        <c:axId val="156422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223376"/>
        <c:crosses val="autoZero"/>
        <c:auto val="1"/>
        <c:lblAlgn val="ctr"/>
        <c:lblOffset val="100"/>
        <c:noMultiLvlLbl val="0"/>
      </c:catAx>
      <c:valAx>
        <c:axId val="156422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22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Foglio1!$E$124</c:f>
              <c:strCache>
                <c:ptCount val="1"/>
                <c:pt idx="0">
                  <c:v>Performance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Foglio1!$D$125:$D$127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Foglio1!$E$125:$E$127</c:f>
              <c:numCache>
                <c:formatCode>General</c:formatCode>
                <c:ptCount val="3"/>
                <c:pt idx="0">
                  <c:v>97</c:v>
                </c:pt>
                <c:pt idx="1">
                  <c:v>97</c:v>
                </c:pt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2-495F-AFDA-6B2B4901C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7287584"/>
        <c:axId val="1667272608"/>
      </c:barChart>
      <c:catAx>
        <c:axId val="166728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7272608"/>
        <c:crosses val="autoZero"/>
        <c:auto val="1"/>
        <c:lblAlgn val="ctr"/>
        <c:lblOffset val="100"/>
        <c:noMultiLvlLbl val="0"/>
      </c:catAx>
      <c:valAx>
        <c:axId val="166727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728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Performance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Game of Thrones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Foglio1!$D$145:$F$145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Foglio1!$D$146:$F$146</c:f>
              <c:numCache>
                <c:formatCode>General</c:formatCode>
                <c:ptCount val="3"/>
                <c:pt idx="0">
                  <c:v>87</c:v>
                </c:pt>
                <c:pt idx="1">
                  <c:v>92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9-4647-B474-EC77A9DC1D25}"/>
            </c:ext>
          </c:extLst>
        </c:ser>
        <c:ser>
          <c:idx val="1"/>
          <c:order val="1"/>
          <c:tx>
            <c:v>Erforlad travel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Foglio1!$D$145:$F$145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Foglio1!$D$147:$F$147</c:f>
              <c:numCache>
                <c:formatCode>General</c:formatCode>
                <c:ptCount val="3"/>
                <c:pt idx="0">
                  <c:v>73</c:v>
                </c:pt>
                <c:pt idx="1">
                  <c:v>75</c:v>
                </c:pt>
                <c:pt idx="2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E9-4647-B474-EC77A9DC1D25}"/>
            </c:ext>
          </c:extLst>
        </c:ser>
        <c:ser>
          <c:idx val="2"/>
          <c:order val="2"/>
          <c:tx>
            <c:v>Global master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Foglio1!$D$145:$F$145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Foglio1!$D$148:$F$148</c:f>
              <c:numCache>
                <c:formatCode>General</c:formatCode>
                <c:ptCount val="3"/>
                <c:pt idx="0">
                  <c:v>97</c:v>
                </c:pt>
                <c:pt idx="1">
                  <c:v>97</c:v>
                </c:pt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E9-4647-B474-EC77A9DC1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7286752"/>
        <c:axId val="1667273856"/>
      </c:barChart>
      <c:catAx>
        <c:axId val="16672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7273856"/>
        <c:crosses val="autoZero"/>
        <c:auto val="1"/>
        <c:lblAlgn val="ctr"/>
        <c:lblOffset val="100"/>
        <c:noMultiLvlLbl val="0"/>
      </c:catAx>
      <c:valAx>
        <c:axId val="166727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72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10977-DE11-42CF-B3F0-A2DDFEC9CE42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883595-2C5F-4A85-A926-594996ECD075}">
      <dgm:prSet/>
      <dgm:spPr/>
      <dgm:t>
        <a:bodyPr/>
        <a:lstStyle/>
        <a:p>
          <a:r>
            <a:rPr lang="it-IT"/>
            <a:t>Chini Emanuele</a:t>
          </a:r>
          <a:endParaRPr lang="en-US"/>
        </a:p>
      </dgm:t>
    </dgm:pt>
    <dgm:pt modelId="{E305E87E-D16E-4722-9FA5-6E6BE4A1F392}" type="parTrans" cxnId="{233F897E-11C0-4AFE-A362-E527CB45CA25}">
      <dgm:prSet/>
      <dgm:spPr/>
      <dgm:t>
        <a:bodyPr/>
        <a:lstStyle/>
        <a:p>
          <a:endParaRPr lang="en-US"/>
        </a:p>
      </dgm:t>
    </dgm:pt>
    <dgm:pt modelId="{37D7ADD6-61F0-4C7B-9404-2A5E1D99B647}" type="sibTrans" cxnId="{233F897E-11C0-4AFE-A362-E527CB45CA25}">
      <dgm:prSet/>
      <dgm:spPr/>
      <dgm:t>
        <a:bodyPr/>
        <a:lstStyle/>
        <a:p>
          <a:endParaRPr lang="en-US"/>
        </a:p>
      </dgm:t>
    </dgm:pt>
    <dgm:pt modelId="{B249552A-53E4-4847-B98E-AC57A73AFCC9}">
      <dgm:prSet/>
      <dgm:spPr/>
      <dgm:t>
        <a:bodyPr/>
        <a:lstStyle/>
        <a:p>
          <a:r>
            <a:rPr lang="it-IT"/>
            <a:t>Malagò Francesco</a:t>
          </a:r>
          <a:endParaRPr lang="en-US"/>
        </a:p>
      </dgm:t>
    </dgm:pt>
    <dgm:pt modelId="{0CEE5464-EC84-4F44-A7FD-E8C7717C8BA3}" type="parTrans" cxnId="{64DCA4CE-0E85-4205-8EA9-2D890459D190}">
      <dgm:prSet/>
      <dgm:spPr/>
      <dgm:t>
        <a:bodyPr/>
        <a:lstStyle/>
        <a:p>
          <a:endParaRPr lang="en-US"/>
        </a:p>
      </dgm:t>
    </dgm:pt>
    <dgm:pt modelId="{3B2CD182-ECD8-4363-9437-6E7F74908388}" type="sibTrans" cxnId="{64DCA4CE-0E85-4205-8EA9-2D890459D190}">
      <dgm:prSet/>
      <dgm:spPr/>
      <dgm:t>
        <a:bodyPr/>
        <a:lstStyle/>
        <a:p>
          <a:endParaRPr lang="en-US"/>
        </a:p>
      </dgm:t>
    </dgm:pt>
    <dgm:pt modelId="{E4D06A70-38CE-4E4D-9F76-68DA45045A94}">
      <dgm:prSet/>
      <dgm:spPr/>
      <dgm:t>
        <a:bodyPr/>
        <a:lstStyle/>
        <a:p>
          <a:r>
            <a:rPr lang="it-IT"/>
            <a:t>Khelifi Mouez </a:t>
          </a:r>
          <a:endParaRPr lang="en-US"/>
        </a:p>
      </dgm:t>
    </dgm:pt>
    <dgm:pt modelId="{B2363E36-4359-4B2C-BD80-AA0D6BCE3E84}" type="parTrans" cxnId="{03954E29-707A-4335-AA47-59460DB9A665}">
      <dgm:prSet/>
      <dgm:spPr/>
      <dgm:t>
        <a:bodyPr/>
        <a:lstStyle/>
        <a:p>
          <a:endParaRPr lang="en-US"/>
        </a:p>
      </dgm:t>
    </dgm:pt>
    <dgm:pt modelId="{6500504A-B2F9-4D32-AF7D-03F439762904}" type="sibTrans" cxnId="{03954E29-707A-4335-AA47-59460DB9A665}">
      <dgm:prSet/>
      <dgm:spPr/>
      <dgm:t>
        <a:bodyPr/>
        <a:lstStyle/>
        <a:p>
          <a:endParaRPr lang="en-US"/>
        </a:p>
      </dgm:t>
    </dgm:pt>
    <dgm:pt modelId="{26E2DBB8-0214-48CC-AE2F-648B68EDAA79}" type="pres">
      <dgm:prSet presAssocID="{42910977-DE11-42CF-B3F0-A2DDFEC9CE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E40D3A-F61F-4470-B4EE-4FDB5C10EE9D}" type="pres">
      <dgm:prSet presAssocID="{01883595-2C5F-4A85-A926-594996ECD075}" presName="hierRoot1" presStyleCnt="0"/>
      <dgm:spPr/>
    </dgm:pt>
    <dgm:pt modelId="{76FD0D53-48F0-4E97-92FA-E238289470A2}" type="pres">
      <dgm:prSet presAssocID="{01883595-2C5F-4A85-A926-594996ECD075}" presName="composite" presStyleCnt="0"/>
      <dgm:spPr/>
    </dgm:pt>
    <dgm:pt modelId="{8FCDD413-C176-4A0D-B31B-55094EF4EBEA}" type="pres">
      <dgm:prSet presAssocID="{01883595-2C5F-4A85-A926-594996ECD075}" presName="background" presStyleLbl="node0" presStyleIdx="0" presStyleCnt="3"/>
      <dgm:spPr/>
    </dgm:pt>
    <dgm:pt modelId="{0681D010-55BB-4E59-B1CD-B57B67A8A079}" type="pres">
      <dgm:prSet presAssocID="{01883595-2C5F-4A85-A926-594996ECD075}" presName="text" presStyleLbl="fgAcc0" presStyleIdx="0" presStyleCnt="3">
        <dgm:presLayoutVars>
          <dgm:chPref val="3"/>
        </dgm:presLayoutVars>
      </dgm:prSet>
      <dgm:spPr/>
    </dgm:pt>
    <dgm:pt modelId="{887DC0C5-AB38-4DE4-9E15-962C182DA549}" type="pres">
      <dgm:prSet presAssocID="{01883595-2C5F-4A85-A926-594996ECD075}" presName="hierChild2" presStyleCnt="0"/>
      <dgm:spPr/>
    </dgm:pt>
    <dgm:pt modelId="{A9301383-C644-4514-87F9-095F7D319E18}" type="pres">
      <dgm:prSet presAssocID="{B249552A-53E4-4847-B98E-AC57A73AFCC9}" presName="hierRoot1" presStyleCnt="0"/>
      <dgm:spPr/>
    </dgm:pt>
    <dgm:pt modelId="{4F273DA2-8114-462E-95FF-BF30042CD21F}" type="pres">
      <dgm:prSet presAssocID="{B249552A-53E4-4847-B98E-AC57A73AFCC9}" presName="composite" presStyleCnt="0"/>
      <dgm:spPr/>
    </dgm:pt>
    <dgm:pt modelId="{58EB56F3-77D0-42EB-A86C-30DC5239BB8E}" type="pres">
      <dgm:prSet presAssocID="{B249552A-53E4-4847-B98E-AC57A73AFCC9}" presName="background" presStyleLbl="node0" presStyleIdx="1" presStyleCnt="3"/>
      <dgm:spPr/>
    </dgm:pt>
    <dgm:pt modelId="{C56331CF-00F3-4149-8E23-7EEE7F9757CB}" type="pres">
      <dgm:prSet presAssocID="{B249552A-53E4-4847-B98E-AC57A73AFCC9}" presName="text" presStyleLbl="fgAcc0" presStyleIdx="1" presStyleCnt="3">
        <dgm:presLayoutVars>
          <dgm:chPref val="3"/>
        </dgm:presLayoutVars>
      </dgm:prSet>
      <dgm:spPr/>
    </dgm:pt>
    <dgm:pt modelId="{9C71C7D2-CE5C-43BE-BCAD-EEDAC81C8BC7}" type="pres">
      <dgm:prSet presAssocID="{B249552A-53E4-4847-B98E-AC57A73AFCC9}" presName="hierChild2" presStyleCnt="0"/>
      <dgm:spPr/>
    </dgm:pt>
    <dgm:pt modelId="{776FA273-FAD3-43B8-89C2-CF238E8A3F02}" type="pres">
      <dgm:prSet presAssocID="{E4D06A70-38CE-4E4D-9F76-68DA45045A94}" presName="hierRoot1" presStyleCnt="0"/>
      <dgm:spPr/>
    </dgm:pt>
    <dgm:pt modelId="{90527886-CFF7-4E13-89DE-F2231B8FD90F}" type="pres">
      <dgm:prSet presAssocID="{E4D06A70-38CE-4E4D-9F76-68DA45045A94}" presName="composite" presStyleCnt="0"/>
      <dgm:spPr/>
    </dgm:pt>
    <dgm:pt modelId="{B0143956-00F6-4C70-8ECB-5E42EAC8F506}" type="pres">
      <dgm:prSet presAssocID="{E4D06A70-38CE-4E4D-9F76-68DA45045A94}" presName="background" presStyleLbl="node0" presStyleIdx="2" presStyleCnt="3"/>
      <dgm:spPr/>
    </dgm:pt>
    <dgm:pt modelId="{8928CCEC-62CE-4886-A25A-ACBEDDEE1C6B}" type="pres">
      <dgm:prSet presAssocID="{E4D06A70-38CE-4E4D-9F76-68DA45045A94}" presName="text" presStyleLbl="fgAcc0" presStyleIdx="2" presStyleCnt="3">
        <dgm:presLayoutVars>
          <dgm:chPref val="3"/>
        </dgm:presLayoutVars>
      </dgm:prSet>
      <dgm:spPr/>
    </dgm:pt>
    <dgm:pt modelId="{1FFA8EA0-04D2-4FB1-83D7-7451BF440A8C}" type="pres">
      <dgm:prSet presAssocID="{E4D06A70-38CE-4E4D-9F76-68DA45045A94}" presName="hierChild2" presStyleCnt="0"/>
      <dgm:spPr/>
    </dgm:pt>
  </dgm:ptLst>
  <dgm:cxnLst>
    <dgm:cxn modelId="{03954E29-707A-4335-AA47-59460DB9A665}" srcId="{42910977-DE11-42CF-B3F0-A2DDFEC9CE42}" destId="{E4D06A70-38CE-4E4D-9F76-68DA45045A94}" srcOrd="2" destOrd="0" parTransId="{B2363E36-4359-4B2C-BD80-AA0D6BCE3E84}" sibTransId="{6500504A-B2F9-4D32-AF7D-03F439762904}"/>
    <dgm:cxn modelId="{664CA835-B64B-4432-940C-002021D89232}" type="presOf" srcId="{B249552A-53E4-4847-B98E-AC57A73AFCC9}" destId="{C56331CF-00F3-4149-8E23-7EEE7F9757CB}" srcOrd="0" destOrd="0" presId="urn:microsoft.com/office/officeart/2005/8/layout/hierarchy1"/>
    <dgm:cxn modelId="{56C52B68-217E-4664-9031-2482EFA52A2C}" type="presOf" srcId="{42910977-DE11-42CF-B3F0-A2DDFEC9CE42}" destId="{26E2DBB8-0214-48CC-AE2F-648B68EDAA79}" srcOrd="0" destOrd="0" presId="urn:microsoft.com/office/officeart/2005/8/layout/hierarchy1"/>
    <dgm:cxn modelId="{232AFB51-05B4-43B6-8678-3B27ACB34946}" type="presOf" srcId="{01883595-2C5F-4A85-A926-594996ECD075}" destId="{0681D010-55BB-4E59-B1CD-B57B67A8A079}" srcOrd="0" destOrd="0" presId="urn:microsoft.com/office/officeart/2005/8/layout/hierarchy1"/>
    <dgm:cxn modelId="{233F897E-11C0-4AFE-A362-E527CB45CA25}" srcId="{42910977-DE11-42CF-B3F0-A2DDFEC9CE42}" destId="{01883595-2C5F-4A85-A926-594996ECD075}" srcOrd="0" destOrd="0" parTransId="{E305E87E-D16E-4722-9FA5-6E6BE4A1F392}" sibTransId="{37D7ADD6-61F0-4C7B-9404-2A5E1D99B647}"/>
    <dgm:cxn modelId="{73A95ABF-EA4F-4EF1-BEBB-FC8805FCF62C}" type="presOf" srcId="{E4D06A70-38CE-4E4D-9F76-68DA45045A94}" destId="{8928CCEC-62CE-4886-A25A-ACBEDDEE1C6B}" srcOrd="0" destOrd="0" presId="urn:microsoft.com/office/officeart/2005/8/layout/hierarchy1"/>
    <dgm:cxn modelId="{64DCA4CE-0E85-4205-8EA9-2D890459D190}" srcId="{42910977-DE11-42CF-B3F0-A2DDFEC9CE42}" destId="{B249552A-53E4-4847-B98E-AC57A73AFCC9}" srcOrd="1" destOrd="0" parTransId="{0CEE5464-EC84-4F44-A7FD-E8C7717C8BA3}" sibTransId="{3B2CD182-ECD8-4363-9437-6E7F74908388}"/>
    <dgm:cxn modelId="{43C5B79A-95F5-423C-BCC8-8BEEFA91BB01}" type="presParOf" srcId="{26E2DBB8-0214-48CC-AE2F-648B68EDAA79}" destId="{F5E40D3A-F61F-4470-B4EE-4FDB5C10EE9D}" srcOrd="0" destOrd="0" presId="urn:microsoft.com/office/officeart/2005/8/layout/hierarchy1"/>
    <dgm:cxn modelId="{209D5C32-9AD0-49ED-A91F-3AE9005E10A7}" type="presParOf" srcId="{F5E40D3A-F61F-4470-B4EE-4FDB5C10EE9D}" destId="{76FD0D53-48F0-4E97-92FA-E238289470A2}" srcOrd="0" destOrd="0" presId="urn:microsoft.com/office/officeart/2005/8/layout/hierarchy1"/>
    <dgm:cxn modelId="{75AD0DA1-BE5A-403B-94AD-FB362751189F}" type="presParOf" srcId="{76FD0D53-48F0-4E97-92FA-E238289470A2}" destId="{8FCDD413-C176-4A0D-B31B-55094EF4EBEA}" srcOrd="0" destOrd="0" presId="urn:microsoft.com/office/officeart/2005/8/layout/hierarchy1"/>
    <dgm:cxn modelId="{81F4713C-1A60-47AF-A602-97D91EF33BB1}" type="presParOf" srcId="{76FD0D53-48F0-4E97-92FA-E238289470A2}" destId="{0681D010-55BB-4E59-B1CD-B57B67A8A079}" srcOrd="1" destOrd="0" presId="urn:microsoft.com/office/officeart/2005/8/layout/hierarchy1"/>
    <dgm:cxn modelId="{DBC65C04-09B0-4B9F-9099-3B86E0CB9E7C}" type="presParOf" srcId="{F5E40D3A-F61F-4470-B4EE-4FDB5C10EE9D}" destId="{887DC0C5-AB38-4DE4-9E15-962C182DA549}" srcOrd="1" destOrd="0" presId="urn:microsoft.com/office/officeart/2005/8/layout/hierarchy1"/>
    <dgm:cxn modelId="{52B715F3-00F6-4E66-8A51-F889DBDEA503}" type="presParOf" srcId="{26E2DBB8-0214-48CC-AE2F-648B68EDAA79}" destId="{A9301383-C644-4514-87F9-095F7D319E18}" srcOrd="1" destOrd="0" presId="urn:microsoft.com/office/officeart/2005/8/layout/hierarchy1"/>
    <dgm:cxn modelId="{784BBDA9-60D9-4ABD-BA3E-7DFCF1FDA486}" type="presParOf" srcId="{A9301383-C644-4514-87F9-095F7D319E18}" destId="{4F273DA2-8114-462E-95FF-BF30042CD21F}" srcOrd="0" destOrd="0" presId="urn:microsoft.com/office/officeart/2005/8/layout/hierarchy1"/>
    <dgm:cxn modelId="{CCA04B8D-FE7B-46B7-9D56-72A9265BBDE7}" type="presParOf" srcId="{4F273DA2-8114-462E-95FF-BF30042CD21F}" destId="{58EB56F3-77D0-42EB-A86C-30DC5239BB8E}" srcOrd="0" destOrd="0" presId="urn:microsoft.com/office/officeart/2005/8/layout/hierarchy1"/>
    <dgm:cxn modelId="{1DD4D5FE-EA0D-4743-A2A5-86C8C3B2B2A0}" type="presParOf" srcId="{4F273DA2-8114-462E-95FF-BF30042CD21F}" destId="{C56331CF-00F3-4149-8E23-7EEE7F9757CB}" srcOrd="1" destOrd="0" presId="urn:microsoft.com/office/officeart/2005/8/layout/hierarchy1"/>
    <dgm:cxn modelId="{8CDD5BBE-7BFD-4C05-A139-CA946B0C8C7F}" type="presParOf" srcId="{A9301383-C644-4514-87F9-095F7D319E18}" destId="{9C71C7D2-CE5C-43BE-BCAD-EEDAC81C8BC7}" srcOrd="1" destOrd="0" presId="urn:microsoft.com/office/officeart/2005/8/layout/hierarchy1"/>
    <dgm:cxn modelId="{6D9D78F1-C634-43EA-981C-4D2C7555445A}" type="presParOf" srcId="{26E2DBB8-0214-48CC-AE2F-648B68EDAA79}" destId="{776FA273-FAD3-43B8-89C2-CF238E8A3F02}" srcOrd="2" destOrd="0" presId="urn:microsoft.com/office/officeart/2005/8/layout/hierarchy1"/>
    <dgm:cxn modelId="{7220BB9F-4C3F-4E35-9471-75993665D622}" type="presParOf" srcId="{776FA273-FAD3-43B8-89C2-CF238E8A3F02}" destId="{90527886-CFF7-4E13-89DE-F2231B8FD90F}" srcOrd="0" destOrd="0" presId="urn:microsoft.com/office/officeart/2005/8/layout/hierarchy1"/>
    <dgm:cxn modelId="{3E74AB7A-99B1-4EE6-BF06-1DA01ABDDE30}" type="presParOf" srcId="{90527886-CFF7-4E13-89DE-F2231B8FD90F}" destId="{B0143956-00F6-4C70-8ECB-5E42EAC8F506}" srcOrd="0" destOrd="0" presId="urn:microsoft.com/office/officeart/2005/8/layout/hierarchy1"/>
    <dgm:cxn modelId="{33B43387-37F1-4F03-92ED-4E4307D91C69}" type="presParOf" srcId="{90527886-CFF7-4E13-89DE-F2231B8FD90F}" destId="{8928CCEC-62CE-4886-A25A-ACBEDDEE1C6B}" srcOrd="1" destOrd="0" presId="urn:microsoft.com/office/officeart/2005/8/layout/hierarchy1"/>
    <dgm:cxn modelId="{E147D43C-411D-41DE-8C05-05D20F0F9C5D}" type="presParOf" srcId="{776FA273-FAD3-43B8-89C2-CF238E8A3F02}" destId="{1FFA8EA0-04D2-4FB1-83D7-7451BF440A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BE4FF-7CB8-4768-BE81-ABE4C22CC6E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319FCA-7526-4679-8698-313A52988938}">
      <dgm:prSet/>
      <dgm:spPr/>
      <dgm:t>
        <a:bodyPr/>
        <a:lstStyle/>
        <a:p>
          <a:r>
            <a:rPr lang="it-IT" dirty="0" err="1"/>
            <a:t>Duckdns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permette di associare un indirizzo IP a scelta collegandolo con un indirizzo DNS attraverso il sotto dominio duckdns.org</a:t>
          </a:r>
          <a:endParaRPr lang="en-US" dirty="0"/>
        </a:p>
      </dgm:t>
    </dgm:pt>
    <dgm:pt modelId="{B23CAB34-87F0-4118-9A3A-BC6EAC89EE2C}" type="parTrans" cxnId="{468EE366-C85A-4D3E-BF0E-FA8CC8BBA050}">
      <dgm:prSet/>
      <dgm:spPr/>
      <dgm:t>
        <a:bodyPr/>
        <a:lstStyle/>
        <a:p>
          <a:endParaRPr lang="en-US"/>
        </a:p>
      </dgm:t>
    </dgm:pt>
    <dgm:pt modelId="{2AD44BDD-507A-453E-AC24-1CD9854EB248}" type="sibTrans" cxnId="{468EE366-C85A-4D3E-BF0E-FA8CC8BBA050}">
      <dgm:prSet/>
      <dgm:spPr/>
      <dgm:t>
        <a:bodyPr/>
        <a:lstStyle/>
        <a:p>
          <a:endParaRPr lang="en-US"/>
        </a:p>
      </dgm:t>
    </dgm:pt>
    <dgm:pt modelId="{D1A6B111-8ED1-4AFD-991F-885CA2853E0F}">
      <dgm:prSet/>
      <dgm:spPr/>
      <dgm:t>
        <a:bodyPr/>
        <a:lstStyle/>
        <a:p>
          <a:r>
            <a:rPr lang="it-IT" dirty="0" err="1"/>
            <a:t>Xming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server grafico che permette di visualizzare su Windows le distribuzioni di Linux </a:t>
          </a:r>
          <a:endParaRPr lang="en-US" dirty="0"/>
        </a:p>
      </dgm:t>
    </dgm:pt>
    <dgm:pt modelId="{430E2E34-BA6C-46EB-9243-93CE3C31F5BD}" type="parTrans" cxnId="{A4F69D0C-D411-4F50-9A77-745FB290BFFF}">
      <dgm:prSet/>
      <dgm:spPr/>
      <dgm:t>
        <a:bodyPr/>
        <a:lstStyle/>
        <a:p>
          <a:endParaRPr lang="en-US"/>
        </a:p>
      </dgm:t>
    </dgm:pt>
    <dgm:pt modelId="{73FF4378-093B-47E4-BBFB-9F079C18D67B}" type="sibTrans" cxnId="{A4F69D0C-D411-4F50-9A77-745FB290BFFF}">
      <dgm:prSet/>
      <dgm:spPr/>
      <dgm:t>
        <a:bodyPr/>
        <a:lstStyle/>
        <a:p>
          <a:endParaRPr lang="en-US"/>
        </a:p>
      </dgm:t>
    </dgm:pt>
    <dgm:pt modelId="{400D70CA-7B95-4557-A455-D2C9B45DFA04}">
      <dgm:prSet/>
      <dgm:spPr/>
      <dgm:t>
        <a:bodyPr/>
        <a:lstStyle/>
        <a:p>
          <a:r>
            <a:rPr lang="it-IT" dirty="0" err="1"/>
            <a:t>Putty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serve per potere accedere via SSH alla nostra macchina (virtuale) Linux direttamente da Windows</a:t>
          </a:r>
          <a:endParaRPr lang="en-US" dirty="0"/>
        </a:p>
      </dgm:t>
    </dgm:pt>
    <dgm:pt modelId="{E84D81F4-BDEA-48B2-88B7-E82D936B319B}" type="parTrans" cxnId="{5216E175-9278-43F0-914F-37B22D626DC9}">
      <dgm:prSet/>
      <dgm:spPr/>
      <dgm:t>
        <a:bodyPr/>
        <a:lstStyle/>
        <a:p>
          <a:endParaRPr lang="en-US"/>
        </a:p>
      </dgm:t>
    </dgm:pt>
    <dgm:pt modelId="{038F193C-BF52-4E32-B42A-0ED3DDB7CD41}" type="sibTrans" cxnId="{5216E175-9278-43F0-914F-37B22D626DC9}">
      <dgm:prSet/>
      <dgm:spPr/>
      <dgm:t>
        <a:bodyPr/>
        <a:lstStyle/>
        <a:p>
          <a:endParaRPr lang="en-US"/>
        </a:p>
      </dgm:t>
    </dgm:pt>
    <dgm:pt modelId="{A82031D1-CFAC-4B8E-BBE6-64EAABF27651}" type="pres">
      <dgm:prSet presAssocID="{270BE4FF-7CB8-4768-BE81-ABE4C22CC6EB}" presName="vert0" presStyleCnt="0">
        <dgm:presLayoutVars>
          <dgm:dir/>
          <dgm:animOne val="branch"/>
          <dgm:animLvl val="lvl"/>
        </dgm:presLayoutVars>
      </dgm:prSet>
      <dgm:spPr/>
    </dgm:pt>
    <dgm:pt modelId="{7F0F8B57-1DC2-445D-BD07-0474B6D4B31B}" type="pres">
      <dgm:prSet presAssocID="{2C319FCA-7526-4679-8698-313A52988938}" presName="thickLine" presStyleLbl="alignNode1" presStyleIdx="0" presStyleCnt="3"/>
      <dgm:spPr/>
    </dgm:pt>
    <dgm:pt modelId="{6DB0E9FA-6CFA-43BA-8A8E-B38C73B4389C}" type="pres">
      <dgm:prSet presAssocID="{2C319FCA-7526-4679-8698-313A52988938}" presName="horz1" presStyleCnt="0"/>
      <dgm:spPr/>
    </dgm:pt>
    <dgm:pt modelId="{465E0A6C-7F86-45E9-AE0D-F4DB97402CB2}" type="pres">
      <dgm:prSet presAssocID="{2C319FCA-7526-4679-8698-313A52988938}" presName="tx1" presStyleLbl="revTx" presStyleIdx="0" presStyleCnt="3"/>
      <dgm:spPr/>
    </dgm:pt>
    <dgm:pt modelId="{1956E00B-4AA6-4F84-A4D7-248D464EA128}" type="pres">
      <dgm:prSet presAssocID="{2C319FCA-7526-4679-8698-313A52988938}" presName="vert1" presStyleCnt="0"/>
      <dgm:spPr/>
    </dgm:pt>
    <dgm:pt modelId="{C789902D-4872-4B66-8AEA-C4487A650842}" type="pres">
      <dgm:prSet presAssocID="{D1A6B111-8ED1-4AFD-991F-885CA2853E0F}" presName="thickLine" presStyleLbl="alignNode1" presStyleIdx="1" presStyleCnt="3"/>
      <dgm:spPr/>
    </dgm:pt>
    <dgm:pt modelId="{EA4AC635-941F-41E0-B361-5CF4D660A224}" type="pres">
      <dgm:prSet presAssocID="{D1A6B111-8ED1-4AFD-991F-885CA2853E0F}" presName="horz1" presStyleCnt="0"/>
      <dgm:spPr/>
    </dgm:pt>
    <dgm:pt modelId="{93C41B4E-4DEF-49F2-970B-B33F77D07CD0}" type="pres">
      <dgm:prSet presAssocID="{D1A6B111-8ED1-4AFD-991F-885CA2853E0F}" presName="tx1" presStyleLbl="revTx" presStyleIdx="1" presStyleCnt="3"/>
      <dgm:spPr/>
    </dgm:pt>
    <dgm:pt modelId="{4A4936BB-CC42-4C30-ADF4-7C40A80B0094}" type="pres">
      <dgm:prSet presAssocID="{D1A6B111-8ED1-4AFD-991F-885CA2853E0F}" presName="vert1" presStyleCnt="0"/>
      <dgm:spPr/>
    </dgm:pt>
    <dgm:pt modelId="{9136696F-0906-4B94-819C-432117D153F3}" type="pres">
      <dgm:prSet presAssocID="{400D70CA-7B95-4557-A455-D2C9B45DFA04}" presName="thickLine" presStyleLbl="alignNode1" presStyleIdx="2" presStyleCnt="3"/>
      <dgm:spPr/>
    </dgm:pt>
    <dgm:pt modelId="{8894A30A-11D5-4DD1-A70A-22DAE4C3279F}" type="pres">
      <dgm:prSet presAssocID="{400D70CA-7B95-4557-A455-D2C9B45DFA04}" presName="horz1" presStyleCnt="0"/>
      <dgm:spPr/>
    </dgm:pt>
    <dgm:pt modelId="{1D5A8D26-E22F-422E-9812-E9614E707620}" type="pres">
      <dgm:prSet presAssocID="{400D70CA-7B95-4557-A455-D2C9B45DFA04}" presName="tx1" presStyleLbl="revTx" presStyleIdx="2" presStyleCnt="3"/>
      <dgm:spPr/>
    </dgm:pt>
    <dgm:pt modelId="{671D17B0-BBF9-4D55-97F5-A54DA0264AA3}" type="pres">
      <dgm:prSet presAssocID="{400D70CA-7B95-4557-A455-D2C9B45DFA04}" presName="vert1" presStyleCnt="0"/>
      <dgm:spPr/>
    </dgm:pt>
  </dgm:ptLst>
  <dgm:cxnLst>
    <dgm:cxn modelId="{A4F69D0C-D411-4F50-9A77-745FB290BFFF}" srcId="{270BE4FF-7CB8-4768-BE81-ABE4C22CC6EB}" destId="{D1A6B111-8ED1-4AFD-991F-885CA2853E0F}" srcOrd="1" destOrd="0" parTransId="{430E2E34-BA6C-46EB-9243-93CE3C31F5BD}" sibTransId="{73FF4378-093B-47E4-BBFB-9F079C18D67B}"/>
    <dgm:cxn modelId="{DEFE7021-D677-454A-BE88-8612574094B0}" type="presOf" srcId="{400D70CA-7B95-4557-A455-D2C9B45DFA04}" destId="{1D5A8D26-E22F-422E-9812-E9614E707620}" srcOrd="0" destOrd="0" presId="urn:microsoft.com/office/officeart/2008/layout/LinedList"/>
    <dgm:cxn modelId="{468EE366-C85A-4D3E-BF0E-FA8CC8BBA050}" srcId="{270BE4FF-7CB8-4768-BE81-ABE4C22CC6EB}" destId="{2C319FCA-7526-4679-8698-313A52988938}" srcOrd="0" destOrd="0" parTransId="{B23CAB34-87F0-4118-9A3A-BC6EAC89EE2C}" sibTransId="{2AD44BDD-507A-453E-AC24-1CD9854EB248}"/>
    <dgm:cxn modelId="{5216E175-9278-43F0-914F-37B22D626DC9}" srcId="{270BE4FF-7CB8-4768-BE81-ABE4C22CC6EB}" destId="{400D70CA-7B95-4557-A455-D2C9B45DFA04}" srcOrd="2" destOrd="0" parTransId="{E84D81F4-BDEA-48B2-88B7-E82D936B319B}" sibTransId="{038F193C-BF52-4E32-B42A-0ED3DDB7CD41}"/>
    <dgm:cxn modelId="{F9D1D298-9FD5-472F-9E1B-78564947BA9F}" type="presOf" srcId="{270BE4FF-7CB8-4768-BE81-ABE4C22CC6EB}" destId="{A82031D1-CFAC-4B8E-BBE6-64EAABF27651}" srcOrd="0" destOrd="0" presId="urn:microsoft.com/office/officeart/2008/layout/LinedList"/>
    <dgm:cxn modelId="{53EBCFA4-57E4-4745-96D3-D9BB89978FA2}" type="presOf" srcId="{D1A6B111-8ED1-4AFD-991F-885CA2853E0F}" destId="{93C41B4E-4DEF-49F2-970B-B33F77D07CD0}" srcOrd="0" destOrd="0" presId="urn:microsoft.com/office/officeart/2008/layout/LinedList"/>
    <dgm:cxn modelId="{9BB73BF2-E89B-42AF-B061-70CE28F163B8}" type="presOf" srcId="{2C319FCA-7526-4679-8698-313A52988938}" destId="{465E0A6C-7F86-45E9-AE0D-F4DB97402CB2}" srcOrd="0" destOrd="0" presId="urn:microsoft.com/office/officeart/2008/layout/LinedList"/>
    <dgm:cxn modelId="{7DE5328F-4E49-45D3-8973-D15D29A0DA16}" type="presParOf" srcId="{A82031D1-CFAC-4B8E-BBE6-64EAABF27651}" destId="{7F0F8B57-1DC2-445D-BD07-0474B6D4B31B}" srcOrd="0" destOrd="0" presId="urn:microsoft.com/office/officeart/2008/layout/LinedList"/>
    <dgm:cxn modelId="{B9CD4175-3E37-4FA9-9BD4-A3EFFA774EA8}" type="presParOf" srcId="{A82031D1-CFAC-4B8E-BBE6-64EAABF27651}" destId="{6DB0E9FA-6CFA-43BA-8A8E-B38C73B4389C}" srcOrd="1" destOrd="0" presId="urn:microsoft.com/office/officeart/2008/layout/LinedList"/>
    <dgm:cxn modelId="{8C69ED3C-010A-4F05-8430-64E2494BD2B2}" type="presParOf" srcId="{6DB0E9FA-6CFA-43BA-8A8E-B38C73B4389C}" destId="{465E0A6C-7F86-45E9-AE0D-F4DB97402CB2}" srcOrd="0" destOrd="0" presId="urn:microsoft.com/office/officeart/2008/layout/LinedList"/>
    <dgm:cxn modelId="{5BE5A270-C11D-43A7-8903-C28CF64034C3}" type="presParOf" srcId="{6DB0E9FA-6CFA-43BA-8A8E-B38C73B4389C}" destId="{1956E00B-4AA6-4F84-A4D7-248D464EA128}" srcOrd="1" destOrd="0" presId="urn:microsoft.com/office/officeart/2008/layout/LinedList"/>
    <dgm:cxn modelId="{023A31DD-96F4-4C78-A2E0-3A715D9B93CD}" type="presParOf" srcId="{A82031D1-CFAC-4B8E-BBE6-64EAABF27651}" destId="{C789902D-4872-4B66-8AEA-C4487A650842}" srcOrd="2" destOrd="0" presId="urn:microsoft.com/office/officeart/2008/layout/LinedList"/>
    <dgm:cxn modelId="{9CC225D3-4851-45C6-94B9-157DB9291531}" type="presParOf" srcId="{A82031D1-CFAC-4B8E-BBE6-64EAABF27651}" destId="{EA4AC635-941F-41E0-B361-5CF4D660A224}" srcOrd="3" destOrd="0" presId="urn:microsoft.com/office/officeart/2008/layout/LinedList"/>
    <dgm:cxn modelId="{B10F867B-A58F-451A-872D-4A4C319E61BA}" type="presParOf" srcId="{EA4AC635-941F-41E0-B361-5CF4D660A224}" destId="{93C41B4E-4DEF-49F2-970B-B33F77D07CD0}" srcOrd="0" destOrd="0" presId="urn:microsoft.com/office/officeart/2008/layout/LinedList"/>
    <dgm:cxn modelId="{0C45AD18-EDFA-429D-9567-B62DBF4D1572}" type="presParOf" srcId="{EA4AC635-941F-41E0-B361-5CF4D660A224}" destId="{4A4936BB-CC42-4C30-ADF4-7C40A80B0094}" srcOrd="1" destOrd="0" presId="urn:microsoft.com/office/officeart/2008/layout/LinedList"/>
    <dgm:cxn modelId="{6265D010-AC04-48A1-9294-207B8673156B}" type="presParOf" srcId="{A82031D1-CFAC-4B8E-BBE6-64EAABF27651}" destId="{9136696F-0906-4B94-819C-432117D153F3}" srcOrd="4" destOrd="0" presId="urn:microsoft.com/office/officeart/2008/layout/LinedList"/>
    <dgm:cxn modelId="{9A287E87-5D35-4C13-81DE-1722C8B58534}" type="presParOf" srcId="{A82031D1-CFAC-4B8E-BBE6-64EAABF27651}" destId="{8894A30A-11D5-4DD1-A70A-22DAE4C3279F}" srcOrd="5" destOrd="0" presId="urn:microsoft.com/office/officeart/2008/layout/LinedList"/>
    <dgm:cxn modelId="{B305C995-48DA-41EF-98F0-AA33BDC88AD6}" type="presParOf" srcId="{8894A30A-11D5-4DD1-A70A-22DAE4C3279F}" destId="{1D5A8D26-E22F-422E-9812-E9614E707620}" srcOrd="0" destOrd="0" presId="urn:microsoft.com/office/officeart/2008/layout/LinedList"/>
    <dgm:cxn modelId="{41A7B0F4-C111-4452-8140-D8166682D1C4}" type="presParOf" srcId="{8894A30A-11D5-4DD1-A70A-22DAE4C3279F}" destId="{671D17B0-BBF9-4D55-97F5-A54DA0264A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BE4FF-7CB8-4768-BE81-ABE4C22CC6E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19FCA-7526-4679-8698-313A52988938}">
      <dgm:prSet custT="1"/>
      <dgm:spPr/>
      <dgm:t>
        <a:bodyPr/>
        <a:lstStyle/>
        <a:p>
          <a:r>
            <a:rPr lang="it-IT" sz="2600" dirty="0"/>
            <a:t>Lighthouse </a:t>
          </a:r>
          <a:r>
            <a:rPr lang="it-IT" sz="2600" dirty="0">
              <a:sym typeface="Wingdings" panose="05000000000000000000" pitchFamily="2" charset="2"/>
            </a:rPr>
            <a:t> strumento open-source per aumentare e testare la qualità di una pagina web </a:t>
          </a:r>
          <a:endParaRPr lang="en-US" sz="2600" dirty="0"/>
        </a:p>
      </dgm:t>
    </dgm:pt>
    <dgm:pt modelId="{B23CAB34-87F0-4118-9A3A-BC6EAC89EE2C}" type="parTrans" cxnId="{468EE366-C85A-4D3E-BF0E-FA8CC8BBA050}">
      <dgm:prSet/>
      <dgm:spPr/>
      <dgm:t>
        <a:bodyPr/>
        <a:lstStyle/>
        <a:p>
          <a:endParaRPr lang="en-US"/>
        </a:p>
      </dgm:t>
    </dgm:pt>
    <dgm:pt modelId="{2AD44BDD-507A-453E-AC24-1CD9854EB248}" type="sibTrans" cxnId="{468EE366-C85A-4D3E-BF0E-FA8CC8BBA050}">
      <dgm:prSet/>
      <dgm:spPr/>
      <dgm:t>
        <a:bodyPr/>
        <a:lstStyle/>
        <a:p>
          <a:endParaRPr lang="en-US"/>
        </a:p>
      </dgm:t>
    </dgm:pt>
    <dgm:pt modelId="{AA006E7E-1A62-41A1-B6E6-837A476380B9}">
      <dgm:prSet custT="1"/>
      <dgm:spPr/>
      <dgm:t>
        <a:bodyPr/>
        <a:lstStyle/>
        <a:p>
          <a:r>
            <a:rPr lang="it-IT" sz="2600" dirty="0" err="1">
              <a:sym typeface="Wingdings" panose="05000000000000000000" pitchFamily="2" charset="2"/>
            </a:rPr>
            <a:t>Virtualbox</a:t>
          </a:r>
          <a:r>
            <a:rPr lang="it-IT" sz="2600" dirty="0">
              <a:sym typeface="Wingdings" panose="05000000000000000000" pitchFamily="2" charset="2"/>
            </a:rPr>
            <a:t>  software per l’esecuzione di macchine virtuali</a:t>
          </a:r>
        </a:p>
      </dgm:t>
    </dgm:pt>
    <dgm:pt modelId="{848C5001-5DFE-4879-B491-AF349FF6060A}" type="parTrans" cxnId="{DDCF7291-1BE1-4BB6-B21A-46958B402C79}">
      <dgm:prSet/>
      <dgm:spPr/>
      <dgm:t>
        <a:bodyPr/>
        <a:lstStyle/>
        <a:p>
          <a:endParaRPr lang="it-IT"/>
        </a:p>
      </dgm:t>
    </dgm:pt>
    <dgm:pt modelId="{2770297E-019B-49CF-A7DE-496158E03FF0}" type="sibTrans" cxnId="{DDCF7291-1BE1-4BB6-B21A-46958B402C79}">
      <dgm:prSet/>
      <dgm:spPr/>
      <dgm:t>
        <a:bodyPr/>
        <a:lstStyle/>
        <a:p>
          <a:endParaRPr lang="it-IT"/>
        </a:p>
      </dgm:t>
    </dgm:pt>
    <dgm:pt modelId="{A82031D1-CFAC-4B8E-BBE6-64EAABF27651}" type="pres">
      <dgm:prSet presAssocID="{270BE4FF-7CB8-4768-BE81-ABE4C22CC6EB}" presName="vert0" presStyleCnt="0">
        <dgm:presLayoutVars>
          <dgm:dir/>
          <dgm:animOne val="branch"/>
          <dgm:animLvl val="lvl"/>
        </dgm:presLayoutVars>
      </dgm:prSet>
      <dgm:spPr/>
    </dgm:pt>
    <dgm:pt modelId="{7F0F8B57-1DC2-445D-BD07-0474B6D4B31B}" type="pres">
      <dgm:prSet presAssocID="{2C319FCA-7526-4679-8698-313A52988938}" presName="thickLine" presStyleLbl="alignNode1" presStyleIdx="0" presStyleCnt="2"/>
      <dgm:spPr/>
    </dgm:pt>
    <dgm:pt modelId="{6DB0E9FA-6CFA-43BA-8A8E-B38C73B4389C}" type="pres">
      <dgm:prSet presAssocID="{2C319FCA-7526-4679-8698-313A52988938}" presName="horz1" presStyleCnt="0"/>
      <dgm:spPr/>
    </dgm:pt>
    <dgm:pt modelId="{465E0A6C-7F86-45E9-AE0D-F4DB97402CB2}" type="pres">
      <dgm:prSet presAssocID="{2C319FCA-7526-4679-8698-313A52988938}" presName="tx1" presStyleLbl="revTx" presStyleIdx="0" presStyleCnt="2"/>
      <dgm:spPr/>
    </dgm:pt>
    <dgm:pt modelId="{1956E00B-4AA6-4F84-A4D7-248D464EA128}" type="pres">
      <dgm:prSet presAssocID="{2C319FCA-7526-4679-8698-313A52988938}" presName="vert1" presStyleCnt="0"/>
      <dgm:spPr/>
    </dgm:pt>
    <dgm:pt modelId="{C6188773-75D6-48A0-8980-B2C10A8DFB1C}" type="pres">
      <dgm:prSet presAssocID="{AA006E7E-1A62-41A1-B6E6-837A476380B9}" presName="thickLine" presStyleLbl="alignNode1" presStyleIdx="1" presStyleCnt="2"/>
      <dgm:spPr/>
    </dgm:pt>
    <dgm:pt modelId="{D99D75F2-CDCF-48F8-9927-58B11B68CFA1}" type="pres">
      <dgm:prSet presAssocID="{AA006E7E-1A62-41A1-B6E6-837A476380B9}" presName="horz1" presStyleCnt="0"/>
      <dgm:spPr/>
    </dgm:pt>
    <dgm:pt modelId="{46B8F6BB-806E-4F23-9CAF-57DE52F8FB51}" type="pres">
      <dgm:prSet presAssocID="{AA006E7E-1A62-41A1-B6E6-837A476380B9}" presName="tx1" presStyleLbl="revTx" presStyleIdx="1" presStyleCnt="2"/>
      <dgm:spPr/>
    </dgm:pt>
    <dgm:pt modelId="{4AE1DCC9-3CDF-4A96-A3CF-21AC72757F77}" type="pres">
      <dgm:prSet presAssocID="{AA006E7E-1A62-41A1-B6E6-837A476380B9}" presName="vert1" presStyleCnt="0"/>
      <dgm:spPr/>
    </dgm:pt>
  </dgm:ptLst>
  <dgm:cxnLst>
    <dgm:cxn modelId="{F5CCAD0E-B6CC-4B27-8ABD-0EB4E3D53911}" type="presOf" srcId="{AA006E7E-1A62-41A1-B6E6-837A476380B9}" destId="{46B8F6BB-806E-4F23-9CAF-57DE52F8FB51}" srcOrd="0" destOrd="0" presId="urn:microsoft.com/office/officeart/2008/layout/LinedList"/>
    <dgm:cxn modelId="{468EE366-C85A-4D3E-BF0E-FA8CC8BBA050}" srcId="{270BE4FF-7CB8-4768-BE81-ABE4C22CC6EB}" destId="{2C319FCA-7526-4679-8698-313A52988938}" srcOrd="0" destOrd="0" parTransId="{B23CAB34-87F0-4118-9A3A-BC6EAC89EE2C}" sibTransId="{2AD44BDD-507A-453E-AC24-1CD9854EB248}"/>
    <dgm:cxn modelId="{DDCF7291-1BE1-4BB6-B21A-46958B402C79}" srcId="{270BE4FF-7CB8-4768-BE81-ABE4C22CC6EB}" destId="{AA006E7E-1A62-41A1-B6E6-837A476380B9}" srcOrd="1" destOrd="0" parTransId="{848C5001-5DFE-4879-B491-AF349FF6060A}" sibTransId="{2770297E-019B-49CF-A7DE-496158E03FF0}"/>
    <dgm:cxn modelId="{F9D1D298-9FD5-472F-9E1B-78564947BA9F}" type="presOf" srcId="{270BE4FF-7CB8-4768-BE81-ABE4C22CC6EB}" destId="{A82031D1-CFAC-4B8E-BBE6-64EAABF27651}" srcOrd="0" destOrd="0" presId="urn:microsoft.com/office/officeart/2008/layout/LinedList"/>
    <dgm:cxn modelId="{9BB73BF2-E89B-42AF-B061-70CE28F163B8}" type="presOf" srcId="{2C319FCA-7526-4679-8698-313A52988938}" destId="{465E0A6C-7F86-45E9-AE0D-F4DB97402CB2}" srcOrd="0" destOrd="0" presId="urn:microsoft.com/office/officeart/2008/layout/LinedList"/>
    <dgm:cxn modelId="{7DE5328F-4E49-45D3-8973-D15D29A0DA16}" type="presParOf" srcId="{A82031D1-CFAC-4B8E-BBE6-64EAABF27651}" destId="{7F0F8B57-1DC2-445D-BD07-0474B6D4B31B}" srcOrd="0" destOrd="0" presId="urn:microsoft.com/office/officeart/2008/layout/LinedList"/>
    <dgm:cxn modelId="{B9CD4175-3E37-4FA9-9BD4-A3EFFA774EA8}" type="presParOf" srcId="{A82031D1-CFAC-4B8E-BBE6-64EAABF27651}" destId="{6DB0E9FA-6CFA-43BA-8A8E-B38C73B4389C}" srcOrd="1" destOrd="0" presId="urn:microsoft.com/office/officeart/2008/layout/LinedList"/>
    <dgm:cxn modelId="{8C69ED3C-010A-4F05-8430-64E2494BD2B2}" type="presParOf" srcId="{6DB0E9FA-6CFA-43BA-8A8E-B38C73B4389C}" destId="{465E0A6C-7F86-45E9-AE0D-F4DB97402CB2}" srcOrd="0" destOrd="0" presId="urn:microsoft.com/office/officeart/2008/layout/LinedList"/>
    <dgm:cxn modelId="{5BE5A270-C11D-43A7-8903-C28CF64034C3}" type="presParOf" srcId="{6DB0E9FA-6CFA-43BA-8A8E-B38C73B4389C}" destId="{1956E00B-4AA6-4F84-A4D7-248D464EA128}" srcOrd="1" destOrd="0" presId="urn:microsoft.com/office/officeart/2008/layout/LinedList"/>
    <dgm:cxn modelId="{66375A13-3FB0-460F-B534-693193162888}" type="presParOf" srcId="{A82031D1-CFAC-4B8E-BBE6-64EAABF27651}" destId="{C6188773-75D6-48A0-8980-B2C10A8DFB1C}" srcOrd="2" destOrd="0" presId="urn:microsoft.com/office/officeart/2008/layout/LinedList"/>
    <dgm:cxn modelId="{7168E3DC-5241-4D90-93EA-0B7EEF5DBD3B}" type="presParOf" srcId="{A82031D1-CFAC-4B8E-BBE6-64EAABF27651}" destId="{D99D75F2-CDCF-48F8-9927-58B11B68CFA1}" srcOrd="3" destOrd="0" presId="urn:microsoft.com/office/officeart/2008/layout/LinedList"/>
    <dgm:cxn modelId="{59BE5647-3094-48B0-B17B-4773166BAC27}" type="presParOf" srcId="{D99D75F2-CDCF-48F8-9927-58B11B68CFA1}" destId="{46B8F6BB-806E-4F23-9CAF-57DE52F8FB51}" srcOrd="0" destOrd="0" presId="urn:microsoft.com/office/officeart/2008/layout/LinedList"/>
    <dgm:cxn modelId="{FF8CC97D-4EDD-4052-AB1B-CA500A6F7E83}" type="presParOf" srcId="{D99D75F2-CDCF-48F8-9927-58B11B68CFA1}" destId="{4AE1DCC9-3CDF-4A96-A3CF-21AC72757F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DD413-C176-4A0D-B31B-55094EF4EBEA}">
      <dsp:nvSpPr>
        <dsp:cNvPr id="0" name=""/>
        <dsp:cNvSpPr/>
      </dsp:nvSpPr>
      <dsp:spPr>
        <a:xfrm>
          <a:off x="0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81D010-55BB-4E59-B1CD-B57B67A8A079}">
      <dsp:nvSpPr>
        <dsp:cNvPr id="0" name=""/>
        <dsp:cNvSpPr/>
      </dsp:nvSpPr>
      <dsp:spPr>
        <a:xfrm>
          <a:off x="329803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Chini Emanuele</a:t>
          </a:r>
          <a:endParaRPr lang="en-US" sz="3900" kern="1200"/>
        </a:p>
      </dsp:txBody>
      <dsp:txXfrm>
        <a:off x="385008" y="924857"/>
        <a:ext cx="2857818" cy="1774414"/>
      </dsp:txXfrm>
    </dsp:sp>
    <dsp:sp modelId="{58EB56F3-77D0-42EB-A86C-30DC5239BB8E}">
      <dsp:nvSpPr>
        <dsp:cNvPr id="0" name=""/>
        <dsp:cNvSpPr/>
      </dsp:nvSpPr>
      <dsp:spPr>
        <a:xfrm>
          <a:off x="3627834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6331CF-00F3-4149-8E23-7EEE7F9757CB}">
      <dsp:nvSpPr>
        <dsp:cNvPr id="0" name=""/>
        <dsp:cNvSpPr/>
      </dsp:nvSpPr>
      <dsp:spPr>
        <a:xfrm>
          <a:off x="3957637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Malagò Francesco</a:t>
          </a:r>
          <a:endParaRPr lang="en-US" sz="3900" kern="1200"/>
        </a:p>
      </dsp:txBody>
      <dsp:txXfrm>
        <a:off x="4012842" y="924857"/>
        <a:ext cx="2857818" cy="1774414"/>
      </dsp:txXfrm>
    </dsp:sp>
    <dsp:sp modelId="{B0143956-00F6-4C70-8ECB-5E42EAC8F506}">
      <dsp:nvSpPr>
        <dsp:cNvPr id="0" name=""/>
        <dsp:cNvSpPr/>
      </dsp:nvSpPr>
      <dsp:spPr>
        <a:xfrm>
          <a:off x="7255668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28CCEC-62CE-4886-A25A-ACBEDDEE1C6B}">
      <dsp:nvSpPr>
        <dsp:cNvPr id="0" name=""/>
        <dsp:cNvSpPr/>
      </dsp:nvSpPr>
      <dsp:spPr>
        <a:xfrm>
          <a:off x="7585471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Khelifi Mouez </a:t>
          </a:r>
          <a:endParaRPr lang="en-US" sz="3900" kern="1200"/>
        </a:p>
      </dsp:txBody>
      <dsp:txXfrm>
        <a:off x="7640676" y="924857"/>
        <a:ext cx="2857818" cy="1774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F8B57-1DC2-445D-BD07-0474B6D4B31B}">
      <dsp:nvSpPr>
        <dsp:cNvPr id="0" name=""/>
        <dsp:cNvSpPr/>
      </dsp:nvSpPr>
      <dsp:spPr>
        <a:xfrm>
          <a:off x="0" y="1775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E0A6C-7F86-45E9-AE0D-F4DB97402CB2}">
      <dsp:nvSpPr>
        <dsp:cNvPr id="0" name=""/>
        <dsp:cNvSpPr/>
      </dsp:nvSpPr>
      <dsp:spPr>
        <a:xfrm>
          <a:off x="0" y="1775"/>
          <a:ext cx="10554574" cy="121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Duckdns</a:t>
          </a:r>
          <a:r>
            <a:rPr lang="it-IT" sz="2400" kern="1200" dirty="0"/>
            <a:t> </a:t>
          </a:r>
          <a:r>
            <a:rPr lang="it-IT" sz="2400" kern="1200" dirty="0">
              <a:sym typeface="Wingdings" panose="05000000000000000000" pitchFamily="2" charset="2"/>
            </a:rPr>
            <a:t></a:t>
          </a:r>
          <a:r>
            <a:rPr lang="it-IT" sz="2400" kern="1200" dirty="0"/>
            <a:t> permette di associare un indirizzo IP a scelta collegandolo con un indirizzo DNS attraverso il sotto dominio duckdns.org</a:t>
          </a:r>
          <a:endParaRPr lang="en-US" sz="2400" kern="1200" dirty="0"/>
        </a:p>
      </dsp:txBody>
      <dsp:txXfrm>
        <a:off x="0" y="1775"/>
        <a:ext cx="10554574" cy="1210986"/>
      </dsp:txXfrm>
    </dsp:sp>
    <dsp:sp modelId="{C789902D-4872-4B66-8AEA-C4487A650842}">
      <dsp:nvSpPr>
        <dsp:cNvPr id="0" name=""/>
        <dsp:cNvSpPr/>
      </dsp:nvSpPr>
      <dsp:spPr>
        <a:xfrm>
          <a:off x="0" y="1212762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41B4E-4DEF-49F2-970B-B33F77D07CD0}">
      <dsp:nvSpPr>
        <dsp:cNvPr id="0" name=""/>
        <dsp:cNvSpPr/>
      </dsp:nvSpPr>
      <dsp:spPr>
        <a:xfrm>
          <a:off x="0" y="1212762"/>
          <a:ext cx="10554574" cy="121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Xming</a:t>
          </a:r>
          <a:r>
            <a:rPr lang="it-IT" sz="2400" kern="1200" dirty="0"/>
            <a:t> </a:t>
          </a:r>
          <a:r>
            <a:rPr lang="it-IT" sz="2400" kern="1200" dirty="0">
              <a:sym typeface="Wingdings" panose="05000000000000000000" pitchFamily="2" charset="2"/>
            </a:rPr>
            <a:t></a:t>
          </a:r>
          <a:r>
            <a:rPr lang="it-IT" sz="2400" kern="1200" dirty="0"/>
            <a:t> server grafico che permette di visualizzare su Windows le distribuzioni di Linux </a:t>
          </a:r>
          <a:endParaRPr lang="en-US" sz="2400" kern="1200" dirty="0"/>
        </a:p>
      </dsp:txBody>
      <dsp:txXfrm>
        <a:off x="0" y="1212762"/>
        <a:ext cx="10554574" cy="1210986"/>
      </dsp:txXfrm>
    </dsp:sp>
    <dsp:sp modelId="{9136696F-0906-4B94-819C-432117D153F3}">
      <dsp:nvSpPr>
        <dsp:cNvPr id="0" name=""/>
        <dsp:cNvSpPr/>
      </dsp:nvSpPr>
      <dsp:spPr>
        <a:xfrm>
          <a:off x="0" y="2423748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8D26-E22F-422E-9812-E9614E707620}">
      <dsp:nvSpPr>
        <dsp:cNvPr id="0" name=""/>
        <dsp:cNvSpPr/>
      </dsp:nvSpPr>
      <dsp:spPr>
        <a:xfrm>
          <a:off x="0" y="2423748"/>
          <a:ext cx="10554574" cy="121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Putty</a:t>
          </a:r>
          <a:r>
            <a:rPr lang="it-IT" sz="2400" kern="1200" dirty="0"/>
            <a:t> </a:t>
          </a:r>
          <a:r>
            <a:rPr lang="it-IT" sz="2400" kern="1200" dirty="0">
              <a:sym typeface="Wingdings" panose="05000000000000000000" pitchFamily="2" charset="2"/>
            </a:rPr>
            <a:t></a:t>
          </a:r>
          <a:r>
            <a:rPr lang="it-IT" sz="2400" kern="1200" dirty="0"/>
            <a:t> serve per potere accedere via SSH alla nostra macchina (virtuale) Linux direttamente da Windows</a:t>
          </a:r>
          <a:endParaRPr lang="en-US" sz="2400" kern="1200" dirty="0"/>
        </a:p>
      </dsp:txBody>
      <dsp:txXfrm>
        <a:off x="0" y="2423748"/>
        <a:ext cx="10554574" cy="1210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F8B57-1DC2-445D-BD07-0474B6D4B31B}">
      <dsp:nvSpPr>
        <dsp:cNvPr id="0" name=""/>
        <dsp:cNvSpPr/>
      </dsp:nvSpPr>
      <dsp:spPr>
        <a:xfrm>
          <a:off x="0" y="0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E0A6C-7F86-45E9-AE0D-F4DB97402CB2}">
      <dsp:nvSpPr>
        <dsp:cNvPr id="0" name=""/>
        <dsp:cNvSpPr/>
      </dsp:nvSpPr>
      <dsp:spPr>
        <a:xfrm>
          <a:off x="0" y="0"/>
          <a:ext cx="10554574" cy="1818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Lighthouse </a:t>
          </a:r>
          <a:r>
            <a:rPr lang="it-IT" sz="2600" kern="1200" dirty="0">
              <a:sym typeface="Wingdings" panose="05000000000000000000" pitchFamily="2" charset="2"/>
            </a:rPr>
            <a:t> strumento open-source per aumentare e testare la qualità di una pagina web </a:t>
          </a:r>
          <a:endParaRPr lang="en-US" sz="2600" kern="1200" dirty="0"/>
        </a:p>
      </dsp:txBody>
      <dsp:txXfrm>
        <a:off x="0" y="0"/>
        <a:ext cx="10554574" cy="1818255"/>
      </dsp:txXfrm>
    </dsp:sp>
    <dsp:sp modelId="{C6188773-75D6-48A0-8980-B2C10A8DFB1C}">
      <dsp:nvSpPr>
        <dsp:cNvPr id="0" name=""/>
        <dsp:cNvSpPr/>
      </dsp:nvSpPr>
      <dsp:spPr>
        <a:xfrm>
          <a:off x="0" y="1818255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8F6BB-806E-4F23-9CAF-57DE52F8FB51}">
      <dsp:nvSpPr>
        <dsp:cNvPr id="0" name=""/>
        <dsp:cNvSpPr/>
      </dsp:nvSpPr>
      <dsp:spPr>
        <a:xfrm>
          <a:off x="0" y="1818255"/>
          <a:ext cx="10554574" cy="1818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 err="1">
              <a:sym typeface="Wingdings" panose="05000000000000000000" pitchFamily="2" charset="2"/>
            </a:rPr>
            <a:t>Virtualbox</a:t>
          </a:r>
          <a:r>
            <a:rPr lang="it-IT" sz="2600" kern="1200" dirty="0">
              <a:sym typeface="Wingdings" panose="05000000000000000000" pitchFamily="2" charset="2"/>
            </a:rPr>
            <a:t>  software per l’esecuzione di macchine virtuali</a:t>
          </a:r>
        </a:p>
      </dsp:txBody>
      <dsp:txXfrm>
        <a:off x="0" y="1818255"/>
        <a:ext cx="10554574" cy="1818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67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0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94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6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51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48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24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13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6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66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31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5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93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0A1819-396C-4A96-AE69-0A41E306BED9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492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7AFEB-2C61-4F4B-814B-C9410FC86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HTTP3/QUIC vs HTTP2 e TCP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E096A-03CE-4393-822F-163669D95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Design of network and </a:t>
            </a:r>
            <a:r>
              <a:rPr lang="it-IT" dirty="0" err="1"/>
              <a:t>communication</a:t>
            </a:r>
            <a:r>
              <a:rPr lang="it-IT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6914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CECB1-FDAC-488E-A707-6F4C9DB1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Configurazione delle porte di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1F8215-5618-4FE5-AD74-92B525F3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0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sz="3000" dirty="0"/>
              <a:t>443 = HTTP3/QUIC </a:t>
            </a:r>
            <a:endParaRPr lang="it-IT" sz="3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3000" dirty="0"/>
              <a:t>643 = HTTP2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3000" dirty="0"/>
              <a:t>743 = TCP</a:t>
            </a:r>
          </a:p>
          <a:p>
            <a:pPr>
              <a:buClr>
                <a:srgbClr val="FF0000"/>
              </a:buClr>
              <a:buFont typeface="Century Gothic" panose="020B0502020202020204" pitchFamily="34" charset="0"/>
              <a:buChar char="‼"/>
            </a:pPr>
            <a:r>
              <a:rPr lang="it-IT" sz="3000" dirty="0">
                <a:solidFill>
                  <a:srgbClr val="FF0000"/>
                </a:solidFill>
              </a:rPr>
              <a:t>Per avere HTTP3 + QUIC è necessario usare il comando </a:t>
            </a:r>
            <a:r>
              <a:rPr lang="it-IT" sz="3000" dirty="0" err="1">
                <a:solidFill>
                  <a:srgbClr val="FF0000"/>
                </a:solidFill>
              </a:rPr>
              <a:t>google-chrome</a:t>
            </a:r>
            <a:r>
              <a:rPr lang="it-IT" sz="3000" dirty="0">
                <a:solidFill>
                  <a:srgbClr val="FF0000"/>
                </a:solidFill>
              </a:rPr>
              <a:t> --</a:t>
            </a:r>
            <a:r>
              <a:rPr lang="it-IT" sz="3000" dirty="0" err="1">
                <a:solidFill>
                  <a:srgbClr val="FF0000"/>
                </a:solidFill>
              </a:rPr>
              <a:t>enable-quic</a:t>
            </a:r>
            <a:r>
              <a:rPr lang="it-IT" sz="3000" dirty="0">
                <a:solidFill>
                  <a:srgbClr val="FF0000"/>
                </a:solidFill>
              </a:rPr>
              <a:t> --</a:t>
            </a:r>
            <a:r>
              <a:rPr lang="it-IT" sz="3000" dirty="0" err="1">
                <a:solidFill>
                  <a:srgbClr val="FF0000"/>
                </a:solidFill>
              </a:rPr>
              <a:t>quic-version</a:t>
            </a:r>
            <a:r>
              <a:rPr lang="it-IT" sz="3000" dirty="0">
                <a:solidFill>
                  <a:srgbClr val="FF0000"/>
                </a:solidFill>
              </a:rPr>
              <a:t>=h3-29</a:t>
            </a:r>
          </a:p>
          <a:p>
            <a:pPr>
              <a:buFont typeface="Century Gothic" panose="020B0502020202020204" pitchFamily="34" charset="0"/>
              <a:buChar char="‼"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1308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FBF0539-20C2-4A91-943E-9A29ABE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SITI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9069A4A-58C4-49F6-BFF9-BA956D07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35119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/>
              <a:t> </a:t>
            </a:r>
            <a:r>
              <a:rPr lang="en-US" sz="2600" dirty="0" err="1"/>
              <a:t>Caratteristiche</a:t>
            </a:r>
            <a:r>
              <a:rPr lang="en-US" sz="2600" dirty="0"/>
              <a:t> e </a:t>
            </a:r>
            <a:r>
              <a:rPr lang="en-US" sz="2600" dirty="0" err="1"/>
              <a:t>anteprima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570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AAA9-7635-4DAD-A9B9-FF3E5720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Game of </a:t>
            </a:r>
            <a:r>
              <a:rPr lang="it-IT" dirty="0" err="1"/>
              <a:t>Thrones</a:t>
            </a:r>
            <a:endParaRPr lang="it-IT" dirty="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F634A598-C709-49B3-B3EB-8CDFD3BC4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654348"/>
              </p:ext>
            </p:extLst>
          </p:nvPr>
        </p:nvGraphicFramePr>
        <p:xfrm>
          <a:off x="337351" y="2501899"/>
          <a:ext cx="5184560" cy="287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632">
                  <a:extLst>
                    <a:ext uri="{9D8B030D-6E8A-4147-A177-3AD203B41FA5}">
                      <a16:colId xmlns:a16="http://schemas.microsoft.com/office/drawing/2014/main" val="1690745423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2947375900"/>
                    </a:ext>
                  </a:extLst>
                </a:gridCol>
              </a:tblGrid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4865555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174,2KB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8727369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123,8KB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0042496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2,7MB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4903087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r>
                        <a:rPr lang="it-IT" i="1" dirty="0"/>
                        <a:t>Numero di richieste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928188"/>
                  </a:ext>
                </a:extLst>
              </a:tr>
            </a:tbl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6AAC868D-848B-430A-84AC-A7D13930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62" y="2060606"/>
            <a:ext cx="6232717" cy="44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0CE7F-73B8-4A3D-B8CA-747A1927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Eforlad</a:t>
            </a:r>
            <a:r>
              <a:rPr lang="it-IT" dirty="0"/>
              <a:t> travel 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51FDCD40-2B88-4638-9C2D-5C86DEA73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00358"/>
              </p:ext>
            </p:extLst>
          </p:nvPr>
        </p:nvGraphicFramePr>
        <p:xfrm>
          <a:off x="443883" y="2222499"/>
          <a:ext cx="5211193" cy="297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12">
                  <a:extLst>
                    <a:ext uri="{9D8B030D-6E8A-4147-A177-3AD203B41FA5}">
                      <a16:colId xmlns:a16="http://schemas.microsoft.com/office/drawing/2014/main" val="1096975584"/>
                    </a:ext>
                  </a:extLst>
                </a:gridCol>
                <a:gridCol w="1468781">
                  <a:extLst>
                    <a:ext uri="{9D8B030D-6E8A-4147-A177-3AD203B41FA5}">
                      <a16:colId xmlns:a16="http://schemas.microsoft.com/office/drawing/2014/main" val="201056264"/>
                    </a:ext>
                  </a:extLst>
                </a:gridCol>
              </a:tblGrid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5752839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418KB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0624563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881,3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2661563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640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0284032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r>
                        <a:rPr lang="it-IT" i="1" dirty="0"/>
                        <a:t>Numero di richieste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513446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7949552D-D89F-4ED4-876D-5144F79D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95" y="2044946"/>
            <a:ext cx="6350918" cy="44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A4865-26BF-41B9-A098-6D62175F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Global master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99E70BC-6165-4C22-B94D-C9411A9A9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296661"/>
              </p:ext>
            </p:extLst>
          </p:nvPr>
        </p:nvGraphicFramePr>
        <p:xfrm>
          <a:off x="97654" y="2320156"/>
          <a:ext cx="5539666" cy="289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547">
                  <a:extLst>
                    <a:ext uri="{9D8B030D-6E8A-4147-A177-3AD203B41FA5}">
                      <a16:colId xmlns:a16="http://schemas.microsoft.com/office/drawing/2014/main" val="1580545260"/>
                    </a:ext>
                  </a:extLst>
                </a:gridCol>
                <a:gridCol w="1729119">
                  <a:extLst>
                    <a:ext uri="{9D8B030D-6E8A-4147-A177-3AD203B41FA5}">
                      <a16:colId xmlns:a16="http://schemas.microsoft.com/office/drawing/2014/main" val="2445770838"/>
                    </a:ext>
                  </a:extLst>
                </a:gridCol>
              </a:tblGrid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 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1786184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28,3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1299670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206,8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6274875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788,9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273742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1" dirty="0"/>
                        <a:t>Numero di richieste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911098"/>
                  </a:ext>
                </a:extLst>
              </a:tr>
            </a:tbl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72B0AF61-1797-47A2-8029-182CBC96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1" y="1988600"/>
            <a:ext cx="6424737" cy="45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CA94E70-832D-4FC3-9D54-72240505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dirty="0"/>
              <a:t>Prestazioni</a:t>
            </a:r>
            <a:br>
              <a:rPr lang="it-IT" dirty="0"/>
            </a:b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7FB328C-79F0-41CF-B282-255EBCB4F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88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3B56B-7EE5-4789-B0EF-768EBB54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Criteri di valutazione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B884C-6DA0-4E6C-8CE7-F66716B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Page weight: peso </a:t>
            </a:r>
            <a:r>
              <a:rPr lang="en-US" sz="2200" dirty="0" err="1"/>
              <a:t>totale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Load time: il tempo </a:t>
            </a:r>
            <a:r>
              <a:rPr lang="en-US" sz="2200" dirty="0" err="1"/>
              <a:t>totale</a:t>
            </a:r>
            <a:r>
              <a:rPr lang="en-US" sz="2200" dirty="0"/>
              <a:t> di </a:t>
            </a:r>
            <a:r>
              <a:rPr lang="en-US" sz="2200" dirty="0" err="1"/>
              <a:t>caricamento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Number of requests: </a:t>
            </a:r>
            <a:r>
              <a:rPr lang="en-US" sz="2200" dirty="0" err="1"/>
              <a:t>numero</a:t>
            </a:r>
            <a:r>
              <a:rPr lang="en-US" sz="2200" dirty="0"/>
              <a:t> di </a:t>
            </a:r>
            <a:r>
              <a:rPr lang="en-US" sz="2200" dirty="0" err="1"/>
              <a:t>richieste</a:t>
            </a:r>
            <a:r>
              <a:rPr lang="en-US" sz="2200" dirty="0"/>
              <a:t> </a:t>
            </a:r>
            <a:r>
              <a:rPr lang="en-US" sz="2200" dirty="0" err="1"/>
              <a:t>fatte</a:t>
            </a:r>
            <a:r>
              <a:rPr lang="en-US" sz="2200" dirty="0"/>
              <a:t> dal browser </a:t>
            </a:r>
          </a:p>
          <a:p>
            <a:endParaRPr lang="en-US" sz="2200" dirty="0"/>
          </a:p>
          <a:p>
            <a:r>
              <a:rPr lang="en-US" sz="2200" dirty="0"/>
              <a:t>Performance Lighthouse report 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54501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9AEFB5-0BA2-4413-8BF4-E4622E3C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it-IT" sz="4400" dirty="0"/>
              <a:t>Game of </a:t>
            </a:r>
            <a:r>
              <a:rPr lang="it-IT" sz="4400" dirty="0" err="1"/>
              <a:t>Thrones</a:t>
            </a:r>
            <a:endParaRPr lang="it-IT" sz="4400" dirty="0"/>
          </a:p>
        </p:txBody>
      </p:sp>
      <p:graphicFrame>
        <p:nvGraphicFramePr>
          <p:cNvPr id="14" name="Grafico 7">
            <a:extLst>
              <a:ext uri="{FF2B5EF4-FFF2-40B4-BE49-F238E27FC236}">
                <a16:creationId xmlns:a16="http://schemas.microsoft.com/office/drawing/2014/main" id="{8BE635A8-C8E2-44A8-BC85-3B80CC918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120056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68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51AC69-BC23-41BF-BBC8-7CFAD4BC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it-IT" sz="4400" dirty="0" err="1"/>
              <a:t>Eforlad</a:t>
            </a:r>
            <a:r>
              <a:rPr lang="it-IT" sz="4400" dirty="0"/>
              <a:t> travel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2BFE11E-27FE-4066-B6B6-E5960840F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573972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790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560BE9-520F-4290-948B-115E77D2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Global-master </a:t>
            </a:r>
            <a:br>
              <a:rPr lang="en-US" sz="4400" dirty="0"/>
            </a:br>
            <a:endParaRPr lang="en-US" sz="4400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B5129F1A-749D-40E3-BD21-4A4F50EDC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29328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58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2638CA-EF64-404D-901F-35E7ACF3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Il gruppo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483DF35-C3AC-43E3-B4B4-2FF2E4DCD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992537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082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EEC8B-AFB5-44AB-B2A5-CE9844BE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Confronto prestazioni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B2E7324B-6AD0-4330-BEFF-750B35C7C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030522"/>
              </p:ext>
            </p:extLst>
          </p:nvPr>
        </p:nvGraphicFramePr>
        <p:xfrm>
          <a:off x="819150" y="2548646"/>
          <a:ext cx="10499879" cy="401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874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1961795-19A4-43F4-B706-348EA21C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LIGHTHOUSE REPORT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4279F4-51E0-473C-A667-84CA7E83D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92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B090B-E173-426B-9765-878D4DBD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Impostazioni del report Lighthouse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57E028-E450-4D81-B1D9-4A580444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it-IT" sz="1600" dirty="0"/>
              <a:t>Device: </a:t>
            </a:r>
            <a:r>
              <a:rPr lang="it-IT" sz="1600" dirty="0" err="1"/>
              <a:t>deskop</a:t>
            </a:r>
            <a:r>
              <a:rPr lang="it-IT" sz="1600" dirty="0"/>
              <a:t> simulato</a:t>
            </a:r>
          </a:p>
          <a:p>
            <a:endParaRPr lang="it-IT" sz="1600" dirty="0"/>
          </a:p>
          <a:p>
            <a:r>
              <a:rPr lang="it-IT" sz="1600" dirty="0"/>
              <a:t>Network: 10,240 kbps throughput</a:t>
            </a:r>
          </a:p>
          <a:p>
            <a:endParaRPr lang="it-IT" sz="1600" dirty="0"/>
          </a:p>
          <a:p>
            <a:r>
              <a:rPr lang="it-IT" sz="1600" dirty="0"/>
              <a:t>CPU </a:t>
            </a:r>
            <a:r>
              <a:rPr lang="it-IT" sz="1600" dirty="0" err="1"/>
              <a:t>throttling</a:t>
            </a:r>
            <a:r>
              <a:rPr lang="it-IT" sz="1600" dirty="0"/>
              <a:t>: 1x </a:t>
            </a:r>
            <a:r>
              <a:rPr lang="it-IT" sz="1600" dirty="0" err="1"/>
              <a:t>slowdown</a:t>
            </a:r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8275B03-D7AA-4D1B-B857-781C9E22C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79133"/>
              </p:ext>
            </p:extLst>
          </p:nvPr>
        </p:nvGraphicFramePr>
        <p:xfrm>
          <a:off x="5101851" y="2482655"/>
          <a:ext cx="6277350" cy="35770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84227">
                  <a:extLst>
                    <a:ext uri="{9D8B030D-6E8A-4147-A177-3AD203B41FA5}">
                      <a16:colId xmlns:a16="http://schemas.microsoft.com/office/drawing/2014/main" val="1042840018"/>
                    </a:ext>
                  </a:extLst>
                </a:gridCol>
                <a:gridCol w="2693123">
                  <a:extLst>
                    <a:ext uri="{9D8B030D-6E8A-4147-A177-3AD203B41FA5}">
                      <a16:colId xmlns:a16="http://schemas.microsoft.com/office/drawing/2014/main" val="109060865"/>
                    </a:ext>
                  </a:extLst>
                </a:gridCol>
              </a:tblGrid>
              <a:tr h="660518">
                <a:tc>
                  <a:txBody>
                    <a:bodyPr/>
                    <a:lstStyle/>
                    <a:p>
                      <a:pPr algn="l" fontAlgn="b"/>
                      <a:r>
                        <a:rPr lang="it-IT" sz="21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Audit</a:t>
                      </a:r>
                      <a:endParaRPr lang="it-IT" sz="2100" b="1" i="1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39546" marB="139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1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endParaRPr lang="it-IT" sz="2100" b="1" i="1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39546" marB="139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338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First Contentful Paint</a:t>
                      </a:r>
                      <a:endParaRPr lang="it-IT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370194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Speed Index</a:t>
                      </a:r>
                      <a:endParaRPr lang="it-IT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2603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Largest Contentful Paint</a:t>
                      </a:r>
                      <a:endParaRPr lang="it-IT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12600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Time to Interactive</a:t>
                      </a:r>
                      <a:endParaRPr lang="it-IT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4363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 </a:t>
                      </a:r>
                      <a:r>
                        <a:rPr lang="it-IT" sz="18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Blocking</a:t>
                      </a:r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Time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22937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Cumulative Layout Shift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5% 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6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13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85AA9A-BBBB-4BEB-BBF7-22518683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/>
              <a:t>Game of </a:t>
            </a:r>
            <a:r>
              <a:rPr lang="it-IT" sz="4000" dirty="0" err="1"/>
              <a:t>Thrones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18816C5-ECAE-488D-B622-129EA26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2260738"/>
            <a:ext cx="3547534" cy="3754361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DDF6D9-97F1-4602-9F5A-FB2B6152B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BB34F173-E02F-447C-86D9-895B47A8F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0822"/>
              </p:ext>
            </p:extLst>
          </p:nvPr>
        </p:nvGraphicFramePr>
        <p:xfrm>
          <a:off x="4856163" y="446088"/>
          <a:ext cx="6251575" cy="541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1019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0AC08-4200-480B-914F-E16D0C30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/>
              <a:t>Eforlad</a:t>
            </a:r>
            <a:r>
              <a:rPr lang="it-IT" sz="4000" dirty="0"/>
              <a:t> travel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B34F173-E02F-447C-86D9-895B47A8F4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91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DF877E-7136-4A3D-86C0-0832EF8C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Global-master</a:t>
            </a:r>
            <a:endParaRPr lang="it-IT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43EE111A-971C-4C03-B7C7-02FD15D305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77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4CEFF-879A-412A-93B9-46D2DB98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prestazioni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A1D5588-7C0C-4FAB-9B8B-AA276190D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443587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4253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260706-14AE-4FB8-83EB-4C59B5B9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355E67-6970-40BC-9837-26765738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it-IT" sz="2500" dirty="0"/>
              <a:t>TCP si è rivelato come il più veloce</a:t>
            </a:r>
          </a:p>
          <a:p>
            <a:r>
              <a:rPr lang="it-IT" sz="2500" dirty="0"/>
              <a:t>HTTP3 carica parallelamente le risorse </a:t>
            </a:r>
          </a:p>
          <a:p>
            <a:r>
              <a:rPr lang="it-IT" sz="2500" dirty="0"/>
              <a:t>Il numero di richieste incide di più del peso del sito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81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ED7969-3433-432D-8618-449493B3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C1E0BA-97B2-4FD4-9115-0EE82B9F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6"/>
            <a:ext cx="6446205" cy="1180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Valutare</a:t>
            </a:r>
            <a:r>
              <a:rPr lang="en-US" sz="2200" dirty="0"/>
              <a:t> le </a:t>
            </a:r>
            <a:r>
              <a:rPr lang="en-US" sz="2200" dirty="0" err="1"/>
              <a:t>prestazioni</a:t>
            </a:r>
            <a:r>
              <a:rPr lang="en-US" sz="2200" dirty="0"/>
              <a:t> di HTTP3/</a:t>
            </a:r>
            <a:r>
              <a:rPr lang="en-US" sz="2200" dirty="0" err="1"/>
              <a:t>Quic</a:t>
            </a:r>
            <a:r>
              <a:rPr lang="en-US" sz="2200" dirty="0"/>
              <a:t>, di HTTP2 e TCP in </a:t>
            </a:r>
            <a:r>
              <a:rPr lang="en-US" sz="2200" dirty="0" err="1"/>
              <a:t>ambiente</a:t>
            </a:r>
            <a:r>
              <a:rPr lang="en-US" sz="2200" dirty="0"/>
              <a:t> </a:t>
            </a:r>
            <a:r>
              <a:rPr lang="en-US" sz="2200" dirty="0" err="1"/>
              <a:t>controllato</a:t>
            </a:r>
            <a:endParaRPr lang="en-US" sz="2200" dirty="0"/>
          </a:p>
        </p:txBody>
      </p:sp>
      <p:pic>
        <p:nvPicPr>
          <p:cNvPr id="16" name="Picture 15" descr="Tre freccette al centro del bersaglio">
            <a:extLst>
              <a:ext uri="{FF2B5EF4-FFF2-40B4-BE49-F238E27FC236}">
                <a16:creationId xmlns:a16="http://schemas.microsoft.com/office/drawing/2014/main" id="{EAE6488F-A7F6-478A-B93C-6D89032A5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9" r="7045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76BB546-7EAF-42E2-8076-749029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usati per creare l’ambiente di test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9F7406-2A03-4D0C-BED3-309F07802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98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ircuito stampato elettronico">
            <a:extLst>
              <a:ext uri="{FF2B5EF4-FFF2-40B4-BE49-F238E27FC236}">
                <a16:creationId xmlns:a16="http://schemas.microsoft.com/office/drawing/2014/main" id="{33F8A2F9-A535-4A74-B30B-8E644132B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5B7648-5694-4444-9BF2-8ACEEFDC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Strumenti usati per l’ambiente di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5F9EAE-DD22-4CE7-8E7B-536C746A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it-IT" sz="2300" dirty="0" err="1"/>
              <a:t>Vagrant</a:t>
            </a:r>
            <a:r>
              <a:rPr lang="it-IT" sz="2300" dirty="0"/>
              <a:t> </a:t>
            </a:r>
            <a:r>
              <a:rPr lang="it-IT" sz="2300" dirty="0">
                <a:sym typeface="Wingdings" panose="05000000000000000000" pitchFamily="2" charset="2"/>
              </a:rPr>
              <a:t> usato per creare e gestire l’architettura </a:t>
            </a:r>
            <a:r>
              <a:rPr lang="it-IT" sz="2300" dirty="0" err="1">
                <a:sym typeface="Wingdings" panose="05000000000000000000" pitchFamily="2" charset="2"/>
              </a:rPr>
              <a:t>client-server</a:t>
            </a:r>
            <a:endParaRPr lang="it-IT" sz="2300" dirty="0">
              <a:sym typeface="Wingdings" panose="05000000000000000000" pitchFamily="2" charset="2"/>
            </a:endParaRPr>
          </a:p>
          <a:p>
            <a:endParaRPr lang="it-IT" sz="2300" dirty="0">
              <a:sym typeface="Wingdings" panose="05000000000000000000" pitchFamily="2" charset="2"/>
            </a:endParaRPr>
          </a:p>
          <a:p>
            <a:r>
              <a:rPr lang="it-IT" sz="2300" dirty="0" err="1">
                <a:sym typeface="Wingdings" panose="05000000000000000000" pitchFamily="2" charset="2"/>
              </a:rPr>
              <a:t>Nginix</a:t>
            </a:r>
            <a:r>
              <a:rPr lang="it-IT" sz="2300" dirty="0">
                <a:sym typeface="Wingdings" panose="05000000000000000000" pitchFamily="2" charset="2"/>
              </a:rPr>
              <a:t>  web server configurato per Http3/</a:t>
            </a:r>
            <a:r>
              <a:rPr lang="it-IT" sz="2300" dirty="0" err="1">
                <a:sym typeface="Wingdings" panose="05000000000000000000" pitchFamily="2" charset="2"/>
              </a:rPr>
              <a:t>Quic</a:t>
            </a:r>
            <a:endParaRPr lang="it-IT" sz="2300" dirty="0">
              <a:sym typeface="Wingdings" panose="05000000000000000000" pitchFamily="2" charset="2"/>
            </a:endParaRPr>
          </a:p>
          <a:p>
            <a:endParaRPr lang="it-IT" sz="2300" dirty="0">
              <a:sym typeface="Wingdings" panose="05000000000000000000" pitchFamily="2" charset="2"/>
            </a:endParaRPr>
          </a:p>
          <a:p>
            <a:r>
              <a:rPr lang="it-IT" sz="2300" dirty="0">
                <a:sym typeface="Wingdings" panose="05000000000000000000" pitchFamily="2" charset="2"/>
              </a:rPr>
              <a:t>Docker  utilizzato per contenere siti web</a:t>
            </a:r>
          </a:p>
          <a:p>
            <a:endParaRPr lang="it-IT" sz="2300" dirty="0">
              <a:sym typeface="Wingdings" panose="05000000000000000000" pitchFamily="2" charset="2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453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Circuito stampato elettronico">
            <a:extLst>
              <a:ext uri="{FF2B5EF4-FFF2-40B4-BE49-F238E27FC236}">
                <a16:creationId xmlns:a16="http://schemas.microsoft.com/office/drawing/2014/main" id="{33F8A2F9-A535-4A74-B30B-8E644132B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5B7648-5694-4444-9BF2-8ACEEFDC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Strumenti usati per l’ambiente di test</a:t>
            </a:r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A9088073-056B-4A34-8F86-1DE819329E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682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Circuito stampato elettronico">
            <a:extLst>
              <a:ext uri="{FF2B5EF4-FFF2-40B4-BE49-F238E27FC236}">
                <a16:creationId xmlns:a16="http://schemas.microsoft.com/office/drawing/2014/main" id="{33F8A2F9-A535-4A74-B30B-8E644132B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5B7648-5694-4444-9BF2-8ACEEFDC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Strumenti usati per l’ambiente di test</a:t>
            </a:r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A9088073-056B-4A34-8F86-1DE819329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195001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07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2A0268-844D-4337-AFE0-165B298C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Configurazione della rete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FDE120-1EC5-4E05-B14E-D56092132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35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29CBC1-EA6E-420E-88F0-62CD517E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Schema di rete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BE27CC2-9CA8-46B8-BEC5-2645F709D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44915"/>
            <a:ext cx="10916463" cy="319306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1123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Citazione</Template>
  <TotalTime>791</TotalTime>
  <Words>404</Words>
  <Application>Microsoft Office PowerPoint</Application>
  <PresentationFormat>Widescreen</PresentationFormat>
  <Paragraphs>114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Calibri</vt:lpstr>
      <vt:lpstr>Century Gothic</vt:lpstr>
      <vt:lpstr>Wingdings</vt:lpstr>
      <vt:lpstr>Wingdings 2</vt:lpstr>
      <vt:lpstr>Citazione</vt:lpstr>
      <vt:lpstr>HTTP3/QUIC vs HTTP2 e TCP</vt:lpstr>
      <vt:lpstr>Il gruppo</vt:lpstr>
      <vt:lpstr>Obiettivo</vt:lpstr>
      <vt:lpstr>Strumenti usati per creare l’ambiente di test </vt:lpstr>
      <vt:lpstr>Strumenti usati per l’ambiente di test</vt:lpstr>
      <vt:lpstr>Strumenti usati per l’ambiente di test</vt:lpstr>
      <vt:lpstr>Strumenti usati per l’ambiente di test</vt:lpstr>
      <vt:lpstr>Configurazione della rete</vt:lpstr>
      <vt:lpstr>Schema di rete</vt:lpstr>
      <vt:lpstr>Configurazione delle porte di rete</vt:lpstr>
      <vt:lpstr>SITI</vt:lpstr>
      <vt:lpstr>Game of Thrones</vt:lpstr>
      <vt:lpstr>Eforlad travel </vt:lpstr>
      <vt:lpstr>Global master</vt:lpstr>
      <vt:lpstr>Prestazioni </vt:lpstr>
      <vt:lpstr>Criteri di valutazione </vt:lpstr>
      <vt:lpstr>Game of Thrones</vt:lpstr>
      <vt:lpstr>Eforlad travel</vt:lpstr>
      <vt:lpstr>Global-master  </vt:lpstr>
      <vt:lpstr>Confronto prestazioni</vt:lpstr>
      <vt:lpstr>LIGHTHOUSE REPORT</vt:lpstr>
      <vt:lpstr>Impostazioni del report Lighthouse </vt:lpstr>
      <vt:lpstr>Game of Thrones</vt:lpstr>
      <vt:lpstr>Eforlad travel</vt:lpstr>
      <vt:lpstr>Global-master</vt:lpstr>
      <vt:lpstr>Confronto prestazioni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lele.chini@gmail.com</dc:creator>
  <cp:lastModifiedBy>lele.chini@gmail.com</cp:lastModifiedBy>
  <cp:revision>86</cp:revision>
  <dcterms:created xsi:type="dcterms:W3CDTF">2021-03-22T10:42:35Z</dcterms:created>
  <dcterms:modified xsi:type="dcterms:W3CDTF">2021-05-03T09:25:21Z</dcterms:modified>
</cp:coreProperties>
</file>