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74" r:id="rId4"/>
    <p:sldId id="268" r:id="rId5"/>
    <p:sldId id="256" r:id="rId6"/>
    <p:sldId id="263" r:id="rId7"/>
    <p:sldId id="264" r:id="rId8"/>
    <p:sldId id="265" r:id="rId9"/>
    <p:sldId id="267" r:id="rId10"/>
    <p:sldId id="272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5E3E-8D57-604A-879F-F1BF88B8369A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F69F-9C22-374C-A91C-7FC3EA5E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Onexi Meeting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0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“data.json”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a data file, name it “data.json”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2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ow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" y="573851"/>
            <a:ext cx="3217670" cy="5486400"/>
          </a:xfrm>
          <a:prstGeom prst="rect">
            <a:avLst/>
          </a:prstGeom>
          <a:ln>
            <a:solidFill>
              <a:srgbClr val="A6A6A6"/>
            </a:solidFill>
          </a:ln>
        </p:spPr>
      </p:pic>
      <p:pic>
        <p:nvPicPr>
          <p:cNvPr id="3" name="Picture 2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19" y="573851"/>
            <a:ext cx="3261554" cy="54864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4" name="Oval 3"/>
          <p:cNvSpPr/>
          <p:nvPr/>
        </p:nvSpPr>
        <p:spPr>
          <a:xfrm>
            <a:off x="761984" y="4111037"/>
            <a:ext cx="2737572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9866" y="4395143"/>
            <a:ext cx="2737572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87199" y="5251215"/>
            <a:ext cx="2312357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3565" y="2192719"/>
            <a:ext cx="1552214" cy="1938992"/>
          </a:xfrm>
          <a:prstGeom prst="rect">
            <a:avLst/>
          </a:prstGeom>
          <a:solidFill>
            <a:srgbClr val="FFFF6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Difference</a:t>
            </a:r>
          </a:p>
          <a:p>
            <a:r>
              <a:rPr lang="en-US" sz="2400" dirty="0" smtClean="0"/>
              <a:t>between</a:t>
            </a:r>
          </a:p>
          <a:p>
            <a:r>
              <a:rPr lang="en-US" sz="2400" b="1" dirty="0" smtClean="0"/>
              <a:t>node </a:t>
            </a:r>
            <a:r>
              <a:rPr lang="en-US" sz="2400" dirty="0" smtClean="0"/>
              <a:t>and</a:t>
            </a:r>
            <a:r>
              <a:rPr lang="en-US" sz="2400" b="1" dirty="0" smtClean="0"/>
              <a:t> browser </a:t>
            </a:r>
            <a:r>
              <a:rPr lang="en-US" sz="2400" dirty="0" smtClean="0"/>
              <a:t>template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9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r>
              <a:rPr lang="mr-IN" dirty="0" smtClean="0"/>
              <a:t>–</a:t>
            </a:r>
            <a:r>
              <a:rPr lang="en-US" dirty="0" smtClean="0"/>
              <a:t> HW TBD</a:t>
            </a:r>
            <a:endParaRPr lang="en-US" dirty="0"/>
          </a:p>
        </p:txBody>
      </p:sp>
      <p:pic>
        <p:nvPicPr>
          <p:cNvPr id="2" name="Picture 1" descr="worker-of-construction-working-with-a-shovel-beside-material-pil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5747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5778" y="2079037"/>
            <a:ext cx="11079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Anuj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Sam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Kai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668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doing quizzes the same way crazy?</a:t>
            </a:r>
            <a:endParaRPr lang="en-US" dirty="0"/>
          </a:p>
        </p:txBody>
      </p:sp>
      <p:pic>
        <p:nvPicPr>
          <p:cNvPr id="3" name="Picture 2" descr="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67558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0622" y="5757334"/>
            <a:ext cx="32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Track IP on Active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</a:p>
          <a:p>
            <a:r>
              <a:rPr lang="en-US" dirty="0" smtClean="0"/>
              <a:t>Important Dates:</a:t>
            </a:r>
          </a:p>
          <a:p>
            <a:pPr marL="0" indent="0">
              <a:buNone/>
            </a:pPr>
            <a:r>
              <a:rPr lang="en-US" dirty="0"/>
              <a:t>		- Friday January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(pre-alpha)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 Friday January 13th (</a:t>
            </a:r>
            <a:r>
              <a:rPr lang="en-US" b="1" dirty="0"/>
              <a:t>DUE 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- Friday January 20th	</a:t>
            </a:r>
            <a:r>
              <a:rPr lang="en-US" dirty="0" smtClean="0"/>
              <a:t>(beta testing)</a:t>
            </a:r>
            <a:r>
              <a:rPr lang="en-US" dirty="0"/>
              <a:t>		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 Repo Publishing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35183" y="1759185"/>
            <a:ext cx="1371600" cy="1371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Pick Up</a:t>
            </a:r>
          </a:p>
          <a:p>
            <a:pPr algn="ctr"/>
            <a:r>
              <a:rPr lang="en-US" dirty="0" smtClean="0"/>
              <a:t>Exercises</a:t>
            </a:r>
          </a:p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056928" y="1759185"/>
            <a:ext cx="1371600" cy="1371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Check</a:t>
            </a:r>
          </a:p>
          <a:p>
            <a:pPr algn="ctr"/>
            <a:r>
              <a:rPr lang="en-US" dirty="0" smtClean="0"/>
              <a:t>Required Files</a:t>
            </a:r>
          </a:p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878673" y="1759185"/>
            <a:ext cx="1371600" cy="137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Filter:</a:t>
            </a:r>
          </a:p>
          <a:p>
            <a:pPr algn="ctr"/>
            <a:r>
              <a:rPr lang="en-US" dirty="0" smtClean="0"/>
              <a:t>Remove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00418" y="1759185"/>
            <a:ext cx="1371600" cy="1371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Repackage</a:t>
            </a:r>
          </a:p>
          <a:p>
            <a:pPr algn="ctr"/>
            <a:r>
              <a:rPr lang="en-US" dirty="0" smtClean="0"/>
              <a:t>in new</a:t>
            </a:r>
          </a:p>
          <a:p>
            <a:pPr algn="ctr"/>
            <a:r>
              <a:rPr lang="en-US" dirty="0" smtClean="0"/>
              <a:t>Folder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522163" y="1759185"/>
            <a:ext cx="1371600" cy="1371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Publish</a:t>
            </a:r>
          </a:p>
          <a:p>
            <a:pPr algn="ctr"/>
            <a:r>
              <a:rPr lang="en-US" dirty="0" smtClean="0"/>
              <a:t>New Repo</a:t>
            </a:r>
          </a:p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9" name="Picture 8" descr="exercis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1" y="3206044"/>
            <a:ext cx="1503774" cy="16128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1673105" y="2248370"/>
            <a:ext cx="288808" cy="395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18838" y="2248370"/>
            <a:ext cx="288808" cy="395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36349" y="2248370"/>
            <a:ext cx="288808" cy="395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63267" y="2248370"/>
            <a:ext cx="288808" cy="395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On Your Own Machine/Repo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work locally</a:t>
            </a:r>
          </a:p>
          <a:p>
            <a:r>
              <a:rPr lang="en-US" dirty="0" smtClean="0"/>
              <a:t>When ready push to to </a:t>
            </a:r>
          </a:p>
          <a:p>
            <a:pPr lvl="1"/>
            <a:r>
              <a:rPr lang="en-US" dirty="0"/>
              <a:t>https://github.com/onexi/exercises</a:t>
            </a:r>
          </a:p>
        </p:txBody>
      </p:sp>
    </p:spTree>
    <p:extLst>
      <p:ext uri="{BB962C8B-B14F-4D97-AF65-F5344CB8AC3E}">
        <p14:creationId xmlns:p14="http://schemas.microsoft.com/office/powerpoint/2010/main" val="41569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r>
              <a:rPr lang="mr-IN" dirty="0" smtClean="0"/>
              <a:t>–</a:t>
            </a:r>
            <a:r>
              <a:rPr lang="en-US" dirty="0" smtClean="0"/>
              <a:t> Active Learning</a:t>
            </a:r>
            <a:endParaRPr lang="en-US" dirty="0"/>
          </a:p>
        </p:txBody>
      </p:sp>
      <p:pic>
        <p:nvPicPr>
          <p:cNvPr id="5" name="Picture 4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5" y="1417638"/>
            <a:ext cx="2174369" cy="36576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6" name="Picture 5" descr="brow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36" y="1417638"/>
            <a:ext cx="2145113" cy="3657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92962" y="5101596"/>
            <a:ext cx="136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</a:t>
            </a:r>
          </a:p>
          <a:p>
            <a:r>
              <a:rPr lang="en-US" sz="2400" dirty="0" smtClean="0"/>
              <a:t>Template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94399" y="5101596"/>
            <a:ext cx="136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Browser</a:t>
            </a:r>
          </a:p>
          <a:p>
            <a:r>
              <a:rPr lang="en-US" sz="2400" dirty="0" smtClean="0"/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6163144" y="3040836"/>
            <a:ext cx="3523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https://github.com/onexi/exercise-template-browser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170332" y="3023609"/>
            <a:ext cx="3557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https://github.com/onexi/exercise-template-node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5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04503"/>
            <a:ext cx="3556000" cy="59817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66369" y="404503"/>
            <a:ext cx="24835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695" y="2394874"/>
            <a:ext cx="19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Everything should be in </a:t>
            </a:r>
            <a:r>
              <a:rPr lang="en-US" sz="2400" b="1" dirty="0" smtClean="0"/>
              <a:t>starter_code </a:t>
            </a:r>
            <a:r>
              <a:rPr lang="en-US" sz="2400" dirty="0" smtClean="0"/>
              <a:t>folder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198518" y="2822222"/>
            <a:ext cx="3527777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221" y="453953"/>
            <a:ext cx="2662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Important:</a:t>
            </a:r>
          </a:p>
          <a:p>
            <a:r>
              <a:rPr lang="en-US" sz="2400" dirty="0" smtClean="0"/>
              <a:t>Delete git info </a:t>
            </a:r>
          </a:p>
          <a:p>
            <a:r>
              <a:rPr lang="en-US" sz="2400" dirty="0" smtClean="0"/>
              <a:t>from template.</a:t>
            </a:r>
          </a:p>
          <a:p>
            <a:r>
              <a:rPr lang="en-US" sz="2400" dirty="0" smtClean="0"/>
              <a:t>Remove hidden </a:t>
            </a:r>
          </a:p>
          <a:p>
            <a:r>
              <a:rPr lang="en-US" sz="2400" dirty="0" smtClean="0"/>
              <a:t>.git folder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0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04503"/>
            <a:ext cx="3556000" cy="59817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66369" y="404503"/>
            <a:ext cx="24835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067" y="4500503"/>
            <a:ext cx="142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Required</a:t>
            </a:r>
          </a:p>
          <a:p>
            <a:r>
              <a:rPr lang="en-US" sz="2400" dirty="0" smtClean="0"/>
              <a:t>Files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433704" y="3264370"/>
            <a:ext cx="250235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33704" y="4573881"/>
            <a:ext cx="250235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33704" y="5027321"/>
            <a:ext cx="250235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13481" y="5951128"/>
            <a:ext cx="1730963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33704" y="5473232"/>
            <a:ext cx="1552222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33704" y="4143021"/>
            <a:ext cx="250235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7" idx="3"/>
            <a:endCxn id="8" idx="2"/>
          </p:cNvCxnSpPr>
          <p:nvPr/>
        </p:nvCxnSpPr>
        <p:spPr>
          <a:xfrm flipV="1">
            <a:off x="2032001" y="3443111"/>
            <a:ext cx="1401703" cy="1472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" idx="2"/>
          </p:cNvCxnSpPr>
          <p:nvPr/>
        </p:nvCxnSpPr>
        <p:spPr>
          <a:xfrm flipV="1">
            <a:off x="2032001" y="4321762"/>
            <a:ext cx="1401703" cy="594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2"/>
          </p:cNvCxnSpPr>
          <p:nvPr/>
        </p:nvCxnSpPr>
        <p:spPr>
          <a:xfrm flipV="1">
            <a:off x="2032001" y="4752622"/>
            <a:ext cx="1401703" cy="16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2"/>
          </p:cNvCxnSpPr>
          <p:nvPr/>
        </p:nvCxnSpPr>
        <p:spPr>
          <a:xfrm>
            <a:off x="2032001" y="4916002"/>
            <a:ext cx="1401703" cy="29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2" idx="2"/>
          </p:cNvCxnSpPr>
          <p:nvPr/>
        </p:nvCxnSpPr>
        <p:spPr>
          <a:xfrm>
            <a:off x="2032001" y="4916002"/>
            <a:ext cx="1401703" cy="73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2032001" y="4916002"/>
            <a:ext cx="1881480" cy="121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04503"/>
            <a:ext cx="3556000" cy="59817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66369" y="404503"/>
            <a:ext cx="24835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3177" y="2645390"/>
            <a:ext cx="19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sure all exercises are written in </a:t>
            </a:r>
            <a:r>
              <a:rPr lang="en-US" sz="2400" b="1" dirty="0" smtClean="0"/>
              <a:t>exercise.js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539984" y="3273777"/>
            <a:ext cx="339607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04503"/>
            <a:ext cx="3556000" cy="59817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66369" y="404503"/>
            <a:ext cx="24835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103" y="4809044"/>
            <a:ext cx="19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Make sure all tests are written in </a:t>
            </a:r>
            <a:r>
              <a:rPr lang="en-US" sz="2400" b="1" dirty="0" smtClean="0"/>
              <a:t>test.js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539984" y="5926666"/>
            <a:ext cx="3396074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04503"/>
            <a:ext cx="3556000" cy="5981700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66369" y="404503"/>
            <a:ext cx="248355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148" y="881435"/>
            <a:ext cx="21542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ake sure </a:t>
            </a:r>
            <a:r>
              <a:rPr lang="en-US" sz="2400" b="1" dirty="0" smtClean="0"/>
              <a:t>test.js</a:t>
            </a:r>
            <a:r>
              <a:rPr lang="en-US" sz="2400" dirty="0" smtClean="0"/>
              <a:t> points to </a:t>
            </a:r>
            <a:r>
              <a:rPr lang="en-US" sz="2400" b="1" dirty="0" smtClean="0"/>
              <a:t>solution.js </a:t>
            </a:r>
          </a:p>
          <a:p>
            <a:endParaRPr lang="en-US" sz="2400" b="1" dirty="0"/>
          </a:p>
          <a:p>
            <a:r>
              <a:rPr lang="en-US" dirty="0" smtClean="0"/>
              <a:t>while pushing to the master repo (the solution references will be sanitized upon building and publishing)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063999" y="5926666"/>
            <a:ext cx="1759185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32296" y="5034844"/>
            <a:ext cx="1759185" cy="3574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24594" y="5079932"/>
            <a:ext cx="1311184" cy="1091016"/>
          </a:xfrm>
          <a:custGeom>
            <a:avLst/>
            <a:gdLst>
              <a:gd name="connsiteX0" fmla="*/ 1311184 w 1311184"/>
              <a:gd name="connsiteY0" fmla="*/ 1034883 h 1091016"/>
              <a:gd name="connsiteX1" fmla="*/ 699702 w 1311184"/>
              <a:gd name="connsiteY1" fmla="*/ 1081920 h 1091016"/>
              <a:gd name="connsiteX2" fmla="*/ 182295 w 1311184"/>
              <a:gd name="connsiteY2" fmla="*/ 874957 h 1091016"/>
              <a:gd name="connsiteX3" fmla="*/ 3554 w 1311184"/>
              <a:gd name="connsiteY3" fmla="*/ 508068 h 1091016"/>
              <a:gd name="connsiteX4" fmla="*/ 88221 w 1311184"/>
              <a:gd name="connsiteY4" fmla="*/ 197624 h 1091016"/>
              <a:gd name="connsiteX5" fmla="*/ 379850 w 1311184"/>
              <a:gd name="connsiteY5" fmla="*/ 84735 h 1091016"/>
              <a:gd name="connsiteX6" fmla="*/ 934887 w 1311184"/>
              <a:gd name="connsiteY6" fmla="*/ 122364 h 1091016"/>
              <a:gd name="connsiteX7" fmla="*/ 1066591 w 1311184"/>
              <a:gd name="connsiteY7" fmla="*/ 122364 h 1091016"/>
              <a:gd name="connsiteX8" fmla="*/ 812591 w 1311184"/>
              <a:gd name="connsiteY8" fmla="*/ 68 h 1091016"/>
              <a:gd name="connsiteX9" fmla="*/ 1264147 w 1311184"/>
              <a:gd name="connsiteY9" fmla="*/ 141179 h 1091016"/>
              <a:gd name="connsiteX10" fmla="*/ 831406 w 1311184"/>
              <a:gd name="connsiteY10" fmla="*/ 216438 h 1091016"/>
              <a:gd name="connsiteX11" fmla="*/ 1047776 w 1311184"/>
              <a:gd name="connsiteY11" fmla="*/ 131772 h 109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1184" h="1091016">
                <a:moveTo>
                  <a:pt x="1311184" y="1034883"/>
                </a:moveTo>
                <a:cubicBezTo>
                  <a:pt x="1099517" y="1071728"/>
                  <a:pt x="887850" y="1108574"/>
                  <a:pt x="699702" y="1081920"/>
                </a:cubicBezTo>
                <a:cubicBezTo>
                  <a:pt x="511554" y="1055266"/>
                  <a:pt x="298320" y="970599"/>
                  <a:pt x="182295" y="874957"/>
                </a:cubicBezTo>
                <a:cubicBezTo>
                  <a:pt x="66270" y="779315"/>
                  <a:pt x="19233" y="620957"/>
                  <a:pt x="3554" y="508068"/>
                </a:cubicBezTo>
                <a:cubicBezTo>
                  <a:pt x="-12125" y="395179"/>
                  <a:pt x="25505" y="268179"/>
                  <a:pt x="88221" y="197624"/>
                </a:cubicBezTo>
                <a:cubicBezTo>
                  <a:pt x="150937" y="127068"/>
                  <a:pt x="238739" y="97278"/>
                  <a:pt x="379850" y="84735"/>
                </a:cubicBezTo>
                <a:cubicBezTo>
                  <a:pt x="520961" y="72192"/>
                  <a:pt x="820430" y="116093"/>
                  <a:pt x="934887" y="122364"/>
                </a:cubicBezTo>
                <a:cubicBezTo>
                  <a:pt x="1049344" y="128635"/>
                  <a:pt x="1086974" y="142747"/>
                  <a:pt x="1066591" y="122364"/>
                </a:cubicBezTo>
                <a:cubicBezTo>
                  <a:pt x="1046208" y="101981"/>
                  <a:pt x="779665" y="-3068"/>
                  <a:pt x="812591" y="68"/>
                </a:cubicBezTo>
                <a:cubicBezTo>
                  <a:pt x="845517" y="3204"/>
                  <a:pt x="1261011" y="105117"/>
                  <a:pt x="1264147" y="141179"/>
                </a:cubicBezTo>
                <a:cubicBezTo>
                  <a:pt x="1267283" y="177241"/>
                  <a:pt x="867468" y="218006"/>
                  <a:pt x="831406" y="216438"/>
                </a:cubicBezTo>
                <a:cubicBezTo>
                  <a:pt x="795344" y="214870"/>
                  <a:pt x="1047776" y="131772"/>
                  <a:pt x="1047776" y="131772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206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Onexi Meeting</vt:lpstr>
      <vt:lpstr>Active Learning Repo Publishing</vt:lpstr>
      <vt:lpstr>Start On Your Own Machine/Repo</vt:lpstr>
      <vt:lpstr>Templates – Active Learning</vt:lpstr>
      <vt:lpstr>Node Template</vt:lpstr>
      <vt:lpstr>Node Template</vt:lpstr>
      <vt:lpstr>Node Template</vt:lpstr>
      <vt:lpstr>Node Template</vt:lpstr>
      <vt:lpstr>Node Template</vt:lpstr>
      <vt:lpstr>Data in “data.json”</vt:lpstr>
      <vt:lpstr>PowerPoint Presentation</vt:lpstr>
      <vt:lpstr>Templates – HW TBD</vt:lpstr>
      <vt:lpstr>Is doing quizzes the same way crazy?</vt:lpstr>
      <vt:lpstr>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abel -</cp:lastModifiedBy>
  <cp:revision>19</cp:revision>
  <dcterms:created xsi:type="dcterms:W3CDTF">2017-01-05T03:29:50Z</dcterms:created>
  <dcterms:modified xsi:type="dcterms:W3CDTF">2017-01-05T14:57:08Z</dcterms:modified>
</cp:coreProperties>
</file>