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Canada</a:t>
            </a:r>
          </a:p>
        </p:txBody>
      </p:sp>
      <p:pic>
        <p:nvPicPr>
          <p:cNvPr id="3" name="Picture 2" descr="Canad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France</a:t>
            </a:r>
          </a:p>
        </p:txBody>
      </p:sp>
      <p:pic>
        <p:nvPicPr>
          <p:cNvPr id="3" name="Picture 2" descr="Fra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Germany</a:t>
            </a:r>
          </a:p>
        </p:txBody>
      </p:sp>
      <p:pic>
        <p:nvPicPr>
          <p:cNvPr id="3" name="Picture 2" descr="German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Japan</a:t>
            </a:r>
          </a:p>
        </p:txBody>
      </p:sp>
      <p:pic>
        <p:nvPicPr>
          <p:cNvPr id="3" name="Picture 2" descr="Jap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