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7" r:id="rId6"/>
    <p:sldId id="263" r:id="rId7"/>
    <p:sldId id="265" r:id="rId8"/>
    <p:sldId id="261" r:id="rId9"/>
    <p:sldId id="260" r:id="rId10"/>
    <p:sldId id="264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68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ushendra Kumar" userId="b3b31f6f5c19f43d" providerId="LiveId" clId="{255BDA90-AE1D-4D22-B4AB-A84B28D85200}"/>
    <pc:docChg chg="undo custSel modSld">
      <pc:chgData name="Kushendra Kumar" userId="b3b31f6f5c19f43d" providerId="LiveId" clId="{255BDA90-AE1D-4D22-B4AB-A84B28D85200}" dt="2025-04-05T17:14:58.912" v="326" actId="20577"/>
      <pc:docMkLst>
        <pc:docMk/>
      </pc:docMkLst>
      <pc:sldChg chg="addSp delSp modSp mod chgLayout">
        <pc:chgData name="Kushendra Kumar" userId="b3b31f6f5c19f43d" providerId="LiveId" clId="{255BDA90-AE1D-4D22-B4AB-A84B28D85200}" dt="2025-04-05T17:05:32.402" v="228"/>
        <pc:sldMkLst>
          <pc:docMk/>
          <pc:sldMk cId="588606394" sldId="256"/>
        </pc:sldMkLst>
        <pc:spChg chg="mod ord">
          <ac:chgData name="Kushendra Kumar" userId="b3b31f6f5c19f43d" providerId="LiveId" clId="{255BDA90-AE1D-4D22-B4AB-A84B28D85200}" dt="2025-04-05T17:05:32.402" v="228"/>
          <ac:spMkLst>
            <pc:docMk/>
            <pc:sldMk cId="588606394" sldId="256"/>
            <ac:spMk id="2" creationId="{F765B347-82A5-5829-0E12-7105C25A70BE}"/>
          </ac:spMkLst>
        </pc:spChg>
        <pc:spChg chg="mod ord">
          <ac:chgData name="Kushendra Kumar" userId="b3b31f6f5c19f43d" providerId="LiveId" clId="{255BDA90-AE1D-4D22-B4AB-A84B28D85200}" dt="2025-04-05T17:05:32.402" v="228"/>
          <ac:spMkLst>
            <pc:docMk/>
            <pc:sldMk cId="588606394" sldId="256"/>
            <ac:spMk id="3" creationId="{216F534F-C343-B55B-9968-791D786E9F1D}"/>
          </ac:spMkLst>
        </pc:spChg>
        <pc:spChg chg="add del mod">
          <ac:chgData name="Kushendra Kumar" userId="b3b31f6f5c19f43d" providerId="LiveId" clId="{255BDA90-AE1D-4D22-B4AB-A84B28D85200}" dt="2025-04-05T17:04:23.184" v="226" actId="6264"/>
          <ac:spMkLst>
            <pc:docMk/>
            <pc:sldMk cId="588606394" sldId="256"/>
            <ac:spMk id="4" creationId="{D4BBFFE5-171D-865A-5FEA-9F4268393914}"/>
          </ac:spMkLst>
        </pc:spChg>
        <pc:spChg chg="add del mod">
          <ac:chgData name="Kushendra Kumar" userId="b3b31f6f5c19f43d" providerId="LiveId" clId="{255BDA90-AE1D-4D22-B4AB-A84B28D85200}" dt="2025-04-05T17:04:23.184" v="226" actId="6264"/>
          <ac:spMkLst>
            <pc:docMk/>
            <pc:sldMk cId="588606394" sldId="256"/>
            <ac:spMk id="5" creationId="{9CC76057-0F70-9E06-07F3-D90A46A187A4}"/>
          </ac:spMkLst>
        </pc:spChg>
      </pc:sldChg>
      <pc:sldChg chg="modSp mod">
        <pc:chgData name="Kushendra Kumar" userId="b3b31f6f5c19f43d" providerId="LiveId" clId="{255BDA90-AE1D-4D22-B4AB-A84B28D85200}" dt="2025-04-05T17:09:24.459" v="258" actId="5793"/>
        <pc:sldMkLst>
          <pc:docMk/>
          <pc:sldMk cId="3141101360" sldId="257"/>
        </pc:sldMkLst>
        <pc:spChg chg="mod">
          <ac:chgData name="Kushendra Kumar" userId="b3b31f6f5c19f43d" providerId="LiveId" clId="{255BDA90-AE1D-4D22-B4AB-A84B28D85200}" dt="2025-04-05T17:09:13.837" v="257" actId="1076"/>
          <ac:spMkLst>
            <pc:docMk/>
            <pc:sldMk cId="3141101360" sldId="257"/>
            <ac:spMk id="2" creationId="{D7EB533B-8AE2-EE47-9ACD-E6D252998475}"/>
          </ac:spMkLst>
        </pc:spChg>
        <pc:spChg chg="mod">
          <ac:chgData name="Kushendra Kumar" userId="b3b31f6f5c19f43d" providerId="LiveId" clId="{255BDA90-AE1D-4D22-B4AB-A84B28D85200}" dt="2025-04-05T17:09:24.459" v="258" actId="5793"/>
          <ac:spMkLst>
            <pc:docMk/>
            <pc:sldMk cId="3141101360" sldId="257"/>
            <ac:spMk id="4" creationId="{92A593B5-882A-0AC5-6E32-54C913D3C6C7}"/>
          </ac:spMkLst>
        </pc:spChg>
      </pc:sldChg>
      <pc:sldChg chg="modSp mod">
        <pc:chgData name="Kushendra Kumar" userId="b3b31f6f5c19f43d" providerId="LiveId" clId="{255BDA90-AE1D-4D22-B4AB-A84B28D85200}" dt="2025-04-05T17:05:32.576" v="229" actId="27636"/>
        <pc:sldMkLst>
          <pc:docMk/>
          <pc:sldMk cId="3731548460" sldId="258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3731548460" sldId="258"/>
            <ac:spMk id="2" creationId="{E48D442F-FC8E-BBC6-1745-14437597403D}"/>
          </ac:spMkLst>
        </pc:spChg>
        <pc:spChg chg="mod">
          <ac:chgData name="Kushendra Kumar" userId="b3b31f6f5c19f43d" providerId="LiveId" clId="{255BDA90-AE1D-4D22-B4AB-A84B28D85200}" dt="2025-04-05T17:05:32.576" v="229" actId="27636"/>
          <ac:spMkLst>
            <pc:docMk/>
            <pc:sldMk cId="3731548460" sldId="258"/>
            <ac:spMk id="3" creationId="{6D851C2A-2272-BBD5-2C44-1539C6101023}"/>
          </ac:spMkLst>
        </pc:spChg>
      </pc:sldChg>
      <pc:sldChg chg="modSp mod">
        <pc:chgData name="Kushendra Kumar" userId="b3b31f6f5c19f43d" providerId="LiveId" clId="{255BDA90-AE1D-4D22-B4AB-A84B28D85200}" dt="2025-04-05T17:09:49.491" v="262" actId="27636"/>
        <pc:sldMkLst>
          <pc:docMk/>
          <pc:sldMk cId="3510411880" sldId="259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3510411880" sldId="259"/>
            <ac:spMk id="2" creationId="{63DCBC30-7457-065A-13EA-4D732DAD8881}"/>
          </ac:spMkLst>
        </pc:spChg>
        <pc:spChg chg="mod">
          <ac:chgData name="Kushendra Kumar" userId="b3b31f6f5c19f43d" providerId="LiveId" clId="{255BDA90-AE1D-4D22-B4AB-A84B28D85200}" dt="2025-04-05T17:09:49.491" v="262" actId="27636"/>
          <ac:spMkLst>
            <pc:docMk/>
            <pc:sldMk cId="3510411880" sldId="259"/>
            <ac:spMk id="3" creationId="{3EB49F8C-0010-5F3F-6351-204F86D8A10A}"/>
          </ac:spMkLst>
        </pc:spChg>
      </pc:sldChg>
      <pc:sldChg chg="modSp">
        <pc:chgData name="Kushendra Kumar" userId="b3b31f6f5c19f43d" providerId="LiveId" clId="{255BDA90-AE1D-4D22-B4AB-A84B28D85200}" dt="2025-04-05T17:05:32.402" v="228"/>
        <pc:sldMkLst>
          <pc:docMk/>
          <pc:sldMk cId="178785523" sldId="260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178785523" sldId="260"/>
            <ac:spMk id="2" creationId="{49D06FE4-E991-CDFC-932D-C62527C1C67D}"/>
          </ac:spMkLst>
        </pc:spChg>
      </pc:sldChg>
      <pc:sldChg chg="modSp mod">
        <pc:chgData name="Kushendra Kumar" userId="b3b31f6f5c19f43d" providerId="LiveId" clId="{255BDA90-AE1D-4D22-B4AB-A84B28D85200}" dt="2025-04-05T17:10:38.023" v="269" actId="255"/>
        <pc:sldMkLst>
          <pc:docMk/>
          <pc:sldMk cId="1803884087" sldId="261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1803884087" sldId="261"/>
            <ac:spMk id="2" creationId="{15F26509-11FD-6FAC-61ED-5D50EBDED403}"/>
          </ac:spMkLst>
        </pc:spChg>
        <pc:spChg chg="mod">
          <ac:chgData name="Kushendra Kumar" userId="b3b31f6f5c19f43d" providerId="LiveId" clId="{255BDA90-AE1D-4D22-B4AB-A84B28D85200}" dt="2025-04-05T17:10:38.023" v="269" actId="255"/>
          <ac:spMkLst>
            <pc:docMk/>
            <pc:sldMk cId="1803884087" sldId="261"/>
            <ac:spMk id="4" creationId="{6EFE2413-1E83-389E-C0A8-76E682373CCF}"/>
          </ac:spMkLst>
        </pc:spChg>
      </pc:sldChg>
      <pc:sldChg chg="modSp mod">
        <pc:chgData name="Kushendra Kumar" userId="b3b31f6f5c19f43d" providerId="LiveId" clId="{255BDA90-AE1D-4D22-B4AB-A84B28D85200}" dt="2025-04-05T17:11:53.581" v="280" actId="255"/>
        <pc:sldMkLst>
          <pc:docMk/>
          <pc:sldMk cId="2438836273" sldId="262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2438836273" sldId="262"/>
            <ac:spMk id="2" creationId="{3F9883BD-5BC6-3C86-ACE8-25BC6C6AFAF1}"/>
          </ac:spMkLst>
        </pc:spChg>
        <pc:spChg chg="mod">
          <ac:chgData name="Kushendra Kumar" userId="b3b31f6f5c19f43d" providerId="LiveId" clId="{255BDA90-AE1D-4D22-B4AB-A84B28D85200}" dt="2025-04-05T17:11:53.581" v="280" actId="255"/>
          <ac:spMkLst>
            <pc:docMk/>
            <pc:sldMk cId="2438836273" sldId="262"/>
            <ac:spMk id="5" creationId="{25AA5083-1BB8-2507-3DD4-9F5F7F33E78A}"/>
          </ac:spMkLst>
        </pc:spChg>
      </pc:sldChg>
      <pc:sldChg chg="modSp mod">
        <pc:chgData name="Kushendra Kumar" userId="b3b31f6f5c19f43d" providerId="LiveId" clId="{255BDA90-AE1D-4D22-B4AB-A84B28D85200}" dt="2025-04-05T17:07:46.737" v="244" actId="207"/>
        <pc:sldMkLst>
          <pc:docMk/>
          <pc:sldMk cId="2216788184" sldId="263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2216788184" sldId="263"/>
            <ac:spMk id="2" creationId="{DBD1D7E3-A6B0-E7E0-12B5-8BA3DAB871AF}"/>
          </ac:spMkLst>
        </pc:spChg>
        <pc:graphicFrameChg chg="mod modGraphic">
          <ac:chgData name="Kushendra Kumar" userId="b3b31f6f5c19f43d" providerId="LiveId" clId="{255BDA90-AE1D-4D22-B4AB-A84B28D85200}" dt="2025-04-05T17:07:46.737" v="244" actId="207"/>
          <ac:graphicFrameMkLst>
            <pc:docMk/>
            <pc:sldMk cId="2216788184" sldId="263"/>
            <ac:graphicFrameMk id="9" creationId="{720161B2-B02F-409F-1C9D-E9FAD4999518}"/>
          </ac:graphicFrameMkLst>
        </pc:graphicFrameChg>
      </pc:sldChg>
      <pc:sldChg chg="modSp mod">
        <pc:chgData name="Kushendra Kumar" userId="b3b31f6f5c19f43d" providerId="LiveId" clId="{255BDA90-AE1D-4D22-B4AB-A84B28D85200}" dt="2025-04-05T17:12:27.538" v="292" actId="20577"/>
        <pc:sldMkLst>
          <pc:docMk/>
          <pc:sldMk cId="633728093" sldId="264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633728093" sldId="264"/>
            <ac:spMk id="2" creationId="{B3EB7804-C9F0-CFE7-C46F-BCD37315CBF3}"/>
          </ac:spMkLst>
        </pc:spChg>
        <pc:spChg chg="mod">
          <ac:chgData name="Kushendra Kumar" userId="b3b31f6f5c19f43d" providerId="LiveId" clId="{255BDA90-AE1D-4D22-B4AB-A84B28D85200}" dt="2025-04-05T17:12:27.538" v="292" actId="20577"/>
          <ac:spMkLst>
            <pc:docMk/>
            <pc:sldMk cId="633728093" sldId="264"/>
            <ac:spMk id="4" creationId="{2DD13293-1042-C0F5-3564-DE47B135A729}"/>
          </ac:spMkLst>
        </pc:spChg>
      </pc:sldChg>
      <pc:sldChg chg="addSp delSp modSp mod">
        <pc:chgData name="Kushendra Kumar" userId="b3b31f6f5c19f43d" providerId="LiveId" clId="{255BDA90-AE1D-4D22-B4AB-A84B28D85200}" dt="2025-04-05T17:14:34.262" v="320" actId="255"/>
        <pc:sldMkLst>
          <pc:docMk/>
          <pc:sldMk cId="399197226" sldId="265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399197226" sldId="265"/>
            <ac:spMk id="2" creationId="{5AC30646-CBA9-00B3-5D49-B9B762319260}"/>
          </ac:spMkLst>
        </pc:spChg>
        <pc:spChg chg="del">
          <ac:chgData name="Kushendra Kumar" userId="b3b31f6f5c19f43d" providerId="LiveId" clId="{255BDA90-AE1D-4D22-B4AB-A84B28D85200}" dt="2025-04-05T16:23:37.027" v="1"/>
          <ac:spMkLst>
            <pc:docMk/>
            <pc:sldMk cId="399197226" sldId="265"/>
            <ac:spMk id="3" creationId="{C770EB51-B6FF-3353-368F-C38BAA2D5A9D}"/>
          </ac:spMkLst>
        </pc:spChg>
        <pc:spChg chg="add mod">
          <ac:chgData name="Kushendra Kumar" userId="b3b31f6f5c19f43d" providerId="LiveId" clId="{255BDA90-AE1D-4D22-B4AB-A84B28D85200}" dt="2025-04-05T17:14:34.262" v="320" actId="255"/>
          <ac:spMkLst>
            <pc:docMk/>
            <pc:sldMk cId="399197226" sldId="265"/>
            <ac:spMk id="4" creationId="{36FCAAEB-2E51-3688-4846-F643C85BF2E0}"/>
          </ac:spMkLst>
        </pc:spChg>
      </pc:sldChg>
      <pc:sldChg chg="addSp delSp modSp mod">
        <pc:chgData name="Kushendra Kumar" userId="b3b31f6f5c19f43d" providerId="LiveId" clId="{255BDA90-AE1D-4D22-B4AB-A84B28D85200}" dt="2025-04-05T17:14:58.912" v="326" actId="20577"/>
        <pc:sldMkLst>
          <pc:docMk/>
          <pc:sldMk cId="1577298977" sldId="266"/>
        </pc:sldMkLst>
        <pc:spChg chg="mod">
          <ac:chgData name="Kushendra Kumar" userId="b3b31f6f5c19f43d" providerId="LiveId" clId="{255BDA90-AE1D-4D22-B4AB-A84B28D85200}" dt="2025-04-05T17:05:32.402" v="228"/>
          <ac:spMkLst>
            <pc:docMk/>
            <pc:sldMk cId="1577298977" sldId="266"/>
            <ac:spMk id="2" creationId="{BA9856E5-C354-1A79-3523-E0D679048553}"/>
          </ac:spMkLst>
        </pc:spChg>
        <pc:spChg chg="del">
          <ac:chgData name="Kushendra Kumar" userId="b3b31f6f5c19f43d" providerId="LiveId" clId="{255BDA90-AE1D-4D22-B4AB-A84B28D85200}" dt="2025-04-05T16:24:24.964" v="13"/>
          <ac:spMkLst>
            <pc:docMk/>
            <pc:sldMk cId="1577298977" sldId="266"/>
            <ac:spMk id="3" creationId="{82392C6D-7BA7-ADBB-45AA-BFD527A9DE1E}"/>
          </ac:spMkLst>
        </pc:spChg>
        <pc:spChg chg="add mod">
          <ac:chgData name="Kushendra Kumar" userId="b3b31f6f5c19f43d" providerId="LiveId" clId="{255BDA90-AE1D-4D22-B4AB-A84B28D85200}" dt="2025-04-05T17:14:58.912" v="326" actId="20577"/>
          <ac:spMkLst>
            <pc:docMk/>
            <pc:sldMk cId="1577298977" sldId="266"/>
            <ac:spMk id="4" creationId="{7B4E00EF-6E39-646E-ECE9-C878F6CB6B2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1392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8772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284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87319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9193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48847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1218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18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62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843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5222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202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1082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40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0558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698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52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1A5032-A77B-4154-89D6-BB6D1782563B}" type="datetimeFigureOut">
              <a:rPr lang="en-IN" smtClean="0"/>
              <a:t>06-04-2025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C38EA7-BF79-4CFB-BAC1-BCC582DAE8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85640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5B347-82A5-5829-0E12-7105C25A7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Testing in C# with SQL Server Database Integration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6F534F-C343-B55B-9968-791D786E9F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Guide to Best Practices and Testing Techniques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8606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7804-C9F0-CFE7-C46F-BCD37315C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Database Testing Techniques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DD13293-1042-C0F5-3564-DE47B135A7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277746"/>
            <a:ext cx="10424649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Integrity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that foreign key constraints, unique constraints, and other DB rules are respected.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Procedure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stored procedures and functions for correct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Performance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 database queries for performance (e.g., response time).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728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56E5-C354-1A79-3523-E0D679048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Proposal To DISCUSS</a:t>
            </a:r>
            <a:br>
              <a:rPr lang="en-IN" dirty="0"/>
            </a:br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B4E00EF-6E39-646E-ECE9-C878F6CB6B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708363"/>
            <a:ext cx="10806805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 we need to do Unit Testing or can go directly for integration testing and functional testing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latin typeface="Arial" panose="020B0604020202020204" pitchFamily="34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 UI and DB both are available?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case business logic is not available, we can test the UI and the database in isolation till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   the business logic is ready and then carry out integration testing.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This will itself cover all the CRUD operations done in our application.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We will write the test plan and TCs for the integration testing in this coming week on the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basis of the decision we take.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2000" dirty="0">
                <a:latin typeface="Arial" panose="020B0604020202020204" pitchFamily="34" charset="0"/>
              </a:rPr>
              <a:t>Any suggestion? I am open for the suggestion.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298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61E82-998E-7E91-22AB-40FED8893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8438-EA85-EE25-E9CA-603299460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25C57E1-BBBE-2E22-D4CC-77D5FB000D0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323914"/>
            <a:ext cx="10251524" cy="33547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Testing in C# with SQL Server is crucial for ensuring reliable,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maintainable, and scalable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testing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streamline your testing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By following best practices, you can ensure that your code interacts with the database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correctly and that your application behaves as expected under all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730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B533B-8AE2-EE47-9ACD-E6D25299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2593"/>
            <a:ext cx="9905998" cy="1478570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2A593B5-882A-0AC5-6E32-54C913D3C6C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41412" y="1388857"/>
            <a:ext cx="10802349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Introduction to Testing in C# with SQL Server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lang="en-US" altLang="en-US" sz="1800" dirty="0">
                <a:latin typeface="Arial" panose="020B0604020202020204" pitchFamily="34" charset="0"/>
              </a:rPr>
              <a:t>Types of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Unit Testing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Functional Testing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 Testing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Test Cases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Practices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1101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D442F-FC8E-BBC6-1745-144375974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Testing in C# with SQL Server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851C2A-2272-BBD5-2C44-1539C6101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Why Testing is Important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Ensures the application’s correctness.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Prevents regressions and bugs.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Verifies SQL queries, database interactions, and business logic.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Challenges</a:t>
            </a:r>
            <a:r>
              <a:rPr lang="en-IN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Mocking database interactions in unit tests.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Managing test data consistency.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Performance and load testing for SQL queries.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1548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CBC30-7457-065A-13EA-4D732DAD8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49F8C-0010-5F3F-6351-204F86D8A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5678"/>
            <a:ext cx="9905999" cy="435518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Unit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 individual units of code in isolation.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Mock database interactions to avoid reliance on real DB.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Integration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Tests interactions between your C# code and the SQL Server database.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Uses a real or in-memory database for testing.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Functional Testing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Verifies that the application functions as expected from an end-user perspective.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Focuses on CRUD operations and database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1041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ECA38-AE98-BB14-0B80-A20FEC9BE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Testing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F80C0-5588-1C07-8F0C-84B6B6AA0C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dirty="0"/>
              <a:t>4</a:t>
            </a:r>
            <a:r>
              <a:rPr lang="en-IN" sz="1800" b="1" kern="100" dirty="0">
                <a:latin typeface="Segoe UI Emoj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Database Testing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IN" sz="18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Involves testing SQL queries, stored procedures, and data integrity.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b="1" dirty="0"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  </a:t>
            </a:r>
            <a:r>
              <a:rPr lang="en-IN" sz="1800" b="1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Ensures the backend (SQL Server) behaves correctly under different inputs and operations.</a:t>
            </a:r>
          </a:p>
          <a:p>
            <a:pPr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58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1D7E3-A6B0-E7E0-12B5-8BA3DAB8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Test Cases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20161B2-B02F-409F-1C9D-E9FAD49995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502253"/>
              </p:ext>
            </p:extLst>
          </p:nvPr>
        </p:nvGraphicFramePr>
        <p:xfrm>
          <a:off x="1047145" y="1806428"/>
          <a:ext cx="9905994" cy="4240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0999">
                  <a:extLst>
                    <a:ext uri="{9D8B030D-6E8A-4147-A177-3AD203B41FA5}">
                      <a16:colId xmlns:a16="http://schemas.microsoft.com/office/drawing/2014/main" val="3046750013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939165319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2219202002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3863586917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941776470"/>
                    </a:ext>
                  </a:extLst>
                </a:gridCol>
                <a:gridCol w="1650999">
                  <a:extLst>
                    <a:ext uri="{9D8B030D-6E8A-4147-A177-3AD203B41FA5}">
                      <a16:colId xmlns:a16="http://schemas.microsoft.com/office/drawing/2014/main" val="557133342"/>
                    </a:ext>
                  </a:extLst>
                </a:gridCol>
              </a:tblGrid>
              <a:tr h="4913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ID</a:t>
                      </a:r>
                    </a:p>
                  </a:txBody>
                  <a:tcPr marL="86140" marR="8614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Feature</a:t>
                      </a:r>
                    </a:p>
                  </a:txBody>
                  <a:tcPr marL="86140" marR="8614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Input Example</a:t>
                      </a:r>
                    </a:p>
                  </a:txBody>
                  <a:tcPr marL="86140" marR="8614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Expected Result</a:t>
                      </a:r>
                    </a:p>
                  </a:txBody>
                  <a:tcPr marL="86140" marR="8614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Result </a:t>
                      </a:r>
                    </a:p>
                  </a:txBody>
                  <a:tcPr marL="86140" marR="8614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Status</a:t>
                      </a:r>
                    </a:p>
                  </a:txBody>
                  <a:tcPr marL="86140" marR="86140">
                    <a:solidFill>
                      <a:schemeClr val="bg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920467"/>
                  </a:ext>
                </a:extLst>
              </a:tr>
              <a:tr h="463926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T001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Add Record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RegNo</a:t>
                      </a:r>
                      <a:r>
                        <a:rPr lang="en-IN" dirty="0"/>
                        <a:t>: AB1234, Make: Toyota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New car is saved to DB</a:t>
                      </a:r>
                      <a:endParaRPr lang="en-IN" dirty="0"/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Record saved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Pass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8695886"/>
                  </a:ext>
                </a:extLst>
              </a:tr>
              <a:tr h="4913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T002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Update Record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Change Make to "Honda"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Record updates in DB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Update works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Pass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6640920"/>
                  </a:ext>
                </a:extLst>
              </a:tr>
              <a:tr h="4913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T003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Delete Record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Select a record and delete</a:t>
                      </a:r>
                      <a:endParaRPr lang="en-IN" dirty="0"/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Record no longer appears in database</a:t>
                      </a:r>
                      <a:endParaRPr lang="en-IN" dirty="0"/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Record removed</a:t>
                      </a:r>
                    </a:p>
                  </a:txBody>
                  <a:tcPr marL="86140" marR="8614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Pass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0855681"/>
                  </a:ext>
                </a:extLst>
              </a:tr>
              <a:tr h="4913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T004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Search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 err="1"/>
                        <a:t>EngineSize</a:t>
                      </a:r>
                      <a:r>
                        <a:rPr lang="en-IN" dirty="0"/>
                        <a:t> &gt; 1.6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Shows matching vehicles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No match</a:t>
                      </a:r>
                    </a:p>
                  </a:txBody>
                  <a:tcPr marL="86140" marR="86140" anchor="ctr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Fail</a:t>
                      </a:r>
                    </a:p>
                  </a:txBody>
                  <a:tcPr marL="86140" marR="86140"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501475"/>
                  </a:ext>
                </a:extLst>
              </a:tr>
              <a:tr h="491357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T005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Navigation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Click “Next” button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Next record is displayed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Works Fine</a:t>
                      </a:r>
                    </a:p>
                  </a:txBody>
                  <a:tcPr marL="86140" marR="86140" anchor="ctr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Pass</a:t>
                      </a:r>
                    </a:p>
                  </a:txBody>
                  <a:tcPr marL="86140" marR="86140">
                    <a:solidFill>
                      <a:schemeClr val="bg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8406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67881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30646-CBA9-00B3-5D49-B9B76231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in Testing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FCAAEB-2E51-3688-4846-F643C85BF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08581"/>
            <a:ext cx="11435375" cy="2985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Mocking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Mock database interactions to focus on business logic during unit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Isolate Tests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each test runs independently of others, especially in database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Maintain Test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test databases or in-memory databases to ensure consistent data for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Test Edge Cases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tests to handle edge cases and exceptions (e.g., handling null values, invalid data).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197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509-11FD-6FAC-61ED-5D50EBDE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Unit Testing in C#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EFE2413-1E83-389E-C0A8-76E682373C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631689"/>
            <a:ext cx="11270649" cy="2739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Frameworks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xUnit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NUnit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/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MSTest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writing tests.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Moq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mocking dependencies (like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DbContext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Entity Framework).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Idea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Test your application’s logic without actually connecting to a database.</a:t>
            </a:r>
          </a:p>
        </p:txBody>
      </p:sp>
    </p:spTree>
    <p:extLst>
      <p:ext uri="{BB962C8B-B14F-4D97-AF65-F5344CB8AC3E}">
        <p14:creationId xmlns:p14="http://schemas.microsoft.com/office/powerpoint/2010/main" val="1803884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06FE4-E991-CDFC-932D-C62527C1C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Integration Testing in C#	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4CE5E6-E4CE-AF51-BADC-C1EE5157F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595288"/>
            <a:ext cx="1107728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 Database Interactions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Tests how your application interacts with a real SQL Server database (or in-memory database like SQLite).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Cases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Verifying that data is correctly inserted, updated, or deleted from the database.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that SQL queries execute as expected.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5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</TotalTime>
  <Words>699</Words>
  <Application>Microsoft Office PowerPoint</Application>
  <PresentationFormat>Widescreen</PresentationFormat>
  <Paragraphs>144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Unicode MS</vt:lpstr>
      <vt:lpstr>Calibri</vt:lpstr>
      <vt:lpstr>Segoe UI Emoji</vt:lpstr>
      <vt:lpstr>Tw Cen MT</vt:lpstr>
      <vt:lpstr>Circuit</vt:lpstr>
      <vt:lpstr>Testing in C# with SQL Server Database Integration</vt:lpstr>
      <vt:lpstr>Agenda</vt:lpstr>
      <vt:lpstr>Introduction to Testing in C# with SQL Server</vt:lpstr>
      <vt:lpstr>Types of Testing </vt:lpstr>
      <vt:lpstr>Types of Testing </vt:lpstr>
      <vt:lpstr>Example Test Cases</vt:lpstr>
      <vt:lpstr>Best Practices in Testing</vt:lpstr>
      <vt:lpstr>Unit Testing in C# </vt:lpstr>
      <vt:lpstr>Integration Testing in C# </vt:lpstr>
      <vt:lpstr>Database Testing Techniques</vt:lpstr>
      <vt:lpstr>Proposal To DISCUSS  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Kushendra Kumar</dc:creator>
  <cp:lastModifiedBy>Kushendra Kumar</cp:lastModifiedBy>
  <cp:revision>2</cp:revision>
  <dcterms:created xsi:type="dcterms:W3CDTF">2025-04-05T16:22:56Z</dcterms:created>
  <dcterms:modified xsi:type="dcterms:W3CDTF">2025-04-06T16:10:09Z</dcterms:modified>
</cp:coreProperties>
</file>