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Actual productivity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Lamunu</a:t>
            </a:r>
            <a:r>
              <a:rPr lang="en-US" dirty="0" smtClean="0"/>
              <a:t> Gloria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1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Shareholders</a:t>
            </a:r>
          </a:p>
          <a:p>
            <a:r>
              <a:rPr lang="en-US" dirty="0" smtClean="0"/>
              <a:t>Executive Management</a:t>
            </a:r>
          </a:p>
          <a:p>
            <a:r>
              <a:rPr lang="en-US" dirty="0" smtClean="0"/>
              <a:t>Middle Management</a:t>
            </a:r>
          </a:p>
          <a:p>
            <a:r>
              <a:rPr lang="en-US" dirty="0" smtClean="0"/>
              <a:t>Workshop employees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production or workshop facility, it is important to predict performance hence the </a:t>
            </a:r>
            <a:r>
              <a:rPr lang="en-US" dirty="0" err="1" smtClean="0"/>
              <a:t>targeted_productivity</a:t>
            </a:r>
            <a:r>
              <a:rPr lang="en-US" dirty="0" smtClean="0"/>
              <a:t> column in the data set provided. However, due to several factors provided as the features, the </a:t>
            </a:r>
            <a:r>
              <a:rPr lang="en-US" dirty="0" err="1" smtClean="0"/>
              <a:t>actual_productivity</a:t>
            </a:r>
            <a:r>
              <a:rPr lang="en-US" dirty="0" smtClean="0"/>
              <a:t> differs from the </a:t>
            </a:r>
            <a:r>
              <a:rPr lang="en-US" dirty="0" err="1" smtClean="0"/>
              <a:t>targeted_productivity</a:t>
            </a:r>
            <a:r>
              <a:rPr lang="en-US" dirty="0" smtClean="0"/>
              <a:t>. </a:t>
            </a:r>
            <a:r>
              <a:rPr lang="en-US" dirty="0"/>
              <a:t> </a:t>
            </a:r>
            <a:r>
              <a:rPr lang="en-US" dirty="0" smtClean="0"/>
              <a:t>A production facility needs to know how it actually performs such that it can make improvements and better 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2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productivity per day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607" y="2737767"/>
            <a:ext cx="4189964" cy="33178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524" y="2737767"/>
            <a:ext cx="4998074" cy="312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previous slide, the </a:t>
            </a:r>
            <a:r>
              <a:rPr lang="en-US" dirty="0" err="1" smtClean="0"/>
              <a:t>actual_productivity</a:t>
            </a:r>
            <a:r>
              <a:rPr lang="en-US" dirty="0" smtClean="0"/>
              <a:t> is very close to the targeted productivity although there is a slight deviance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4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Vs Targeted Productivity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851" y="2557463"/>
            <a:ext cx="4732298" cy="3317875"/>
          </a:xfrm>
        </p:spPr>
      </p:pic>
    </p:spTree>
    <p:extLst>
      <p:ext uri="{BB962C8B-B14F-4D97-AF65-F5344CB8AC3E}">
        <p14:creationId xmlns:p14="http://schemas.microsoft.com/office/powerpoint/2010/main" val="215852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Actual_productivity</a:t>
            </a:r>
            <a:r>
              <a:rPr lang="en-US" dirty="0" smtClean="0"/>
              <a:t> and </a:t>
            </a:r>
            <a:r>
              <a:rPr lang="en-US" dirty="0" err="1" smtClean="0"/>
              <a:t>no_of</a:t>
            </a:r>
            <a:r>
              <a:rPr lang="en-US" dirty="0" err="1"/>
              <a:t>_</a:t>
            </a:r>
            <a:r>
              <a:rPr lang="en-US" dirty="0" err="1" smtClean="0"/>
              <a:t>workers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36800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58533"/>
            <a:ext cx="4718304" cy="3216805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There is a slight negative correlation which can be seen. As the </a:t>
            </a:r>
            <a:r>
              <a:rPr lang="en-US" dirty="0" err="1" smtClean="0"/>
              <a:t>no_of</a:t>
            </a:r>
            <a:r>
              <a:rPr lang="en-US" dirty="0" err="1"/>
              <a:t>_</a:t>
            </a:r>
            <a:r>
              <a:rPr lang="en-US" dirty="0" err="1" smtClean="0"/>
              <a:t>workers</a:t>
            </a:r>
            <a:r>
              <a:rPr lang="en-US" dirty="0" smtClean="0"/>
              <a:t>  decreases, productivity increases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1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 will take the Random Forest model for this project. </a:t>
            </a:r>
            <a:r>
              <a:rPr lang="en-US" dirty="0" smtClean="0"/>
              <a:t>I evaluated the model, with R2 score which explained 48% of the variability in actual _productivity using the features provided.  By being unable to predict accurately your </a:t>
            </a:r>
            <a:r>
              <a:rPr lang="en-US" dirty="0" err="1" smtClean="0"/>
              <a:t>actual_productivity</a:t>
            </a:r>
            <a:r>
              <a:rPr lang="en-US" dirty="0" smtClean="0"/>
              <a:t>, resources might not be well planned for the work available.</a:t>
            </a:r>
          </a:p>
          <a:p>
            <a:pPr marL="0" indent="0">
              <a:buNone/>
            </a:pPr>
            <a:r>
              <a:rPr lang="en-US" dirty="0" smtClean="0"/>
              <a:t>Strengths</a:t>
            </a:r>
          </a:p>
          <a:p>
            <a:pPr marL="0" indent="0">
              <a:buNone/>
            </a:pPr>
            <a:r>
              <a:rPr lang="en-US" dirty="0" smtClean="0"/>
              <a:t>The Mean Absolute Error was 7% meaning that the difference between the predicted values and target values in this case, </a:t>
            </a:r>
            <a:r>
              <a:rPr lang="en-US" dirty="0" err="1" smtClean="0"/>
              <a:t>actual_productivity</a:t>
            </a:r>
            <a:r>
              <a:rPr lang="en-US" dirty="0" smtClean="0"/>
              <a:t> was 7%.</a:t>
            </a:r>
          </a:p>
          <a:p>
            <a:pPr marL="0" indent="0">
              <a:buNone/>
            </a:pPr>
            <a:r>
              <a:rPr lang="en-US" dirty="0" smtClean="0"/>
              <a:t>Limitations</a:t>
            </a:r>
          </a:p>
          <a:p>
            <a:r>
              <a:rPr lang="en-US" dirty="0" smtClean="0"/>
              <a:t>Column </a:t>
            </a:r>
            <a:r>
              <a:rPr lang="en-US" dirty="0" err="1" smtClean="0"/>
              <a:t>wip</a:t>
            </a:r>
            <a:r>
              <a:rPr lang="en-US" dirty="0" smtClean="0"/>
              <a:t> had too much missing data and low R2 score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5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more data relevant to the actual productivity</a:t>
            </a:r>
          </a:p>
          <a:p>
            <a:r>
              <a:rPr lang="en-US" dirty="0" smtClean="0"/>
              <a:t>Reduce the missing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49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111</TotalTime>
  <Words>236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Actual productivity</vt:lpstr>
      <vt:lpstr>Stakeholders</vt:lpstr>
      <vt:lpstr>Problem statement</vt:lpstr>
      <vt:lpstr>Comparison of productivity per day</vt:lpstr>
      <vt:lpstr>Explanation</vt:lpstr>
      <vt:lpstr>Actual Vs Targeted Productivity</vt:lpstr>
      <vt:lpstr>Actual_productivity and no_of_workers</vt:lpstr>
      <vt:lpstr>The model</vt:lpstr>
      <vt:lpstr>Recommendations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Actual productivity</dc:title>
  <dc:creator>Microsoft account</dc:creator>
  <cp:lastModifiedBy>Microsoft account</cp:lastModifiedBy>
  <cp:revision>7</cp:revision>
  <dcterms:created xsi:type="dcterms:W3CDTF">2023-04-19T06:23:47Z</dcterms:created>
  <dcterms:modified xsi:type="dcterms:W3CDTF">2023-04-19T08:15:26Z</dcterms:modified>
</cp:coreProperties>
</file>