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3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91880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91880" y="134076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启动页面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4319972" y="10527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总体设计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57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主页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1583668" y="1916832"/>
            <a:ext cx="273630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55576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代取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4" idx="2"/>
            <a:endCxn id="22" idx="0"/>
          </p:cNvCxnSpPr>
          <p:nvPr/>
        </p:nvCxnSpPr>
        <p:spPr>
          <a:xfrm>
            <a:off x="158366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91581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订单情况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6056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交流社区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164288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我的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3" name="直接箭头连接符 42"/>
          <p:cNvCxnSpPr>
            <a:stCxn id="5" idx="2"/>
            <a:endCxn id="28" idx="0"/>
          </p:cNvCxnSpPr>
          <p:nvPr/>
        </p:nvCxnSpPr>
        <p:spPr>
          <a:xfrm flipH="1">
            <a:off x="3743908" y="191683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2"/>
            <a:endCxn id="29" idx="0"/>
          </p:cNvCxnSpPr>
          <p:nvPr/>
        </p:nvCxnSpPr>
        <p:spPr>
          <a:xfrm>
            <a:off x="4319972" y="1916832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2"/>
            <a:endCxn id="30" idx="0"/>
          </p:cNvCxnSpPr>
          <p:nvPr/>
        </p:nvCxnSpPr>
        <p:spPr>
          <a:xfrm>
            <a:off x="4319972" y="1916832"/>
            <a:ext cx="36724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7164288" y="350100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8" name="直接箭头连接符 57"/>
          <p:cNvCxnSpPr>
            <a:stCxn id="30" idx="2"/>
            <a:endCxn id="57" idx="0"/>
          </p:cNvCxnSpPr>
          <p:nvPr/>
        </p:nvCxnSpPr>
        <p:spPr>
          <a:xfrm>
            <a:off x="7992380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932040" y="18864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数据库设计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76672"/>
            <a:ext cx="3528392" cy="6192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99592" y="2564904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password:varchar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9592" y="3400899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phone:char(11)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5057083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address:varchar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9592" y="4221088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email:varchar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91680" y="620687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regist_info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32040" y="953344"/>
            <a:ext cx="3528392" cy="571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68144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MD5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:char(11)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68144" y="429309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验证码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:char(6)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868144" y="10973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users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0"/>
            <a:ext cx="8424936" cy="685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11760" y="1628800"/>
            <a:ext cx="1656184" cy="6041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username:varchar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1412776"/>
            <a:ext cx="3312368" cy="100811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primary key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置定位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确定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15816" y="7647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学校位置定位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（百度地图）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5736" y="47251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您当前的位置是：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83768" y="515719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南京信息工程大学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6388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95736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3023828" y="10527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1640" y="256490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帐号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邮箱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23" idx="2"/>
            <a:endCxn id="29" idx="0"/>
          </p:cNvCxnSpPr>
          <p:nvPr/>
        </p:nvCxnSpPr>
        <p:spPr>
          <a:xfrm>
            <a:off x="6048164" y="4049688"/>
            <a:ext cx="1440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 flipH="1">
            <a:off x="2159732" y="2060848"/>
            <a:ext cx="86409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032" y="14847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手机号等简单注册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4" idx="2"/>
            <a:endCxn id="22" idx="0"/>
          </p:cNvCxnSpPr>
          <p:nvPr/>
        </p:nvCxnSpPr>
        <p:spPr>
          <a:xfrm>
            <a:off x="4391980" y="1052736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220072" y="347362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姓名、电话、邮箱、地址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4" name="直接箭头连接符 23"/>
          <p:cNvCxnSpPr>
            <a:stCxn id="20" idx="2"/>
            <a:endCxn id="23" idx="0"/>
          </p:cNvCxnSpPr>
          <p:nvPr/>
        </p:nvCxnSpPr>
        <p:spPr>
          <a:xfrm>
            <a:off x="5976156" y="2996952"/>
            <a:ext cx="72008" cy="476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364088" y="4553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系统分配代号（用户可多次获取代号，选择满意的一个代号）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436096" y="5633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5" name="直接箭头连接符 34"/>
          <p:cNvCxnSpPr>
            <a:stCxn id="29" idx="2"/>
            <a:endCxn id="34" idx="0"/>
          </p:cNvCxnSpPr>
          <p:nvPr/>
        </p:nvCxnSpPr>
        <p:spPr>
          <a:xfrm>
            <a:off x="6192180" y="5129808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67544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登录成功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14" idx="2"/>
            <a:endCxn id="38" idx="0"/>
          </p:cNvCxnSpPr>
          <p:nvPr/>
        </p:nvCxnSpPr>
        <p:spPr>
          <a:xfrm flipH="1">
            <a:off x="1295636" y="3140968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148064" y="242088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填写详细信息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22" idx="2"/>
            <a:endCxn id="20" idx="0"/>
          </p:cNvCxnSpPr>
          <p:nvPr/>
        </p:nvCxnSpPr>
        <p:spPr>
          <a:xfrm>
            <a:off x="5688124" y="2060848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843808" y="5631575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34" idx="1"/>
            <a:endCxn id="31" idx="3"/>
          </p:cNvCxnSpPr>
          <p:nvPr/>
        </p:nvCxnSpPr>
        <p:spPr>
          <a:xfrm flipH="1" flipV="1">
            <a:off x="4499992" y="5919607"/>
            <a:ext cx="936104" cy="2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339752" y="39330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登录失败提示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14" idx="2"/>
            <a:endCxn id="41" idx="0"/>
          </p:cNvCxnSpPr>
          <p:nvPr/>
        </p:nvCxnSpPr>
        <p:spPr>
          <a:xfrm>
            <a:off x="2159732" y="314096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提交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3848" y="70963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注册帐号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2606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提交修改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869160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9712" y="155679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用户名：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43808" y="155679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23728" y="32129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手机：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43808" y="321297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3728" y="378904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邮箱：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43808" y="3789040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3728" y="436510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地址：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3808" y="436510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71800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修改用户基本信息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3728" y="213285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密码：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43808" y="2132856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263691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再次输入：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43808" y="2636912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23728" y="501317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随机生成代号：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5896" y="5013176"/>
            <a:ext cx="1431776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（不可输入）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95936" y="537321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smtClean="0">
                <a:latin typeface="黑体" pitchFamily="49" charset="-122"/>
                <a:ea typeface="黑体" pitchFamily="49" charset="-122"/>
              </a:rPr>
              <a:t>随机生成</a:t>
            </a:r>
            <a:endParaRPr lang="zh-CN" altLang="en-US" sz="1400" u="sng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8144" y="10527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在“我的”界面中添加：修改头像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代取模块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选择送达地点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21297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平台代取业务用户协议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请选择您方便的收货地点：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092280" y="2606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代寄页面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2280" y="112474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时间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920372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模块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92280" y="206084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代寄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地点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22" idx="0"/>
          </p:cNvCxnSpPr>
          <p:nvPr/>
        </p:nvCxnSpPr>
        <p:spPr>
          <a:xfrm>
            <a:off x="7920372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7920372" y="170080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092280" y="306896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5696" y="548680"/>
            <a:ext cx="3528392" cy="590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835696" y="1268760"/>
            <a:ext cx="3528392" cy="0"/>
          </a:xfrm>
          <a:prstGeom prst="line">
            <a:avLst/>
          </a:prstGeom>
          <a:ln w="2857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15816" y="6926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（你的代号）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1979712" y="836712"/>
            <a:ext cx="288032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88024" y="76470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</a:rPr>
              <a:t>头像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95736" y="177281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5733256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确认下单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7784" y="526306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我同意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UD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平台代</a:t>
            </a:r>
            <a:r>
              <a:rPr lang="zh-CN" altLang="en-US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寄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业务用户协议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2411760" y="5301208"/>
            <a:ext cx="216024" cy="216024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95736" y="1340768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货时间：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5736" y="2996952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请选择您方便的</a:t>
            </a:r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货地点：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5736" y="234888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0800000">
            <a:off x="4788024" y="1844824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835696" y="2924944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95736" y="3429000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下拉菜单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95736" y="4005064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自定义（文本框）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等腰三角形 38"/>
          <p:cNvSpPr/>
          <p:nvPr/>
        </p:nvSpPr>
        <p:spPr>
          <a:xfrm rot="10800000">
            <a:off x="4788024" y="3501008"/>
            <a:ext cx="216024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835696" y="4581128"/>
            <a:ext cx="35283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95736" y="472514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备注：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15816" y="4725144"/>
            <a:ext cx="2223864" cy="351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（文本框）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15616" y="5445224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客户端获得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328498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15616" y="4149080"/>
            <a:ext cx="1656184" cy="936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服务器分发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（手机号）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>
            <a:stCxn id="21" idx="2"/>
            <a:endCxn id="16" idx="0"/>
          </p:cNvCxnSpPr>
          <p:nvPr/>
        </p:nvCxnSpPr>
        <p:spPr>
          <a:xfrm>
            <a:off x="1943708" y="50851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788024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客户端上传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156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打开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app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28184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5616" y="1412776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987824" y="404664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25" idx="2"/>
            <a:endCxn id="27" idx="0"/>
          </p:cNvCxnSpPr>
          <p:nvPr/>
        </p:nvCxnSpPr>
        <p:spPr>
          <a:xfrm>
            <a:off x="5616116" y="1052736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115616" y="2092747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欢迎界面（未登录）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635896" y="2204864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</a:rPr>
              <a:t>token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已过期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6" name="直接箭头连接符 45"/>
          <p:cNvCxnSpPr>
            <a:stCxn id="26" idx="3"/>
            <a:endCxn id="25" idx="1"/>
          </p:cNvCxnSpPr>
          <p:nvPr/>
        </p:nvCxnSpPr>
        <p:spPr>
          <a:xfrm>
            <a:off x="2771800" y="76470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5" idx="2"/>
            <a:endCxn id="41" idx="0"/>
          </p:cNvCxnSpPr>
          <p:nvPr/>
        </p:nvCxnSpPr>
        <p:spPr>
          <a:xfrm flipH="1">
            <a:off x="4463988" y="1052736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6" idx="2"/>
            <a:endCxn id="40" idx="0"/>
          </p:cNvCxnSpPr>
          <p:nvPr/>
        </p:nvCxnSpPr>
        <p:spPr>
          <a:xfrm>
            <a:off x="1943708" y="1052736"/>
            <a:ext cx="0" cy="104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1" idx="1"/>
            <a:endCxn id="40" idx="3"/>
          </p:cNvCxnSpPr>
          <p:nvPr/>
        </p:nvCxnSpPr>
        <p:spPr>
          <a:xfrm flipH="1" flipV="1">
            <a:off x="2771800" y="2488791"/>
            <a:ext cx="864096" cy="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228184" y="5525442"/>
            <a:ext cx="1656184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欢迎界面（已登录）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2" name="直接箭头连接符 41"/>
          <p:cNvCxnSpPr>
            <a:stCxn id="27" idx="2"/>
            <a:endCxn id="37" idx="0"/>
          </p:cNvCxnSpPr>
          <p:nvPr/>
        </p:nvCxnSpPr>
        <p:spPr>
          <a:xfrm>
            <a:off x="7056276" y="2780928"/>
            <a:ext cx="0" cy="274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6" idx="3"/>
            <a:endCxn id="37" idx="1"/>
          </p:cNvCxnSpPr>
          <p:nvPr/>
        </p:nvCxnSpPr>
        <p:spPr>
          <a:xfrm>
            <a:off x="2771800" y="5913276"/>
            <a:ext cx="3456384" cy="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0" idx="2"/>
            <a:endCxn id="17" idx="0"/>
          </p:cNvCxnSpPr>
          <p:nvPr/>
        </p:nvCxnSpPr>
        <p:spPr>
          <a:xfrm>
            <a:off x="1943708" y="2884835"/>
            <a:ext cx="0" cy="40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21" idx="0"/>
          </p:cNvCxnSpPr>
          <p:nvPr/>
        </p:nvCxnSpPr>
        <p:spPr>
          <a:xfrm>
            <a:off x="1943708" y="386104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608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716016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客户端有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43608" y="47667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客户端无</a:t>
            </a:r>
            <a:r>
              <a:rPr lang="en-US" altLang="zh-CN" smtClean="0"/>
              <a:t>token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043608" y="1556792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716016" y="1556792"/>
            <a:ext cx="1656184" cy="576064"/>
          </a:xfrm>
          <a:prstGeom prst="round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手机号</a:t>
            </a:r>
            <a:endParaRPr lang="zh-CN" altLang="en-US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1871700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043608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9" name="直接箭头连接符 38"/>
          <p:cNvCxnSpPr>
            <a:stCxn id="28" idx="2"/>
            <a:endCxn id="33" idx="0"/>
          </p:cNvCxnSpPr>
          <p:nvPr/>
        </p:nvCxnSpPr>
        <p:spPr>
          <a:xfrm>
            <a:off x="1871700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50" idx="0"/>
          </p:cNvCxnSpPr>
          <p:nvPr/>
        </p:nvCxnSpPr>
        <p:spPr>
          <a:xfrm>
            <a:off x="5544108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716016" y="2780928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上传服务器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75856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status=0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7" name="直接箭头连接符 56"/>
          <p:cNvCxnSpPr>
            <a:stCxn id="33" idx="2"/>
            <a:endCxn id="17" idx="0"/>
          </p:cNvCxnSpPr>
          <p:nvPr/>
        </p:nvCxnSpPr>
        <p:spPr>
          <a:xfrm>
            <a:off x="1871700" y="335699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4" idx="0"/>
          </p:cNvCxnSpPr>
          <p:nvPr/>
        </p:nvCxnSpPr>
        <p:spPr>
          <a:xfrm flipH="1">
            <a:off x="4103948" y="3356992"/>
            <a:ext cx="144016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7" idx="2"/>
            <a:endCxn id="29" idx="0"/>
          </p:cNvCxnSpPr>
          <p:nvPr/>
        </p:nvCxnSpPr>
        <p:spPr>
          <a:xfrm>
            <a:off x="5544108" y="10527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300192" y="4509120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status=1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68" name="直接箭头连接符 67"/>
          <p:cNvCxnSpPr>
            <a:stCxn id="50" idx="2"/>
            <a:endCxn id="67" idx="0"/>
          </p:cNvCxnSpPr>
          <p:nvPr/>
        </p:nvCxnSpPr>
        <p:spPr>
          <a:xfrm>
            <a:off x="5544108" y="3356992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63888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已过期</a:t>
            </a:r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228184" y="3573016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token</a:t>
            </a:r>
            <a:r>
              <a:rPr lang="zh-CN" altLang="en-US" smtClean="0"/>
              <a:t>未过期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123728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未登录界面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7" name="直接箭头连接符 76"/>
          <p:cNvCxnSpPr>
            <a:stCxn id="17" idx="2"/>
            <a:endCxn id="75" idx="0"/>
          </p:cNvCxnSpPr>
          <p:nvPr/>
        </p:nvCxnSpPr>
        <p:spPr>
          <a:xfrm>
            <a:off x="1871700" y="5085184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4" idx="2"/>
            <a:endCxn id="75" idx="0"/>
          </p:cNvCxnSpPr>
          <p:nvPr/>
        </p:nvCxnSpPr>
        <p:spPr>
          <a:xfrm flipH="1">
            <a:off x="2951820" y="50851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6300192" y="5733256"/>
            <a:ext cx="1656184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已登录界面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1" name="直接箭头连接符 80"/>
          <p:cNvCxnSpPr>
            <a:stCxn id="67" idx="2"/>
            <a:endCxn id="80" idx="0"/>
          </p:cNvCxnSpPr>
          <p:nvPr/>
        </p:nvCxnSpPr>
        <p:spPr>
          <a:xfrm>
            <a:off x="7128284" y="508518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27584" y="260648"/>
            <a:ext cx="7488832" cy="63640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563888" y="1268760"/>
            <a:ext cx="1800200" cy="5760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用户退出登录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63888" y="2348880"/>
            <a:ext cx="1800200" cy="8640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修改本地</a:t>
            </a:r>
            <a:r>
              <a:rPr lang="en-US" altLang="zh-CN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token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mtClean="0"/>
              <a:t>“”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直接箭头连接符 31"/>
          <p:cNvCxnSpPr>
            <a:stCxn id="41" idx="2"/>
            <a:endCxn id="28" idx="0"/>
          </p:cNvCxnSpPr>
          <p:nvPr/>
        </p:nvCxnSpPr>
        <p:spPr>
          <a:xfrm>
            <a:off x="4463988" y="18448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7704" y="3789040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要保证</a:t>
            </a:r>
            <a:r>
              <a:rPr lang="en-US" altLang="zh-CN" smtClean="0"/>
              <a:t>token=“”</a:t>
            </a:r>
            <a:r>
              <a:rPr lang="zh-CN" altLang="en-US" smtClean="0"/>
              <a:t>时用户必定处于未登录状态；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要保证</a:t>
            </a:r>
            <a:r>
              <a:rPr lang="en-US" altLang="zh-CN" smtClean="0"/>
              <a:t>token</a:t>
            </a:r>
            <a:r>
              <a:rPr lang="zh-CN" altLang="en-US" smtClean="0"/>
              <a:t>不为空时用户必定处于登录状态；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要保证登录状态下</a:t>
            </a:r>
            <a:r>
              <a:rPr lang="en-US" altLang="zh-CN" smtClean="0"/>
              <a:t>token</a:t>
            </a:r>
            <a:r>
              <a:rPr lang="zh-CN" altLang="en-US" smtClean="0"/>
              <a:t>值不能被改变；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以上保证了登录状态下</a:t>
            </a:r>
            <a:r>
              <a:rPr lang="en-US" altLang="zh-CN" smtClean="0"/>
              <a:t>token</a:t>
            </a:r>
            <a:r>
              <a:rPr lang="zh-CN" altLang="en-US" smtClean="0"/>
              <a:t>始终为用户的手机号，直接在数据库中查询手机号即可验证</a:t>
            </a:r>
            <a:r>
              <a:rPr lang="en-US" altLang="zh-CN" smtClean="0"/>
              <a:t>token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444</TotalTime>
  <Words>808</Words>
  <Application>Microsoft Office PowerPoint</Application>
  <PresentationFormat>全屏显示(4:3)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70</cp:revision>
  <dcterms:modified xsi:type="dcterms:W3CDTF">2017-11-22T08:47:23Z</dcterms:modified>
</cp:coreProperties>
</file>