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91880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用户打开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app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91880" y="134076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启动页面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4319972" y="10527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总体设计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55576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主页</a:t>
            </a:r>
            <a:endParaRPr lang="zh-CN" altLang="en-US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 flipH="1">
            <a:off x="1583668" y="1916832"/>
            <a:ext cx="273630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55576" y="350100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代取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代寄模块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4" idx="2"/>
            <a:endCxn id="22" idx="0"/>
          </p:cNvCxnSpPr>
          <p:nvPr/>
        </p:nvCxnSpPr>
        <p:spPr>
          <a:xfrm>
            <a:off x="1583668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915816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订单情况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076056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交流社区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164288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我的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3" name="直接箭头连接符 42"/>
          <p:cNvCxnSpPr>
            <a:stCxn id="5" idx="2"/>
            <a:endCxn id="28" idx="0"/>
          </p:cNvCxnSpPr>
          <p:nvPr/>
        </p:nvCxnSpPr>
        <p:spPr>
          <a:xfrm flipH="1">
            <a:off x="3743908" y="1916832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5" idx="2"/>
            <a:endCxn id="29" idx="0"/>
          </p:cNvCxnSpPr>
          <p:nvPr/>
        </p:nvCxnSpPr>
        <p:spPr>
          <a:xfrm>
            <a:off x="4319972" y="1916832"/>
            <a:ext cx="158417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" idx="2"/>
            <a:endCxn id="30" idx="0"/>
          </p:cNvCxnSpPr>
          <p:nvPr/>
        </p:nvCxnSpPr>
        <p:spPr>
          <a:xfrm>
            <a:off x="4319972" y="1916832"/>
            <a:ext cx="367240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7164288" y="350100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登录模块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8" name="直接箭头连接符 57"/>
          <p:cNvCxnSpPr>
            <a:stCxn id="30" idx="2"/>
            <a:endCxn id="57" idx="0"/>
          </p:cNvCxnSpPr>
          <p:nvPr/>
        </p:nvCxnSpPr>
        <p:spPr>
          <a:xfrm>
            <a:off x="7992380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563888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登录页面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95736" y="148478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3023828" y="1052736"/>
            <a:ext cx="136815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登录模块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1640" y="256490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帐号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邮箱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手机号登录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>
            <a:stCxn id="23" idx="2"/>
            <a:endCxn id="29" idx="0"/>
          </p:cNvCxnSpPr>
          <p:nvPr/>
        </p:nvCxnSpPr>
        <p:spPr>
          <a:xfrm>
            <a:off x="6048164" y="4049688"/>
            <a:ext cx="14401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 flipH="1">
            <a:off x="2159732" y="2060848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860032" y="148478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手机号等简单注册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4" idx="2"/>
            <a:endCxn id="22" idx="0"/>
          </p:cNvCxnSpPr>
          <p:nvPr/>
        </p:nvCxnSpPr>
        <p:spPr>
          <a:xfrm>
            <a:off x="4391980" y="1052736"/>
            <a:ext cx="129614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5220072" y="347362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姓名、电话、邮箱、地址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4" name="直接箭头连接符 23"/>
          <p:cNvCxnSpPr>
            <a:stCxn id="20" idx="2"/>
            <a:endCxn id="23" idx="0"/>
          </p:cNvCxnSpPr>
          <p:nvPr/>
        </p:nvCxnSpPr>
        <p:spPr>
          <a:xfrm>
            <a:off x="5976156" y="2996952"/>
            <a:ext cx="72008" cy="476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5364088" y="455374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系统分配代号（用户可多次获取代号，选择满意的一个代号）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436096" y="563386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提交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5" name="直接箭头连接符 34"/>
          <p:cNvCxnSpPr>
            <a:stCxn id="29" idx="2"/>
            <a:endCxn id="34" idx="0"/>
          </p:cNvCxnSpPr>
          <p:nvPr/>
        </p:nvCxnSpPr>
        <p:spPr>
          <a:xfrm>
            <a:off x="6192180" y="5129808"/>
            <a:ext cx="7200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67544" y="393305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登录成功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9" name="直接箭头连接符 38"/>
          <p:cNvCxnSpPr>
            <a:stCxn id="14" idx="2"/>
            <a:endCxn id="38" idx="0"/>
          </p:cNvCxnSpPr>
          <p:nvPr/>
        </p:nvCxnSpPr>
        <p:spPr>
          <a:xfrm flipH="1">
            <a:off x="1295636" y="3140968"/>
            <a:ext cx="86409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5148064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填写详细信息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22" idx="2"/>
            <a:endCxn id="20" idx="0"/>
          </p:cNvCxnSpPr>
          <p:nvPr/>
        </p:nvCxnSpPr>
        <p:spPr>
          <a:xfrm>
            <a:off x="5688124" y="206084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843808" y="5631575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修改用户信息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直接箭头连接符 31"/>
          <p:cNvCxnSpPr>
            <a:stCxn id="34" idx="1"/>
            <a:endCxn id="31" idx="3"/>
          </p:cNvCxnSpPr>
          <p:nvPr/>
        </p:nvCxnSpPr>
        <p:spPr>
          <a:xfrm flipH="1" flipV="1">
            <a:off x="4499992" y="5919607"/>
            <a:ext cx="936104" cy="2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339752" y="393305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登录失败提示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2" name="直接箭头连接符 41"/>
          <p:cNvCxnSpPr>
            <a:stCxn id="14" idx="2"/>
            <a:endCxn id="41" idx="0"/>
          </p:cNvCxnSpPr>
          <p:nvPr/>
        </p:nvCxnSpPr>
        <p:spPr>
          <a:xfrm>
            <a:off x="2159732" y="3140968"/>
            <a:ext cx="100811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注册界面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提交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869160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79712" y="155679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用户名：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43808" y="1556792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23728" y="32129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手机：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43808" y="3212976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3728" y="378904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邮箱：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43808" y="3789040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3728" y="436510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地址：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43808" y="4365104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03848" y="7096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注册帐号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23728" y="213285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密码：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43808" y="2132856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07704" y="263691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再次输入：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43808" y="2636912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23728" y="50131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随机生成代号：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35896" y="5013176"/>
            <a:ext cx="1431776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（不可输入）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95936" y="537321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smtClean="0">
                <a:latin typeface="黑体" pitchFamily="49" charset="-122"/>
                <a:ea typeface="黑体" pitchFamily="49" charset="-122"/>
              </a:rPr>
              <a:t>随机生成</a:t>
            </a:r>
            <a:endParaRPr lang="zh-CN" altLang="en-US" sz="1400" u="sng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2606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修改用户信息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提交修改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869160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79712" y="155679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用户名：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43808" y="1556792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23728" y="32129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手机：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43808" y="3212976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3728" y="378904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邮箱：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43808" y="3789040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3728" y="436510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地址：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43808" y="4365104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71800" y="7647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修改用户基本信息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23728" y="213285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密码：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43808" y="2132856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07704" y="263691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再次输入：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43808" y="2636912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23728" y="50131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随机生成代号：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35896" y="5013176"/>
            <a:ext cx="1431776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（不可输入）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95936" y="537321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smtClean="0">
                <a:latin typeface="黑体" pitchFamily="49" charset="-122"/>
                <a:ea typeface="黑体" pitchFamily="49" charset="-122"/>
              </a:rPr>
              <a:t>随机生成</a:t>
            </a:r>
            <a:endParaRPr lang="zh-CN" altLang="en-US" sz="1400" u="sng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8144" y="105273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在“我的”界面中添加：修改头像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092280" y="26064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代取页面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92280" y="112474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选择送达时间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7920372" y="8367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代取模块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92280" y="206084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选择送达地点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>
            <a:stCxn id="14" idx="2"/>
            <a:endCxn id="22" idx="0"/>
          </p:cNvCxnSpPr>
          <p:nvPr/>
        </p:nvCxnSpPr>
        <p:spPr>
          <a:xfrm>
            <a:off x="7920372" y="263691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>
            <a:off x="7920372" y="17008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092280" y="321297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确认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915816" y="692696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（你的代号）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88024" y="76470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黑体" pitchFamily="49" charset="-122"/>
                <a:ea typeface="黑体" pitchFamily="49" charset="-122"/>
              </a:rPr>
              <a:t>头像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95736" y="177281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下拉菜单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确认下单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7784" y="5263068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我同意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UD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平台代取业务用户协议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2411760" y="5301208"/>
            <a:ext cx="216024" cy="216024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95736" y="1340768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请选择您方便的收货时间：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5736" y="299695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请选择您方便的收货地点：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95736" y="2348880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自定义（文本框）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10800000">
            <a:off x="4788024" y="1844824"/>
            <a:ext cx="216024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1835696" y="2924944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95736" y="3429000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下拉菜单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95736" y="4005064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自定义（文本框）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等腰三角形 38"/>
          <p:cNvSpPr/>
          <p:nvPr/>
        </p:nvSpPr>
        <p:spPr>
          <a:xfrm rot="10800000">
            <a:off x="4788024" y="3501008"/>
            <a:ext cx="216024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581128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95736" y="472514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备注：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15816" y="4725144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092280" y="26064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代寄页面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92280" y="112474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代寄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时间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7920372" y="8367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代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寄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92280" y="206084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代寄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地点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>
            <a:stCxn id="14" idx="2"/>
            <a:endCxn id="22" idx="0"/>
          </p:cNvCxnSpPr>
          <p:nvPr/>
        </p:nvCxnSpPr>
        <p:spPr>
          <a:xfrm>
            <a:off x="7920372" y="263691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>
            <a:off x="7920372" y="17008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092280" y="306896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确认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915816" y="692696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（你的代号）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88024" y="76470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黑体" pitchFamily="49" charset="-122"/>
                <a:ea typeface="黑体" pitchFamily="49" charset="-122"/>
              </a:rPr>
              <a:t>头像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95736" y="177281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下拉菜单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确认下单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7784" y="5263068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我同意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UD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平台代</a:t>
            </a:r>
            <a:r>
              <a:rPr lang="zh-CN" altLang="en-US" sz="1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寄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业务用户协议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2411760" y="5301208"/>
            <a:ext cx="216024" cy="216024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95736" y="1340768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请选择您方便的</a:t>
            </a:r>
            <a:r>
              <a:rPr lang="zh-CN" altLang="en-US" sz="1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送</a:t>
            </a:r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货时间：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5736" y="299695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请选择您方便的</a:t>
            </a:r>
            <a:r>
              <a:rPr lang="zh-CN" altLang="en-US" sz="1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送</a:t>
            </a:r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货地点：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95736" y="2348880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自定义（文本框）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10800000">
            <a:off x="4788024" y="1844824"/>
            <a:ext cx="216024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1835696" y="2924944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95736" y="3429000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下拉菜单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95736" y="4005064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自定义（文本框）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等腰三角形 38"/>
          <p:cNvSpPr/>
          <p:nvPr/>
        </p:nvSpPr>
        <p:spPr>
          <a:xfrm rot="10800000">
            <a:off x="4788024" y="3501008"/>
            <a:ext cx="216024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581128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95736" y="472514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备注：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15816" y="4725144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932040" y="18864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库设计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476672"/>
            <a:ext cx="3528392" cy="619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99592" y="1484783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用户名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err="1" smtClean="0">
                <a:latin typeface="黑体" pitchFamily="49" charset="-122"/>
                <a:ea typeface="黑体" pitchFamily="49" charset="-122"/>
              </a:rPr>
              <a:t>varchar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55776" y="1484783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密码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err="1" smtClean="0">
                <a:latin typeface="黑体" pitchFamily="49" charset="-122"/>
                <a:ea typeface="黑体" pitchFamily="49" charset="-122"/>
              </a:rPr>
              <a:t>varchar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9592" y="2348879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手机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:char(11)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55776" y="2348879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住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址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err="1" smtClean="0">
                <a:latin typeface="黑体" pitchFamily="49" charset="-122"/>
                <a:ea typeface="黑体" pitchFamily="49" charset="-122"/>
              </a:rPr>
              <a:t>varchar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99592" y="3356991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邮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箱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err="1" smtClean="0">
                <a:latin typeface="黑体" pitchFamily="49" charset="-122"/>
                <a:ea typeface="黑体" pitchFamily="49" charset="-122"/>
              </a:rPr>
              <a:t>varchar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91680" y="620687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regist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_info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32040" y="953344"/>
            <a:ext cx="3528392" cy="5716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868144" y="256490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手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机号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MD5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码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:char(11)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68144" y="429309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验证码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:char(6)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868144" y="109736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users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7544" y="0"/>
            <a:ext cx="8424936" cy="685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156</TotalTime>
  <Words>557</Words>
  <Application>Microsoft Office PowerPoint</Application>
  <PresentationFormat>全屏显示(4:3)</PresentationFormat>
  <Paragraphs>102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42</cp:revision>
  <dcterms:modified xsi:type="dcterms:W3CDTF">2017-11-13T04:48:40Z</dcterms:modified>
</cp:coreProperties>
</file>