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91880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91880" y="134076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启动页面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4319972" y="10527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总体设计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57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主页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1583668" y="1916832"/>
            <a:ext cx="27363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55576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代取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4" idx="2"/>
            <a:endCxn id="22" idx="0"/>
          </p:cNvCxnSpPr>
          <p:nvPr/>
        </p:nvCxnSpPr>
        <p:spPr>
          <a:xfrm>
            <a:off x="1583668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91581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订单情况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7605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交流社区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64288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我的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3" name="直接箭头连接符 42"/>
          <p:cNvCxnSpPr>
            <a:stCxn id="5" idx="2"/>
            <a:endCxn id="28" idx="0"/>
          </p:cNvCxnSpPr>
          <p:nvPr/>
        </p:nvCxnSpPr>
        <p:spPr>
          <a:xfrm flipH="1">
            <a:off x="3743908" y="191683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2"/>
            <a:endCxn id="29" idx="0"/>
          </p:cNvCxnSpPr>
          <p:nvPr/>
        </p:nvCxnSpPr>
        <p:spPr>
          <a:xfrm>
            <a:off x="4319972" y="1916832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2"/>
            <a:endCxn id="30" idx="0"/>
          </p:cNvCxnSpPr>
          <p:nvPr/>
        </p:nvCxnSpPr>
        <p:spPr>
          <a:xfrm>
            <a:off x="4319972" y="1916832"/>
            <a:ext cx="36724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164288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8" name="直接箭头连接符 57"/>
          <p:cNvCxnSpPr>
            <a:stCxn id="30" idx="2"/>
            <a:endCxn id="57" idx="0"/>
          </p:cNvCxnSpPr>
          <p:nvPr/>
        </p:nvCxnSpPr>
        <p:spPr>
          <a:xfrm>
            <a:off x="7992380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932040" y="18864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76672"/>
            <a:ext cx="3528392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9592" y="2564904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password:varchar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592" y="3400899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phone:char(11)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592" y="5057083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address:varchar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592" y="4221088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email:varchar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91680" y="620687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regist_info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040" y="953344"/>
            <a:ext cx="3528392" cy="571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8144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MD5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68144" y="429309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验证码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:char(6)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868144" y="10973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users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0"/>
            <a:ext cx="8424936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11760" y="1628800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username:varchar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1412776"/>
            <a:ext cx="3312368" cy="1008112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primary key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位置定位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15816" y="7647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学校位置定位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8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（百度地图）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5736" y="47251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您当前的位置是：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83768" y="515719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南京信息工程大学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位置定位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234888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15816" y="7647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学校位置定位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1720" y="141277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您当前的位置是：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79912" y="14127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浦口区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5736" y="2708920"/>
            <a:ext cx="2880320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</a:t>
            </a:r>
            <a:r>
              <a:rPr lang="zh-CN" altLang="en-US" dirty="0" smtClean="0"/>
              <a:t>校列表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京信息工程大学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6388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95736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3023828" y="105273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1640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帐号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邮箱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23" idx="2"/>
            <a:endCxn id="29" idx="0"/>
          </p:cNvCxnSpPr>
          <p:nvPr/>
        </p:nvCxnSpPr>
        <p:spPr>
          <a:xfrm>
            <a:off x="6048164" y="404968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2159732" y="2060848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手机号等简单注册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4" idx="2"/>
            <a:endCxn id="22" idx="0"/>
          </p:cNvCxnSpPr>
          <p:nvPr/>
        </p:nvCxnSpPr>
        <p:spPr>
          <a:xfrm>
            <a:off x="4391980" y="1052736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220072" y="347362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姓名、电话、邮箱、地址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箭头连接符 23"/>
          <p:cNvCxnSpPr>
            <a:stCxn id="20" idx="2"/>
            <a:endCxn id="23" idx="0"/>
          </p:cNvCxnSpPr>
          <p:nvPr/>
        </p:nvCxnSpPr>
        <p:spPr>
          <a:xfrm>
            <a:off x="5976156" y="2996952"/>
            <a:ext cx="72008" cy="476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364088" y="4553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系统分配代号（用户可多次获取代号，选择满意的一个代号）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436096" y="5633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5" name="直接箭头连接符 34"/>
          <p:cNvCxnSpPr>
            <a:stCxn id="29" idx="2"/>
            <a:endCxn id="34" idx="0"/>
          </p:cNvCxnSpPr>
          <p:nvPr/>
        </p:nvCxnSpPr>
        <p:spPr>
          <a:xfrm>
            <a:off x="6192180" y="5129808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67544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登录成功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14" idx="2"/>
            <a:endCxn id="38" idx="0"/>
          </p:cNvCxnSpPr>
          <p:nvPr/>
        </p:nvCxnSpPr>
        <p:spPr>
          <a:xfrm flipH="1">
            <a:off x="1295636" y="3140968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148064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填写详细信息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22" idx="2"/>
            <a:endCxn id="20" idx="0"/>
          </p:cNvCxnSpPr>
          <p:nvPr/>
        </p:nvCxnSpPr>
        <p:spPr>
          <a:xfrm>
            <a:off x="5688124" y="206084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843808" y="5631575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34" idx="1"/>
            <a:endCxn id="31" idx="3"/>
          </p:cNvCxnSpPr>
          <p:nvPr/>
        </p:nvCxnSpPr>
        <p:spPr>
          <a:xfrm flipH="1" flipV="1">
            <a:off x="4499992" y="5919607"/>
            <a:ext cx="936104" cy="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339752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登录失败提示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14" idx="2"/>
            <a:endCxn id="41" idx="0"/>
          </p:cNvCxnSpPr>
          <p:nvPr/>
        </p:nvCxnSpPr>
        <p:spPr>
          <a:xfrm>
            <a:off x="2159732" y="3140968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3848" y="7096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注册帐号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提交修改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修改用户基本信息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8144" y="10527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在“我的”界面中添加：修改头像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21297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平台代取业务用户协议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代寄页面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0689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</a:t>
            </a:r>
            <a:r>
              <a:rPr lang="zh-CN" altLang="en-US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15616" y="5445224"/>
            <a:ext cx="1656184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客户端获得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15616" y="32849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115616" y="4149080"/>
            <a:ext cx="1656184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服务器分发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（手机号）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>
            <a:stCxn id="21" idx="2"/>
            <a:endCxn id="16" idx="0"/>
          </p:cNvCxnSpPr>
          <p:nvPr/>
        </p:nvCxnSpPr>
        <p:spPr>
          <a:xfrm>
            <a:off x="1943708" y="50851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788024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客户端上传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15616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8184" y="2204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未过期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616" y="1412776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客户端无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987824" y="404664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客户端有</a:t>
            </a:r>
            <a:r>
              <a:rPr lang="en-US" altLang="zh-CN" smtClean="0"/>
              <a:t>token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25" idx="2"/>
            <a:endCxn id="27" idx="0"/>
          </p:cNvCxnSpPr>
          <p:nvPr/>
        </p:nvCxnSpPr>
        <p:spPr>
          <a:xfrm>
            <a:off x="5616116" y="10527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115616" y="2092747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欢迎界面（未登录）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635896" y="2204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已过期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6" name="直接箭头连接符 45"/>
          <p:cNvCxnSpPr>
            <a:stCxn id="26" idx="3"/>
            <a:endCxn id="25" idx="1"/>
          </p:cNvCxnSpPr>
          <p:nvPr/>
        </p:nvCxnSpPr>
        <p:spPr>
          <a:xfrm>
            <a:off x="2771800" y="76470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5" idx="2"/>
            <a:endCxn id="41" idx="0"/>
          </p:cNvCxnSpPr>
          <p:nvPr/>
        </p:nvCxnSpPr>
        <p:spPr>
          <a:xfrm flipH="1">
            <a:off x="4463988" y="1052736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6" idx="2"/>
            <a:endCxn id="40" idx="0"/>
          </p:cNvCxnSpPr>
          <p:nvPr/>
        </p:nvCxnSpPr>
        <p:spPr>
          <a:xfrm>
            <a:off x="1943708" y="1052736"/>
            <a:ext cx="0" cy="104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1" idx="1"/>
            <a:endCxn id="40" idx="3"/>
          </p:cNvCxnSpPr>
          <p:nvPr/>
        </p:nvCxnSpPr>
        <p:spPr>
          <a:xfrm flipH="1" flipV="1">
            <a:off x="2771800" y="2488791"/>
            <a:ext cx="864096" cy="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228184" y="5525442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欢迎界面（已登录）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27" idx="2"/>
            <a:endCxn id="37" idx="0"/>
          </p:cNvCxnSpPr>
          <p:nvPr/>
        </p:nvCxnSpPr>
        <p:spPr>
          <a:xfrm>
            <a:off x="7056276" y="2780928"/>
            <a:ext cx="0" cy="274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3"/>
            <a:endCxn id="37" idx="1"/>
          </p:cNvCxnSpPr>
          <p:nvPr/>
        </p:nvCxnSpPr>
        <p:spPr>
          <a:xfrm>
            <a:off x="2771800" y="5913276"/>
            <a:ext cx="3456384" cy="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0" idx="2"/>
            <a:endCxn id="17" idx="0"/>
          </p:cNvCxnSpPr>
          <p:nvPr/>
        </p:nvCxnSpPr>
        <p:spPr>
          <a:xfrm>
            <a:off x="1943708" y="2884835"/>
            <a:ext cx="0" cy="40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21" idx="0"/>
          </p:cNvCxnSpPr>
          <p:nvPr/>
        </p:nvCxnSpPr>
        <p:spPr>
          <a:xfrm>
            <a:off x="1943708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608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status=0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16016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客户端有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04360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客户端无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3608" y="155679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mtClean="0"/>
              <a:t>“”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16016" y="1556792"/>
            <a:ext cx="1656184" cy="576064"/>
          </a:xfrm>
          <a:prstGeom prst="round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手机号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41" idx="2"/>
            <a:endCxn id="28" idx="0"/>
          </p:cNvCxnSpPr>
          <p:nvPr/>
        </p:nvCxnSpPr>
        <p:spPr>
          <a:xfrm>
            <a:off x="1871700" y="10527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043608" y="278092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上传服务器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28" idx="2"/>
            <a:endCxn id="33" idx="0"/>
          </p:cNvCxnSpPr>
          <p:nvPr/>
        </p:nvCxnSpPr>
        <p:spPr>
          <a:xfrm>
            <a:off x="1871700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50" idx="0"/>
          </p:cNvCxnSpPr>
          <p:nvPr/>
        </p:nvCxnSpPr>
        <p:spPr>
          <a:xfrm>
            <a:off x="554410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716016" y="278092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上传服务器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75856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status=0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7" name="直接箭头连接符 56"/>
          <p:cNvCxnSpPr>
            <a:stCxn id="33" idx="2"/>
            <a:endCxn id="17" idx="0"/>
          </p:cNvCxnSpPr>
          <p:nvPr/>
        </p:nvCxnSpPr>
        <p:spPr>
          <a:xfrm>
            <a:off x="1871700" y="335699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4" idx="0"/>
          </p:cNvCxnSpPr>
          <p:nvPr/>
        </p:nvCxnSpPr>
        <p:spPr>
          <a:xfrm flipH="1">
            <a:off x="4103948" y="3356992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7" idx="2"/>
            <a:endCxn id="29" idx="0"/>
          </p:cNvCxnSpPr>
          <p:nvPr/>
        </p:nvCxnSpPr>
        <p:spPr>
          <a:xfrm>
            <a:off x="5544108" y="10527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300192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status=1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8" name="直接箭头连接符 67"/>
          <p:cNvCxnSpPr>
            <a:stCxn id="50" idx="2"/>
            <a:endCxn id="67" idx="0"/>
          </p:cNvCxnSpPr>
          <p:nvPr/>
        </p:nvCxnSpPr>
        <p:spPr>
          <a:xfrm>
            <a:off x="5544108" y="3356992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63888" y="3573016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token</a:t>
            </a:r>
            <a:r>
              <a:rPr lang="zh-CN" altLang="en-US" smtClean="0"/>
              <a:t>已过期</a:t>
            </a:r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228184" y="3573016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token</a:t>
            </a:r>
            <a:r>
              <a:rPr lang="zh-CN" altLang="en-US" smtClean="0"/>
              <a:t>未过期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2123728" y="57332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未登录界面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7" name="直接箭头连接符 76"/>
          <p:cNvCxnSpPr>
            <a:stCxn id="17" idx="2"/>
            <a:endCxn id="75" idx="0"/>
          </p:cNvCxnSpPr>
          <p:nvPr/>
        </p:nvCxnSpPr>
        <p:spPr>
          <a:xfrm>
            <a:off x="1871700" y="5085184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4" idx="2"/>
            <a:endCxn id="75" idx="0"/>
          </p:cNvCxnSpPr>
          <p:nvPr/>
        </p:nvCxnSpPr>
        <p:spPr>
          <a:xfrm flipH="1">
            <a:off x="2951820" y="508518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6300192" y="57332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已登录界面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1" name="直接箭头连接符 80"/>
          <p:cNvCxnSpPr>
            <a:stCxn id="67" idx="2"/>
            <a:endCxn id="80" idx="0"/>
          </p:cNvCxnSpPr>
          <p:nvPr/>
        </p:nvCxnSpPr>
        <p:spPr>
          <a:xfrm>
            <a:off x="7128284" y="50851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563888" y="1268760"/>
            <a:ext cx="1800200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用户退出登录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2348880"/>
            <a:ext cx="1800200" cy="8640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修改本地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mtClean="0"/>
              <a:t>“”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41" idx="2"/>
            <a:endCxn id="28" idx="0"/>
          </p:cNvCxnSpPr>
          <p:nvPr/>
        </p:nvCxnSpPr>
        <p:spPr>
          <a:xfrm>
            <a:off x="4463988" y="18448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7704" y="3789040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要保证</a:t>
            </a:r>
            <a:r>
              <a:rPr lang="en-US" altLang="zh-CN" smtClean="0"/>
              <a:t>token=“”</a:t>
            </a:r>
            <a:r>
              <a:rPr lang="zh-CN" altLang="en-US" smtClean="0"/>
              <a:t>时用户必定处于未登录状态；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要保证</a:t>
            </a:r>
            <a:r>
              <a:rPr lang="en-US" altLang="zh-CN" smtClean="0"/>
              <a:t>token</a:t>
            </a:r>
            <a:r>
              <a:rPr lang="zh-CN" altLang="en-US" smtClean="0"/>
              <a:t>不为空时用户必定处于登录状态；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要保证登录状态下</a:t>
            </a:r>
            <a:r>
              <a:rPr lang="en-US" altLang="zh-CN" smtClean="0"/>
              <a:t>token</a:t>
            </a:r>
            <a:r>
              <a:rPr lang="zh-CN" altLang="en-US" smtClean="0"/>
              <a:t>值不能被改变；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以上保证了登录状态下</a:t>
            </a:r>
            <a:r>
              <a:rPr lang="en-US" altLang="zh-CN" smtClean="0"/>
              <a:t>token</a:t>
            </a:r>
            <a:r>
              <a:rPr lang="zh-CN" altLang="en-US" smtClean="0"/>
              <a:t>始终为用户的手机号，直接在数据库中查询手机号即可验证</a:t>
            </a:r>
            <a:r>
              <a:rPr lang="en-US" altLang="zh-CN" smtClean="0"/>
              <a:t>token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446</TotalTime>
  <Words>843</Words>
  <Application>Microsoft Office PowerPoint</Application>
  <PresentationFormat>全屏显示(4:3)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72</cp:revision>
  <dcterms:modified xsi:type="dcterms:W3CDTF">2017-11-22T08:51:39Z</dcterms:modified>
</cp:coreProperties>
</file>