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5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7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1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1738-173B-4B00-B13C-F02E88F41295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83A6-7C95-49A8-AF06-4C2E0D2C4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6742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Salient Object Detection:</a:t>
            </a:r>
            <a:b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Discriminative Regional Feature</a:t>
            </a:r>
            <a:b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21423" r="36519" b="17902"/>
          <a:stretch/>
        </p:blipFill>
        <p:spPr>
          <a:xfrm>
            <a:off x="308224" y="246578"/>
            <a:ext cx="8424810" cy="63180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41880" y="863028"/>
            <a:ext cx="39501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Framework: 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1.multi-level segmentation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多层次分割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2.Region saliency computation</a:t>
            </a: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区域显著性值计算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3.multi-level fusion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多层次融合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8229" y="775517"/>
                <a:ext cx="95406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Step1:Given an image I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set of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M-level segmentations S={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9" y="775517"/>
                <a:ext cx="9540625" cy="461665"/>
              </a:xfrm>
              <a:prstGeom prst="rect">
                <a:avLst/>
              </a:prstGeom>
              <a:blipFill>
                <a:blip r:embed="rId2"/>
                <a:stretch>
                  <a:fillRect l="-1022" t="-10526" r="-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520574" y="1593703"/>
            <a:ext cx="9456562" cy="1384996"/>
            <a:chOff x="1171253" y="1931811"/>
            <a:chExt cx="9456562" cy="1384996"/>
          </a:xfrm>
        </p:grpSpPr>
        <p:sp>
          <p:nvSpPr>
            <p:cNvPr id="3" name="文本框 2"/>
            <p:cNvSpPr txBox="1"/>
            <p:nvPr/>
          </p:nvSpPr>
          <p:spPr>
            <a:xfrm>
              <a:off x="5967565" y="1931811"/>
              <a:ext cx="46602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Regional contrast descriptor</a:t>
              </a:r>
            </a:p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Regional </a:t>
              </a: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backgroundness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descriptor</a:t>
              </a:r>
            </a:p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Regional property descriptor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171253" y="2116478"/>
                  <a:ext cx="417934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 three features to predict the 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aliency scores for each region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253" y="2116478"/>
                  <a:ext cx="4179349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2187" t="-4061" r="-1312" b="-5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5304691" y="23011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520574" y="3504291"/>
                <a:ext cx="1022267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step2, each region has a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saliency value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level, we assign the saliency value to each region to its contained pixels,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generate M saliency maps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↓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them together,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get the final saliency map 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574" y="3504291"/>
                <a:ext cx="10222670" cy="1938992"/>
              </a:xfrm>
              <a:prstGeom prst="rect">
                <a:avLst/>
              </a:prstGeom>
              <a:blipFill>
                <a:blip r:embed="rId4"/>
                <a:stretch>
                  <a:fillRect l="-894" t="-25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23298" y="5738043"/>
                <a:ext cx="72311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get the saliency value? A random forest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regressor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get the combinatory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98" y="5738043"/>
                <a:ext cx="7231147" cy="830997"/>
              </a:xfrm>
              <a:prstGeom prst="rect">
                <a:avLst/>
              </a:prstGeom>
              <a:blipFill>
                <a:blip r:embed="rId5"/>
                <a:stretch>
                  <a:fillRect l="-1265" t="-5839" r="-422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093110" y="606121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77556" y="60612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8229" y="177837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228" y="350429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899" y="536576"/>
            <a:ext cx="42274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contrast descriptor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32899" y="1336795"/>
            <a:ext cx="586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escribe it by a 29 dimensional feature vector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2" y="2007527"/>
            <a:ext cx="10201275" cy="278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32899" y="4997894"/>
                <a:ext cx="4283865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99" y="4997894"/>
                <a:ext cx="428386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29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899" y="536576"/>
            <a:ext cx="5404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backgroundness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2899" y="1336795"/>
            <a:ext cx="586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escribe it by a 29 dimensional feature vector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2" y="2007527"/>
            <a:ext cx="10201275" cy="278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32899" y="5162281"/>
                <a:ext cx="3097002" cy="5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99" y="5162281"/>
                <a:ext cx="3097002" cy="500393"/>
              </a:xfrm>
              <a:prstGeom prst="rect">
                <a:avLst/>
              </a:prstGeom>
              <a:blipFill>
                <a:blip r:embed="rId3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20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899" y="536576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property descriptor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2899" y="1336795"/>
            <a:ext cx="586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escribe it by a 29 dimensional feature vector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075459"/>
            <a:ext cx="5353050" cy="4200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47911" y="2414506"/>
            <a:ext cx="4206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colors and textures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features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size and position of the region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8229" y="775517"/>
                <a:ext cx="95406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Step1:Given an image I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set of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M-level segmentations S={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9" y="775517"/>
                <a:ext cx="9540625" cy="461665"/>
              </a:xfrm>
              <a:prstGeom prst="rect">
                <a:avLst/>
              </a:prstGeom>
              <a:blipFill>
                <a:blip r:embed="rId2"/>
                <a:stretch>
                  <a:fillRect l="-1022" t="-10526" r="-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520574" y="1593703"/>
            <a:ext cx="9456562" cy="1384996"/>
            <a:chOff x="1171253" y="1931811"/>
            <a:chExt cx="9456562" cy="1384996"/>
          </a:xfrm>
        </p:grpSpPr>
        <p:sp>
          <p:nvSpPr>
            <p:cNvPr id="3" name="文本框 2"/>
            <p:cNvSpPr txBox="1"/>
            <p:nvPr/>
          </p:nvSpPr>
          <p:spPr>
            <a:xfrm>
              <a:off x="5967565" y="1931811"/>
              <a:ext cx="46602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Regional contrast descriptor</a:t>
              </a:r>
            </a:p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Regional </a:t>
              </a: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backgroundness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descriptor</a:t>
              </a:r>
            </a:p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Regional property descriptor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171253" y="2116478"/>
                  <a:ext cx="417934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 three features to predict the 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aliency scores for each region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253" y="2116478"/>
                  <a:ext cx="4179349" cy="1200329"/>
                </a:xfrm>
                <a:prstGeom prst="rect">
                  <a:avLst/>
                </a:prstGeom>
                <a:blipFill>
                  <a:blip r:embed="rId3"/>
                  <a:stretch>
                    <a:fillRect l="-2187" t="-4061" r="-1312" b="-5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5304691" y="23011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520574" y="3504291"/>
                <a:ext cx="1022267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step2, each region has a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saliency value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level, we assign the saliency value to each region to its contained pixels,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generate M saliency maps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↓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them together,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get the final saliency map 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574" y="3504291"/>
                <a:ext cx="10222670" cy="1938992"/>
              </a:xfrm>
              <a:prstGeom prst="rect">
                <a:avLst/>
              </a:prstGeom>
              <a:blipFill>
                <a:blip r:embed="rId4"/>
                <a:stretch>
                  <a:fillRect l="-894" t="-25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23298" y="5738043"/>
                <a:ext cx="72311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get the saliency value? A random forest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regressor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get the combinatory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98" y="5738043"/>
                <a:ext cx="7231147" cy="830997"/>
              </a:xfrm>
              <a:prstGeom prst="rect">
                <a:avLst/>
              </a:prstGeom>
              <a:blipFill>
                <a:blip r:embed="rId5"/>
                <a:stretch>
                  <a:fillRect l="-1265" t="-5839" r="-422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093110" y="606121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77556" y="60612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8229" y="177837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228" y="350429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4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2899" y="536576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2899" y="1367672"/>
            <a:ext cx="5118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training samples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regional saliency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multi-level saliency fusor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32899" y="3071972"/>
                <a:ext cx="4243213" cy="1336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99" y="3071972"/>
                <a:ext cx="4243213" cy="1336200"/>
              </a:xfrm>
              <a:prstGeom prst="rect">
                <a:avLst/>
              </a:prstGeom>
              <a:blipFill>
                <a:blip r:embed="rId2"/>
                <a:stretch>
                  <a:fillRect l="-1437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6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283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Salient Object Detection: A Discriminative Regional Feature Integration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Salient Object Detection: A Discriminative Regional Feature Integration Approach</dc:title>
  <dc:creator>庄 超群</dc:creator>
  <cp:lastModifiedBy>庄 超群</cp:lastModifiedBy>
  <cp:revision>18</cp:revision>
  <dcterms:created xsi:type="dcterms:W3CDTF">2018-12-09T02:47:49Z</dcterms:created>
  <dcterms:modified xsi:type="dcterms:W3CDTF">2018-12-09T08:48:53Z</dcterms:modified>
</cp:coreProperties>
</file>