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57" r:id="rId5"/>
    <p:sldId id="265" r:id="rId6"/>
    <p:sldId id="269" r:id="rId7"/>
    <p:sldId id="266" r:id="rId8"/>
    <p:sldId id="259" r:id="rId9"/>
    <p:sldId id="260" r:id="rId10"/>
    <p:sldId id="261" r:id="rId11"/>
    <p:sldId id="262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365"/>
    <a:srgbClr val="1D3466"/>
    <a:srgbClr val="EDAB00"/>
    <a:srgbClr val="3C5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941EF-04A7-45E8-BFDB-DA0A2EE8C1DE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1ED50-CC36-453C-AD06-5EE9627E3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46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1ED50-CC36-453C-AD06-5EE9627E349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01F9D3-E367-73A0-0E4C-76E98F3032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9FFFD-DEBD-097B-FF0C-C75EFC0FD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108" y="3211504"/>
            <a:ext cx="6347691" cy="2387600"/>
          </a:xfrm>
        </p:spPr>
        <p:txBody>
          <a:bodyPr anchor="ctr" anchorCtr="0">
            <a:normAutofit/>
          </a:bodyPr>
          <a:lstStyle>
            <a:lvl1pPr algn="r">
              <a:defRPr sz="8000" b="1">
                <a:solidFill>
                  <a:srgbClr val="1D346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657E7-B7A9-1420-4474-52543794F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108" y="5661744"/>
            <a:ext cx="6347692" cy="572798"/>
          </a:xfrm>
        </p:spPr>
        <p:txBody>
          <a:bodyPr anchor="ctr" anchorCtr="0"/>
          <a:lstStyle>
            <a:lvl1pPr marL="0" indent="0" algn="r">
              <a:buNone/>
              <a:defRPr sz="2400" b="1">
                <a:solidFill>
                  <a:srgbClr val="EDAB00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238D1-066B-4012-FF1A-FE44CF00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7F0D3-A7D4-C7FE-553B-49DB9934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67820-7F2B-8417-5EC2-CDAC3449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55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F3D3-C18B-D8A1-C20D-73A81E3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B4004B-1589-06A8-562B-88BA7585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14D9A-9F7C-7EBE-EA1B-FAEAEACA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6C05F-521B-727F-096A-103CD808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F6DCE-BDBF-1C78-9F67-963AFB1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60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BF3AA3-8675-4898-8C3E-37D6E5CEF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A10221-54FA-4B3E-19B0-08556DC8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9AA32-A76C-8C0A-DD6D-CEDF083E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E14D7-2D7C-AA1D-7A3A-5DBB58B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C45D1-DF8A-AB1D-162B-1F63F0CD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302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94954-822D-9561-01DC-BCBA60E9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3365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C2081-1FC9-E4D4-8C45-84731D0F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362DF-111B-6FB6-13D3-EDA3DCB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875DB-DD34-C528-0F2B-E5D8EA22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C46DD-43CD-638F-A8F1-BA6B432B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5359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48916-30CB-9C3E-99CE-86262934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D74E7-1E2C-EADD-B5A2-A08F5F56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FD9B6C-4966-CC07-7DB9-C70F41F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2A3E9-C3D6-758F-A440-CDA91AC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8AE18-29D2-4DA9-337E-9C1FCB75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07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AEA99-7BEB-3FC6-19DC-605192E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57FBD-24B3-06AC-8CD9-3230A2D77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0E52DC-0A14-E248-538A-DBB2B51B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EB72B-F1E5-3528-AD56-D7C16ED9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2C536D-B8BF-038B-2F80-E3EE598D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A2F650-0BD1-044A-4CB7-23F5AF4D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669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3457F-C39F-A88B-838A-A36DF24D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C21F91-E381-7236-B763-47F73137F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EAB22F-FEAD-B8B0-7CE4-5A6052FE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15AB9A-5736-856A-530E-1EE897F1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B63A17-8DED-3054-D9FD-6BE8C3A12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EF2377-A09C-DA84-6DD5-7CCFF060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5DC417-2C61-4EC2-60E1-3DC3649E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C3D5CC-631F-AEBE-2B86-FF40B52B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461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E7EF9-477A-AF05-FD06-3FBF71E1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01EB6D-8E5A-C3D0-D507-5D733E0A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828DA4-86B0-DC5D-4A13-B1368CCC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2B2319-F160-A790-959E-29C528FA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326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A27BE5-92A7-59E0-79D7-27A9F946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D7A448-59A8-A9A7-4511-BAED32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C9C5B3-F21E-3D2C-2118-72BE8613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169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13C66-E352-826E-46C2-1FDCE922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7EC15-6E81-E01D-2BE8-CBA44EF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785B22-262C-3DA8-B661-E7F1EF29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B62F59-CDB9-8B05-62F8-368EE68F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EF042-B3D0-5D18-3F7D-3F8EB21E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A70EE9-D9E8-94BC-E043-07F2052F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104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DFD0-CD05-B606-65F0-1A1F77A8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EB3BCB-FB70-B764-B5F3-4124AEA7A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EAABB8-83DC-DCE3-963B-A0174DA5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ABC24F-EAA2-C73C-CFA9-1EC6AE0F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52772-1DF4-20A6-B6A1-C88E8419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8AB97-4884-C948-3281-E7021688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481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C24473-5F8D-92DE-6A62-AB09D97C3A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1EB7A-1448-DD1E-7A61-DBDAA456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55" y="365126"/>
            <a:ext cx="9534241" cy="51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B5BC5-E4AD-85E3-8EFD-0F4640BA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D41A2-E45B-9B86-435C-129D1EC7E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73CB-8989-4262-8AF1-7E095C3A1925}" type="datetimeFigureOut">
              <a:rPr lang="ru-UA" smtClean="0"/>
              <a:t>08.06.2023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8894B-4FCF-C666-1F06-B4ECC49D4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2C148-CF8C-12E1-CE79-FA5EB7F4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F90B-AAEE-4B03-B2BC-2C4252B5CAD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8006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527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iro.com/app/board/uXjVMK4NxDk=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D6441-42E1-7247-D955-1A6CD86E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696" y="3211504"/>
            <a:ext cx="8071103" cy="2387600"/>
          </a:xfrm>
        </p:spPr>
        <p:txBody>
          <a:bodyPr>
            <a:normAutofit/>
          </a:bodyPr>
          <a:lstStyle/>
          <a:p>
            <a:r>
              <a:rPr lang="uk-UA" dirty="0"/>
              <a:t>Гра «Шибениця»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61C17-FC2B-8567-A219-95ADBD0B3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108" y="5521308"/>
            <a:ext cx="6347692" cy="572798"/>
          </a:xfrm>
        </p:spPr>
        <p:txBody>
          <a:bodyPr>
            <a:normAutofit/>
          </a:bodyPr>
          <a:lstStyle/>
          <a:p>
            <a:r>
              <a:rPr lang="en-US" sz="3200" dirty="0"/>
              <a:t>Gloria Company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17873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0952D-8F65-D836-C989-0FF1DA16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UML </a:t>
            </a:r>
            <a:r>
              <a:rPr lang="uk-UA" dirty="0"/>
              <a:t>Діаграми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A2B1AB-2A96-E431-A4B7-93E9844E5C7A}"/>
              </a:ext>
            </a:extLst>
          </p:cNvPr>
          <p:cNvSpPr txBox="1">
            <a:spLocks/>
          </p:cNvSpPr>
          <p:nvPr/>
        </p:nvSpPr>
        <p:spPr>
          <a:xfrm>
            <a:off x="4763920" y="1006805"/>
            <a:ext cx="2680309" cy="51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C33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Грати в гру</a:t>
            </a:r>
            <a:endParaRPr lang="ru-RU" dirty="0"/>
          </a:p>
        </p:txBody>
      </p:sp>
      <p:pic>
        <p:nvPicPr>
          <p:cNvPr id="6" name="Рисунок 5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6D50F49-C585-47CE-D2BC-DF450A4A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10" y="1648484"/>
            <a:ext cx="771632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4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0952D-8F65-D836-C989-0FF1DA16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UML </a:t>
            </a:r>
            <a:r>
              <a:rPr lang="uk-UA" dirty="0"/>
              <a:t>Діаграми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7A2B1AB-2A96-E431-A4B7-93E9844E5C7A}"/>
              </a:ext>
            </a:extLst>
          </p:cNvPr>
          <p:cNvSpPr txBox="1">
            <a:spLocks/>
          </p:cNvSpPr>
          <p:nvPr/>
        </p:nvSpPr>
        <p:spPr>
          <a:xfrm>
            <a:off x="4763920" y="750773"/>
            <a:ext cx="2680309" cy="51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C33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Діаграма класів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384C8F2-EA4D-22D9-205F-4340BEAE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84" y="1263103"/>
            <a:ext cx="6778431" cy="55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CF4AA76F-457B-9873-4290-7A844DF3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49" y="126111"/>
            <a:ext cx="9585701" cy="67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B77762-F563-DC89-6569-376B11DB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4" y="1015344"/>
            <a:ext cx="5167487" cy="55069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AFDC36-0673-46CE-B4FB-83AC2C2E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1015344"/>
            <a:ext cx="5041842" cy="5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187D4-83F8-3FCF-79E1-FEBBCDC1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</a:t>
            </a:r>
            <a:endParaRPr lang="ru-RU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9AF2E574-AF12-0C78-D249-8E0A6EA63C3C}"/>
              </a:ext>
            </a:extLst>
          </p:cNvPr>
          <p:cNvGrpSpPr/>
          <p:nvPr/>
        </p:nvGrpSpPr>
        <p:grpSpPr>
          <a:xfrm>
            <a:off x="5286894" y="1851268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94DC02C2-8990-F0F8-C9F3-51F3F4AF1EBB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88AD5FD0-853D-1EDF-7E4D-F8642C2A232A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C454605F-4944-D127-C8EA-9B4204944E05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E6CCB9-DE4A-4757-44B2-53D5FB25770F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2F4B9CA-3F10-33C3-8FFD-E521AAE94599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AB2D35D7-9573-F477-3B7E-FDB9E8B6D333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EC178F-3E00-4E14-18A7-F2264FB7818B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82160556-D534-0210-1785-89792A3D6C75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86A46BD3-25D0-F159-5EE7-AF721009123C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3443D-BF37-E3E2-CE44-20237198E3D5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56F9D7B1-9859-8668-21ED-E769E27E35C1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086AA832-EB75-968E-130A-080D631B1E25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C157786-07AA-DBB2-99D2-342ADD4EBE5D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50060A4-37CD-E865-8EEA-CB2673C55F2C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08330E07-B61F-4CE4-5F9C-7AEB023A0F8F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11726A8-7C52-9255-88CA-A05E05973EB4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03648B99-C1D0-0A88-7261-386B5692A015}"/>
              </a:ext>
            </a:extLst>
          </p:cNvPr>
          <p:cNvGrpSpPr/>
          <p:nvPr/>
        </p:nvGrpSpPr>
        <p:grpSpPr>
          <a:xfrm>
            <a:off x="7251555" y="2034267"/>
            <a:ext cx="4599069" cy="1132667"/>
            <a:chOff x="874713" y="3451823"/>
            <a:chExt cx="2479181" cy="1132667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2F7EFD8C-E66E-6E11-0AE9-213812875369}"/>
                </a:ext>
              </a:extLst>
            </p:cNvPr>
            <p:cNvSpPr/>
            <p:nvPr/>
          </p:nvSpPr>
          <p:spPr>
            <a:xfrm>
              <a:off x="874714" y="3855508"/>
              <a:ext cx="2479180" cy="7289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основну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логіку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гри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класів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F62EEE84-7416-653C-F701-52FD8F3F9126}"/>
                </a:ext>
              </a:extLst>
            </p:cNvPr>
            <p:cNvSpPr/>
            <p:nvPr/>
          </p:nvSpPr>
          <p:spPr>
            <a:xfrm>
              <a:off x="874713" y="3451823"/>
              <a:ext cx="1941901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uk-UA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Куваєв</a:t>
              </a: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М.В (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Team Leader)</a:t>
              </a: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9F05B986-10E9-FA10-AA80-E98C2D76BDCD}"/>
              </a:ext>
            </a:extLst>
          </p:cNvPr>
          <p:cNvGrpSpPr/>
          <p:nvPr/>
        </p:nvGrpSpPr>
        <p:grpSpPr>
          <a:xfrm>
            <a:off x="7251555" y="3731891"/>
            <a:ext cx="4663077" cy="1141811"/>
            <a:chOff x="874713" y="3451823"/>
            <a:chExt cx="3937316" cy="1141811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562C8B70-DC0F-D571-ABD7-12604D8A01A1}"/>
                </a:ext>
              </a:extLst>
            </p:cNvPr>
            <p:cNvSpPr/>
            <p:nvPr/>
          </p:nvSpPr>
          <p:spPr>
            <a:xfrm>
              <a:off x="874713" y="3864652"/>
              <a:ext cx="3937316" cy="7289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uk-UA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графіку гри.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діаграми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послідовностію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735A2275-C473-72BF-A971-A4EE70CAEA4B}"/>
                </a:ext>
              </a:extLst>
            </p:cNvPr>
            <p:cNvSpPr/>
            <p:nvPr/>
          </p:nvSpPr>
          <p:spPr>
            <a:xfrm>
              <a:off x="874713" y="3451823"/>
              <a:ext cx="375201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Тамбовцев А.Є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(SCRUM Master)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36E32053-BC65-A9AA-F2BB-013DD372559E}"/>
              </a:ext>
            </a:extLst>
          </p:cNvPr>
          <p:cNvGrpSpPr/>
          <p:nvPr/>
        </p:nvGrpSpPr>
        <p:grpSpPr>
          <a:xfrm>
            <a:off x="-11711" y="2793513"/>
            <a:ext cx="5117842" cy="1141811"/>
            <a:chOff x="-370367" y="3451823"/>
            <a:chExt cx="4779493" cy="1141811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194E5290-6CC9-8FAA-27C2-5E0F71D1D445}"/>
                </a:ext>
              </a:extLst>
            </p:cNvPr>
            <p:cNvSpPr/>
            <p:nvPr/>
          </p:nvSpPr>
          <p:spPr>
            <a:xfrm>
              <a:off x="708004" y="3864652"/>
              <a:ext cx="3701120" cy="7289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авторизацію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гравців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Use Case.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3132BCDF-8B78-1A85-A312-11E108C5776B}"/>
                </a:ext>
              </a:extLst>
            </p:cNvPr>
            <p:cNvSpPr/>
            <p:nvPr/>
          </p:nvSpPr>
          <p:spPr>
            <a:xfrm>
              <a:off x="-370367" y="3451823"/>
              <a:ext cx="4779493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uk-UA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Карнізов</a:t>
              </a: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Я.М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(Project Manager)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组合 45">
            <a:extLst>
              <a:ext uri="{FF2B5EF4-FFF2-40B4-BE49-F238E27FC236}">
                <a16:creationId xmlns:a16="http://schemas.microsoft.com/office/drawing/2014/main" id="{25FEAC4C-2299-6594-E90D-1E8F807ACE8A}"/>
              </a:ext>
            </a:extLst>
          </p:cNvPr>
          <p:cNvGrpSpPr/>
          <p:nvPr/>
        </p:nvGrpSpPr>
        <p:grpSpPr>
          <a:xfrm>
            <a:off x="-146303" y="4582537"/>
            <a:ext cx="5252432" cy="1193890"/>
            <a:chOff x="-496060" y="3451823"/>
            <a:chExt cx="4905189" cy="1193890"/>
          </a:xfrm>
        </p:grpSpPr>
        <p:sp>
          <p:nvSpPr>
            <p:cNvPr id="31" name="矩形 46">
              <a:extLst>
                <a:ext uri="{FF2B5EF4-FFF2-40B4-BE49-F238E27FC236}">
                  <a16:creationId xmlns:a16="http://schemas.microsoft.com/office/drawing/2014/main" id="{E8EDB703-F7E4-262B-5A27-F16026E3922C}"/>
                </a:ext>
              </a:extLst>
            </p:cNvPr>
            <p:cNvSpPr/>
            <p:nvPr/>
          </p:nvSpPr>
          <p:spPr>
            <a:xfrm>
              <a:off x="-496060" y="3882940"/>
              <a:ext cx="4905189" cy="7627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концепцію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головної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програми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</a:p>
            <a:p>
              <a:pPr algn="r">
                <a:lnSpc>
                  <a:spcPct val="120000"/>
                </a:lnSpc>
              </a:pP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矩形 47">
              <a:extLst>
                <a:ext uri="{FF2B5EF4-FFF2-40B4-BE49-F238E27FC236}">
                  <a16:creationId xmlns:a16="http://schemas.microsoft.com/office/drawing/2014/main" id="{9C5CC884-3BE2-01FE-575D-28B845ED09BE}"/>
                </a:ext>
              </a:extLst>
            </p:cNvPr>
            <p:cNvSpPr/>
            <p:nvPr/>
          </p:nvSpPr>
          <p:spPr>
            <a:xfrm>
              <a:off x="1092281" y="3451823"/>
              <a:ext cx="331684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Руденко М.Д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(Developer)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9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54EF-8010-BFE2-1601-6A914447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Введення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399A6-36E1-48D9-A6DF-986D8731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24" y="1449563"/>
            <a:ext cx="6605016" cy="37808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захоплюючою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головоломкою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нашу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вступити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протистояння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загаданим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словом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розкрити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вгадуючи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букви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Але будьте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обережні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невдала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 до того,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наш персонаж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намалювався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Наша мета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вгадати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слово до того, як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намалюється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2B1E6-FE9F-85D9-45FC-3ABAEECC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55" y="1449563"/>
            <a:ext cx="3760550" cy="34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54EF-8010-BFE2-1601-6A914447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Правила гри «Шибениця»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399A6-36E1-48D9-A6DF-986D8731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55" y="1459341"/>
            <a:ext cx="10683240" cy="5033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початком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вибирає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пункт "Нова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нікнейм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Початок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Загадується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слово,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чином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заздалегідь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підготовленого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Перший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вводячи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букву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клавіатури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слові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відображається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своєму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слові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своєму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ході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слові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відображається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 кожною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свою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спроб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переходить до другого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гравця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пропонує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Гравці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пропонувати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тих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слово не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відгадано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одна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намальована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гравців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вгадує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слово,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перемагає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одна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шибениць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намальована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гравець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гравцям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зіграти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розпочавши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партію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словами.</a:t>
            </a:r>
          </a:p>
        </p:txBody>
      </p:sp>
    </p:spTree>
    <p:extLst>
      <p:ext uri="{BB962C8B-B14F-4D97-AF65-F5344CB8AC3E}">
        <p14:creationId xmlns:p14="http://schemas.microsoft.com/office/powerpoint/2010/main" val="20367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07706-9CD7-6529-A847-AC0A9EAB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Ітерації проекту</a:t>
            </a:r>
            <a:endParaRPr lang="ru-UA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2309C00-B58A-2DD4-38B2-B668F085F30B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410543"/>
            <a:ext cx="5105401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9786DC7-EEBD-9F66-8E51-0549582A8AA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C9FF9B7-7398-33A7-0D10-799355AEF94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FE2B4EDC-BBB1-1676-3C76-7ECCDEA6470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00" y="1479"/>
              <a:ext cx="25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Концепція головної програми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2F142AAF-C8D5-F359-CD4E-5D23F4CCC2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B18879D-A048-D34F-7159-09CDCEB042BF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95943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15AE20CD-269B-178D-D048-04863C0DA0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5A285FB-B397-A320-F8CF-30F77824FC8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E34918F6-0AE6-F74A-DAD3-1AD128463D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7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Авторизація гравців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C5E82A2-3CAB-56E1-1712-00A394B9E7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9993ABE-35AC-2C1B-F3E5-C17CF5FC4DF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734143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397B295-ACB5-43B7-F59F-475EE24A112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A9D7943-B263-2170-D7AB-09338FA273B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F1DA0BF-1C30-E530-97B6-F3A3EB2F444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526" y="2682"/>
              <a:ext cx="10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Графіка гри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96DA89F-E717-AAFA-BD6E-A1119C06591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D323E20C-4AD9-84E0-43FF-A06CD5325FA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72343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DD1963F-675A-CCD1-0687-BBE5D232C67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B76DD92F-6A96-3128-071F-056127D384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7A4A295-0CDA-1EE5-3B2A-DFAABDDEF1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Основна логіка гри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660AE735-A50B-3207-C10E-4FE973BD816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73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54EF-8010-BFE2-1601-6A914447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Дотримання </a:t>
            </a:r>
            <a:r>
              <a:rPr lang="uk-UA" dirty="0" err="1"/>
              <a:t>валідацій</a:t>
            </a:r>
            <a:r>
              <a:rPr lang="uk-UA" dirty="0"/>
              <a:t> в грі «Шибениця»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399A6-36E1-48D9-A6DF-986D8731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402" y="2043097"/>
            <a:ext cx="6571286" cy="914528"/>
          </a:xfrm>
        </p:spPr>
        <p:txBody>
          <a:bodyPr>
            <a:norm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замість вибору «цифри» вводить букви , символи , пробілів…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EDEEE-53B9-BB06-124B-FB3F06DD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6" y="1279626"/>
            <a:ext cx="3468254" cy="24414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D32E12-917C-EE4B-2C46-EDAEABA9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6" y="4292582"/>
            <a:ext cx="4874676" cy="2200292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BF08691C-3D63-8D3A-F563-755DF48D029B}"/>
              </a:ext>
            </a:extLst>
          </p:cNvPr>
          <p:cNvSpPr txBox="1">
            <a:spLocks/>
          </p:cNvSpPr>
          <p:nvPr/>
        </p:nvSpPr>
        <p:spPr>
          <a:xfrm>
            <a:off x="5836920" y="4935464"/>
            <a:ext cx="6205728" cy="91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вводі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нікнейму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дотримуєшся цих правил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8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54EF-8010-BFE2-1601-6A914447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Дотримання </a:t>
            </a:r>
            <a:r>
              <a:rPr lang="uk-UA" dirty="0" err="1"/>
              <a:t>валідацій</a:t>
            </a:r>
            <a:r>
              <a:rPr lang="uk-UA" dirty="0"/>
              <a:t> в грі «Шибениця»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821E6E-BF47-E03B-45BF-D7187B31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5" y="1359281"/>
            <a:ext cx="6792619" cy="1077837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3B079956-6591-2702-734B-EEAE99C6EC27}"/>
              </a:ext>
            </a:extLst>
          </p:cNvPr>
          <p:cNvSpPr txBox="1">
            <a:spLocks/>
          </p:cNvSpPr>
          <p:nvPr/>
        </p:nvSpPr>
        <p:spPr>
          <a:xfrm>
            <a:off x="7782103" y="1642033"/>
            <a:ext cx="4317064" cy="51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імена гравців співпадають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DAAD15-CBE1-AC87-4ACF-4C42B03E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84" y="2918943"/>
            <a:ext cx="6792619" cy="97333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5BF1A8F0-651B-7E68-2A25-CD2272CFEDB6}"/>
              </a:ext>
            </a:extLst>
          </p:cNvPr>
          <p:cNvSpPr txBox="1">
            <a:spLocks/>
          </p:cNvSpPr>
          <p:nvPr/>
        </p:nvSpPr>
        <p:spPr>
          <a:xfrm>
            <a:off x="7826948" y="3172834"/>
            <a:ext cx="4227373" cy="51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вгадана буква співпадає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93FDA4-FDAE-1EE3-429E-54DEDA5C1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23" y="4374101"/>
            <a:ext cx="6824880" cy="1229247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FF8DB216-B13E-16A8-2377-ECA4132FC239}"/>
              </a:ext>
            </a:extLst>
          </p:cNvPr>
          <p:cNvSpPr txBox="1">
            <a:spLocks/>
          </p:cNvSpPr>
          <p:nvPr/>
        </p:nvSpPr>
        <p:spPr>
          <a:xfrm>
            <a:off x="7826947" y="4732558"/>
            <a:ext cx="4227373" cy="51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замість літери ввести цифру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2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54EF-8010-BFE2-1601-6A914447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Відображення Шибениці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399A6-36E1-48D9-A6DF-986D8731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815" y="5848011"/>
            <a:ext cx="1614113" cy="64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C5F807-B705-1D2F-4E91-70E8D2A3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11" y="1262962"/>
            <a:ext cx="1867161" cy="17909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70199F-91EE-0852-86E3-696390D9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558" y="1262962"/>
            <a:ext cx="1838582" cy="17814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2B34CD-600B-2B5E-CB4A-CFDF7A2AA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747" y="1262962"/>
            <a:ext cx="1848108" cy="18195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0B74E9-723D-01CB-C772-42FDC99D9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955" y="3448944"/>
            <a:ext cx="1810003" cy="17528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FEB032-BCC0-7536-5890-3A963EF4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238" y="3496576"/>
            <a:ext cx="1857634" cy="17052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3AF37C0-F4B4-AA1F-C7D4-4FE74FD5F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558" y="3487049"/>
            <a:ext cx="1800476" cy="172426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9B741DC-EA2C-B881-B297-9AC2E5923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9747" y="3496576"/>
            <a:ext cx="1781424" cy="171473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5F66A3A-5B21-902D-83B3-E6BF34A3C4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6955" y="1262962"/>
            <a:ext cx="17528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0952D-8F65-D836-C989-0FF1DA16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677" y="954782"/>
            <a:ext cx="2320645" cy="51233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</a:t>
            </a:r>
            <a:endParaRPr lang="ru-RU" dirty="0"/>
          </a:p>
        </p:txBody>
      </p:sp>
      <p:pic>
        <p:nvPicPr>
          <p:cNvPr id="5" name="Рисунок 4" descr="Изображение выглядит как диаграмма, текст, круг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81B5565-C91D-B767-AD3D-1CA70EBE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71" y="1467112"/>
            <a:ext cx="8620658" cy="535075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D8B332-A853-073F-047F-239F2AC64355}"/>
              </a:ext>
            </a:extLst>
          </p:cNvPr>
          <p:cNvSpPr txBox="1">
            <a:spLocks/>
          </p:cNvSpPr>
          <p:nvPr/>
        </p:nvSpPr>
        <p:spPr>
          <a:xfrm>
            <a:off x="1489355" y="517526"/>
            <a:ext cx="9534241" cy="51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C33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UML </a:t>
            </a:r>
            <a:r>
              <a:rPr lang="uk-UA"/>
              <a:t>Діаграми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78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0952D-8F65-D836-C989-0FF1DA16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UML </a:t>
            </a:r>
            <a:r>
              <a:rPr lang="uk-UA" dirty="0"/>
              <a:t>Діаграми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8AB7CDE-8096-9A36-5BCC-2EFF47B6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1758288"/>
            <a:ext cx="8735644" cy="473458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FDB0EC-5E85-B9BD-15FA-624921B3DF00}"/>
              </a:ext>
            </a:extLst>
          </p:cNvPr>
          <p:cNvSpPr txBox="1">
            <a:spLocks/>
          </p:cNvSpPr>
          <p:nvPr/>
        </p:nvSpPr>
        <p:spPr>
          <a:xfrm>
            <a:off x="4920977" y="1061707"/>
            <a:ext cx="2350046" cy="51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C33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Вхід в 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040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429</Words>
  <Application>Microsoft Office PowerPoint</Application>
  <PresentationFormat>Широкоэкранный</PresentationFormat>
  <Paragraphs>57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inpin heiti</vt:lpstr>
      <vt:lpstr>Times New Roman</vt:lpstr>
      <vt:lpstr>Тема Office</vt:lpstr>
      <vt:lpstr>Гра «Шибениця»</vt:lpstr>
      <vt:lpstr>Введення</vt:lpstr>
      <vt:lpstr>Правила гри «Шибениця»</vt:lpstr>
      <vt:lpstr>Ітерації проекту</vt:lpstr>
      <vt:lpstr>Дотримання валідацій в грі «Шибениця»</vt:lpstr>
      <vt:lpstr>Дотримання валідацій в грі «Шибениця»</vt:lpstr>
      <vt:lpstr>Відображення Шибениці</vt:lpstr>
      <vt:lpstr>Use Case</vt:lpstr>
      <vt:lpstr>UML Діаграми</vt:lpstr>
      <vt:lpstr>UML Діаграми</vt:lpstr>
      <vt:lpstr>UML Діаграми</vt:lpstr>
      <vt:lpstr>Презентация PowerPoint</vt:lpstr>
      <vt:lpstr>Презентация PowerPoint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Артем Тамбовцев</cp:lastModifiedBy>
  <cp:revision>25</cp:revision>
  <dcterms:created xsi:type="dcterms:W3CDTF">2023-02-18T08:30:46Z</dcterms:created>
  <dcterms:modified xsi:type="dcterms:W3CDTF">2023-06-08T18:26:02Z</dcterms:modified>
</cp:coreProperties>
</file>