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51"/>
    <a:srgbClr val="FFDD9E"/>
    <a:srgbClr val="304D79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ru-UA" smtClean="0"/>
              <a:t>01.05.2023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Інтернет магазин товарів</a:t>
            </a:r>
            <a:endParaRPr lang="ru-UA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B4A367-4726-E962-6462-25CEA7AEE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Gloria</a:t>
            </a:r>
            <a:r>
              <a:rPr lang="ru-RU" dirty="0"/>
              <a:t> </a:t>
            </a:r>
            <a:r>
              <a:rPr lang="en-US" dirty="0"/>
              <a:t>Company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адміністратора)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90" y="1962874"/>
            <a:ext cx="3180957" cy="49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Додати клієнта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7144512" y="1962874"/>
            <a:ext cx="5047488" cy="49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Редагувати інформацію про клієнта</a:t>
            </a:r>
            <a:endParaRPr lang="ru-RU" dirty="0"/>
          </a:p>
        </p:txBody>
      </p:sp>
      <p:pic>
        <p:nvPicPr>
          <p:cNvPr id="5" name="Рисунок 4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3826862E-B27C-1243-1979-B71704B2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456731"/>
            <a:ext cx="5506200" cy="4069008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769223D-468D-BDAF-16D8-D5FF42DC6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22" y="2518726"/>
            <a:ext cx="5236464" cy="39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адміністратора)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90" y="1962874"/>
            <a:ext cx="3180957" cy="49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Видалити клієнта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8439966" y="1969013"/>
            <a:ext cx="5047488" cy="4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Додати товар</a:t>
            </a:r>
            <a:endParaRPr lang="ru-RU" dirty="0"/>
          </a:p>
        </p:txBody>
      </p:sp>
      <p:pic>
        <p:nvPicPr>
          <p:cNvPr id="6" name="Рисунок 5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D371F818-07D5-58C0-5270-1F16FBF4D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4" y="2518726"/>
            <a:ext cx="5449824" cy="401775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8C1D5AC-1B7B-1FF6-5AE9-92C944EF1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90" y="2453598"/>
            <a:ext cx="5492496" cy="40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адміністратора)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200" y="1962874"/>
            <a:ext cx="3180957" cy="49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Видалити товар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7144512" y="1962874"/>
            <a:ext cx="5047488" cy="49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Редагувати інформацію про товар</a:t>
            </a:r>
            <a:endParaRPr lang="ru-RU" dirty="0"/>
          </a:p>
        </p:txBody>
      </p:sp>
      <p:pic>
        <p:nvPicPr>
          <p:cNvPr id="6" name="Рисунок 5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15A3B7AC-C32A-AC21-B180-BC04ED5F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4" y="2456731"/>
            <a:ext cx="5920130" cy="436258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43C591A3-2F64-9F84-4791-911F5AB3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24" y="2456731"/>
            <a:ext cx="5584342" cy="41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4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адміністратора)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2024869"/>
            <a:ext cx="5282238" cy="493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/>
              <a:t>Переглянути всі замовлення на всі товари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7528560" y="2024869"/>
            <a:ext cx="5047488" cy="4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Видалити обране замовлення</a:t>
            </a:r>
            <a:endParaRPr lang="ru-RU" sz="2400" dirty="0"/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CFCAF6A-F1D9-6C3E-73F5-EA7C6754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2419880"/>
            <a:ext cx="5905436" cy="3934542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73074C2-2B75-222A-6777-584E10DA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58" y="2518726"/>
            <a:ext cx="5562034" cy="37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адміністратора)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640" y="1809979"/>
            <a:ext cx="7060719" cy="4938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Видалити абсолютно всі замовлення на всі товари</a:t>
            </a:r>
            <a:endParaRPr lang="ru-RU" dirty="0"/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E661543-D00D-6AB9-ED00-ED810DAD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0" y="2277083"/>
            <a:ext cx="6918962" cy="45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549853"/>
            <a:ext cx="10851249" cy="493857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(класів)</a:t>
            </a:r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90B504F-10AC-F7D8-4FF1-72DE51B6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22" y="1297182"/>
            <a:ext cx="6992112" cy="55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6D99-C7F4-D8D3-0FC2-093A22F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Постановка задач (Ч1/2)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B5F8E-71EC-5767-3915-0F4B6A77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759"/>
          </a:xfrm>
        </p:spPr>
        <p:txBody>
          <a:bodyPr>
            <a:normAutofit/>
          </a:bodyPr>
          <a:lstStyle/>
          <a:p>
            <a:r>
              <a:rPr lang="uk-UA" dirty="0"/>
              <a:t>Програма починається з авторизації користувача .</a:t>
            </a:r>
          </a:p>
          <a:p>
            <a:r>
              <a:rPr lang="uk-UA" dirty="0"/>
              <a:t>Ролі користувачів : покупець , адміністратор .</a:t>
            </a:r>
          </a:p>
          <a:p>
            <a:r>
              <a:rPr lang="uk-UA" dirty="0"/>
              <a:t>Кожен покупець має меню :</a:t>
            </a:r>
          </a:p>
          <a:p>
            <a:pPr lvl="1"/>
            <a:r>
              <a:rPr lang="uk-UA" dirty="0"/>
              <a:t>Переглянути всі товари</a:t>
            </a:r>
          </a:p>
          <a:p>
            <a:pPr lvl="1"/>
            <a:r>
              <a:rPr lang="uk-UA" dirty="0"/>
              <a:t>Знайти товар за назвою</a:t>
            </a:r>
          </a:p>
          <a:p>
            <a:pPr lvl="1"/>
            <a:r>
              <a:rPr lang="uk-UA" dirty="0"/>
              <a:t>Знайти товар за артиклем</a:t>
            </a:r>
          </a:p>
          <a:p>
            <a:pPr lvl="1"/>
            <a:r>
              <a:rPr lang="uk-UA" dirty="0"/>
              <a:t>Відкрити інформацію про товар</a:t>
            </a:r>
          </a:p>
          <a:p>
            <a:pPr lvl="1"/>
            <a:r>
              <a:rPr lang="uk-UA" dirty="0"/>
              <a:t>Купити товар </a:t>
            </a:r>
          </a:p>
          <a:p>
            <a:pPr lvl="1"/>
            <a:r>
              <a:rPr lang="uk-UA" dirty="0"/>
              <a:t>Переглянути всі свої замовлення </a:t>
            </a:r>
          </a:p>
          <a:p>
            <a:pPr lvl="1"/>
            <a:r>
              <a:rPr lang="uk-UA" dirty="0"/>
              <a:t>Відмовитися від обраного замовлення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22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53067-E9C1-2B61-99EE-B93CF193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Постановка задач (Ч2/2)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6AA9E-986B-0BDC-734D-85AD272B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Меню адміністратора :</a:t>
            </a:r>
          </a:p>
          <a:p>
            <a:pPr lvl="1"/>
            <a:r>
              <a:rPr lang="uk-UA" sz="2600" dirty="0"/>
              <a:t>Додати клієнта </a:t>
            </a:r>
          </a:p>
          <a:p>
            <a:pPr lvl="1"/>
            <a:r>
              <a:rPr lang="uk-UA" sz="2600" dirty="0"/>
              <a:t>Редагувати інформацію про клієнта</a:t>
            </a:r>
          </a:p>
          <a:p>
            <a:pPr lvl="1"/>
            <a:r>
              <a:rPr lang="uk-UA" sz="2600" dirty="0"/>
              <a:t>Видалити клієнта</a:t>
            </a:r>
          </a:p>
          <a:p>
            <a:pPr lvl="1"/>
            <a:r>
              <a:rPr lang="uk-UA" sz="2600" dirty="0"/>
              <a:t>Переглянути всі товари</a:t>
            </a:r>
          </a:p>
          <a:p>
            <a:pPr lvl="1"/>
            <a:r>
              <a:rPr lang="uk-UA" sz="2600" dirty="0"/>
              <a:t>Знайти товар за назвою</a:t>
            </a:r>
          </a:p>
          <a:p>
            <a:pPr lvl="1"/>
            <a:r>
              <a:rPr lang="uk-UA" sz="2600" dirty="0"/>
              <a:t>Знайти товар за артиклем</a:t>
            </a:r>
          </a:p>
          <a:p>
            <a:pPr lvl="1"/>
            <a:r>
              <a:rPr lang="uk-UA" sz="2600" dirty="0"/>
              <a:t>Відкрити інформацію про товар</a:t>
            </a:r>
          </a:p>
          <a:p>
            <a:pPr lvl="1"/>
            <a:r>
              <a:rPr lang="uk-UA" sz="2600" dirty="0"/>
              <a:t>Додати товар</a:t>
            </a:r>
          </a:p>
          <a:p>
            <a:pPr lvl="1"/>
            <a:r>
              <a:rPr lang="uk-UA" sz="2600" dirty="0"/>
              <a:t>Редагувати інформацію про товар </a:t>
            </a:r>
          </a:p>
          <a:p>
            <a:pPr lvl="1"/>
            <a:r>
              <a:rPr lang="uk-UA" sz="2600" dirty="0"/>
              <a:t>Видалити товар</a:t>
            </a:r>
          </a:p>
          <a:p>
            <a:pPr lvl="1"/>
            <a:r>
              <a:rPr lang="uk-UA" sz="2600" dirty="0"/>
              <a:t>Переглянути всі замовлення на всі товари</a:t>
            </a:r>
          </a:p>
          <a:p>
            <a:pPr lvl="1"/>
            <a:r>
              <a:rPr lang="uk-UA" sz="2600" dirty="0"/>
              <a:t>Видалити обране замовлення</a:t>
            </a:r>
          </a:p>
          <a:p>
            <a:pPr lvl="1"/>
            <a:r>
              <a:rPr lang="uk-UA" sz="2600" dirty="0"/>
              <a:t>Видалити всі замовлення певного товару</a:t>
            </a:r>
          </a:p>
          <a:p>
            <a:pPr lvl="1"/>
            <a:r>
              <a:rPr lang="uk-UA" sz="2600" dirty="0"/>
              <a:t>Видалити абсолютно всі замовлення на всі товари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2590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853-77A2-33F3-1A39-20C055B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  <a:endParaRPr lang="ru-UA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3C829EA-855E-7451-50F7-AF9D4AC418A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676017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685394DC-BEBF-BBFE-BA91-4E6DBF02D0B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6C73812-5390-3DCC-C681-02F8414039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786A2AE-584C-45DC-C55E-85666A2C37E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Меню покупця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89FF33F-D293-554B-B7ED-13DBC5F799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038AB8D8-3066-8483-C2EF-8271966BC83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161417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13829EC-EA72-7B81-0BB2-7632C8A0CAC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BA0D9D6C-6C6C-2E3C-7A77-A8887C4E50B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CAF7F98-3C80-3A3F-BDE7-FEE2CD5E8C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7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Розбиття за ролями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F3831D5-988A-B154-CC2A-F9F9EB7907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07F3F66-F360-1EFB-7B2D-7425B997304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999617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47FF52F-BD51-4F01-9A0B-A2ED8AA68A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0D6A41A9-CBA9-F13B-1855-E8ACA9D116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6015189-B4F7-2558-6795-78F28ED39FA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20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Створення діаграм </a:t>
              </a:r>
              <a:r>
                <a:rPr lang="en-US" sz="2400" dirty="0">
                  <a:solidFill>
                    <a:srgbClr val="000000"/>
                  </a:solidFill>
                </a:rPr>
                <a:t>UML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ABD95B0-8B88-DC21-C373-46F2915F75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4D8DD813-F892-39FB-1FFB-4E005219AA85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837817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7126501-A03A-82DE-CAF1-5AC738D24FE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BE29414-A97A-EF38-23CC-B9766D3B3C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07C7BC16-2189-31D4-5FE6-028626D6FF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Меню адміністратора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A48BEE9F-3C93-C618-C27C-1F9EC904FA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CA1017-1050-D6A4-4210-F51C4ECCF94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536442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24246D3E-D72F-51A1-4C7D-B2355693B24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6F12FD1-0C57-3C31-2439-11F2DB87C0D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E1CB1F1D-D813-84F2-D0DF-3DA57CE7A4C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>
                  <a:solidFill>
                    <a:srgbClr val="000000"/>
                  </a:solidFill>
                </a:rPr>
                <a:t>Авторизація користувача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D002F8C-9B85-F34E-19CB-48FE749ACCD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</a:t>
            </a:r>
            <a:endParaRPr lang="en-UA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22551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7150971" y="2438159"/>
            <a:ext cx="4599069" cy="1132667"/>
            <a:chOff x="874713" y="3451823"/>
            <a:chExt cx="2479181" cy="1132667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4" y="3855508"/>
              <a:ext cx="2479180" cy="7289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функціонал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Адміністратору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класів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874713" y="3451823"/>
              <a:ext cx="1941901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uk-UA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Куваєв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М.В (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Team Leader)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7150971" y="4135783"/>
            <a:ext cx="4663077" cy="1474210"/>
            <a:chOff x="874713" y="3451823"/>
            <a:chExt cx="3937316" cy="1474210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74713" y="3864652"/>
              <a:ext cx="3937316" cy="10613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авторизацію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діаграми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послідовності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для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Адміністратору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874713" y="3451823"/>
              <a:ext cx="3752016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Тамбовцев А.Є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(SCRUM Master)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-112295" y="3197405"/>
            <a:ext cx="5117842" cy="1141811"/>
            <a:chOff x="-370367" y="3451823"/>
            <a:chExt cx="4779493" cy="1141811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708004" y="3864652"/>
              <a:ext cx="3701120" cy="72898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Реалізував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функціонал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Покупця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діаграму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Use Case.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-370367" y="3451823"/>
              <a:ext cx="4779493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uk-UA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Карнізов</a:t>
              </a: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Я.М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(Project Manager)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B319FABD-12D4-9F47-BB31-547FED1FC8BD}"/>
              </a:ext>
            </a:extLst>
          </p:cNvPr>
          <p:cNvGrpSpPr/>
          <p:nvPr/>
        </p:nvGrpSpPr>
        <p:grpSpPr>
          <a:xfrm>
            <a:off x="-246887" y="4986429"/>
            <a:ext cx="5252432" cy="1526289"/>
            <a:chOff x="-496060" y="3451823"/>
            <a:chExt cx="4905189" cy="1526289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2AF631A7-3775-1E48-B488-C1601D94D94D}"/>
                </a:ext>
              </a:extLst>
            </p:cNvPr>
            <p:cNvSpPr/>
            <p:nvPr/>
          </p:nvSpPr>
          <p:spPr>
            <a:xfrm>
              <a:off x="-496060" y="3882940"/>
              <a:ext cx="4905189" cy="10951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Розробив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діаграми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послідовності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для </a:t>
              </a:r>
              <a:r>
                <a:rPr lang="ru-RU" altLang="zh-CN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Покупця</a:t>
              </a:r>
              <a:r>
                <a:rPr lang="ru-RU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.</a:t>
              </a:r>
            </a:p>
            <a:p>
              <a:pPr algn="r">
                <a:lnSpc>
                  <a:spcPct val="120000"/>
                </a:lnSpc>
              </a:pP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B87F231D-97BD-884B-99C6-7D2EE964690C}"/>
                </a:ext>
              </a:extLst>
            </p:cNvPr>
            <p:cNvSpPr/>
            <p:nvPr/>
          </p:nvSpPr>
          <p:spPr>
            <a:xfrm>
              <a:off x="1092281" y="3451823"/>
              <a:ext cx="3316844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uk-UA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Руденко М.Д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(Developer)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043" y="1592631"/>
            <a:ext cx="1831848" cy="493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</a:t>
            </a:r>
            <a:endParaRPr lang="ru-RU" dirty="0"/>
          </a:p>
        </p:txBody>
      </p:sp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08E024D-8998-159D-D632-215086BB8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6" y="2315088"/>
            <a:ext cx="6586982" cy="41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покупця)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90" y="1962874"/>
            <a:ext cx="3180957" cy="4938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/>
              <a:t>Переглянути товари</a:t>
            </a:r>
            <a:endParaRPr lang="ru-RU" dirty="0"/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2B3B7B8-DE7F-5E94-0CA7-2A7FF31D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5" y="2456731"/>
            <a:ext cx="3663966" cy="418302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6885433" y="1962874"/>
            <a:ext cx="5047488" cy="49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Знайти товар за назвою/артиклем</a:t>
            </a:r>
            <a:endParaRPr lang="ru-RU" dirty="0"/>
          </a:p>
        </p:txBody>
      </p:sp>
      <p:pic>
        <p:nvPicPr>
          <p:cNvPr id="11" name="Рисунок 1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7FEE409-76D0-1CA9-1F6B-35EF85A5F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37" y="2456731"/>
            <a:ext cx="5590788" cy="39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покупця)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17" y="2020840"/>
            <a:ext cx="4633014" cy="4938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Відкрити інформацію про товар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686B82-2FA9-0733-3709-6493ABF6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5" y="2584149"/>
            <a:ext cx="5791938" cy="395722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2BBEC56-392B-6FBB-EA5A-B326A49B3714}"/>
              </a:ext>
            </a:extLst>
          </p:cNvPr>
          <p:cNvSpPr txBox="1">
            <a:spLocks/>
          </p:cNvSpPr>
          <p:nvPr/>
        </p:nvSpPr>
        <p:spPr>
          <a:xfrm>
            <a:off x="8583114" y="2020840"/>
            <a:ext cx="2718870" cy="4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Купити товар</a:t>
            </a:r>
            <a:endParaRPr lang="ru-RU" sz="2400" dirty="0"/>
          </a:p>
        </p:txBody>
      </p:sp>
      <p:pic>
        <p:nvPicPr>
          <p:cNvPr id="13" name="Рисунок 1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9017EA8-ECED-490C-4B63-9309F6630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57" y="2584149"/>
            <a:ext cx="4895088" cy="39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B008-7D7B-CA01-EAE0-94E7D320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Діаграми </a:t>
            </a:r>
            <a:r>
              <a:rPr lang="en-US" dirty="0"/>
              <a:t>UML</a:t>
            </a:r>
            <a:r>
              <a:rPr lang="uk-UA" dirty="0"/>
              <a:t> (послідовності для покупця)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AB385-01C2-E96A-D848-EC5CD7C1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62" y="1719078"/>
            <a:ext cx="4248966" cy="493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Переглянути всі замовлення</a:t>
            </a: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274ECA6-E10A-677D-32A9-7D8D8077DCD8}"/>
              </a:ext>
            </a:extLst>
          </p:cNvPr>
          <p:cNvSpPr txBox="1">
            <a:spLocks/>
          </p:cNvSpPr>
          <p:nvPr/>
        </p:nvSpPr>
        <p:spPr>
          <a:xfrm>
            <a:off x="6639175" y="1719078"/>
            <a:ext cx="5666609" cy="4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/>
              <a:t>Відмовитися від обраного замовлення</a:t>
            </a:r>
            <a:endParaRPr lang="ru-RU" sz="2400" dirty="0"/>
          </a:p>
        </p:txBody>
      </p:sp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6CDF789-E6B6-7B58-371D-1152E49C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75" y="2212935"/>
            <a:ext cx="5246488" cy="416284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1BD4F01-A301-A7C7-B8F5-EFFE675B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6" y="2212935"/>
            <a:ext cx="5126738" cy="42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68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316</Words>
  <Application>Microsoft Office PowerPoint</Application>
  <PresentationFormat>Широкоэкранный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inpin heiti</vt:lpstr>
      <vt:lpstr>Тема Office</vt:lpstr>
      <vt:lpstr>Інтернет магазин товарів</vt:lpstr>
      <vt:lpstr>Постановка задач (Ч1/2)</vt:lpstr>
      <vt:lpstr>Постановка задач (Ч2/2)</vt:lpstr>
      <vt:lpstr>Task</vt:lpstr>
      <vt:lpstr>Roles</vt:lpstr>
      <vt:lpstr>Діаграми UML</vt:lpstr>
      <vt:lpstr>Діаграми UML (послідовності для покупця)</vt:lpstr>
      <vt:lpstr>Діаграми UML (послідовності для покупця)</vt:lpstr>
      <vt:lpstr>Діаграми UML (послідовності для покупця)</vt:lpstr>
      <vt:lpstr>Діаграми UML (послідовності для адміністратора)</vt:lpstr>
      <vt:lpstr>Діаграми UML (послідовності для адміністратора)</vt:lpstr>
      <vt:lpstr>Діаграми UML (послідовності для адміністратора)</vt:lpstr>
      <vt:lpstr>Діаграми UML (послідовності для адміністратора)</vt:lpstr>
      <vt:lpstr>Діаграми UML (послідовності для адміністратора)</vt:lpstr>
      <vt:lpstr>Діаграми UML (класів)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Артем Тамбовцев</cp:lastModifiedBy>
  <cp:revision>9</cp:revision>
  <dcterms:created xsi:type="dcterms:W3CDTF">2023-02-10T15:49:29Z</dcterms:created>
  <dcterms:modified xsi:type="dcterms:W3CDTF">2023-05-01T19:53:34Z</dcterms:modified>
</cp:coreProperties>
</file>