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oria Ezzat" initials="GE" lastIdx="1" clrIdx="0">
    <p:extLst>
      <p:ext uri="{19B8F6BF-5375-455C-9EA6-DF929625EA0E}">
        <p15:presenceInfo xmlns:p15="http://schemas.microsoft.com/office/powerpoint/2012/main" userId="397a66fe34d5ac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6CC18-191C-478A-AF76-22BD6775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Word embedding for bug severity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AAEDD-B987-4154-9C86-6B37AA332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Gloria Ezzat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Supervised By: Dr Abeer Hamdy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Major: Software Engineering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ID: 150753</a:t>
            </a:r>
          </a:p>
        </p:txBody>
      </p:sp>
    </p:spTree>
    <p:extLst>
      <p:ext uri="{BB962C8B-B14F-4D97-AF65-F5344CB8AC3E}">
        <p14:creationId xmlns:p14="http://schemas.microsoft.com/office/powerpoint/2010/main" val="342526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4CE4-0AD9-4FDA-8505-43F2B69E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D7D6-E8C8-4F27-88A7-3664C0CD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Read datasets from excel sheet using Pandas library in Python</a:t>
            </a:r>
          </a:p>
          <a:p>
            <a:r>
              <a:rPr lang="en-GB" sz="2400" dirty="0"/>
              <a:t>Divide datasets into training and testing sets</a:t>
            </a:r>
          </a:p>
          <a:p>
            <a:r>
              <a:rPr lang="en-GB" sz="2400" dirty="0"/>
              <a:t>Apply word embedding technique: Doc2vec using Gensim library</a:t>
            </a:r>
          </a:p>
          <a:p>
            <a:r>
              <a:rPr lang="en-GB" sz="2400" dirty="0"/>
              <a:t>Apply K-nearest neighbour classifier using Sklearn library</a:t>
            </a:r>
          </a:p>
          <a:p>
            <a:r>
              <a:rPr lang="en-GB" sz="2400" dirty="0"/>
              <a:t>Calculate confusion matrix for K=1, 5, 10, 15</a:t>
            </a:r>
          </a:p>
          <a:p>
            <a:r>
              <a:rPr lang="en-GB" sz="2400" dirty="0"/>
              <a:t>Apply deep learning classifier technique using Keras library</a:t>
            </a:r>
          </a:p>
        </p:txBody>
      </p:sp>
    </p:spTree>
    <p:extLst>
      <p:ext uri="{BB962C8B-B14F-4D97-AF65-F5344CB8AC3E}">
        <p14:creationId xmlns:p14="http://schemas.microsoft.com/office/powerpoint/2010/main" val="15424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85D7-3725-4325-8878-1AD4D8FE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04565"/>
            <a:ext cx="8991600" cy="1645920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91CBC5-A787-43F8-8D12-237E6D618771}"/>
              </a:ext>
            </a:extLst>
          </p:cNvPr>
          <p:cNvSpPr txBox="1">
            <a:spLocks/>
          </p:cNvSpPr>
          <p:nvPr/>
        </p:nvSpPr>
        <p:spPr>
          <a:xfrm>
            <a:off x="1600200" y="3697104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91214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12C9D-B424-482D-BD11-AADE51D7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602" y="702783"/>
            <a:ext cx="3701883" cy="861774"/>
          </a:xfrm>
          <a:ln w="25400" cap="sq">
            <a:solidFill>
              <a:srgbClr val="FFFFFF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Outlines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A8FB276-401F-47AF-96BF-84803C5F51D5}"/>
              </a:ext>
            </a:extLst>
          </p:cNvPr>
          <p:cNvSpPr txBox="1">
            <a:spLocks/>
          </p:cNvSpPr>
          <p:nvPr/>
        </p:nvSpPr>
        <p:spPr>
          <a:xfrm>
            <a:off x="6476098" y="899719"/>
            <a:ext cx="5293655" cy="5058561"/>
          </a:xfrm>
          <a:prstGeom prst="rect">
            <a:avLst/>
          </a:prstGeom>
          <a:noFill/>
          <a:ln w="25400" cap="sq">
            <a:solidFill>
              <a:srgbClr val="FFFFF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Bug Report Example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Bug Triaging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Examples of related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Suggested Solution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FFFF"/>
                </a:solidFill>
              </a:rPr>
              <a:t>Work Methodology &amp; Work Plan</a:t>
            </a:r>
          </a:p>
        </p:txBody>
      </p:sp>
    </p:spTree>
    <p:extLst>
      <p:ext uri="{BB962C8B-B14F-4D97-AF65-F5344CB8AC3E}">
        <p14:creationId xmlns:p14="http://schemas.microsoft.com/office/powerpoint/2010/main" val="19506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016AC9-4840-42F3-B4C2-0298CD0F9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AD2F7-0021-43BE-BE10-20F3F65D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10" y="1460038"/>
            <a:ext cx="7915425" cy="393792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865FF8A-8166-4DBE-B090-46453725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ABB13-107F-4D90-8BB4-EED7E63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Introduction</a:t>
            </a:r>
            <a:endParaRPr lang="en-US" sz="5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0E4FF-7393-4B3C-A21E-47C84D43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00" y="1429551"/>
            <a:ext cx="9360201" cy="49254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5AC4F3-2F6D-4802-BE86-8CEFD7DFF83C}"/>
              </a:ext>
            </a:extLst>
          </p:cNvPr>
          <p:cNvSpPr/>
          <p:nvPr/>
        </p:nvSpPr>
        <p:spPr>
          <a:xfrm>
            <a:off x="1845577" y="2751589"/>
            <a:ext cx="1468074" cy="1593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71FCB-D5E3-470C-A9C3-2E646E91F6F4}"/>
              </a:ext>
            </a:extLst>
          </p:cNvPr>
          <p:cNvSpPr txBox="1"/>
          <p:nvPr/>
        </p:nvSpPr>
        <p:spPr>
          <a:xfrm>
            <a:off x="477092" y="2692784"/>
            <a:ext cx="96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Bug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78E3F-C361-456A-9EB9-A0C2CEC8A49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442906" y="2831284"/>
            <a:ext cx="4026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DFC06-72B9-4002-A5A8-2D3209B5C41D}"/>
              </a:ext>
            </a:extLst>
          </p:cNvPr>
          <p:cNvSpPr/>
          <p:nvPr/>
        </p:nvSpPr>
        <p:spPr>
          <a:xfrm>
            <a:off x="1853966" y="3239549"/>
            <a:ext cx="1468074" cy="1593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E9023-50F5-4AD4-BDD3-CD43E56D1DB6}"/>
              </a:ext>
            </a:extLst>
          </p:cNvPr>
          <p:cNvSpPr txBox="1"/>
          <p:nvPr/>
        </p:nvSpPr>
        <p:spPr>
          <a:xfrm>
            <a:off x="485481" y="3180744"/>
            <a:ext cx="96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Bug Description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2CDCF8-4BB5-4263-B0A2-DC00DF5B6BF2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1451295" y="3319244"/>
            <a:ext cx="402671" cy="9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F8049-C99C-4BA1-BB7F-9AD19ED2891A}"/>
              </a:ext>
            </a:extLst>
          </p:cNvPr>
          <p:cNvSpPr/>
          <p:nvPr/>
        </p:nvSpPr>
        <p:spPr>
          <a:xfrm>
            <a:off x="8046438" y="2613089"/>
            <a:ext cx="2020349" cy="138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0F2AE-40DF-4385-83A5-4C6DA7FFDC16}"/>
              </a:ext>
            </a:extLst>
          </p:cNvPr>
          <p:cNvSpPr txBox="1"/>
          <p:nvPr/>
        </p:nvSpPr>
        <p:spPr>
          <a:xfrm>
            <a:off x="6669565" y="1668699"/>
            <a:ext cx="9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Developer assigned to solve the bug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E85DD4-5CE0-4736-8F74-81F3409E42F4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7635379" y="2084198"/>
            <a:ext cx="411059" cy="598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91698B5-8C89-44C5-B096-F1FCC3F7C0E0}"/>
              </a:ext>
            </a:extLst>
          </p:cNvPr>
          <p:cNvSpPr/>
          <p:nvPr/>
        </p:nvSpPr>
        <p:spPr>
          <a:xfrm>
            <a:off x="8038049" y="2797648"/>
            <a:ext cx="2028737" cy="138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AFF06-1315-414E-B593-C0912159351E}"/>
              </a:ext>
            </a:extLst>
          </p:cNvPr>
          <p:cNvSpPr txBox="1"/>
          <p:nvPr/>
        </p:nvSpPr>
        <p:spPr>
          <a:xfrm>
            <a:off x="6669565" y="2738843"/>
            <a:ext cx="96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person who had reported the bug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99DC64-460D-4BAE-BC5A-50146C7A8A28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7635379" y="2866898"/>
            <a:ext cx="402670" cy="287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1EF77A-BF48-40EC-A0D2-6D8BBBC5F7BD}"/>
              </a:ext>
            </a:extLst>
          </p:cNvPr>
          <p:cNvSpPr/>
          <p:nvPr/>
        </p:nvSpPr>
        <p:spPr>
          <a:xfrm>
            <a:off x="3041618" y="-20147"/>
            <a:ext cx="5948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 Report Example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8A4A9A-EB4D-4827-9BAD-E136DEFFCDF1}"/>
              </a:ext>
            </a:extLst>
          </p:cNvPr>
          <p:cNvSpPr/>
          <p:nvPr/>
        </p:nvSpPr>
        <p:spPr>
          <a:xfrm>
            <a:off x="2054444" y="1924795"/>
            <a:ext cx="1468074" cy="1593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429EE5-DEDC-4CE2-B09B-EC9D09C340E1}"/>
              </a:ext>
            </a:extLst>
          </p:cNvPr>
          <p:cNvSpPr txBox="1"/>
          <p:nvPr/>
        </p:nvSpPr>
        <p:spPr>
          <a:xfrm>
            <a:off x="685959" y="1865990"/>
            <a:ext cx="96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Bug Title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B4997-4FC6-43E1-A67B-24AF86D50C02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1651773" y="2004490"/>
            <a:ext cx="4026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6" grpId="0" animBg="1"/>
      <p:bldP spid="17" grpId="0"/>
      <p:bldP spid="19" grpId="0" animBg="1"/>
      <p:bldP spid="20" grpId="0"/>
      <p:bldP spid="24" grpId="0" animBg="1"/>
      <p:bldP spid="25" grpId="0"/>
      <p:bldP spid="28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1DFC-2B6B-4200-BE89-7B860329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434" y="2449543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 Severity levels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506BE-4F6E-470F-B163-72761ED59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23DA06-F0E9-407E-8DD6-8E2591F8D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A0DF9-B80D-4C11-807A-AF00AD6219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224" t="4514" r="37493" b="14107"/>
          <a:stretch/>
        </p:blipFill>
        <p:spPr>
          <a:xfrm>
            <a:off x="1153944" y="1463876"/>
            <a:ext cx="4782312" cy="39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0E4FF-7393-4B3C-A21E-47C84D43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99" y="1833029"/>
            <a:ext cx="9360201" cy="41184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71EF77A-BF48-40EC-A0D2-6D8BBBC5F7BD}"/>
              </a:ext>
            </a:extLst>
          </p:cNvPr>
          <p:cNvSpPr/>
          <p:nvPr/>
        </p:nvSpPr>
        <p:spPr>
          <a:xfrm>
            <a:off x="3838907" y="444818"/>
            <a:ext cx="4514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 Repository</a:t>
            </a:r>
          </a:p>
        </p:txBody>
      </p:sp>
    </p:spTree>
    <p:extLst>
      <p:ext uri="{BB962C8B-B14F-4D97-AF65-F5344CB8AC3E}">
        <p14:creationId xmlns:p14="http://schemas.microsoft.com/office/powerpoint/2010/main" val="21992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CA00-ECED-4677-AA3D-67E2027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a manual triaging system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5ADB-2F59-43E5-A33D-C4C3234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Wasting time</a:t>
            </a:r>
          </a:p>
          <a:p>
            <a:r>
              <a:rPr lang="en-GB" sz="3200" dirty="0"/>
              <a:t>Wasting money</a:t>
            </a:r>
          </a:p>
          <a:p>
            <a:r>
              <a:rPr lang="en-GB" sz="3200" dirty="0"/>
              <a:t>Wasting energy</a:t>
            </a:r>
          </a:p>
          <a:p>
            <a:r>
              <a:rPr lang="en-GB" sz="3200" dirty="0"/>
              <a:t>Inaccurate results</a:t>
            </a:r>
          </a:p>
          <a:p>
            <a:r>
              <a:rPr lang="en-GB" sz="3200" dirty="0"/>
              <a:t>Inefficient results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3729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02CE-06CD-4C34-B595-8EFF0C16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3454"/>
            <a:ext cx="7729728" cy="1188720"/>
          </a:xfrm>
        </p:spPr>
        <p:txBody>
          <a:bodyPr/>
          <a:lstStyle/>
          <a:p>
            <a:r>
              <a:rPr lang="en-GB" dirty="0"/>
              <a:t>Related work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E1CA-B16B-4685-87A2-E145CB87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516" y="2317201"/>
            <a:ext cx="7992658" cy="398734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Natural Language Processing techniques used to automate the bug triage process:</a:t>
            </a:r>
          </a:p>
          <a:p>
            <a:r>
              <a:rPr lang="en-GB" sz="2800" dirty="0"/>
              <a:t>Bag of words technique</a:t>
            </a:r>
          </a:p>
          <a:p>
            <a:r>
              <a:rPr lang="en-GB" sz="2800" dirty="0"/>
              <a:t>Skip-gram model technique</a:t>
            </a:r>
          </a:p>
          <a:p>
            <a:r>
              <a:rPr lang="en-GB" sz="2800" dirty="0"/>
              <a:t>Paragraph vector 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Classification techniques</a:t>
            </a:r>
          </a:p>
          <a:p>
            <a:r>
              <a:rPr lang="en-GB" sz="2800" dirty="0"/>
              <a:t>K-nearest neighbour</a:t>
            </a:r>
          </a:p>
          <a:p>
            <a:r>
              <a:rPr lang="en-GB" sz="2800" dirty="0"/>
              <a:t>Support vector machine</a:t>
            </a:r>
          </a:p>
          <a:p>
            <a:r>
              <a:rPr lang="en-GB" sz="2800" dirty="0"/>
              <a:t>Deep learning: neural networks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4635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FE15F-3043-41CD-8092-DE9A51C0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71" y="1408305"/>
            <a:ext cx="5164836" cy="704087"/>
          </a:xfrm>
        </p:spPr>
        <p:txBody>
          <a:bodyPr>
            <a:normAutofit/>
          </a:bodyPr>
          <a:lstStyle/>
          <a:p>
            <a:r>
              <a:rPr lang="en-GB" sz="2400" dirty="0"/>
              <a:t>Word Embedding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6D4D-7905-4EED-A73F-88C4FF19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14" y="2112392"/>
            <a:ext cx="5371699" cy="1942097"/>
          </a:xfrm>
        </p:spPr>
        <p:txBody>
          <a:bodyPr>
            <a:normAutofit/>
          </a:bodyPr>
          <a:lstStyle/>
          <a:p>
            <a:r>
              <a:rPr lang="en-GB" sz="2800" dirty="0"/>
              <a:t>Doc2vec model: a technique that represents the document as vector of vectors in which a single word is represented as a vector.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EEE2-6D0D-431D-A9DD-BAFC0AFEF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8825" y="2112392"/>
            <a:ext cx="5371699" cy="4957034"/>
          </a:xfrm>
        </p:spPr>
        <p:txBody>
          <a:bodyPr>
            <a:normAutofit/>
          </a:bodyPr>
          <a:lstStyle/>
          <a:p>
            <a:r>
              <a:rPr lang="en-GB" sz="2800" dirty="0"/>
              <a:t>K-nearest neighbour: using cosine similarity and Euclidean distance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Deep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924B4-01A7-4F0E-A0B8-F7280A792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690" y="1474598"/>
            <a:ext cx="4957011" cy="637794"/>
          </a:xfrm>
        </p:spPr>
        <p:txBody>
          <a:bodyPr>
            <a:normAutofit/>
          </a:bodyPr>
          <a:lstStyle/>
          <a:p>
            <a:r>
              <a:rPr lang="en-GB" sz="2400" dirty="0"/>
              <a:t>Classification techniques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0FCE40-FA99-481B-A6D4-90055414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9585"/>
            <a:ext cx="7729728" cy="1188720"/>
          </a:xfrm>
        </p:spPr>
        <p:txBody>
          <a:bodyPr/>
          <a:lstStyle/>
          <a:p>
            <a:r>
              <a:rPr lang="en-GB" dirty="0"/>
              <a:t>Suggested 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D78CF-D9CB-49F9-AF55-05326C43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00" y="3122035"/>
            <a:ext cx="4186343" cy="2733334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1FB6810-77D1-4507-9194-0C5C09821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3" b="4864"/>
          <a:stretch/>
        </p:blipFill>
        <p:spPr>
          <a:xfrm>
            <a:off x="926521" y="3930317"/>
            <a:ext cx="4276018" cy="2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uiExpand="1" build="p"/>
      <p:bldP spid="5" grpId="0" build="p"/>
      <p:bldP spid="6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Gill Sans MT</vt:lpstr>
      <vt:lpstr>Wingdings</vt:lpstr>
      <vt:lpstr>Parcel</vt:lpstr>
      <vt:lpstr>Word embedding for bug severity prediction</vt:lpstr>
      <vt:lpstr>PowerPoint Presentation</vt:lpstr>
      <vt:lpstr>Introduction</vt:lpstr>
      <vt:lpstr>PowerPoint Presentation</vt:lpstr>
      <vt:lpstr>Bug Severity levels</vt:lpstr>
      <vt:lpstr>PowerPoint Presentation</vt:lpstr>
      <vt:lpstr>The problem of a manual triaging system software</vt:lpstr>
      <vt:lpstr>Related work techniques</vt:lpstr>
      <vt:lpstr>Suggested solution</vt:lpstr>
      <vt:lpstr>Work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 for bug severity prediction</dc:title>
  <dc:creator>Gloria Ezzat</dc:creator>
  <cp:lastModifiedBy>Gloria Ezzat</cp:lastModifiedBy>
  <cp:revision>13</cp:revision>
  <dcterms:created xsi:type="dcterms:W3CDTF">2019-03-01T10:50:29Z</dcterms:created>
  <dcterms:modified xsi:type="dcterms:W3CDTF">2019-03-02T04:27:34Z</dcterms:modified>
</cp:coreProperties>
</file>