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D304C3-0094-4058-89E6-BE9AD68B07C1}">
  <a:tblStyle styleId="{35D304C3-0094-4058-89E6-BE9AD68B07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{35D304C3-0094-4058-89E6-BE9AD68B07C1}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{35D304C3-0094-4058-89E6-BE9AD68B07C1}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{35D304C3-0094-4058-89E6-BE9AD68B07C1}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