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2F8B72-9912-1E45-863E-E72BF5806F6D}"/>
              </a:ext>
            </a:extLst>
          </p:cNvPr>
          <p:cNvSpPr/>
          <p:nvPr/>
        </p:nvSpPr>
        <p:spPr>
          <a:xfrm>
            <a:off x="3777862" y="2324562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312303-CD6E-6044-99B9-69CDC0FABF97}"/>
              </a:ext>
            </a:extLst>
          </p:cNvPr>
          <p:cNvSpPr/>
          <p:nvPr/>
        </p:nvSpPr>
        <p:spPr>
          <a:xfrm>
            <a:off x="4923301" y="231951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E23B769F-376E-5846-A9F6-F9B672341EDB}"/>
              </a:ext>
            </a:extLst>
          </p:cNvPr>
          <p:cNvCxnSpPr>
            <a:cxnSpLocks/>
            <a:stCxn id="2" idx="7"/>
            <a:endCxn id="33" idx="1"/>
          </p:cNvCxnSpPr>
          <p:nvPr/>
        </p:nvCxnSpPr>
        <p:spPr>
          <a:xfrm rot="5400000" flipH="1" flipV="1">
            <a:off x="4439499" y="1840761"/>
            <a:ext cx="5045" cy="1016123"/>
          </a:xfrm>
          <a:prstGeom prst="curvedConnector3">
            <a:avLst>
              <a:gd name="adj1" fmla="val 5162081"/>
            </a:avLst>
          </a:prstGeom>
          <a:ln w="127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3D671592-209F-EE40-867E-106B928A7F03}"/>
              </a:ext>
            </a:extLst>
          </p:cNvPr>
          <p:cNvCxnSpPr>
            <a:cxnSpLocks/>
            <a:stCxn id="2" idx="5"/>
            <a:endCxn id="66" idx="1"/>
          </p:cNvCxnSpPr>
          <p:nvPr/>
        </p:nvCxnSpPr>
        <p:spPr>
          <a:xfrm rot="16200000" flipH="1">
            <a:off x="4113239" y="2301381"/>
            <a:ext cx="470617" cy="8291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9A97ED4-9B2F-8049-8C92-D7D94E8AE366}"/>
              </a:ext>
            </a:extLst>
          </p:cNvPr>
          <p:cNvSpPr/>
          <p:nvPr/>
        </p:nvSpPr>
        <p:spPr>
          <a:xfrm>
            <a:off x="4131175" y="2319517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029BDB-BC3F-4C49-BB25-951C5E7A2F1E}"/>
              </a:ext>
            </a:extLst>
          </p:cNvPr>
          <p:cNvSpPr/>
          <p:nvPr/>
        </p:nvSpPr>
        <p:spPr>
          <a:xfrm>
            <a:off x="4560964" y="231951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5394B3-FE90-B949-B8A4-A509CC7D9C39}"/>
              </a:ext>
            </a:extLst>
          </p:cNvPr>
          <p:cNvSpPr/>
          <p:nvPr/>
        </p:nvSpPr>
        <p:spPr>
          <a:xfrm>
            <a:off x="3966664" y="2924495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E0F8D28-D555-D849-907E-6F45410877C9}"/>
              </a:ext>
            </a:extLst>
          </p:cNvPr>
          <p:cNvSpPr/>
          <p:nvPr/>
        </p:nvSpPr>
        <p:spPr>
          <a:xfrm>
            <a:off x="4736352" y="292449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18FE37-EB6D-0B49-B389-EDFA6295D581}"/>
              </a:ext>
            </a:extLst>
          </p:cNvPr>
          <p:cNvSpPr/>
          <p:nvPr/>
        </p:nvSpPr>
        <p:spPr>
          <a:xfrm>
            <a:off x="4182365" y="3261835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EE89A87-E1C6-1D4C-B7A9-30AEE815EF27}"/>
              </a:ext>
            </a:extLst>
          </p:cNvPr>
          <p:cNvSpPr/>
          <p:nvPr/>
        </p:nvSpPr>
        <p:spPr>
          <a:xfrm>
            <a:off x="4541673" y="326101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0D991BB-BD10-4340-A6D7-7531774BBEF7}"/>
              </a:ext>
            </a:extLst>
          </p:cNvPr>
          <p:cNvCxnSpPr>
            <a:cxnSpLocks/>
            <a:stCxn id="33" idx="3"/>
            <a:endCxn id="65" idx="7"/>
          </p:cNvCxnSpPr>
          <p:nvPr/>
        </p:nvCxnSpPr>
        <p:spPr>
          <a:xfrm rot="5400000">
            <a:off x="4298592" y="2299786"/>
            <a:ext cx="475662" cy="8273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25645B6F-44AD-0C41-A117-A6AE7033D4B1}"/>
              </a:ext>
            </a:extLst>
          </p:cNvPr>
          <p:cNvCxnSpPr>
            <a:cxnSpLocks/>
            <a:stCxn id="67" idx="2"/>
            <a:endCxn id="65" idx="5"/>
          </p:cNvCxnSpPr>
          <p:nvPr/>
        </p:nvCxnSpPr>
        <p:spPr>
          <a:xfrm rot="10800000">
            <a:off x="4122763" y="3080593"/>
            <a:ext cx="59603" cy="272682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38868631-FE89-244E-9990-A2C7E4BD3B63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rot="10800000" flipV="1">
            <a:off x="4365245" y="3352455"/>
            <a:ext cx="176428" cy="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E1AF9559-FC25-FB4D-8720-EF513D4F4285}"/>
              </a:ext>
            </a:extLst>
          </p:cNvPr>
          <p:cNvCxnSpPr>
            <a:cxnSpLocks/>
            <a:stCxn id="66" idx="3"/>
            <a:endCxn id="68" idx="6"/>
          </p:cNvCxnSpPr>
          <p:nvPr/>
        </p:nvCxnSpPr>
        <p:spPr>
          <a:xfrm rot="5400000">
            <a:off x="4607913" y="3197234"/>
            <a:ext cx="271862" cy="38581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E5284A-E755-A34A-B029-9369266ABCA4}"/>
              </a:ext>
            </a:extLst>
          </p:cNvPr>
          <p:cNvSpPr txBox="1"/>
          <p:nvPr/>
        </p:nvSpPr>
        <p:spPr>
          <a:xfrm>
            <a:off x="4190696" y="285723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SCC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2019-03-07T18:12:38Z</dcterms:created>
  <dcterms:modified xsi:type="dcterms:W3CDTF">2019-05-02T18:07:42Z</dcterms:modified>
</cp:coreProperties>
</file>