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loria milazzo" initials="gm" lastIdx="1" clrIdx="0">
    <p:extLst>
      <p:ext uri="{19B8F6BF-5375-455C-9EA6-DF929625EA0E}">
        <p15:presenceInfo xmlns:p15="http://schemas.microsoft.com/office/powerpoint/2012/main" userId="63ee0699d7a6d6e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DD86-8F3D-4490-93C8-5ABD401F1431}" type="datetimeFigureOut">
              <a:rPr lang="it-IT" smtClean="0"/>
              <a:t>25/03/2021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1A4C-7D5A-4F87-8317-462ABA63116C}" type="slidenum">
              <a:rPr lang="it-IT" smtClean="0"/>
              <a:t>‹N›</a:t>
            </a:fld>
            <a:endParaRPr lang="it-IT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193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DD86-8F3D-4490-93C8-5ABD401F1431}" type="datetimeFigureOut">
              <a:rPr lang="it-IT" smtClean="0"/>
              <a:t>25/03/2021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1A4C-7D5A-4F87-8317-462ABA6311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026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DD86-8F3D-4490-93C8-5ABD401F1431}" type="datetimeFigureOut">
              <a:rPr lang="it-IT" smtClean="0"/>
              <a:t>25/03/2021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1A4C-7D5A-4F87-8317-462ABA6311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3296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DD86-8F3D-4490-93C8-5ABD401F1431}" type="datetimeFigureOut">
              <a:rPr lang="it-IT" smtClean="0"/>
              <a:t>25/03/2021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1A4C-7D5A-4F87-8317-462ABA63116C}" type="slidenum">
              <a:rPr lang="it-IT" smtClean="0"/>
              <a:t>‹N›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3778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DD86-8F3D-4490-93C8-5ABD401F1431}" type="datetimeFigureOut">
              <a:rPr lang="it-IT" smtClean="0"/>
              <a:t>25/03/2021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1A4C-7D5A-4F87-8317-462ABA6311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9456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DD86-8F3D-4490-93C8-5ABD401F1431}" type="datetimeFigureOut">
              <a:rPr lang="it-IT" smtClean="0"/>
              <a:t>25/03/2021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1A4C-7D5A-4F87-8317-462ABA63116C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1950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DD86-8F3D-4490-93C8-5ABD401F1431}" type="datetimeFigureOut">
              <a:rPr lang="it-IT" smtClean="0"/>
              <a:t>25/03/2021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1A4C-7D5A-4F87-8317-462ABA6311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2773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DD86-8F3D-4490-93C8-5ABD401F1431}" type="datetimeFigureOut">
              <a:rPr lang="it-IT" smtClean="0"/>
              <a:t>25/03/2021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1A4C-7D5A-4F87-8317-462ABA6311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5668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DD86-8F3D-4490-93C8-5ABD401F1431}" type="datetimeFigureOut">
              <a:rPr lang="it-IT" smtClean="0"/>
              <a:t>25/03/2021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1A4C-7D5A-4F87-8317-462ABA6311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1961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DD86-8F3D-4490-93C8-5ABD401F1431}" type="datetimeFigureOut">
              <a:rPr lang="it-IT" smtClean="0"/>
              <a:t>25/03/2021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1A4C-7D5A-4F87-8317-462ABA6311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879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DD86-8F3D-4490-93C8-5ABD401F1431}" type="datetimeFigureOut">
              <a:rPr lang="it-IT" smtClean="0"/>
              <a:t>25/03/2021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1A4C-7D5A-4F87-8317-462ABA6311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2039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DD86-8F3D-4490-93C8-5ABD401F1431}" type="datetimeFigureOut">
              <a:rPr lang="it-IT" smtClean="0"/>
              <a:t>25/03/2021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1A4C-7D5A-4F87-8317-462ABA6311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9766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DD86-8F3D-4490-93C8-5ABD401F1431}" type="datetimeFigureOut">
              <a:rPr lang="it-IT" smtClean="0"/>
              <a:t>25/03/2021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1A4C-7D5A-4F87-8317-462ABA6311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4314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DD86-8F3D-4490-93C8-5ABD401F1431}" type="datetimeFigureOut">
              <a:rPr lang="it-IT" smtClean="0"/>
              <a:t>25/03/2021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1A4C-7D5A-4F87-8317-462ABA6311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2994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DD86-8F3D-4490-93C8-5ABD401F1431}" type="datetimeFigureOut">
              <a:rPr lang="it-IT" smtClean="0"/>
              <a:t>25/03/2021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1A4C-7D5A-4F87-8317-462ABA6311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056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DD86-8F3D-4490-93C8-5ABD401F1431}" type="datetimeFigureOut">
              <a:rPr lang="it-IT" smtClean="0"/>
              <a:t>25/03/2021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1A4C-7D5A-4F87-8317-462ABA6311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8854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DD86-8F3D-4490-93C8-5ABD401F1431}" type="datetimeFigureOut">
              <a:rPr lang="it-IT" smtClean="0"/>
              <a:t>25/03/2021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1A4C-7D5A-4F87-8317-462ABA6311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7544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B0EDD86-8F3D-4490-93C8-5ABD401F1431}" type="datetimeFigureOut">
              <a:rPr lang="it-IT" smtClean="0"/>
              <a:t>25/03/2021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C4A1A4C-7D5A-4F87-8317-462ABA6311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46785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AA5652-0D5C-481C-8A95-10047C250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00170" y="1055709"/>
            <a:ext cx="10026532" cy="2445241"/>
          </a:xfrm>
        </p:spPr>
        <p:txBody>
          <a:bodyPr>
            <a:normAutofit/>
          </a:bodyPr>
          <a:lstStyle/>
          <a:p>
            <a:r>
              <a:rPr lang="it-IT" sz="9600" dirty="0">
                <a:latin typeface="Arial Rounded MT Bold" panose="020F0704030504030204" pitchFamily="34" charset="0"/>
              </a:rPr>
              <a:t>MHW1</a:t>
            </a:r>
            <a:br>
              <a:rPr lang="it-IT" dirty="0"/>
            </a:b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183AB2F-4A3D-4D39-AEF3-BFD0EA1FE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1127" y="6270087"/>
            <a:ext cx="8673427" cy="1322587"/>
          </a:xfrm>
        </p:spPr>
        <p:txBody>
          <a:bodyPr/>
          <a:lstStyle/>
          <a:p>
            <a:r>
              <a:rPr lang="it-IT" dirty="0"/>
              <a:t>a.a 2020-2021  Canale M-Z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861AFDD-69BD-4C72-8FDB-CB5AA80BFA05}"/>
              </a:ext>
            </a:extLst>
          </p:cNvPr>
          <p:cNvSpPr txBox="1"/>
          <p:nvPr/>
        </p:nvSpPr>
        <p:spPr>
          <a:xfrm>
            <a:off x="8376075" y="4823537"/>
            <a:ext cx="50172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chemeClr val="accent3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Milazzo Gloria</a:t>
            </a:r>
          </a:p>
          <a:p>
            <a:r>
              <a:rPr lang="it-IT" sz="4400" dirty="0">
                <a:solidFill>
                  <a:schemeClr val="accent3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O46001401</a:t>
            </a:r>
          </a:p>
        </p:txBody>
      </p:sp>
    </p:spTree>
    <p:extLst>
      <p:ext uri="{BB962C8B-B14F-4D97-AF65-F5344CB8AC3E}">
        <p14:creationId xmlns:p14="http://schemas.microsoft.com/office/powerpoint/2010/main" val="293958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5D7F810-0101-4862-AFFA-DB362AC51FA7}"/>
              </a:ext>
            </a:extLst>
          </p:cNvPr>
          <p:cNvSpPr txBox="1"/>
          <p:nvPr/>
        </p:nvSpPr>
        <p:spPr>
          <a:xfrm>
            <a:off x="228602" y="236484"/>
            <a:ext cx="10011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Kristen ITC" panose="03050502040202030202" pitchFamily="66" charset="0"/>
              </a:rPr>
              <a:t>Descrizione del Progetto: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9A9A472-876B-4D76-B0E1-585DEB4ED35A}"/>
              </a:ext>
            </a:extLst>
          </p:cNvPr>
          <p:cNvSpPr txBox="1"/>
          <p:nvPr/>
        </p:nvSpPr>
        <p:spPr>
          <a:xfrm>
            <a:off x="315311" y="1284890"/>
            <a:ext cx="95460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Il seguente progetto ha lo scopo di realizzare un'applicazione che permette all'utente di visualizzare una pagina web relativa ad un Fast Food; dunque si ha la possibilità di poter visionare tutte le pietanze offerte ed in vendita presso il punto di ristorazione e leggerne gli ingredienti e le calorie. In questo modo il cliente ha una visione generale del servizio e dei prodotti, scegliendo con facilità e rapidità.</a:t>
            </a:r>
          </a:p>
        </p:txBody>
      </p:sp>
    </p:spTree>
    <p:extLst>
      <p:ext uri="{BB962C8B-B14F-4D97-AF65-F5344CB8AC3E}">
        <p14:creationId xmlns:p14="http://schemas.microsoft.com/office/powerpoint/2010/main" val="910558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2F1BE678-6045-4ED0-B796-AFA50F278F35}"/>
              </a:ext>
            </a:extLst>
          </p:cNvPr>
          <p:cNvSpPr txBox="1"/>
          <p:nvPr/>
        </p:nvSpPr>
        <p:spPr>
          <a:xfrm>
            <a:off x="3553228" y="12468"/>
            <a:ext cx="4761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rgbClr val="002060"/>
                </a:solidFill>
                <a:latin typeface="Kristen ITC" panose="03050502040202030202" pitchFamily="66" charset="0"/>
              </a:rPr>
              <a:t>Layout Complessivo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14D02CF-CAF3-4E26-80D1-02997F049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10" y="597243"/>
            <a:ext cx="5243014" cy="613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407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2827DB-37E7-4FC9-AE12-E16DCB54D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957" y="197069"/>
            <a:ext cx="6118609" cy="512380"/>
          </a:xfrm>
        </p:spPr>
        <p:txBody>
          <a:bodyPr>
            <a:noAutofit/>
          </a:bodyPr>
          <a:lstStyle/>
          <a:p>
            <a:r>
              <a:rPr lang="it-IT" sz="3200" b="1" dirty="0">
                <a:solidFill>
                  <a:srgbClr val="002060"/>
                </a:solidFill>
                <a:latin typeface="Kristen ITC" panose="03050502040202030202" pitchFamily="66" charset="0"/>
              </a:rPr>
              <a:t>header</a:t>
            </a:r>
          </a:p>
        </p:txBody>
      </p:sp>
      <p:pic>
        <p:nvPicPr>
          <p:cNvPr id="5" name="Immagine 4" descr="Immagine che contiene testo, screenshot, monitor, schermo&#10;&#10;Descrizione generata automaticamente">
            <a:extLst>
              <a:ext uri="{FF2B5EF4-FFF2-40B4-BE49-F238E27FC236}">
                <a16:creationId xmlns:a16="http://schemas.microsoft.com/office/drawing/2014/main" id="{CFC6EC3F-C11C-4053-B930-45F15A14EE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53" y="654270"/>
            <a:ext cx="7198546" cy="3297694"/>
          </a:xfrm>
          <a:prstGeom prst="rect">
            <a:avLst/>
          </a:prstGeom>
        </p:spPr>
      </p:pic>
      <p:sp>
        <p:nvSpPr>
          <p:cNvPr id="6" name="Freccia in giù 5">
            <a:extLst>
              <a:ext uri="{FF2B5EF4-FFF2-40B4-BE49-F238E27FC236}">
                <a16:creationId xmlns:a16="http://schemas.microsoft.com/office/drawing/2014/main" id="{B40387B4-1331-4FD1-B57F-40F647283579}"/>
              </a:ext>
            </a:extLst>
          </p:cNvPr>
          <p:cNvSpPr/>
          <p:nvPr/>
        </p:nvSpPr>
        <p:spPr>
          <a:xfrm rot="5400000">
            <a:off x="7819696" y="236484"/>
            <a:ext cx="480848" cy="13164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3D6B7AC-55AC-4364-A502-2D50695438C0}"/>
              </a:ext>
            </a:extLst>
          </p:cNvPr>
          <p:cNvSpPr txBox="1"/>
          <p:nvPr/>
        </p:nvSpPr>
        <p:spPr>
          <a:xfrm>
            <a:off x="7764518" y="694639"/>
            <a:ext cx="1213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HTML</a:t>
            </a:r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D8B7F175-EEB3-444B-BB01-9C742119E6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8330" y="1128788"/>
            <a:ext cx="3473670" cy="5729212"/>
          </a:xfrm>
          <a:prstGeom prst="rect">
            <a:avLst/>
          </a:prstGeom>
        </p:spPr>
      </p:pic>
      <p:sp>
        <p:nvSpPr>
          <p:cNvPr id="10" name="Freccia a destra 9">
            <a:extLst>
              <a:ext uri="{FF2B5EF4-FFF2-40B4-BE49-F238E27FC236}">
                <a16:creationId xmlns:a16="http://schemas.microsoft.com/office/drawing/2014/main" id="{354A5038-C5A7-48AA-B5C5-CF2BC369E380}"/>
              </a:ext>
            </a:extLst>
          </p:cNvPr>
          <p:cNvSpPr/>
          <p:nvPr/>
        </p:nvSpPr>
        <p:spPr>
          <a:xfrm flipV="1">
            <a:off x="7315199" y="5430266"/>
            <a:ext cx="1316422" cy="480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FDB649E-4C68-4C6C-8B99-0C6E97B8F7BA}"/>
              </a:ext>
            </a:extLst>
          </p:cNvPr>
          <p:cNvSpPr txBox="1"/>
          <p:nvPr/>
        </p:nvSpPr>
        <p:spPr>
          <a:xfrm>
            <a:off x="7522780" y="5470635"/>
            <a:ext cx="1387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206591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3BAAFD-D349-4E6E-A292-E82016061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95" y="-203526"/>
            <a:ext cx="8534400" cy="1507067"/>
          </a:xfrm>
        </p:spPr>
        <p:txBody>
          <a:bodyPr>
            <a:normAutofit/>
          </a:bodyPr>
          <a:lstStyle/>
          <a:p>
            <a:r>
              <a:rPr lang="it-IT" sz="3200" b="1" dirty="0">
                <a:solidFill>
                  <a:srgbClr val="002060"/>
                </a:solidFill>
                <a:latin typeface="Kristen ITC" panose="03050502040202030202" pitchFamily="66" charset="0"/>
              </a:rPr>
              <a:t>Menu di Navigazione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0D9B4583-A4D5-45E2-8863-8D1E54F37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0892"/>
            <a:ext cx="6456635" cy="5717108"/>
          </a:xfrm>
          <a:prstGeom prst="rect">
            <a:avLst/>
          </a:prstGeom>
        </p:spPr>
      </p:pic>
      <p:sp>
        <p:nvSpPr>
          <p:cNvPr id="5" name="Freccia a sinistra 4">
            <a:extLst>
              <a:ext uri="{FF2B5EF4-FFF2-40B4-BE49-F238E27FC236}">
                <a16:creationId xmlns:a16="http://schemas.microsoft.com/office/drawing/2014/main" id="{86085117-9A47-459C-BA28-2DD3856F008E}"/>
              </a:ext>
            </a:extLst>
          </p:cNvPr>
          <p:cNvSpPr/>
          <p:nvPr/>
        </p:nvSpPr>
        <p:spPr>
          <a:xfrm>
            <a:off x="5076497" y="3602421"/>
            <a:ext cx="1237593" cy="59908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2424595-D3A1-46BA-8774-9A1F7FF9ACDC}"/>
              </a:ext>
            </a:extLst>
          </p:cNvPr>
          <p:cNvSpPr txBox="1"/>
          <p:nvPr/>
        </p:nvSpPr>
        <p:spPr>
          <a:xfrm>
            <a:off x="5465379" y="3711438"/>
            <a:ext cx="126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HTML</a:t>
            </a:r>
          </a:p>
        </p:txBody>
      </p:sp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CF4C77ED-D364-4E88-B547-5FE6FB8A95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517" y="509990"/>
            <a:ext cx="2651990" cy="6348010"/>
          </a:xfrm>
          <a:prstGeom prst="rect">
            <a:avLst/>
          </a:prstGeom>
        </p:spPr>
      </p:pic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C56F4D3B-0165-411C-B540-98B5F443FA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507" y="5158593"/>
            <a:ext cx="2088061" cy="1699407"/>
          </a:xfrm>
          <a:prstGeom prst="rect">
            <a:avLst/>
          </a:prstGeom>
        </p:spPr>
      </p:pic>
      <p:sp>
        <p:nvSpPr>
          <p:cNvPr id="11" name="Freccia a sinistra 10">
            <a:extLst>
              <a:ext uri="{FF2B5EF4-FFF2-40B4-BE49-F238E27FC236}">
                <a16:creationId xmlns:a16="http://schemas.microsoft.com/office/drawing/2014/main" id="{A76C0BF1-2860-499F-A0E3-F91D92E3F62B}"/>
              </a:ext>
            </a:extLst>
          </p:cNvPr>
          <p:cNvSpPr/>
          <p:nvPr/>
        </p:nvSpPr>
        <p:spPr>
          <a:xfrm>
            <a:off x="9616404" y="3299902"/>
            <a:ext cx="1363718" cy="69954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4785A90-9709-4504-AEF4-23FBC71D84D9}"/>
              </a:ext>
            </a:extLst>
          </p:cNvPr>
          <p:cNvSpPr txBox="1"/>
          <p:nvPr/>
        </p:nvSpPr>
        <p:spPr>
          <a:xfrm>
            <a:off x="10044923" y="3465008"/>
            <a:ext cx="84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1753276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387167B-1868-4422-BA39-E0B5A5B5168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1665" y="99558"/>
            <a:ext cx="8304210" cy="457200"/>
          </a:xfrm>
        </p:spPr>
        <p:txBody>
          <a:bodyPr>
            <a:noAutofit/>
          </a:bodyPr>
          <a:lstStyle/>
          <a:p>
            <a:r>
              <a:rPr lang="it-IT" sz="3200" b="1" dirty="0">
                <a:solidFill>
                  <a:srgbClr val="002060"/>
                </a:solidFill>
                <a:latin typeface="Kristen ITC" panose="03050502040202030202" pitchFamily="66" charset="0"/>
              </a:rPr>
              <a:t>SEZIONE DEI CONTENUTI</a:t>
            </a: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E4594370-07A9-4BF5-8798-82CCD1E3C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8485"/>
            <a:ext cx="7153251" cy="4510487"/>
          </a:xfrm>
          <a:prstGeom prst="rect">
            <a:avLst/>
          </a:prstGeom>
        </p:spPr>
      </p:pic>
      <p:sp>
        <p:nvSpPr>
          <p:cNvPr id="7" name="Freccia a sinistra 6">
            <a:extLst>
              <a:ext uri="{FF2B5EF4-FFF2-40B4-BE49-F238E27FC236}">
                <a16:creationId xmlns:a16="http://schemas.microsoft.com/office/drawing/2014/main" id="{09B43ADE-233F-4A70-8D8C-2CE2F20F6606}"/>
              </a:ext>
            </a:extLst>
          </p:cNvPr>
          <p:cNvSpPr/>
          <p:nvPr/>
        </p:nvSpPr>
        <p:spPr>
          <a:xfrm>
            <a:off x="5452531" y="773931"/>
            <a:ext cx="1383151" cy="63062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937BCF0-C13D-418A-8959-B091816248C9}"/>
              </a:ext>
            </a:extLst>
          </p:cNvPr>
          <p:cNvSpPr txBox="1"/>
          <p:nvPr/>
        </p:nvSpPr>
        <p:spPr>
          <a:xfrm>
            <a:off x="5850708" y="904575"/>
            <a:ext cx="1481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HTML</a:t>
            </a:r>
          </a:p>
        </p:txBody>
      </p:sp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DF0D04D8-7B64-4837-B355-2B05311D38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667" y="328158"/>
            <a:ext cx="3436918" cy="6325148"/>
          </a:xfrm>
          <a:prstGeom prst="rect">
            <a:avLst/>
          </a:prstGeom>
        </p:spPr>
      </p:pic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DD3AD7F0-598F-44E2-8C59-8058400978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736" y="2627661"/>
            <a:ext cx="3048264" cy="1303133"/>
          </a:xfrm>
          <a:prstGeom prst="rect">
            <a:avLst/>
          </a:prstGeom>
        </p:spPr>
      </p:pic>
      <p:sp>
        <p:nvSpPr>
          <p:cNvPr id="13" name="Freccia a sinistra 12">
            <a:extLst>
              <a:ext uri="{FF2B5EF4-FFF2-40B4-BE49-F238E27FC236}">
                <a16:creationId xmlns:a16="http://schemas.microsoft.com/office/drawing/2014/main" id="{9A5D05D4-AB5C-4590-94B3-2BB4A2E9F444}"/>
              </a:ext>
            </a:extLst>
          </p:cNvPr>
          <p:cNvSpPr/>
          <p:nvPr/>
        </p:nvSpPr>
        <p:spPr>
          <a:xfrm>
            <a:off x="10148901" y="1437365"/>
            <a:ext cx="1293026" cy="6856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E3A0477-A529-428A-B2AF-A4DAF720DE46}"/>
              </a:ext>
            </a:extLst>
          </p:cNvPr>
          <p:cNvSpPr txBox="1"/>
          <p:nvPr/>
        </p:nvSpPr>
        <p:spPr>
          <a:xfrm>
            <a:off x="10573393" y="1603412"/>
            <a:ext cx="86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499138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31E4C6FE-DB18-444F-9B08-5BB9D1ECC010}"/>
              </a:ext>
            </a:extLst>
          </p:cNvPr>
          <p:cNvSpPr txBox="1"/>
          <p:nvPr/>
        </p:nvSpPr>
        <p:spPr>
          <a:xfrm>
            <a:off x="236483" y="102476"/>
            <a:ext cx="357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rgbClr val="002060"/>
                </a:solidFill>
                <a:latin typeface="Kristen ITC" panose="03050502040202030202" pitchFamily="66" charset="0"/>
              </a:rPr>
              <a:t>FOOTER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B9F6C493-E26B-41CD-8A5A-C7AD1E910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83" y="865592"/>
            <a:ext cx="8344623" cy="1516511"/>
          </a:xfrm>
          <a:prstGeom prst="rect">
            <a:avLst/>
          </a:prstGeom>
        </p:spPr>
      </p:pic>
      <p:sp>
        <p:nvSpPr>
          <p:cNvPr id="5" name="Freccia a sinistra 4">
            <a:extLst>
              <a:ext uri="{FF2B5EF4-FFF2-40B4-BE49-F238E27FC236}">
                <a16:creationId xmlns:a16="http://schemas.microsoft.com/office/drawing/2014/main" id="{43DCA85D-E734-4268-9CD9-0B8817D39432}"/>
              </a:ext>
            </a:extLst>
          </p:cNvPr>
          <p:cNvSpPr/>
          <p:nvPr/>
        </p:nvSpPr>
        <p:spPr>
          <a:xfrm>
            <a:off x="8734096" y="1044465"/>
            <a:ext cx="1497724" cy="7015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CFE0B09-FA4A-4F44-80F1-EBF5A3BBA7F6}"/>
              </a:ext>
            </a:extLst>
          </p:cNvPr>
          <p:cNvSpPr txBox="1"/>
          <p:nvPr/>
        </p:nvSpPr>
        <p:spPr>
          <a:xfrm>
            <a:off x="9241810" y="121058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HTML</a:t>
            </a:r>
          </a:p>
        </p:txBody>
      </p:sp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FA5D9ECF-4C32-4D7F-ADDA-A603E89E9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83" y="2438314"/>
            <a:ext cx="4016088" cy="1981372"/>
          </a:xfrm>
          <a:prstGeom prst="rect">
            <a:avLst/>
          </a:prstGeom>
        </p:spPr>
      </p:pic>
      <p:sp>
        <p:nvSpPr>
          <p:cNvPr id="9" name="Freccia a sinistra 8">
            <a:extLst>
              <a:ext uri="{FF2B5EF4-FFF2-40B4-BE49-F238E27FC236}">
                <a16:creationId xmlns:a16="http://schemas.microsoft.com/office/drawing/2014/main" id="{28D18C83-6A49-4F88-8F8D-495C19C90091}"/>
              </a:ext>
            </a:extLst>
          </p:cNvPr>
          <p:cNvSpPr/>
          <p:nvPr/>
        </p:nvSpPr>
        <p:spPr>
          <a:xfrm>
            <a:off x="4343400" y="2956034"/>
            <a:ext cx="1442545" cy="7173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D0D895E-8DC6-4389-8E96-4A0CD4B0FDEB}"/>
              </a:ext>
            </a:extLst>
          </p:cNvPr>
          <p:cNvSpPr txBox="1"/>
          <p:nvPr/>
        </p:nvSpPr>
        <p:spPr>
          <a:xfrm>
            <a:off x="4835895" y="3130033"/>
            <a:ext cx="157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CSS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1772BF8F-C22C-4F91-AD2B-EA3CBA0EFB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95256"/>
            <a:ext cx="12192000" cy="46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370039"/>
      </p:ext>
    </p:extLst>
  </p:cSld>
  <p:clrMapOvr>
    <a:masterClrMapping/>
  </p:clrMapOvr>
</p:sld>
</file>

<file path=ppt/theme/theme1.xml><?xml version="1.0" encoding="utf-8"?>
<a:theme xmlns:a="http://schemas.openxmlformats.org/drawingml/2006/main" name="Sezione">
  <a:themeElements>
    <a:clrScheme name="Sezion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zion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zion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53</TotalTime>
  <Words>105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3" baseType="lpstr">
      <vt:lpstr>Arial Rounded MT Bold</vt:lpstr>
      <vt:lpstr>Berlin Sans FB</vt:lpstr>
      <vt:lpstr>Century Gothic</vt:lpstr>
      <vt:lpstr>Kristen ITC</vt:lpstr>
      <vt:lpstr>Wingdings 3</vt:lpstr>
      <vt:lpstr>Sezione</vt:lpstr>
      <vt:lpstr>MHW1 </vt:lpstr>
      <vt:lpstr>Presentazione standard di PowerPoint</vt:lpstr>
      <vt:lpstr>Presentazione standard di PowerPoint</vt:lpstr>
      <vt:lpstr>header</vt:lpstr>
      <vt:lpstr>Menu di Navigazione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 </dc:title>
  <dc:creator>gloria milazzo</dc:creator>
  <cp:lastModifiedBy>gloria milazzo</cp:lastModifiedBy>
  <cp:revision>5</cp:revision>
  <dcterms:created xsi:type="dcterms:W3CDTF">2021-03-25T17:20:52Z</dcterms:created>
  <dcterms:modified xsi:type="dcterms:W3CDTF">2021-03-25T18:14:40Z</dcterms:modified>
</cp:coreProperties>
</file>