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1"/>
  </p:notesMasterIdLst>
  <p:sldIdLst>
    <p:sldId id="256" r:id="rId2"/>
    <p:sldId id="258" r:id="rId3"/>
    <p:sldId id="267" r:id="rId4"/>
    <p:sldId id="268" r:id="rId5"/>
    <p:sldId id="270" r:id="rId6"/>
    <p:sldId id="271" r:id="rId7"/>
    <p:sldId id="272" r:id="rId8"/>
    <p:sldId id="273" r:id="rId9"/>
    <p:sldId id="266" r:id="rId10"/>
  </p:sldIdLst>
  <p:sldSz cx="12192000" cy="6858000"/>
  <p:notesSz cx="6858000" cy="9144000"/>
  <p:defaultTextStyle>
    <a:defPPr>
      <a:defRPr lang="sr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608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outlineViewPr>
    <p:cViewPr>
      <p:scale>
        <a:sx n="33" d="100"/>
        <a:sy n="33" d="100"/>
      </p:scale>
      <p:origin x="0" y="-72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AB39C-7A5B-4B6E-969C-1E0DF988614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0B867C-DE26-4277-BD95-4194AE98DD69}">
      <dgm:prSet/>
      <dgm:spPr/>
      <dgm:t>
        <a:bodyPr/>
        <a:lstStyle/>
        <a:p>
          <a:r>
            <a:rPr lang="en-US"/>
            <a:t>Original code performance</a:t>
          </a:r>
        </a:p>
      </dgm:t>
    </dgm:pt>
    <dgm:pt modelId="{152394FA-2263-4E32-8816-B3531E72B4B1}" type="parTrans" cxnId="{9DA3D1A2-8831-4E70-9DC6-7D00AF90D492}">
      <dgm:prSet/>
      <dgm:spPr/>
      <dgm:t>
        <a:bodyPr/>
        <a:lstStyle/>
        <a:p>
          <a:endParaRPr lang="en-US"/>
        </a:p>
      </dgm:t>
    </dgm:pt>
    <dgm:pt modelId="{8645D023-8138-4B35-938F-E768836B1A9B}" type="sibTrans" cxnId="{9DA3D1A2-8831-4E70-9DC6-7D00AF90D492}">
      <dgm:prSet/>
      <dgm:spPr/>
      <dgm:t>
        <a:bodyPr/>
        <a:lstStyle/>
        <a:p>
          <a:endParaRPr lang="en-US"/>
        </a:p>
      </dgm:t>
    </dgm:pt>
    <dgm:pt modelId="{AEC79984-CB5A-49D9-90D6-65EEBF8B2222}">
      <dgm:prSet/>
      <dgm:spPr/>
      <dgm:t>
        <a:bodyPr/>
        <a:lstStyle/>
        <a:p>
          <a:r>
            <a:rPr lang="en-US"/>
            <a:t>Sequence: </a:t>
          </a:r>
          <a:r>
            <a:rPr lang="en-US" b="1"/>
            <a:t>ATGCATG</a:t>
          </a:r>
          <a:endParaRPr lang="en-US"/>
        </a:p>
      </dgm:t>
    </dgm:pt>
    <dgm:pt modelId="{05B6FB03-D818-4B01-AF0A-EB63543FBE90}" type="parTrans" cxnId="{E18E5828-9335-4F1C-B38A-0BC08581E833}">
      <dgm:prSet/>
      <dgm:spPr/>
      <dgm:t>
        <a:bodyPr/>
        <a:lstStyle/>
        <a:p>
          <a:endParaRPr lang="en-US"/>
        </a:p>
      </dgm:t>
    </dgm:pt>
    <dgm:pt modelId="{5D5849B0-9293-44E6-98D6-ADE8EF9B411F}" type="sibTrans" cxnId="{E18E5828-9335-4F1C-B38A-0BC08581E833}">
      <dgm:prSet/>
      <dgm:spPr/>
      <dgm:t>
        <a:bodyPr/>
        <a:lstStyle/>
        <a:p>
          <a:endParaRPr lang="en-US"/>
        </a:p>
      </dgm:t>
    </dgm:pt>
    <dgm:pt modelId="{BD424AD6-6B2A-46A0-A213-7C281E998D83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0.734</a:t>
          </a:r>
        </a:p>
      </dgm:t>
    </dgm:pt>
    <dgm:pt modelId="{4BC101A0-D879-443F-B089-3768C6BCA1CF}" type="parTrans" cxnId="{7790B5C1-E116-489C-A580-7E9655131233}">
      <dgm:prSet/>
      <dgm:spPr/>
      <dgm:t>
        <a:bodyPr/>
        <a:lstStyle/>
        <a:p>
          <a:endParaRPr lang="en-US"/>
        </a:p>
      </dgm:t>
    </dgm:pt>
    <dgm:pt modelId="{EA1D7A2C-C17E-4571-B312-AF87EE16776A}" type="sibTrans" cxnId="{7790B5C1-E116-489C-A580-7E9655131233}">
      <dgm:prSet/>
      <dgm:spPr/>
      <dgm:t>
        <a:bodyPr/>
        <a:lstStyle/>
        <a:p>
          <a:endParaRPr lang="en-US"/>
        </a:p>
      </dgm:t>
    </dgm:pt>
    <dgm:pt modelId="{A1B11C0B-DF06-4C7B-88FE-4E5CAB3D2288}">
      <dgm:prSet/>
      <dgm:spPr/>
      <dgm:t>
        <a:bodyPr/>
        <a:lstStyle/>
        <a:p>
          <a:r>
            <a:rPr lang="en-US"/>
            <a:t>Sequence: </a:t>
          </a:r>
          <a:r>
            <a:rPr lang="en-US" b="1"/>
            <a:t>TCTCTCTA</a:t>
          </a:r>
          <a:endParaRPr lang="en-US"/>
        </a:p>
      </dgm:t>
    </dgm:pt>
    <dgm:pt modelId="{07CC816E-E353-45F6-ADA0-082E783AE217}" type="parTrans" cxnId="{FE96D90B-A90C-41D5-9810-6886D700DAE6}">
      <dgm:prSet/>
      <dgm:spPr/>
      <dgm:t>
        <a:bodyPr/>
        <a:lstStyle/>
        <a:p>
          <a:endParaRPr lang="en-US"/>
        </a:p>
      </dgm:t>
    </dgm:pt>
    <dgm:pt modelId="{C0504336-D361-45E5-B789-2A689C28DB9D}" type="sibTrans" cxnId="{FE96D90B-A90C-41D5-9810-6886D700DAE6}">
      <dgm:prSet/>
      <dgm:spPr/>
      <dgm:t>
        <a:bodyPr/>
        <a:lstStyle/>
        <a:p>
          <a:endParaRPr lang="en-US"/>
        </a:p>
      </dgm:t>
    </dgm:pt>
    <dgm:pt modelId="{6BC6E61D-6328-43D0-B693-9AF050423888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0.687</a:t>
          </a:r>
        </a:p>
      </dgm:t>
    </dgm:pt>
    <dgm:pt modelId="{A146A9E5-D409-4C1D-95A8-23ECF42E2264}" type="parTrans" cxnId="{C0885736-32FB-4A4C-9951-5CDD66D5A665}">
      <dgm:prSet/>
      <dgm:spPr/>
      <dgm:t>
        <a:bodyPr/>
        <a:lstStyle/>
        <a:p>
          <a:endParaRPr lang="en-US"/>
        </a:p>
      </dgm:t>
    </dgm:pt>
    <dgm:pt modelId="{407CC160-A1C7-4E51-A101-5AC232797A2D}" type="sibTrans" cxnId="{C0885736-32FB-4A4C-9951-5CDD66D5A665}">
      <dgm:prSet/>
      <dgm:spPr/>
      <dgm:t>
        <a:bodyPr/>
        <a:lstStyle/>
        <a:p>
          <a:endParaRPr lang="en-US"/>
        </a:p>
      </dgm:t>
    </dgm:pt>
    <dgm:pt modelId="{E16A6A35-C9C2-4B55-8A52-0893D68B72C5}">
      <dgm:prSet/>
      <dgm:spPr/>
      <dgm:t>
        <a:bodyPr/>
        <a:lstStyle/>
        <a:p>
          <a:r>
            <a:rPr lang="en-US"/>
            <a:t>Sequence: </a:t>
          </a:r>
          <a:r>
            <a:rPr lang="en-US" b="1"/>
            <a:t>TTCACTACTCTCA</a:t>
          </a:r>
          <a:endParaRPr lang="en-US"/>
        </a:p>
      </dgm:t>
    </dgm:pt>
    <dgm:pt modelId="{49FDA395-F262-4EA9-A2A4-51625BCF6926}" type="parTrans" cxnId="{D1CDA471-E138-40DC-BA24-C43AC160A4C6}">
      <dgm:prSet/>
      <dgm:spPr/>
      <dgm:t>
        <a:bodyPr/>
        <a:lstStyle/>
        <a:p>
          <a:endParaRPr lang="en-US"/>
        </a:p>
      </dgm:t>
    </dgm:pt>
    <dgm:pt modelId="{A59DC118-4CF3-4D3C-8280-AA36D6109589}" type="sibTrans" cxnId="{D1CDA471-E138-40DC-BA24-C43AC160A4C6}">
      <dgm:prSet/>
      <dgm:spPr/>
      <dgm:t>
        <a:bodyPr/>
        <a:lstStyle/>
        <a:p>
          <a:endParaRPr lang="en-US"/>
        </a:p>
      </dgm:t>
    </dgm:pt>
    <dgm:pt modelId="{15E50676-0893-41C7-9C94-EB6A27D69F6A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0.765</a:t>
          </a:r>
        </a:p>
      </dgm:t>
    </dgm:pt>
    <dgm:pt modelId="{0CB110AD-9B30-4FB4-A72B-1FA9860A6A98}" type="parTrans" cxnId="{548127DF-45E3-4B29-94A1-281855F5EE54}">
      <dgm:prSet/>
      <dgm:spPr/>
      <dgm:t>
        <a:bodyPr/>
        <a:lstStyle/>
        <a:p>
          <a:endParaRPr lang="en-US"/>
        </a:p>
      </dgm:t>
    </dgm:pt>
    <dgm:pt modelId="{DA4C2216-8AD2-4C53-B2FB-7BBA7CA11F87}" type="sibTrans" cxnId="{548127DF-45E3-4B29-94A1-281855F5EE54}">
      <dgm:prSet/>
      <dgm:spPr/>
      <dgm:t>
        <a:bodyPr/>
        <a:lstStyle/>
        <a:p>
          <a:endParaRPr lang="en-US"/>
        </a:p>
      </dgm:t>
    </dgm:pt>
    <dgm:pt modelId="{B46EA63F-D1F8-41B6-9CF4-3F4B82257878}">
      <dgm:prSet/>
      <dgm:spPr/>
      <dgm:t>
        <a:bodyPr/>
        <a:lstStyle/>
        <a:p>
          <a:r>
            <a:rPr lang="en-US"/>
            <a:t>Memory usage [</a:t>
          </a:r>
          <a:r>
            <a:rPr lang="en-US" i="1"/>
            <a:t>MB</a:t>
          </a:r>
          <a:r>
            <a:rPr lang="en-US"/>
            <a:t>]: 1931.63</a:t>
          </a:r>
        </a:p>
      </dgm:t>
    </dgm:pt>
    <dgm:pt modelId="{038A790A-80A7-4483-9EC3-1D442FFE2141}" type="parTrans" cxnId="{E7E58C9D-AB2C-4F48-81DB-A25BAB41E73B}">
      <dgm:prSet/>
      <dgm:spPr/>
      <dgm:t>
        <a:bodyPr/>
        <a:lstStyle/>
        <a:p>
          <a:endParaRPr lang="en-US"/>
        </a:p>
      </dgm:t>
    </dgm:pt>
    <dgm:pt modelId="{45E8D768-F06F-44C7-8BC0-DD1180A306E7}" type="sibTrans" cxnId="{E7E58C9D-AB2C-4F48-81DB-A25BAB41E73B}">
      <dgm:prSet/>
      <dgm:spPr/>
      <dgm:t>
        <a:bodyPr/>
        <a:lstStyle/>
        <a:p>
          <a:endParaRPr lang="en-US"/>
        </a:p>
      </dgm:t>
    </dgm:pt>
    <dgm:pt modelId="{5DF2C75F-883A-4496-AD8C-ED5790273077}">
      <dgm:prSet/>
      <dgm:spPr/>
      <dgm:t>
        <a:bodyPr/>
        <a:lstStyle/>
        <a:p>
          <a:r>
            <a:rPr lang="en-US"/>
            <a:t>Optimized code performance</a:t>
          </a:r>
        </a:p>
      </dgm:t>
    </dgm:pt>
    <dgm:pt modelId="{FA8584B1-DE93-4C8B-9F73-A5C9644D175B}" type="parTrans" cxnId="{C159194D-A608-41BE-9568-A9D2746517A3}">
      <dgm:prSet/>
      <dgm:spPr/>
      <dgm:t>
        <a:bodyPr/>
        <a:lstStyle/>
        <a:p>
          <a:endParaRPr lang="en-US"/>
        </a:p>
      </dgm:t>
    </dgm:pt>
    <dgm:pt modelId="{DEB07AA0-B3C2-4480-ABE1-FA568A843CAA}" type="sibTrans" cxnId="{C159194D-A608-41BE-9568-A9D2746517A3}">
      <dgm:prSet/>
      <dgm:spPr/>
      <dgm:t>
        <a:bodyPr/>
        <a:lstStyle/>
        <a:p>
          <a:endParaRPr lang="en-US"/>
        </a:p>
      </dgm:t>
    </dgm:pt>
    <dgm:pt modelId="{80AE3B0F-23ED-4960-B140-B5B48E3D6DB6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ATGCATG</a:t>
          </a:r>
          <a:endParaRPr lang="en-US" dirty="0"/>
        </a:p>
      </dgm:t>
    </dgm:pt>
    <dgm:pt modelId="{DA7AC92E-BE54-4087-830B-8EF589503EB3}" type="parTrans" cxnId="{C574FE66-8EB2-4844-8A4A-ADF27C1E4DB8}">
      <dgm:prSet/>
      <dgm:spPr/>
      <dgm:t>
        <a:bodyPr/>
        <a:lstStyle/>
        <a:p>
          <a:endParaRPr lang="en-US"/>
        </a:p>
      </dgm:t>
    </dgm:pt>
    <dgm:pt modelId="{525CA6C3-2125-4433-9D73-723B4906E7EF}" type="sibTrans" cxnId="{C574FE66-8EB2-4844-8A4A-ADF27C1E4DB8}">
      <dgm:prSet/>
      <dgm:spPr/>
      <dgm:t>
        <a:bodyPr/>
        <a:lstStyle/>
        <a:p>
          <a:endParaRPr lang="en-US"/>
        </a:p>
      </dgm:t>
    </dgm:pt>
    <dgm:pt modelId="{A756062B-06E2-4831-8CD5-B8BED0547E6B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0.047</a:t>
          </a:r>
        </a:p>
      </dgm:t>
    </dgm:pt>
    <dgm:pt modelId="{871F7A80-59E6-4A26-A1B1-B31545F14707}" type="parTrans" cxnId="{D91A9572-A126-49C6-84C5-33DA694FA2D9}">
      <dgm:prSet/>
      <dgm:spPr/>
      <dgm:t>
        <a:bodyPr/>
        <a:lstStyle/>
        <a:p>
          <a:endParaRPr lang="en-US"/>
        </a:p>
      </dgm:t>
    </dgm:pt>
    <dgm:pt modelId="{D89FECB7-15A6-496D-B3B9-E2D893D69996}" type="sibTrans" cxnId="{D91A9572-A126-49C6-84C5-33DA694FA2D9}">
      <dgm:prSet/>
      <dgm:spPr/>
      <dgm:t>
        <a:bodyPr/>
        <a:lstStyle/>
        <a:p>
          <a:endParaRPr lang="en-US"/>
        </a:p>
      </dgm:t>
    </dgm:pt>
    <dgm:pt modelId="{16B75BFE-0E97-4E5A-A5F7-5F902C100099}">
      <dgm:prSet/>
      <dgm:spPr/>
      <dgm:t>
        <a:bodyPr/>
        <a:lstStyle/>
        <a:p>
          <a:r>
            <a:rPr lang="en-US"/>
            <a:t>Sequence: </a:t>
          </a:r>
          <a:r>
            <a:rPr lang="en-US" b="1"/>
            <a:t>TCTCTCTA</a:t>
          </a:r>
          <a:endParaRPr lang="en-US"/>
        </a:p>
      </dgm:t>
    </dgm:pt>
    <dgm:pt modelId="{520B4754-7884-44EE-891A-FB3EAFB868B7}" type="parTrans" cxnId="{E7737830-A196-409C-AE9F-BC8284032DE4}">
      <dgm:prSet/>
      <dgm:spPr/>
      <dgm:t>
        <a:bodyPr/>
        <a:lstStyle/>
        <a:p>
          <a:endParaRPr lang="en-US"/>
        </a:p>
      </dgm:t>
    </dgm:pt>
    <dgm:pt modelId="{BA02DB3C-B01D-410C-B04F-6AA3C24466A8}" type="sibTrans" cxnId="{E7737830-A196-409C-AE9F-BC8284032DE4}">
      <dgm:prSet/>
      <dgm:spPr/>
      <dgm:t>
        <a:bodyPr/>
        <a:lstStyle/>
        <a:p>
          <a:endParaRPr lang="en-US"/>
        </a:p>
      </dgm:t>
    </dgm:pt>
    <dgm:pt modelId="{FAAE5B2A-EDD1-4883-B86E-6C2F710AD7EA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0.016</a:t>
          </a:r>
        </a:p>
      </dgm:t>
    </dgm:pt>
    <dgm:pt modelId="{10F4E5FB-D3C8-4CE9-A6FF-47FB25236662}" type="parTrans" cxnId="{19530A40-BCEE-4101-9773-10A9AD2C5A55}">
      <dgm:prSet/>
      <dgm:spPr/>
      <dgm:t>
        <a:bodyPr/>
        <a:lstStyle/>
        <a:p>
          <a:endParaRPr lang="en-US"/>
        </a:p>
      </dgm:t>
    </dgm:pt>
    <dgm:pt modelId="{9C04A7C2-0A06-4DE0-AF77-E8D580E91288}" type="sibTrans" cxnId="{19530A40-BCEE-4101-9773-10A9AD2C5A55}">
      <dgm:prSet/>
      <dgm:spPr/>
      <dgm:t>
        <a:bodyPr/>
        <a:lstStyle/>
        <a:p>
          <a:endParaRPr lang="en-US"/>
        </a:p>
      </dgm:t>
    </dgm:pt>
    <dgm:pt modelId="{E495105C-F95E-4186-BC65-1EEDEBE23275}">
      <dgm:prSet/>
      <dgm:spPr/>
      <dgm:t>
        <a:bodyPr/>
        <a:lstStyle/>
        <a:p>
          <a:r>
            <a:rPr lang="en-US"/>
            <a:t>Sequence: </a:t>
          </a:r>
          <a:r>
            <a:rPr lang="en-US" b="1"/>
            <a:t>TTCACTACTCTCA</a:t>
          </a:r>
          <a:endParaRPr lang="en-US"/>
        </a:p>
      </dgm:t>
    </dgm:pt>
    <dgm:pt modelId="{78E42BE3-F2FE-4467-B4C4-09787B715B3C}" type="parTrans" cxnId="{AB574DDC-281E-4198-BF11-1A06AC056C57}">
      <dgm:prSet/>
      <dgm:spPr/>
      <dgm:t>
        <a:bodyPr/>
        <a:lstStyle/>
        <a:p>
          <a:endParaRPr lang="en-US"/>
        </a:p>
      </dgm:t>
    </dgm:pt>
    <dgm:pt modelId="{B928CCC8-FE88-42B2-B532-0DC094BBFDD7}" type="sibTrans" cxnId="{AB574DDC-281E-4198-BF11-1A06AC056C57}">
      <dgm:prSet/>
      <dgm:spPr/>
      <dgm:t>
        <a:bodyPr/>
        <a:lstStyle/>
        <a:p>
          <a:endParaRPr lang="en-US"/>
        </a:p>
      </dgm:t>
    </dgm:pt>
    <dgm:pt modelId="{3D5F8C7D-D616-41C5-9D07-06D4B0F67B76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0.0</a:t>
          </a:r>
        </a:p>
      </dgm:t>
    </dgm:pt>
    <dgm:pt modelId="{64FEA969-08F3-48EF-B999-3E470B56CA56}" type="parTrans" cxnId="{51C16032-53D7-4BB0-9133-AFA16DC13BBF}">
      <dgm:prSet/>
      <dgm:spPr/>
      <dgm:t>
        <a:bodyPr/>
        <a:lstStyle/>
        <a:p>
          <a:endParaRPr lang="en-US"/>
        </a:p>
      </dgm:t>
    </dgm:pt>
    <dgm:pt modelId="{DFF602BA-0310-4C9D-979E-AF631710D4F5}" type="sibTrans" cxnId="{51C16032-53D7-4BB0-9133-AFA16DC13BBF}">
      <dgm:prSet/>
      <dgm:spPr/>
      <dgm:t>
        <a:bodyPr/>
        <a:lstStyle/>
        <a:p>
          <a:endParaRPr lang="en-US"/>
        </a:p>
      </dgm:t>
    </dgm:pt>
    <dgm:pt modelId="{A041AD4D-8BF7-4800-A7D3-96503B16A123}">
      <dgm:prSet/>
      <dgm:spPr/>
      <dgm:t>
        <a:bodyPr/>
        <a:lstStyle/>
        <a:p>
          <a:r>
            <a:rPr lang="en-US" dirty="0"/>
            <a:t>Memory usage [</a:t>
          </a:r>
          <a:r>
            <a:rPr lang="en-US" i="1" dirty="0"/>
            <a:t>MB</a:t>
          </a:r>
          <a:r>
            <a:rPr lang="en-US" dirty="0"/>
            <a:t>]: 186.42</a:t>
          </a:r>
        </a:p>
      </dgm:t>
    </dgm:pt>
    <dgm:pt modelId="{EED6BF83-B4D3-46B9-B97A-0B9B2C25157E}" type="parTrans" cxnId="{D0626750-8F84-41C0-943E-4FD60BB8E79A}">
      <dgm:prSet/>
      <dgm:spPr/>
      <dgm:t>
        <a:bodyPr/>
        <a:lstStyle/>
        <a:p>
          <a:endParaRPr lang="en-US"/>
        </a:p>
      </dgm:t>
    </dgm:pt>
    <dgm:pt modelId="{FA59CF92-A645-4420-927B-459154236843}" type="sibTrans" cxnId="{D0626750-8F84-41C0-943E-4FD60BB8E79A}">
      <dgm:prSet/>
      <dgm:spPr/>
      <dgm:t>
        <a:bodyPr/>
        <a:lstStyle/>
        <a:p>
          <a:endParaRPr lang="en-US"/>
        </a:p>
      </dgm:t>
    </dgm:pt>
    <dgm:pt modelId="{D446C72D-F9DE-4FB9-ADE5-CEBBFDF2CB49}" type="pres">
      <dgm:prSet presAssocID="{711AB39C-7A5B-4B6E-969C-1E0DF988614F}" presName="Name0" presStyleCnt="0">
        <dgm:presLayoutVars>
          <dgm:dir/>
          <dgm:animLvl val="lvl"/>
          <dgm:resizeHandles val="exact"/>
        </dgm:presLayoutVars>
      </dgm:prSet>
      <dgm:spPr/>
    </dgm:pt>
    <dgm:pt modelId="{76B088DC-E13F-4006-AAA7-71BBD06234C0}" type="pres">
      <dgm:prSet presAssocID="{3A0B867C-DE26-4277-BD95-4194AE98DD69}" presName="composite" presStyleCnt="0"/>
      <dgm:spPr/>
    </dgm:pt>
    <dgm:pt modelId="{863E32CD-49B8-40C2-98A0-3A6A0BF7BE70}" type="pres">
      <dgm:prSet presAssocID="{3A0B867C-DE26-4277-BD95-4194AE98DD6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80AF4A4-FDFE-4EA9-8D42-164DD80D0024}" type="pres">
      <dgm:prSet presAssocID="{3A0B867C-DE26-4277-BD95-4194AE98DD69}" presName="desTx" presStyleLbl="alignAccFollowNode1" presStyleIdx="0" presStyleCnt="2">
        <dgm:presLayoutVars>
          <dgm:bulletEnabled val="1"/>
        </dgm:presLayoutVars>
      </dgm:prSet>
      <dgm:spPr/>
    </dgm:pt>
    <dgm:pt modelId="{4EC5EDF5-AB0D-47A5-BB83-31207E4C4592}" type="pres">
      <dgm:prSet presAssocID="{8645D023-8138-4B35-938F-E768836B1A9B}" presName="space" presStyleCnt="0"/>
      <dgm:spPr/>
    </dgm:pt>
    <dgm:pt modelId="{93E9A376-212D-4250-8262-9531DA7393B5}" type="pres">
      <dgm:prSet presAssocID="{5DF2C75F-883A-4496-AD8C-ED5790273077}" presName="composite" presStyleCnt="0"/>
      <dgm:spPr/>
    </dgm:pt>
    <dgm:pt modelId="{78A71D64-5064-4E03-BF4A-B6C218769E1D}" type="pres">
      <dgm:prSet presAssocID="{5DF2C75F-883A-4496-AD8C-ED579027307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D5DBD13-7047-4D09-9A4E-7781DF6C971E}" type="pres">
      <dgm:prSet presAssocID="{5DF2C75F-883A-4496-AD8C-ED579027307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3F21E07-F9BF-48B4-B236-BF68BD7683C6}" type="presOf" srcId="{BD424AD6-6B2A-46A0-A213-7C281E998D83}" destId="{E80AF4A4-FDFE-4EA9-8D42-164DD80D0024}" srcOrd="0" destOrd="1" presId="urn:microsoft.com/office/officeart/2005/8/layout/hList1"/>
    <dgm:cxn modelId="{FE96D90B-A90C-41D5-9810-6886D700DAE6}" srcId="{3A0B867C-DE26-4277-BD95-4194AE98DD69}" destId="{A1B11C0B-DF06-4C7B-88FE-4E5CAB3D2288}" srcOrd="1" destOrd="0" parTransId="{07CC816E-E353-45F6-ADA0-082E783AE217}" sibTransId="{C0504336-D361-45E5-B789-2A689C28DB9D}"/>
    <dgm:cxn modelId="{77965910-4E5A-476B-98CD-DFFD616B4248}" type="presOf" srcId="{3D5F8C7D-D616-41C5-9D07-06D4B0F67B76}" destId="{BD5DBD13-7047-4D09-9A4E-7781DF6C971E}" srcOrd="0" destOrd="5" presId="urn:microsoft.com/office/officeart/2005/8/layout/hList1"/>
    <dgm:cxn modelId="{8F52FA11-D50D-447D-BD08-5F7FFC0561FB}" type="presOf" srcId="{15E50676-0893-41C7-9C94-EB6A27D69F6A}" destId="{E80AF4A4-FDFE-4EA9-8D42-164DD80D0024}" srcOrd="0" destOrd="5" presId="urn:microsoft.com/office/officeart/2005/8/layout/hList1"/>
    <dgm:cxn modelId="{3CE1BB14-F8C6-4502-9B14-023A5300EB8E}" type="presOf" srcId="{3A0B867C-DE26-4277-BD95-4194AE98DD69}" destId="{863E32CD-49B8-40C2-98A0-3A6A0BF7BE70}" srcOrd="0" destOrd="0" presId="urn:microsoft.com/office/officeart/2005/8/layout/hList1"/>
    <dgm:cxn modelId="{B70CC61D-260D-4C90-BA42-E0BBE378E8E9}" type="presOf" srcId="{A756062B-06E2-4831-8CD5-B8BED0547E6B}" destId="{BD5DBD13-7047-4D09-9A4E-7781DF6C971E}" srcOrd="0" destOrd="1" presId="urn:microsoft.com/office/officeart/2005/8/layout/hList1"/>
    <dgm:cxn modelId="{E18E5828-9335-4F1C-B38A-0BC08581E833}" srcId="{3A0B867C-DE26-4277-BD95-4194AE98DD69}" destId="{AEC79984-CB5A-49D9-90D6-65EEBF8B2222}" srcOrd="0" destOrd="0" parTransId="{05B6FB03-D818-4B01-AF0A-EB63543FBE90}" sibTransId="{5D5849B0-9293-44E6-98D6-ADE8EF9B411F}"/>
    <dgm:cxn modelId="{E7737830-A196-409C-AE9F-BC8284032DE4}" srcId="{5DF2C75F-883A-4496-AD8C-ED5790273077}" destId="{16B75BFE-0E97-4E5A-A5F7-5F902C100099}" srcOrd="1" destOrd="0" parTransId="{520B4754-7884-44EE-891A-FB3EAFB868B7}" sibTransId="{BA02DB3C-B01D-410C-B04F-6AA3C24466A8}"/>
    <dgm:cxn modelId="{51C16032-53D7-4BB0-9133-AFA16DC13BBF}" srcId="{E495105C-F95E-4186-BC65-1EEDEBE23275}" destId="{3D5F8C7D-D616-41C5-9D07-06D4B0F67B76}" srcOrd="0" destOrd="0" parTransId="{64FEA969-08F3-48EF-B999-3E470B56CA56}" sibTransId="{DFF602BA-0310-4C9D-979E-AF631710D4F5}"/>
    <dgm:cxn modelId="{C0885736-32FB-4A4C-9951-5CDD66D5A665}" srcId="{A1B11C0B-DF06-4C7B-88FE-4E5CAB3D2288}" destId="{6BC6E61D-6328-43D0-B693-9AF050423888}" srcOrd="0" destOrd="0" parTransId="{A146A9E5-D409-4C1D-95A8-23ECF42E2264}" sibTransId="{407CC160-A1C7-4E51-A101-5AC232797A2D}"/>
    <dgm:cxn modelId="{19530A40-BCEE-4101-9773-10A9AD2C5A55}" srcId="{16B75BFE-0E97-4E5A-A5F7-5F902C100099}" destId="{FAAE5B2A-EDD1-4883-B86E-6C2F710AD7EA}" srcOrd="0" destOrd="0" parTransId="{10F4E5FB-D3C8-4CE9-A6FF-47FB25236662}" sibTransId="{9C04A7C2-0A06-4DE0-AF77-E8D580E91288}"/>
    <dgm:cxn modelId="{17E0D65C-8B9F-4330-8F43-2528DB10706C}" type="presOf" srcId="{FAAE5B2A-EDD1-4883-B86E-6C2F710AD7EA}" destId="{BD5DBD13-7047-4D09-9A4E-7781DF6C971E}" srcOrd="0" destOrd="3" presId="urn:microsoft.com/office/officeart/2005/8/layout/hList1"/>
    <dgm:cxn modelId="{C574FE66-8EB2-4844-8A4A-ADF27C1E4DB8}" srcId="{5DF2C75F-883A-4496-AD8C-ED5790273077}" destId="{80AE3B0F-23ED-4960-B140-B5B48E3D6DB6}" srcOrd="0" destOrd="0" parTransId="{DA7AC92E-BE54-4087-830B-8EF589503EB3}" sibTransId="{525CA6C3-2125-4433-9D73-723B4906E7EF}"/>
    <dgm:cxn modelId="{122DBC67-A6AA-4689-9A71-C43E0B4E9D3D}" type="presOf" srcId="{A041AD4D-8BF7-4800-A7D3-96503B16A123}" destId="{BD5DBD13-7047-4D09-9A4E-7781DF6C971E}" srcOrd="0" destOrd="6" presId="urn:microsoft.com/office/officeart/2005/8/layout/hList1"/>
    <dgm:cxn modelId="{5BD42749-D6CA-44C0-AF29-E5C35C072498}" type="presOf" srcId="{6BC6E61D-6328-43D0-B693-9AF050423888}" destId="{E80AF4A4-FDFE-4EA9-8D42-164DD80D0024}" srcOrd="0" destOrd="3" presId="urn:microsoft.com/office/officeart/2005/8/layout/hList1"/>
    <dgm:cxn modelId="{C159194D-A608-41BE-9568-A9D2746517A3}" srcId="{711AB39C-7A5B-4B6E-969C-1E0DF988614F}" destId="{5DF2C75F-883A-4496-AD8C-ED5790273077}" srcOrd="1" destOrd="0" parTransId="{FA8584B1-DE93-4C8B-9F73-A5C9644D175B}" sibTransId="{DEB07AA0-B3C2-4480-ABE1-FA568A843CAA}"/>
    <dgm:cxn modelId="{D0626750-8F84-41C0-943E-4FD60BB8E79A}" srcId="{5DF2C75F-883A-4496-AD8C-ED5790273077}" destId="{A041AD4D-8BF7-4800-A7D3-96503B16A123}" srcOrd="3" destOrd="0" parTransId="{EED6BF83-B4D3-46B9-B97A-0B9B2C25157E}" sibTransId="{FA59CF92-A645-4420-927B-459154236843}"/>
    <dgm:cxn modelId="{D1CDA471-E138-40DC-BA24-C43AC160A4C6}" srcId="{3A0B867C-DE26-4277-BD95-4194AE98DD69}" destId="{E16A6A35-C9C2-4B55-8A52-0893D68B72C5}" srcOrd="2" destOrd="0" parTransId="{49FDA395-F262-4EA9-A2A4-51625BCF6926}" sibTransId="{A59DC118-4CF3-4D3C-8280-AA36D6109589}"/>
    <dgm:cxn modelId="{D91A9572-A126-49C6-84C5-33DA694FA2D9}" srcId="{80AE3B0F-23ED-4960-B140-B5B48E3D6DB6}" destId="{A756062B-06E2-4831-8CD5-B8BED0547E6B}" srcOrd="0" destOrd="0" parTransId="{871F7A80-59E6-4A26-A1B1-B31545F14707}" sibTransId="{D89FECB7-15A6-496D-B3B9-E2D893D69996}"/>
    <dgm:cxn modelId="{D1A2FC54-D3E2-47C3-998E-E7E63906D7E2}" type="presOf" srcId="{16B75BFE-0E97-4E5A-A5F7-5F902C100099}" destId="{BD5DBD13-7047-4D09-9A4E-7781DF6C971E}" srcOrd="0" destOrd="2" presId="urn:microsoft.com/office/officeart/2005/8/layout/hList1"/>
    <dgm:cxn modelId="{A90E5387-014A-409E-B64F-E0432875E7D8}" type="presOf" srcId="{5DF2C75F-883A-4496-AD8C-ED5790273077}" destId="{78A71D64-5064-4E03-BF4A-B6C218769E1D}" srcOrd="0" destOrd="0" presId="urn:microsoft.com/office/officeart/2005/8/layout/hList1"/>
    <dgm:cxn modelId="{375D4A8E-EA6F-493D-B961-CB2DA9065F90}" type="presOf" srcId="{E16A6A35-C9C2-4B55-8A52-0893D68B72C5}" destId="{E80AF4A4-FDFE-4EA9-8D42-164DD80D0024}" srcOrd="0" destOrd="4" presId="urn:microsoft.com/office/officeart/2005/8/layout/hList1"/>
    <dgm:cxn modelId="{121C1898-BB1F-446C-8881-F2BE2A78EFBD}" type="presOf" srcId="{B46EA63F-D1F8-41B6-9CF4-3F4B82257878}" destId="{E80AF4A4-FDFE-4EA9-8D42-164DD80D0024}" srcOrd="0" destOrd="6" presId="urn:microsoft.com/office/officeart/2005/8/layout/hList1"/>
    <dgm:cxn modelId="{E7E58C9D-AB2C-4F48-81DB-A25BAB41E73B}" srcId="{3A0B867C-DE26-4277-BD95-4194AE98DD69}" destId="{B46EA63F-D1F8-41B6-9CF4-3F4B82257878}" srcOrd="3" destOrd="0" parTransId="{038A790A-80A7-4483-9EC3-1D442FFE2141}" sibTransId="{45E8D768-F06F-44C7-8BC0-DD1180A306E7}"/>
    <dgm:cxn modelId="{2F53889F-9455-4CD0-9FD1-8312262F06E6}" type="presOf" srcId="{80AE3B0F-23ED-4960-B140-B5B48E3D6DB6}" destId="{BD5DBD13-7047-4D09-9A4E-7781DF6C971E}" srcOrd="0" destOrd="0" presId="urn:microsoft.com/office/officeart/2005/8/layout/hList1"/>
    <dgm:cxn modelId="{9DA3D1A2-8831-4E70-9DC6-7D00AF90D492}" srcId="{711AB39C-7A5B-4B6E-969C-1E0DF988614F}" destId="{3A0B867C-DE26-4277-BD95-4194AE98DD69}" srcOrd="0" destOrd="0" parTransId="{152394FA-2263-4E32-8816-B3531E72B4B1}" sibTransId="{8645D023-8138-4B35-938F-E768836B1A9B}"/>
    <dgm:cxn modelId="{40021EBC-5B20-4A96-9E7D-21A59C588670}" type="presOf" srcId="{E495105C-F95E-4186-BC65-1EEDEBE23275}" destId="{BD5DBD13-7047-4D09-9A4E-7781DF6C971E}" srcOrd="0" destOrd="4" presId="urn:microsoft.com/office/officeart/2005/8/layout/hList1"/>
    <dgm:cxn modelId="{7790B5C1-E116-489C-A580-7E9655131233}" srcId="{AEC79984-CB5A-49D9-90D6-65EEBF8B2222}" destId="{BD424AD6-6B2A-46A0-A213-7C281E998D83}" srcOrd="0" destOrd="0" parTransId="{4BC101A0-D879-443F-B089-3768C6BCA1CF}" sibTransId="{EA1D7A2C-C17E-4571-B312-AF87EE16776A}"/>
    <dgm:cxn modelId="{BA47C0C1-4316-40DC-8144-35E6B20508E8}" type="presOf" srcId="{A1B11C0B-DF06-4C7B-88FE-4E5CAB3D2288}" destId="{E80AF4A4-FDFE-4EA9-8D42-164DD80D0024}" srcOrd="0" destOrd="2" presId="urn:microsoft.com/office/officeart/2005/8/layout/hList1"/>
    <dgm:cxn modelId="{42D7E2D7-F84C-4701-AE41-E443E12DF3C8}" type="presOf" srcId="{711AB39C-7A5B-4B6E-969C-1E0DF988614F}" destId="{D446C72D-F9DE-4FB9-ADE5-CEBBFDF2CB49}" srcOrd="0" destOrd="0" presId="urn:microsoft.com/office/officeart/2005/8/layout/hList1"/>
    <dgm:cxn modelId="{AB574DDC-281E-4198-BF11-1A06AC056C57}" srcId="{5DF2C75F-883A-4496-AD8C-ED5790273077}" destId="{E495105C-F95E-4186-BC65-1EEDEBE23275}" srcOrd="2" destOrd="0" parTransId="{78E42BE3-F2FE-4467-B4C4-09787B715B3C}" sibTransId="{B928CCC8-FE88-42B2-B532-0DC094BBFDD7}"/>
    <dgm:cxn modelId="{548127DF-45E3-4B29-94A1-281855F5EE54}" srcId="{E16A6A35-C9C2-4B55-8A52-0893D68B72C5}" destId="{15E50676-0893-41C7-9C94-EB6A27D69F6A}" srcOrd="0" destOrd="0" parTransId="{0CB110AD-9B30-4FB4-A72B-1FA9860A6A98}" sibTransId="{DA4C2216-8AD2-4C53-B2FB-7BBA7CA11F87}"/>
    <dgm:cxn modelId="{68543EF9-BC08-4F92-BDB4-E1FF47B1F0D5}" type="presOf" srcId="{AEC79984-CB5A-49D9-90D6-65EEBF8B2222}" destId="{E80AF4A4-FDFE-4EA9-8D42-164DD80D0024}" srcOrd="0" destOrd="0" presId="urn:microsoft.com/office/officeart/2005/8/layout/hList1"/>
    <dgm:cxn modelId="{AC7EB090-508F-45BB-BDE4-2DC05B02EF2E}" type="presParOf" srcId="{D446C72D-F9DE-4FB9-ADE5-CEBBFDF2CB49}" destId="{76B088DC-E13F-4006-AAA7-71BBD06234C0}" srcOrd="0" destOrd="0" presId="urn:microsoft.com/office/officeart/2005/8/layout/hList1"/>
    <dgm:cxn modelId="{D65B9A45-809D-40B3-BD18-3522126F9E6A}" type="presParOf" srcId="{76B088DC-E13F-4006-AAA7-71BBD06234C0}" destId="{863E32CD-49B8-40C2-98A0-3A6A0BF7BE70}" srcOrd="0" destOrd="0" presId="urn:microsoft.com/office/officeart/2005/8/layout/hList1"/>
    <dgm:cxn modelId="{5AE6576C-D153-46CF-A978-CF21722331E7}" type="presParOf" srcId="{76B088DC-E13F-4006-AAA7-71BBD06234C0}" destId="{E80AF4A4-FDFE-4EA9-8D42-164DD80D0024}" srcOrd="1" destOrd="0" presId="urn:microsoft.com/office/officeart/2005/8/layout/hList1"/>
    <dgm:cxn modelId="{089BBF2B-1423-422D-97D5-A3E5807C00AC}" type="presParOf" srcId="{D446C72D-F9DE-4FB9-ADE5-CEBBFDF2CB49}" destId="{4EC5EDF5-AB0D-47A5-BB83-31207E4C4592}" srcOrd="1" destOrd="0" presId="urn:microsoft.com/office/officeart/2005/8/layout/hList1"/>
    <dgm:cxn modelId="{2592F8F4-33D9-437F-8295-DB66D15CBC20}" type="presParOf" srcId="{D446C72D-F9DE-4FB9-ADE5-CEBBFDF2CB49}" destId="{93E9A376-212D-4250-8262-9531DA7393B5}" srcOrd="2" destOrd="0" presId="urn:microsoft.com/office/officeart/2005/8/layout/hList1"/>
    <dgm:cxn modelId="{070CEB8A-70BC-410F-9395-88EDF52EDE58}" type="presParOf" srcId="{93E9A376-212D-4250-8262-9531DA7393B5}" destId="{78A71D64-5064-4E03-BF4A-B6C218769E1D}" srcOrd="0" destOrd="0" presId="urn:microsoft.com/office/officeart/2005/8/layout/hList1"/>
    <dgm:cxn modelId="{B19BAD18-F2A7-45FB-AF20-2BEBC7A03929}" type="presParOf" srcId="{93E9A376-212D-4250-8262-9531DA7393B5}" destId="{BD5DBD13-7047-4D09-9A4E-7781DF6C97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AB39C-7A5B-4B6E-969C-1E0DF988614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0B867C-DE26-4277-BD95-4194AE98DD69}">
      <dgm:prSet/>
      <dgm:spPr/>
      <dgm:t>
        <a:bodyPr/>
        <a:lstStyle/>
        <a:p>
          <a:r>
            <a:rPr lang="en-US"/>
            <a:t>Original code performance</a:t>
          </a:r>
        </a:p>
      </dgm:t>
    </dgm:pt>
    <dgm:pt modelId="{152394FA-2263-4E32-8816-B3531E72B4B1}" type="parTrans" cxnId="{9DA3D1A2-8831-4E70-9DC6-7D00AF90D492}">
      <dgm:prSet/>
      <dgm:spPr/>
      <dgm:t>
        <a:bodyPr/>
        <a:lstStyle/>
        <a:p>
          <a:endParaRPr lang="en-US"/>
        </a:p>
      </dgm:t>
    </dgm:pt>
    <dgm:pt modelId="{8645D023-8138-4B35-938F-E768836B1A9B}" type="sibTrans" cxnId="{9DA3D1A2-8831-4E70-9DC6-7D00AF90D492}">
      <dgm:prSet/>
      <dgm:spPr/>
      <dgm:t>
        <a:bodyPr/>
        <a:lstStyle/>
        <a:p>
          <a:endParaRPr lang="en-US"/>
        </a:p>
      </dgm:t>
    </dgm:pt>
    <dgm:pt modelId="{AEC79984-CB5A-49D9-90D6-65EEBF8B2222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ATGATG</a:t>
          </a:r>
          <a:endParaRPr lang="en-US" dirty="0"/>
        </a:p>
      </dgm:t>
    </dgm:pt>
    <dgm:pt modelId="{05B6FB03-D818-4B01-AF0A-EB63543FBE90}" type="parTrans" cxnId="{E18E5828-9335-4F1C-B38A-0BC08581E833}">
      <dgm:prSet/>
      <dgm:spPr/>
      <dgm:t>
        <a:bodyPr/>
        <a:lstStyle/>
        <a:p>
          <a:endParaRPr lang="en-US"/>
        </a:p>
      </dgm:t>
    </dgm:pt>
    <dgm:pt modelId="{5D5849B0-9293-44E6-98D6-ADE8EF9B411F}" type="sibTrans" cxnId="{E18E5828-9335-4F1C-B38A-0BC08581E833}">
      <dgm:prSet/>
      <dgm:spPr/>
      <dgm:t>
        <a:bodyPr/>
        <a:lstStyle/>
        <a:p>
          <a:endParaRPr lang="en-US"/>
        </a:p>
      </dgm:t>
    </dgm:pt>
    <dgm:pt modelId="{BD424AD6-6B2A-46A0-A213-7C281E998D83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5.328</a:t>
          </a:r>
        </a:p>
      </dgm:t>
    </dgm:pt>
    <dgm:pt modelId="{4BC101A0-D879-443F-B089-3768C6BCA1CF}" type="parTrans" cxnId="{7790B5C1-E116-489C-A580-7E9655131233}">
      <dgm:prSet/>
      <dgm:spPr/>
      <dgm:t>
        <a:bodyPr/>
        <a:lstStyle/>
        <a:p>
          <a:endParaRPr lang="en-US"/>
        </a:p>
      </dgm:t>
    </dgm:pt>
    <dgm:pt modelId="{EA1D7A2C-C17E-4571-B312-AF87EE16776A}" type="sibTrans" cxnId="{7790B5C1-E116-489C-A580-7E9655131233}">
      <dgm:prSet/>
      <dgm:spPr/>
      <dgm:t>
        <a:bodyPr/>
        <a:lstStyle/>
        <a:p>
          <a:endParaRPr lang="en-US"/>
        </a:p>
      </dgm:t>
    </dgm:pt>
    <dgm:pt modelId="{A1B11C0B-DF06-4C7B-88FE-4E5CAB3D2288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CTCTCTA</a:t>
          </a:r>
          <a:endParaRPr lang="en-US" dirty="0"/>
        </a:p>
      </dgm:t>
    </dgm:pt>
    <dgm:pt modelId="{07CC816E-E353-45F6-ADA0-082E783AE217}" type="parTrans" cxnId="{FE96D90B-A90C-41D5-9810-6886D700DAE6}">
      <dgm:prSet/>
      <dgm:spPr/>
      <dgm:t>
        <a:bodyPr/>
        <a:lstStyle/>
        <a:p>
          <a:endParaRPr lang="en-US"/>
        </a:p>
      </dgm:t>
    </dgm:pt>
    <dgm:pt modelId="{C0504336-D361-45E5-B789-2A689C28DB9D}" type="sibTrans" cxnId="{FE96D90B-A90C-41D5-9810-6886D700DAE6}">
      <dgm:prSet/>
      <dgm:spPr/>
      <dgm:t>
        <a:bodyPr/>
        <a:lstStyle/>
        <a:p>
          <a:endParaRPr lang="en-US"/>
        </a:p>
      </dgm:t>
    </dgm:pt>
    <dgm:pt modelId="{6BC6E61D-6328-43D0-B693-9AF050423888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15.203</a:t>
          </a:r>
        </a:p>
      </dgm:t>
    </dgm:pt>
    <dgm:pt modelId="{A146A9E5-D409-4C1D-95A8-23ECF42E2264}" type="parTrans" cxnId="{C0885736-32FB-4A4C-9951-5CDD66D5A665}">
      <dgm:prSet/>
      <dgm:spPr/>
      <dgm:t>
        <a:bodyPr/>
        <a:lstStyle/>
        <a:p>
          <a:endParaRPr lang="en-US"/>
        </a:p>
      </dgm:t>
    </dgm:pt>
    <dgm:pt modelId="{407CC160-A1C7-4E51-A101-5AC232797A2D}" type="sibTrans" cxnId="{C0885736-32FB-4A4C-9951-5CDD66D5A665}">
      <dgm:prSet/>
      <dgm:spPr/>
      <dgm:t>
        <a:bodyPr/>
        <a:lstStyle/>
        <a:p>
          <a:endParaRPr lang="en-US"/>
        </a:p>
      </dgm:t>
    </dgm:pt>
    <dgm:pt modelId="{E16A6A35-C9C2-4B55-8A52-0893D68B72C5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TCACTACTCTCA</a:t>
          </a:r>
          <a:endParaRPr lang="en-US" dirty="0"/>
        </a:p>
      </dgm:t>
    </dgm:pt>
    <dgm:pt modelId="{49FDA395-F262-4EA9-A2A4-51625BCF6926}" type="parTrans" cxnId="{D1CDA471-E138-40DC-BA24-C43AC160A4C6}">
      <dgm:prSet/>
      <dgm:spPr/>
      <dgm:t>
        <a:bodyPr/>
        <a:lstStyle/>
        <a:p>
          <a:endParaRPr lang="en-US"/>
        </a:p>
      </dgm:t>
    </dgm:pt>
    <dgm:pt modelId="{A59DC118-4CF3-4D3C-8280-AA36D6109589}" type="sibTrans" cxnId="{D1CDA471-E138-40DC-BA24-C43AC160A4C6}">
      <dgm:prSet/>
      <dgm:spPr/>
      <dgm:t>
        <a:bodyPr/>
        <a:lstStyle/>
        <a:p>
          <a:endParaRPr lang="en-US"/>
        </a:p>
      </dgm:t>
    </dgm:pt>
    <dgm:pt modelId="{15E50676-0893-41C7-9C94-EB6A27D69F6A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10.8</a:t>
          </a:r>
        </a:p>
      </dgm:t>
    </dgm:pt>
    <dgm:pt modelId="{0CB110AD-9B30-4FB4-A72B-1FA9860A6A98}" type="parTrans" cxnId="{548127DF-45E3-4B29-94A1-281855F5EE54}">
      <dgm:prSet/>
      <dgm:spPr/>
      <dgm:t>
        <a:bodyPr/>
        <a:lstStyle/>
        <a:p>
          <a:endParaRPr lang="en-US"/>
        </a:p>
      </dgm:t>
    </dgm:pt>
    <dgm:pt modelId="{DA4C2216-8AD2-4C53-B2FB-7BBA7CA11F87}" type="sibTrans" cxnId="{548127DF-45E3-4B29-94A1-281855F5EE54}">
      <dgm:prSet/>
      <dgm:spPr/>
      <dgm:t>
        <a:bodyPr/>
        <a:lstStyle/>
        <a:p>
          <a:endParaRPr lang="en-US"/>
        </a:p>
      </dgm:t>
    </dgm:pt>
    <dgm:pt modelId="{B46EA63F-D1F8-41B6-9CF4-3F4B82257878}">
      <dgm:prSet/>
      <dgm:spPr/>
      <dgm:t>
        <a:bodyPr/>
        <a:lstStyle/>
        <a:p>
          <a:r>
            <a:rPr lang="en-US" dirty="0"/>
            <a:t>Memory usage [</a:t>
          </a:r>
          <a:r>
            <a:rPr lang="en-US" i="1" dirty="0"/>
            <a:t>MB</a:t>
          </a:r>
          <a:r>
            <a:rPr lang="en-US" dirty="0"/>
            <a:t>]: 5685.00</a:t>
          </a:r>
        </a:p>
      </dgm:t>
    </dgm:pt>
    <dgm:pt modelId="{038A790A-80A7-4483-9EC3-1D442FFE2141}" type="parTrans" cxnId="{E7E58C9D-AB2C-4F48-81DB-A25BAB41E73B}">
      <dgm:prSet/>
      <dgm:spPr/>
      <dgm:t>
        <a:bodyPr/>
        <a:lstStyle/>
        <a:p>
          <a:endParaRPr lang="en-US"/>
        </a:p>
      </dgm:t>
    </dgm:pt>
    <dgm:pt modelId="{45E8D768-F06F-44C7-8BC0-DD1180A306E7}" type="sibTrans" cxnId="{E7E58C9D-AB2C-4F48-81DB-A25BAB41E73B}">
      <dgm:prSet/>
      <dgm:spPr/>
      <dgm:t>
        <a:bodyPr/>
        <a:lstStyle/>
        <a:p>
          <a:endParaRPr lang="en-US"/>
        </a:p>
      </dgm:t>
    </dgm:pt>
    <dgm:pt modelId="{5DF2C75F-883A-4496-AD8C-ED5790273077}">
      <dgm:prSet/>
      <dgm:spPr/>
      <dgm:t>
        <a:bodyPr/>
        <a:lstStyle/>
        <a:p>
          <a:r>
            <a:rPr lang="en-US"/>
            <a:t>Optimized code performance</a:t>
          </a:r>
        </a:p>
      </dgm:t>
    </dgm:pt>
    <dgm:pt modelId="{FA8584B1-DE93-4C8B-9F73-A5C9644D175B}" type="parTrans" cxnId="{C159194D-A608-41BE-9568-A9D2746517A3}">
      <dgm:prSet/>
      <dgm:spPr/>
      <dgm:t>
        <a:bodyPr/>
        <a:lstStyle/>
        <a:p>
          <a:endParaRPr lang="en-US"/>
        </a:p>
      </dgm:t>
    </dgm:pt>
    <dgm:pt modelId="{DEB07AA0-B3C2-4480-ABE1-FA568A843CAA}" type="sibTrans" cxnId="{C159194D-A608-41BE-9568-A9D2746517A3}">
      <dgm:prSet/>
      <dgm:spPr/>
      <dgm:t>
        <a:bodyPr/>
        <a:lstStyle/>
        <a:p>
          <a:endParaRPr lang="en-US"/>
        </a:p>
      </dgm:t>
    </dgm:pt>
    <dgm:pt modelId="{80AE3B0F-23ED-4960-B140-B5B48E3D6DB6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ATGATG</a:t>
          </a:r>
          <a:endParaRPr lang="en-US" dirty="0"/>
        </a:p>
      </dgm:t>
    </dgm:pt>
    <dgm:pt modelId="{DA7AC92E-BE54-4087-830B-8EF589503EB3}" type="parTrans" cxnId="{C574FE66-8EB2-4844-8A4A-ADF27C1E4DB8}">
      <dgm:prSet/>
      <dgm:spPr/>
      <dgm:t>
        <a:bodyPr/>
        <a:lstStyle/>
        <a:p>
          <a:endParaRPr lang="en-US"/>
        </a:p>
      </dgm:t>
    </dgm:pt>
    <dgm:pt modelId="{525CA6C3-2125-4433-9D73-723B4906E7EF}" type="sibTrans" cxnId="{C574FE66-8EB2-4844-8A4A-ADF27C1E4DB8}">
      <dgm:prSet/>
      <dgm:spPr/>
      <dgm:t>
        <a:bodyPr/>
        <a:lstStyle/>
        <a:p>
          <a:endParaRPr lang="en-US"/>
        </a:p>
      </dgm:t>
    </dgm:pt>
    <dgm:pt modelId="{A756062B-06E2-4831-8CD5-B8BED0547E6B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4.203</a:t>
          </a:r>
        </a:p>
      </dgm:t>
    </dgm:pt>
    <dgm:pt modelId="{871F7A80-59E6-4A26-A1B1-B31545F14707}" type="parTrans" cxnId="{D91A9572-A126-49C6-84C5-33DA694FA2D9}">
      <dgm:prSet/>
      <dgm:spPr/>
      <dgm:t>
        <a:bodyPr/>
        <a:lstStyle/>
        <a:p>
          <a:endParaRPr lang="en-US"/>
        </a:p>
      </dgm:t>
    </dgm:pt>
    <dgm:pt modelId="{D89FECB7-15A6-496D-B3B9-E2D893D69996}" type="sibTrans" cxnId="{D91A9572-A126-49C6-84C5-33DA694FA2D9}">
      <dgm:prSet/>
      <dgm:spPr/>
      <dgm:t>
        <a:bodyPr/>
        <a:lstStyle/>
        <a:p>
          <a:endParaRPr lang="en-US"/>
        </a:p>
      </dgm:t>
    </dgm:pt>
    <dgm:pt modelId="{16B75BFE-0E97-4E5A-A5F7-5F902C100099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CTCTCTA</a:t>
          </a:r>
          <a:endParaRPr lang="en-US" dirty="0"/>
        </a:p>
      </dgm:t>
    </dgm:pt>
    <dgm:pt modelId="{520B4754-7884-44EE-891A-FB3EAFB868B7}" type="parTrans" cxnId="{E7737830-A196-409C-AE9F-BC8284032DE4}">
      <dgm:prSet/>
      <dgm:spPr/>
      <dgm:t>
        <a:bodyPr/>
        <a:lstStyle/>
        <a:p>
          <a:endParaRPr lang="en-US"/>
        </a:p>
      </dgm:t>
    </dgm:pt>
    <dgm:pt modelId="{BA02DB3C-B01D-410C-B04F-6AA3C24466A8}" type="sibTrans" cxnId="{E7737830-A196-409C-AE9F-BC8284032DE4}">
      <dgm:prSet/>
      <dgm:spPr/>
      <dgm:t>
        <a:bodyPr/>
        <a:lstStyle/>
        <a:p>
          <a:endParaRPr lang="en-US"/>
        </a:p>
      </dgm:t>
    </dgm:pt>
    <dgm:pt modelId="{FAAE5B2A-EDD1-4883-B86E-6C2F710AD7EA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3.969</a:t>
          </a:r>
        </a:p>
      </dgm:t>
    </dgm:pt>
    <dgm:pt modelId="{10F4E5FB-D3C8-4CE9-A6FF-47FB25236662}" type="parTrans" cxnId="{19530A40-BCEE-4101-9773-10A9AD2C5A55}">
      <dgm:prSet/>
      <dgm:spPr/>
      <dgm:t>
        <a:bodyPr/>
        <a:lstStyle/>
        <a:p>
          <a:endParaRPr lang="en-US"/>
        </a:p>
      </dgm:t>
    </dgm:pt>
    <dgm:pt modelId="{9C04A7C2-0A06-4DE0-AF77-E8D580E91288}" type="sibTrans" cxnId="{19530A40-BCEE-4101-9773-10A9AD2C5A55}">
      <dgm:prSet/>
      <dgm:spPr/>
      <dgm:t>
        <a:bodyPr/>
        <a:lstStyle/>
        <a:p>
          <a:endParaRPr lang="en-US"/>
        </a:p>
      </dgm:t>
    </dgm:pt>
    <dgm:pt modelId="{E495105C-F95E-4186-BC65-1EEDEBE23275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TCACTACTCTCA</a:t>
          </a:r>
          <a:endParaRPr lang="en-US" dirty="0"/>
        </a:p>
      </dgm:t>
    </dgm:pt>
    <dgm:pt modelId="{78E42BE3-F2FE-4467-B4C4-09787B715B3C}" type="parTrans" cxnId="{AB574DDC-281E-4198-BF11-1A06AC056C57}">
      <dgm:prSet/>
      <dgm:spPr/>
      <dgm:t>
        <a:bodyPr/>
        <a:lstStyle/>
        <a:p>
          <a:endParaRPr lang="en-US"/>
        </a:p>
      </dgm:t>
    </dgm:pt>
    <dgm:pt modelId="{B928CCC8-FE88-42B2-B532-0DC094BBFDD7}" type="sibTrans" cxnId="{AB574DDC-281E-4198-BF11-1A06AC056C57}">
      <dgm:prSet/>
      <dgm:spPr/>
      <dgm:t>
        <a:bodyPr/>
        <a:lstStyle/>
        <a:p>
          <a:endParaRPr lang="en-US"/>
        </a:p>
      </dgm:t>
    </dgm:pt>
    <dgm:pt modelId="{3D5F8C7D-D616-41C5-9D07-06D4B0F67B76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0.0</a:t>
          </a:r>
        </a:p>
      </dgm:t>
    </dgm:pt>
    <dgm:pt modelId="{64FEA969-08F3-48EF-B999-3E470B56CA56}" type="parTrans" cxnId="{51C16032-53D7-4BB0-9133-AFA16DC13BBF}">
      <dgm:prSet/>
      <dgm:spPr/>
      <dgm:t>
        <a:bodyPr/>
        <a:lstStyle/>
        <a:p>
          <a:endParaRPr lang="en-US"/>
        </a:p>
      </dgm:t>
    </dgm:pt>
    <dgm:pt modelId="{DFF602BA-0310-4C9D-979E-AF631710D4F5}" type="sibTrans" cxnId="{51C16032-53D7-4BB0-9133-AFA16DC13BBF}">
      <dgm:prSet/>
      <dgm:spPr/>
      <dgm:t>
        <a:bodyPr/>
        <a:lstStyle/>
        <a:p>
          <a:endParaRPr lang="en-US"/>
        </a:p>
      </dgm:t>
    </dgm:pt>
    <dgm:pt modelId="{A041AD4D-8BF7-4800-A7D3-96503B16A123}">
      <dgm:prSet/>
      <dgm:spPr/>
      <dgm:t>
        <a:bodyPr/>
        <a:lstStyle/>
        <a:p>
          <a:r>
            <a:rPr lang="en-US" dirty="0"/>
            <a:t>Memory usage [</a:t>
          </a:r>
          <a:r>
            <a:rPr lang="en-US" i="1" dirty="0"/>
            <a:t>MB</a:t>
          </a:r>
          <a:r>
            <a:rPr lang="en-US" dirty="0"/>
            <a:t>]: 522.26</a:t>
          </a:r>
        </a:p>
      </dgm:t>
    </dgm:pt>
    <dgm:pt modelId="{EED6BF83-B4D3-46B9-B97A-0B9B2C25157E}" type="parTrans" cxnId="{D0626750-8F84-41C0-943E-4FD60BB8E79A}">
      <dgm:prSet/>
      <dgm:spPr/>
      <dgm:t>
        <a:bodyPr/>
        <a:lstStyle/>
        <a:p>
          <a:endParaRPr lang="en-US"/>
        </a:p>
      </dgm:t>
    </dgm:pt>
    <dgm:pt modelId="{FA59CF92-A645-4420-927B-459154236843}" type="sibTrans" cxnId="{D0626750-8F84-41C0-943E-4FD60BB8E79A}">
      <dgm:prSet/>
      <dgm:spPr/>
      <dgm:t>
        <a:bodyPr/>
        <a:lstStyle/>
        <a:p>
          <a:endParaRPr lang="en-US"/>
        </a:p>
      </dgm:t>
    </dgm:pt>
    <dgm:pt modelId="{D446C72D-F9DE-4FB9-ADE5-CEBBFDF2CB49}" type="pres">
      <dgm:prSet presAssocID="{711AB39C-7A5B-4B6E-969C-1E0DF988614F}" presName="Name0" presStyleCnt="0">
        <dgm:presLayoutVars>
          <dgm:dir/>
          <dgm:animLvl val="lvl"/>
          <dgm:resizeHandles val="exact"/>
        </dgm:presLayoutVars>
      </dgm:prSet>
      <dgm:spPr/>
    </dgm:pt>
    <dgm:pt modelId="{76B088DC-E13F-4006-AAA7-71BBD06234C0}" type="pres">
      <dgm:prSet presAssocID="{3A0B867C-DE26-4277-BD95-4194AE98DD69}" presName="composite" presStyleCnt="0"/>
      <dgm:spPr/>
    </dgm:pt>
    <dgm:pt modelId="{863E32CD-49B8-40C2-98A0-3A6A0BF7BE70}" type="pres">
      <dgm:prSet presAssocID="{3A0B867C-DE26-4277-BD95-4194AE98DD6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80AF4A4-FDFE-4EA9-8D42-164DD80D0024}" type="pres">
      <dgm:prSet presAssocID="{3A0B867C-DE26-4277-BD95-4194AE98DD69}" presName="desTx" presStyleLbl="alignAccFollowNode1" presStyleIdx="0" presStyleCnt="2">
        <dgm:presLayoutVars>
          <dgm:bulletEnabled val="1"/>
        </dgm:presLayoutVars>
      </dgm:prSet>
      <dgm:spPr/>
    </dgm:pt>
    <dgm:pt modelId="{4EC5EDF5-AB0D-47A5-BB83-31207E4C4592}" type="pres">
      <dgm:prSet presAssocID="{8645D023-8138-4B35-938F-E768836B1A9B}" presName="space" presStyleCnt="0"/>
      <dgm:spPr/>
    </dgm:pt>
    <dgm:pt modelId="{93E9A376-212D-4250-8262-9531DA7393B5}" type="pres">
      <dgm:prSet presAssocID="{5DF2C75F-883A-4496-AD8C-ED5790273077}" presName="composite" presStyleCnt="0"/>
      <dgm:spPr/>
    </dgm:pt>
    <dgm:pt modelId="{78A71D64-5064-4E03-BF4A-B6C218769E1D}" type="pres">
      <dgm:prSet presAssocID="{5DF2C75F-883A-4496-AD8C-ED579027307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D5DBD13-7047-4D09-9A4E-7781DF6C971E}" type="pres">
      <dgm:prSet presAssocID="{5DF2C75F-883A-4496-AD8C-ED579027307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3F21E07-F9BF-48B4-B236-BF68BD7683C6}" type="presOf" srcId="{BD424AD6-6B2A-46A0-A213-7C281E998D83}" destId="{E80AF4A4-FDFE-4EA9-8D42-164DD80D0024}" srcOrd="0" destOrd="1" presId="urn:microsoft.com/office/officeart/2005/8/layout/hList1"/>
    <dgm:cxn modelId="{FE96D90B-A90C-41D5-9810-6886D700DAE6}" srcId="{3A0B867C-DE26-4277-BD95-4194AE98DD69}" destId="{A1B11C0B-DF06-4C7B-88FE-4E5CAB3D2288}" srcOrd="1" destOrd="0" parTransId="{07CC816E-E353-45F6-ADA0-082E783AE217}" sibTransId="{C0504336-D361-45E5-B789-2A689C28DB9D}"/>
    <dgm:cxn modelId="{77965910-4E5A-476B-98CD-DFFD616B4248}" type="presOf" srcId="{3D5F8C7D-D616-41C5-9D07-06D4B0F67B76}" destId="{BD5DBD13-7047-4D09-9A4E-7781DF6C971E}" srcOrd="0" destOrd="5" presId="urn:microsoft.com/office/officeart/2005/8/layout/hList1"/>
    <dgm:cxn modelId="{8F52FA11-D50D-447D-BD08-5F7FFC0561FB}" type="presOf" srcId="{15E50676-0893-41C7-9C94-EB6A27D69F6A}" destId="{E80AF4A4-FDFE-4EA9-8D42-164DD80D0024}" srcOrd="0" destOrd="5" presId="urn:microsoft.com/office/officeart/2005/8/layout/hList1"/>
    <dgm:cxn modelId="{3CE1BB14-F8C6-4502-9B14-023A5300EB8E}" type="presOf" srcId="{3A0B867C-DE26-4277-BD95-4194AE98DD69}" destId="{863E32CD-49B8-40C2-98A0-3A6A0BF7BE70}" srcOrd="0" destOrd="0" presId="urn:microsoft.com/office/officeart/2005/8/layout/hList1"/>
    <dgm:cxn modelId="{B70CC61D-260D-4C90-BA42-E0BBE378E8E9}" type="presOf" srcId="{A756062B-06E2-4831-8CD5-B8BED0547E6B}" destId="{BD5DBD13-7047-4D09-9A4E-7781DF6C971E}" srcOrd="0" destOrd="1" presId="urn:microsoft.com/office/officeart/2005/8/layout/hList1"/>
    <dgm:cxn modelId="{E18E5828-9335-4F1C-B38A-0BC08581E833}" srcId="{3A0B867C-DE26-4277-BD95-4194AE98DD69}" destId="{AEC79984-CB5A-49D9-90D6-65EEBF8B2222}" srcOrd="0" destOrd="0" parTransId="{05B6FB03-D818-4B01-AF0A-EB63543FBE90}" sibTransId="{5D5849B0-9293-44E6-98D6-ADE8EF9B411F}"/>
    <dgm:cxn modelId="{E7737830-A196-409C-AE9F-BC8284032DE4}" srcId="{5DF2C75F-883A-4496-AD8C-ED5790273077}" destId="{16B75BFE-0E97-4E5A-A5F7-5F902C100099}" srcOrd="1" destOrd="0" parTransId="{520B4754-7884-44EE-891A-FB3EAFB868B7}" sibTransId="{BA02DB3C-B01D-410C-B04F-6AA3C24466A8}"/>
    <dgm:cxn modelId="{51C16032-53D7-4BB0-9133-AFA16DC13BBF}" srcId="{E495105C-F95E-4186-BC65-1EEDEBE23275}" destId="{3D5F8C7D-D616-41C5-9D07-06D4B0F67B76}" srcOrd="0" destOrd="0" parTransId="{64FEA969-08F3-48EF-B999-3E470B56CA56}" sibTransId="{DFF602BA-0310-4C9D-979E-AF631710D4F5}"/>
    <dgm:cxn modelId="{C0885736-32FB-4A4C-9951-5CDD66D5A665}" srcId="{A1B11C0B-DF06-4C7B-88FE-4E5CAB3D2288}" destId="{6BC6E61D-6328-43D0-B693-9AF050423888}" srcOrd="0" destOrd="0" parTransId="{A146A9E5-D409-4C1D-95A8-23ECF42E2264}" sibTransId="{407CC160-A1C7-4E51-A101-5AC232797A2D}"/>
    <dgm:cxn modelId="{19530A40-BCEE-4101-9773-10A9AD2C5A55}" srcId="{16B75BFE-0E97-4E5A-A5F7-5F902C100099}" destId="{FAAE5B2A-EDD1-4883-B86E-6C2F710AD7EA}" srcOrd="0" destOrd="0" parTransId="{10F4E5FB-D3C8-4CE9-A6FF-47FB25236662}" sibTransId="{9C04A7C2-0A06-4DE0-AF77-E8D580E91288}"/>
    <dgm:cxn modelId="{17E0D65C-8B9F-4330-8F43-2528DB10706C}" type="presOf" srcId="{FAAE5B2A-EDD1-4883-B86E-6C2F710AD7EA}" destId="{BD5DBD13-7047-4D09-9A4E-7781DF6C971E}" srcOrd="0" destOrd="3" presId="urn:microsoft.com/office/officeart/2005/8/layout/hList1"/>
    <dgm:cxn modelId="{C574FE66-8EB2-4844-8A4A-ADF27C1E4DB8}" srcId="{5DF2C75F-883A-4496-AD8C-ED5790273077}" destId="{80AE3B0F-23ED-4960-B140-B5B48E3D6DB6}" srcOrd="0" destOrd="0" parTransId="{DA7AC92E-BE54-4087-830B-8EF589503EB3}" sibTransId="{525CA6C3-2125-4433-9D73-723B4906E7EF}"/>
    <dgm:cxn modelId="{122DBC67-A6AA-4689-9A71-C43E0B4E9D3D}" type="presOf" srcId="{A041AD4D-8BF7-4800-A7D3-96503B16A123}" destId="{BD5DBD13-7047-4D09-9A4E-7781DF6C971E}" srcOrd="0" destOrd="6" presId="urn:microsoft.com/office/officeart/2005/8/layout/hList1"/>
    <dgm:cxn modelId="{5BD42749-D6CA-44C0-AF29-E5C35C072498}" type="presOf" srcId="{6BC6E61D-6328-43D0-B693-9AF050423888}" destId="{E80AF4A4-FDFE-4EA9-8D42-164DD80D0024}" srcOrd="0" destOrd="3" presId="urn:microsoft.com/office/officeart/2005/8/layout/hList1"/>
    <dgm:cxn modelId="{C159194D-A608-41BE-9568-A9D2746517A3}" srcId="{711AB39C-7A5B-4B6E-969C-1E0DF988614F}" destId="{5DF2C75F-883A-4496-AD8C-ED5790273077}" srcOrd="1" destOrd="0" parTransId="{FA8584B1-DE93-4C8B-9F73-A5C9644D175B}" sibTransId="{DEB07AA0-B3C2-4480-ABE1-FA568A843CAA}"/>
    <dgm:cxn modelId="{D0626750-8F84-41C0-943E-4FD60BB8E79A}" srcId="{5DF2C75F-883A-4496-AD8C-ED5790273077}" destId="{A041AD4D-8BF7-4800-A7D3-96503B16A123}" srcOrd="3" destOrd="0" parTransId="{EED6BF83-B4D3-46B9-B97A-0B9B2C25157E}" sibTransId="{FA59CF92-A645-4420-927B-459154236843}"/>
    <dgm:cxn modelId="{D1CDA471-E138-40DC-BA24-C43AC160A4C6}" srcId="{3A0B867C-DE26-4277-BD95-4194AE98DD69}" destId="{E16A6A35-C9C2-4B55-8A52-0893D68B72C5}" srcOrd="2" destOrd="0" parTransId="{49FDA395-F262-4EA9-A2A4-51625BCF6926}" sibTransId="{A59DC118-4CF3-4D3C-8280-AA36D6109589}"/>
    <dgm:cxn modelId="{D91A9572-A126-49C6-84C5-33DA694FA2D9}" srcId="{80AE3B0F-23ED-4960-B140-B5B48E3D6DB6}" destId="{A756062B-06E2-4831-8CD5-B8BED0547E6B}" srcOrd="0" destOrd="0" parTransId="{871F7A80-59E6-4A26-A1B1-B31545F14707}" sibTransId="{D89FECB7-15A6-496D-B3B9-E2D893D69996}"/>
    <dgm:cxn modelId="{D1A2FC54-D3E2-47C3-998E-E7E63906D7E2}" type="presOf" srcId="{16B75BFE-0E97-4E5A-A5F7-5F902C100099}" destId="{BD5DBD13-7047-4D09-9A4E-7781DF6C971E}" srcOrd="0" destOrd="2" presId="urn:microsoft.com/office/officeart/2005/8/layout/hList1"/>
    <dgm:cxn modelId="{A90E5387-014A-409E-B64F-E0432875E7D8}" type="presOf" srcId="{5DF2C75F-883A-4496-AD8C-ED5790273077}" destId="{78A71D64-5064-4E03-BF4A-B6C218769E1D}" srcOrd="0" destOrd="0" presId="urn:microsoft.com/office/officeart/2005/8/layout/hList1"/>
    <dgm:cxn modelId="{375D4A8E-EA6F-493D-B961-CB2DA9065F90}" type="presOf" srcId="{E16A6A35-C9C2-4B55-8A52-0893D68B72C5}" destId="{E80AF4A4-FDFE-4EA9-8D42-164DD80D0024}" srcOrd="0" destOrd="4" presId="urn:microsoft.com/office/officeart/2005/8/layout/hList1"/>
    <dgm:cxn modelId="{121C1898-BB1F-446C-8881-F2BE2A78EFBD}" type="presOf" srcId="{B46EA63F-D1F8-41B6-9CF4-3F4B82257878}" destId="{E80AF4A4-FDFE-4EA9-8D42-164DD80D0024}" srcOrd="0" destOrd="6" presId="urn:microsoft.com/office/officeart/2005/8/layout/hList1"/>
    <dgm:cxn modelId="{E7E58C9D-AB2C-4F48-81DB-A25BAB41E73B}" srcId="{3A0B867C-DE26-4277-BD95-4194AE98DD69}" destId="{B46EA63F-D1F8-41B6-9CF4-3F4B82257878}" srcOrd="3" destOrd="0" parTransId="{038A790A-80A7-4483-9EC3-1D442FFE2141}" sibTransId="{45E8D768-F06F-44C7-8BC0-DD1180A306E7}"/>
    <dgm:cxn modelId="{2F53889F-9455-4CD0-9FD1-8312262F06E6}" type="presOf" srcId="{80AE3B0F-23ED-4960-B140-B5B48E3D6DB6}" destId="{BD5DBD13-7047-4D09-9A4E-7781DF6C971E}" srcOrd="0" destOrd="0" presId="urn:microsoft.com/office/officeart/2005/8/layout/hList1"/>
    <dgm:cxn modelId="{9DA3D1A2-8831-4E70-9DC6-7D00AF90D492}" srcId="{711AB39C-7A5B-4B6E-969C-1E0DF988614F}" destId="{3A0B867C-DE26-4277-BD95-4194AE98DD69}" srcOrd="0" destOrd="0" parTransId="{152394FA-2263-4E32-8816-B3531E72B4B1}" sibTransId="{8645D023-8138-4B35-938F-E768836B1A9B}"/>
    <dgm:cxn modelId="{40021EBC-5B20-4A96-9E7D-21A59C588670}" type="presOf" srcId="{E495105C-F95E-4186-BC65-1EEDEBE23275}" destId="{BD5DBD13-7047-4D09-9A4E-7781DF6C971E}" srcOrd="0" destOrd="4" presId="urn:microsoft.com/office/officeart/2005/8/layout/hList1"/>
    <dgm:cxn modelId="{7790B5C1-E116-489C-A580-7E9655131233}" srcId="{AEC79984-CB5A-49D9-90D6-65EEBF8B2222}" destId="{BD424AD6-6B2A-46A0-A213-7C281E998D83}" srcOrd="0" destOrd="0" parTransId="{4BC101A0-D879-443F-B089-3768C6BCA1CF}" sibTransId="{EA1D7A2C-C17E-4571-B312-AF87EE16776A}"/>
    <dgm:cxn modelId="{BA47C0C1-4316-40DC-8144-35E6B20508E8}" type="presOf" srcId="{A1B11C0B-DF06-4C7B-88FE-4E5CAB3D2288}" destId="{E80AF4A4-FDFE-4EA9-8D42-164DD80D0024}" srcOrd="0" destOrd="2" presId="urn:microsoft.com/office/officeart/2005/8/layout/hList1"/>
    <dgm:cxn modelId="{42D7E2D7-F84C-4701-AE41-E443E12DF3C8}" type="presOf" srcId="{711AB39C-7A5B-4B6E-969C-1E0DF988614F}" destId="{D446C72D-F9DE-4FB9-ADE5-CEBBFDF2CB49}" srcOrd="0" destOrd="0" presId="urn:microsoft.com/office/officeart/2005/8/layout/hList1"/>
    <dgm:cxn modelId="{AB574DDC-281E-4198-BF11-1A06AC056C57}" srcId="{5DF2C75F-883A-4496-AD8C-ED5790273077}" destId="{E495105C-F95E-4186-BC65-1EEDEBE23275}" srcOrd="2" destOrd="0" parTransId="{78E42BE3-F2FE-4467-B4C4-09787B715B3C}" sibTransId="{B928CCC8-FE88-42B2-B532-0DC094BBFDD7}"/>
    <dgm:cxn modelId="{548127DF-45E3-4B29-94A1-281855F5EE54}" srcId="{E16A6A35-C9C2-4B55-8A52-0893D68B72C5}" destId="{15E50676-0893-41C7-9C94-EB6A27D69F6A}" srcOrd="0" destOrd="0" parTransId="{0CB110AD-9B30-4FB4-A72B-1FA9860A6A98}" sibTransId="{DA4C2216-8AD2-4C53-B2FB-7BBA7CA11F87}"/>
    <dgm:cxn modelId="{68543EF9-BC08-4F92-BDB4-E1FF47B1F0D5}" type="presOf" srcId="{AEC79984-CB5A-49D9-90D6-65EEBF8B2222}" destId="{E80AF4A4-FDFE-4EA9-8D42-164DD80D0024}" srcOrd="0" destOrd="0" presId="urn:microsoft.com/office/officeart/2005/8/layout/hList1"/>
    <dgm:cxn modelId="{AC7EB090-508F-45BB-BDE4-2DC05B02EF2E}" type="presParOf" srcId="{D446C72D-F9DE-4FB9-ADE5-CEBBFDF2CB49}" destId="{76B088DC-E13F-4006-AAA7-71BBD06234C0}" srcOrd="0" destOrd="0" presId="urn:microsoft.com/office/officeart/2005/8/layout/hList1"/>
    <dgm:cxn modelId="{D65B9A45-809D-40B3-BD18-3522126F9E6A}" type="presParOf" srcId="{76B088DC-E13F-4006-AAA7-71BBD06234C0}" destId="{863E32CD-49B8-40C2-98A0-3A6A0BF7BE70}" srcOrd="0" destOrd="0" presId="urn:microsoft.com/office/officeart/2005/8/layout/hList1"/>
    <dgm:cxn modelId="{5AE6576C-D153-46CF-A978-CF21722331E7}" type="presParOf" srcId="{76B088DC-E13F-4006-AAA7-71BBD06234C0}" destId="{E80AF4A4-FDFE-4EA9-8D42-164DD80D0024}" srcOrd="1" destOrd="0" presId="urn:microsoft.com/office/officeart/2005/8/layout/hList1"/>
    <dgm:cxn modelId="{089BBF2B-1423-422D-97D5-A3E5807C00AC}" type="presParOf" srcId="{D446C72D-F9DE-4FB9-ADE5-CEBBFDF2CB49}" destId="{4EC5EDF5-AB0D-47A5-BB83-31207E4C4592}" srcOrd="1" destOrd="0" presId="urn:microsoft.com/office/officeart/2005/8/layout/hList1"/>
    <dgm:cxn modelId="{2592F8F4-33D9-437F-8295-DB66D15CBC20}" type="presParOf" srcId="{D446C72D-F9DE-4FB9-ADE5-CEBBFDF2CB49}" destId="{93E9A376-212D-4250-8262-9531DA7393B5}" srcOrd="2" destOrd="0" presId="urn:microsoft.com/office/officeart/2005/8/layout/hList1"/>
    <dgm:cxn modelId="{070CEB8A-70BC-410F-9395-88EDF52EDE58}" type="presParOf" srcId="{93E9A376-212D-4250-8262-9531DA7393B5}" destId="{78A71D64-5064-4E03-BF4A-B6C218769E1D}" srcOrd="0" destOrd="0" presId="urn:microsoft.com/office/officeart/2005/8/layout/hList1"/>
    <dgm:cxn modelId="{B19BAD18-F2A7-45FB-AF20-2BEBC7A03929}" type="presParOf" srcId="{93E9A376-212D-4250-8262-9531DA7393B5}" destId="{BD5DBD13-7047-4D09-9A4E-7781DF6C97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1AB39C-7A5B-4B6E-969C-1E0DF988614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0B867C-DE26-4277-BD95-4194AE98DD69}">
      <dgm:prSet/>
      <dgm:spPr/>
      <dgm:t>
        <a:bodyPr/>
        <a:lstStyle/>
        <a:p>
          <a:r>
            <a:rPr lang="en-US"/>
            <a:t>Original code performance</a:t>
          </a:r>
        </a:p>
      </dgm:t>
    </dgm:pt>
    <dgm:pt modelId="{152394FA-2263-4E32-8816-B3531E72B4B1}" type="parTrans" cxnId="{9DA3D1A2-8831-4E70-9DC6-7D00AF90D492}">
      <dgm:prSet/>
      <dgm:spPr/>
      <dgm:t>
        <a:bodyPr/>
        <a:lstStyle/>
        <a:p>
          <a:endParaRPr lang="en-US"/>
        </a:p>
      </dgm:t>
    </dgm:pt>
    <dgm:pt modelId="{8645D023-8138-4B35-938F-E768836B1A9B}" type="sibTrans" cxnId="{9DA3D1A2-8831-4E70-9DC6-7D00AF90D492}">
      <dgm:prSet/>
      <dgm:spPr/>
      <dgm:t>
        <a:bodyPr/>
        <a:lstStyle/>
        <a:p>
          <a:endParaRPr lang="en-US"/>
        </a:p>
      </dgm:t>
    </dgm:pt>
    <dgm:pt modelId="{AEC79984-CB5A-49D9-90D6-65EEBF8B2222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CCAAAGA</a:t>
          </a:r>
          <a:endParaRPr lang="en-US" dirty="0"/>
        </a:p>
      </dgm:t>
    </dgm:pt>
    <dgm:pt modelId="{05B6FB03-D818-4B01-AF0A-EB63543FBE90}" type="parTrans" cxnId="{E18E5828-9335-4F1C-B38A-0BC08581E833}">
      <dgm:prSet/>
      <dgm:spPr/>
      <dgm:t>
        <a:bodyPr/>
        <a:lstStyle/>
        <a:p>
          <a:endParaRPr lang="en-US"/>
        </a:p>
      </dgm:t>
    </dgm:pt>
    <dgm:pt modelId="{5D5849B0-9293-44E6-98D6-ADE8EF9B411F}" type="sibTrans" cxnId="{E18E5828-9335-4F1C-B38A-0BC08581E833}">
      <dgm:prSet/>
      <dgm:spPr/>
      <dgm:t>
        <a:bodyPr/>
        <a:lstStyle/>
        <a:p>
          <a:endParaRPr lang="en-US"/>
        </a:p>
      </dgm:t>
    </dgm:pt>
    <dgm:pt modelId="{BD424AD6-6B2A-46A0-A213-7C281E998D83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1.234</a:t>
          </a:r>
        </a:p>
      </dgm:t>
    </dgm:pt>
    <dgm:pt modelId="{4BC101A0-D879-443F-B089-3768C6BCA1CF}" type="parTrans" cxnId="{7790B5C1-E116-489C-A580-7E9655131233}">
      <dgm:prSet/>
      <dgm:spPr/>
      <dgm:t>
        <a:bodyPr/>
        <a:lstStyle/>
        <a:p>
          <a:endParaRPr lang="en-US"/>
        </a:p>
      </dgm:t>
    </dgm:pt>
    <dgm:pt modelId="{EA1D7A2C-C17E-4571-B312-AF87EE16776A}" type="sibTrans" cxnId="{7790B5C1-E116-489C-A580-7E9655131233}">
      <dgm:prSet/>
      <dgm:spPr/>
      <dgm:t>
        <a:bodyPr/>
        <a:lstStyle/>
        <a:p>
          <a:endParaRPr lang="en-US"/>
        </a:p>
      </dgm:t>
    </dgm:pt>
    <dgm:pt modelId="{A1B11C0B-DF06-4C7B-88FE-4E5CAB3D2288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TACATTT</a:t>
          </a:r>
          <a:endParaRPr lang="en-US" dirty="0"/>
        </a:p>
      </dgm:t>
    </dgm:pt>
    <dgm:pt modelId="{07CC816E-E353-45F6-ADA0-082E783AE217}" type="parTrans" cxnId="{FE96D90B-A90C-41D5-9810-6886D700DAE6}">
      <dgm:prSet/>
      <dgm:spPr/>
      <dgm:t>
        <a:bodyPr/>
        <a:lstStyle/>
        <a:p>
          <a:endParaRPr lang="en-US"/>
        </a:p>
      </dgm:t>
    </dgm:pt>
    <dgm:pt modelId="{C0504336-D361-45E5-B789-2A689C28DB9D}" type="sibTrans" cxnId="{FE96D90B-A90C-41D5-9810-6886D700DAE6}">
      <dgm:prSet/>
      <dgm:spPr/>
      <dgm:t>
        <a:bodyPr/>
        <a:lstStyle/>
        <a:p>
          <a:endParaRPr lang="en-US"/>
        </a:p>
      </dgm:t>
    </dgm:pt>
    <dgm:pt modelId="{6BC6E61D-6328-43D0-B693-9AF050423888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1.406</a:t>
          </a:r>
        </a:p>
      </dgm:t>
    </dgm:pt>
    <dgm:pt modelId="{A146A9E5-D409-4C1D-95A8-23ECF42E2264}" type="parTrans" cxnId="{C0885736-32FB-4A4C-9951-5CDD66D5A665}">
      <dgm:prSet/>
      <dgm:spPr/>
      <dgm:t>
        <a:bodyPr/>
        <a:lstStyle/>
        <a:p>
          <a:endParaRPr lang="en-US"/>
        </a:p>
      </dgm:t>
    </dgm:pt>
    <dgm:pt modelId="{407CC160-A1C7-4E51-A101-5AC232797A2D}" type="sibTrans" cxnId="{C0885736-32FB-4A4C-9951-5CDD66D5A665}">
      <dgm:prSet/>
      <dgm:spPr/>
      <dgm:t>
        <a:bodyPr/>
        <a:lstStyle/>
        <a:p>
          <a:endParaRPr lang="en-US"/>
        </a:p>
      </dgm:t>
    </dgm:pt>
    <dgm:pt modelId="{E16A6A35-C9C2-4B55-8A52-0893D68B72C5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AGGAAAAAT</a:t>
          </a:r>
          <a:endParaRPr lang="en-US" dirty="0"/>
        </a:p>
      </dgm:t>
    </dgm:pt>
    <dgm:pt modelId="{49FDA395-F262-4EA9-A2A4-51625BCF6926}" type="parTrans" cxnId="{D1CDA471-E138-40DC-BA24-C43AC160A4C6}">
      <dgm:prSet/>
      <dgm:spPr/>
      <dgm:t>
        <a:bodyPr/>
        <a:lstStyle/>
        <a:p>
          <a:endParaRPr lang="en-US"/>
        </a:p>
      </dgm:t>
    </dgm:pt>
    <dgm:pt modelId="{A59DC118-4CF3-4D3C-8280-AA36D6109589}" type="sibTrans" cxnId="{D1CDA471-E138-40DC-BA24-C43AC160A4C6}">
      <dgm:prSet/>
      <dgm:spPr/>
      <dgm:t>
        <a:bodyPr/>
        <a:lstStyle/>
        <a:p>
          <a:endParaRPr lang="en-US"/>
        </a:p>
      </dgm:t>
    </dgm:pt>
    <dgm:pt modelId="{15E50676-0893-41C7-9C94-EB6A27D69F6A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1.156</a:t>
          </a:r>
        </a:p>
      </dgm:t>
    </dgm:pt>
    <dgm:pt modelId="{0CB110AD-9B30-4FB4-A72B-1FA9860A6A98}" type="parTrans" cxnId="{548127DF-45E3-4B29-94A1-281855F5EE54}">
      <dgm:prSet/>
      <dgm:spPr/>
      <dgm:t>
        <a:bodyPr/>
        <a:lstStyle/>
        <a:p>
          <a:endParaRPr lang="en-US"/>
        </a:p>
      </dgm:t>
    </dgm:pt>
    <dgm:pt modelId="{DA4C2216-8AD2-4C53-B2FB-7BBA7CA11F87}" type="sibTrans" cxnId="{548127DF-45E3-4B29-94A1-281855F5EE54}">
      <dgm:prSet/>
      <dgm:spPr/>
      <dgm:t>
        <a:bodyPr/>
        <a:lstStyle/>
        <a:p>
          <a:endParaRPr lang="en-US"/>
        </a:p>
      </dgm:t>
    </dgm:pt>
    <dgm:pt modelId="{B46EA63F-D1F8-41B6-9CF4-3F4B82257878}">
      <dgm:prSet/>
      <dgm:spPr/>
      <dgm:t>
        <a:bodyPr/>
        <a:lstStyle/>
        <a:p>
          <a:r>
            <a:rPr lang="en-US" dirty="0"/>
            <a:t>Memory usage [</a:t>
          </a:r>
          <a:r>
            <a:rPr lang="en-US" i="1" dirty="0"/>
            <a:t>MB</a:t>
          </a:r>
          <a:r>
            <a:rPr lang="en-US" dirty="0"/>
            <a:t>]: 2947.47</a:t>
          </a:r>
        </a:p>
      </dgm:t>
    </dgm:pt>
    <dgm:pt modelId="{038A790A-80A7-4483-9EC3-1D442FFE2141}" type="parTrans" cxnId="{E7E58C9D-AB2C-4F48-81DB-A25BAB41E73B}">
      <dgm:prSet/>
      <dgm:spPr/>
      <dgm:t>
        <a:bodyPr/>
        <a:lstStyle/>
        <a:p>
          <a:endParaRPr lang="en-US"/>
        </a:p>
      </dgm:t>
    </dgm:pt>
    <dgm:pt modelId="{45E8D768-F06F-44C7-8BC0-DD1180A306E7}" type="sibTrans" cxnId="{E7E58C9D-AB2C-4F48-81DB-A25BAB41E73B}">
      <dgm:prSet/>
      <dgm:spPr/>
      <dgm:t>
        <a:bodyPr/>
        <a:lstStyle/>
        <a:p>
          <a:endParaRPr lang="en-US"/>
        </a:p>
      </dgm:t>
    </dgm:pt>
    <dgm:pt modelId="{5DF2C75F-883A-4496-AD8C-ED5790273077}">
      <dgm:prSet/>
      <dgm:spPr/>
      <dgm:t>
        <a:bodyPr/>
        <a:lstStyle/>
        <a:p>
          <a:r>
            <a:rPr lang="en-US"/>
            <a:t>Optimized code performance</a:t>
          </a:r>
        </a:p>
      </dgm:t>
    </dgm:pt>
    <dgm:pt modelId="{FA8584B1-DE93-4C8B-9F73-A5C9644D175B}" type="parTrans" cxnId="{C159194D-A608-41BE-9568-A9D2746517A3}">
      <dgm:prSet/>
      <dgm:spPr/>
      <dgm:t>
        <a:bodyPr/>
        <a:lstStyle/>
        <a:p>
          <a:endParaRPr lang="en-US"/>
        </a:p>
      </dgm:t>
    </dgm:pt>
    <dgm:pt modelId="{DEB07AA0-B3C2-4480-ABE1-FA568A843CAA}" type="sibTrans" cxnId="{C159194D-A608-41BE-9568-A9D2746517A3}">
      <dgm:prSet/>
      <dgm:spPr/>
      <dgm:t>
        <a:bodyPr/>
        <a:lstStyle/>
        <a:p>
          <a:endParaRPr lang="en-US"/>
        </a:p>
      </dgm:t>
    </dgm:pt>
    <dgm:pt modelId="{80AE3B0F-23ED-4960-B140-B5B48E3D6DB6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CCAAAGA</a:t>
          </a:r>
          <a:endParaRPr lang="en-US" dirty="0"/>
        </a:p>
      </dgm:t>
    </dgm:pt>
    <dgm:pt modelId="{DA7AC92E-BE54-4087-830B-8EF589503EB3}" type="parTrans" cxnId="{C574FE66-8EB2-4844-8A4A-ADF27C1E4DB8}">
      <dgm:prSet/>
      <dgm:spPr/>
      <dgm:t>
        <a:bodyPr/>
        <a:lstStyle/>
        <a:p>
          <a:endParaRPr lang="en-US"/>
        </a:p>
      </dgm:t>
    </dgm:pt>
    <dgm:pt modelId="{525CA6C3-2125-4433-9D73-723B4906E7EF}" type="sibTrans" cxnId="{C574FE66-8EB2-4844-8A4A-ADF27C1E4DB8}">
      <dgm:prSet/>
      <dgm:spPr/>
      <dgm:t>
        <a:bodyPr/>
        <a:lstStyle/>
        <a:p>
          <a:endParaRPr lang="en-US"/>
        </a:p>
      </dgm:t>
    </dgm:pt>
    <dgm:pt modelId="{A756062B-06E2-4831-8CD5-B8BED0547E6B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0.047</a:t>
          </a:r>
        </a:p>
      </dgm:t>
    </dgm:pt>
    <dgm:pt modelId="{871F7A80-59E6-4A26-A1B1-B31545F14707}" type="parTrans" cxnId="{D91A9572-A126-49C6-84C5-33DA694FA2D9}">
      <dgm:prSet/>
      <dgm:spPr/>
      <dgm:t>
        <a:bodyPr/>
        <a:lstStyle/>
        <a:p>
          <a:endParaRPr lang="en-US"/>
        </a:p>
      </dgm:t>
    </dgm:pt>
    <dgm:pt modelId="{D89FECB7-15A6-496D-B3B9-E2D893D69996}" type="sibTrans" cxnId="{D91A9572-A126-49C6-84C5-33DA694FA2D9}">
      <dgm:prSet/>
      <dgm:spPr/>
      <dgm:t>
        <a:bodyPr/>
        <a:lstStyle/>
        <a:p>
          <a:endParaRPr lang="en-US"/>
        </a:p>
      </dgm:t>
    </dgm:pt>
    <dgm:pt modelId="{16B75BFE-0E97-4E5A-A5F7-5F902C100099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TACATTT</a:t>
          </a:r>
          <a:endParaRPr lang="en-US" dirty="0"/>
        </a:p>
      </dgm:t>
    </dgm:pt>
    <dgm:pt modelId="{520B4754-7884-44EE-891A-FB3EAFB868B7}" type="parTrans" cxnId="{E7737830-A196-409C-AE9F-BC8284032DE4}">
      <dgm:prSet/>
      <dgm:spPr/>
      <dgm:t>
        <a:bodyPr/>
        <a:lstStyle/>
        <a:p>
          <a:endParaRPr lang="en-US"/>
        </a:p>
      </dgm:t>
    </dgm:pt>
    <dgm:pt modelId="{BA02DB3C-B01D-410C-B04F-6AA3C24466A8}" type="sibTrans" cxnId="{E7737830-A196-409C-AE9F-BC8284032DE4}">
      <dgm:prSet/>
      <dgm:spPr/>
      <dgm:t>
        <a:bodyPr/>
        <a:lstStyle/>
        <a:p>
          <a:endParaRPr lang="en-US"/>
        </a:p>
      </dgm:t>
    </dgm:pt>
    <dgm:pt modelId="{FAAE5B2A-EDD1-4883-B86E-6C2F710AD7EA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0.141</a:t>
          </a:r>
        </a:p>
      </dgm:t>
    </dgm:pt>
    <dgm:pt modelId="{10F4E5FB-D3C8-4CE9-A6FF-47FB25236662}" type="parTrans" cxnId="{19530A40-BCEE-4101-9773-10A9AD2C5A55}">
      <dgm:prSet/>
      <dgm:spPr/>
      <dgm:t>
        <a:bodyPr/>
        <a:lstStyle/>
        <a:p>
          <a:endParaRPr lang="en-US"/>
        </a:p>
      </dgm:t>
    </dgm:pt>
    <dgm:pt modelId="{9C04A7C2-0A06-4DE0-AF77-E8D580E91288}" type="sibTrans" cxnId="{19530A40-BCEE-4101-9773-10A9AD2C5A55}">
      <dgm:prSet/>
      <dgm:spPr/>
      <dgm:t>
        <a:bodyPr/>
        <a:lstStyle/>
        <a:p>
          <a:endParaRPr lang="en-US"/>
        </a:p>
      </dgm:t>
    </dgm:pt>
    <dgm:pt modelId="{E495105C-F95E-4186-BC65-1EEDEBE23275}">
      <dgm:prSet/>
      <dgm:spPr/>
      <dgm:t>
        <a:bodyPr/>
        <a:lstStyle/>
        <a:p>
          <a:r>
            <a:rPr lang="en-US" dirty="0"/>
            <a:t>Sequence: </a:t>
          </a:r>
          <a:r>
            <a:rPr lang="en-US" b="1" dirty="0"/>
            <a:t>AGGAAAAAT</a:t>
          </a:r>
          <a:endParaRPr lang="en-US" dirty="0"/>
        </a:p>
      </dgm:t>
    </dgm:pt>
    <dgm:pt modelId="{78E42BE3-F2FE-4467-B4C4-09787B715B3C}" type="parTrans" cxnId="{AB574DDC-281E-4198-BF11-1A06AC056C57}">
      <dgm:prSet/>
      <dgm:spPr/>
      <dgm:t>
        <a:bodyPr/>
        <a:lstStyle/>
        <a:p>
          <a:endParaRPr lang="en-US"/>
        </a:p>
      </dgm:t>
    </dgm:pt>
    <dgm:pt modelId="{B928CCC8-FE88-42B2-B532-0DC094BBFDD7}" type="sibTrans" cxnId="{AB574DDC-281E-4198-BF11-1A06AC056C57}">
      <dgm:prSet/>
      <dgm:spPr/>
      <dgm:t>
        <a:bodyPr/>
        <a:lstStyle/>
        <a:p>
          <a:endParaRPr lang="en-US"/>
        </a:p>
      </dgm:t>
    </dgm:pt>
    <dgm:pt modelId="{3D5F8C7D-D616-41C5-9D07-06D4B0F67B76}">
      <dgm:prSet/>
      <dgm:spPr/>
      <dgm:t>
        <a:bodyPr/>
        <a:lstStyle/>
        <a:p>
          <a:r>
            <a:rPr lang="en-US" dirty="0"/>
            <a:t>Execution time [</a:t>
          </a:r>
          <a:r>
            <a:rPr lang="en-US" i="1" dirty="0"/>
            <a:t>s</a:t>
          </a:r>
          <a:r>
            <a:rPr lang="en-US" dirty="0"/>
            <a:t>]: 0.016</a:t>
          </a:r>
        </a:p>
      </dgm:t>
    </dgm:pt>
    <dgm:pt modelId="{64FEA969-08F3-48EF-B999-3E470B56CA56}" type="parTrans" cxnId="{51C16032-53D7-4BB0-9133-AFA16DC13BBF}">
      <dgm:prSet/>
      <dgm:spPr/>
      <dgm:t>
        <a:bodyPr/>
        <a:lstStyle/>
        <a:p>
          <a:endParaRPr lang="en-US"/>
        </a:p>
      </dgm:t>
    </dgm:pt>
    <dgm:pt modelId="{DFF602BA-0310-4C9D-979E-AF631710D4F5}" type="sibTrans" cxnId="{51C16032-53D7-4BB0-9133-AFA16DC13BBF}">
      <dgm:prSet/>
      <dgm:spPr/>
      <dgm:t>
        <a:bodyPr/>
        <a:lstStyle/>
        <a:p>
          <a:endParaRPr lang="en-US"/>
        </a:p>
      </dgm:t>
    </dgm:pt>
    <dgm:pt modelId="{A041AD4D-8BF7-4800-A7D3-96503B16A123}">
      <dgm:prSet/>
      <dgm:spPr/>
      <dgm:t>
        <a:bodyPr/>
        <a:lstStyle/>
        <a:p>
          <a:r>
            <a:rPr lang="en-US" dirty="0"/>
            <a:t>Memory usage [</a:t>
          </a:r>
          <a:r>
            <a:rPr lang="en-US" i="1" dirty="0"/>
            <a:t>MB</a:t>
          </a:r>
          <a:r>
            <a:rPr lang="en-US" dirty="0"/>
            <a:t>]: 283.25</a:t>
          </a:r>
        </a:p>
      </dgm:t>
    </dgm:pt>
    <dgm:pt modelId="{EED6BF83-B4D3-46B9-B97A-0B9B2C25157E}" type="parTrans" cxnId="{D0626750-8F84-41C0-943E-4FD60BB8E79A}">
      <dgm:prSet/>
      <dgm:spPr/>
      <dgm:t>
        <a:bodyPr/>
        <a:lstStyle/>
        <a:p>
          <a:endParaRPr lang="en-US"/>
        </a:p>
      </dgm:t>
    </dgm:pt>
    <dgm:pt modelId="{FA59CF92-A645-4420-927B-459154236843}" type="sibTrans" cxnId="{D0626750-8F84-41C0-943E-4FD60BB8E79A}">
      <dgm:prSet/>
      <dgm:spPr/>
      <dgm:t>
        <a:bodyPr/>
        <a:lstStyle/>
        <a:p>
          <a:endParaRPr lang="en-US"/>
        </a:p>
      </dgm:t>
    </dgm:pt>
    <dgm:pt modelId="{D446C72D-F9DE-4FB9-ADE5-CEBBFDF2CB49}" type="pres">
      <dgm:prSet presAssocID="{711AB39C-7A5B-4B6E-969C-1E0DF988614F}" presName="Name0" presStyleCnt="0">
        <dgm:presLayoutVars>
          <dgm:dir/>
          <dgm:animLvl val="lvl"/>
          <dgm:resizeHandles val="exact"/>
        </dgm:presLayoutVars>
      </dgm:prSet>
      <dgm:spPr/>
    </dgm:pt>
    <dgm:pt modelId="{76B088DC-E13F-4006-AAA7-71BBD06234C0}" type="pres">
      <dgm:prSet presAssocID="{3A0B867C-DE26-4277-BD95-4194AE98DD69}" presName="composite" presStyleCnt="0"/>
      <dgm:spPr/>
    </dgm:pt>
    <dgm:pt modelId="{863E32CD-49B8-40C2-98A0-3A6A0BF7BE70}" type="pres">
      <dgm:prSet presAssocID="{3A0B867C-DE26-4277-BD95-4194AE98DD6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80AF4A4-FDFE-4EA9-8D42-164DD80D0024}" type="pres">
      <dgm:prSet presAssocID="{3A0B867C-DE26-4277-BD95-4194AE98DD69}" presName="desTx" presStyleLbl="alignAccFollowNode1" presStyleIdx="0" presStyleCnt="2">
        <dgm:presLayoutVars>
          <dgm:bulletEnabled val="1"/>
        </dgm:presLayoutVars>
      </dgm:prSet>
      <dgm:spPr/>
    </dgm:pt>
    <dgm:pt modelId="{4EC5EDF5-AB0D-47A5-BB83-31207E4C4592}" type="pres">
      <dgm:prSet presAssocID="{8645D023-8138-4B35-938F-E768836B1A9B}" presName="space" presStyleCnt="0"/>
      <dgm:spPr/>
    </dgm:pt>
    <dgm:pt modelId="{93E9A376-212D-4250-8262-9531DA7393B5}" type="pres">
      <dgm:prSet presAssocID="{5DF2C75F-883A-4496-AD8C-ED5790273077}" presName="composite" presStyleCnt="0"/>
      <dgm:spPr/>
    </dgm:pt>
    <dgm:pt modelId="{78A71D64-5064-4E03-BF4A-B6C218769E1D}" type="pres">
      <dgm:prSet presAssocID="{5DF2C75F-883A-4496-AD8C-ED579027307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D5DBD13-7047-4D09-9A4E-7781DF6C971E}" type="pres">
      <dgm:prSet presAssocID="{5DF2C75F-883A-4496-AD8C-ED579027307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3F21E07-F9BF-48B4-B236-BF68BD7683C6}" type="presOf" srcId="{BD424AD6-6B2A-46A0-A213-7C281E998D83}" destId="{E80AF4A4-FDFE-4EA9-8D42-164DD80D0024}" srcOrd="0" destOrd="1" presId="urn:microsoft.com/office/officeart/2005/8/layout/hList1"/>
    <dgm:cxn modelId="{FE96D90B-A90C-41D5-9810-6886D700DAE6}" srcId="{3A0B867C-DE26-4277-BD95-4194AE98DD69}" destId="{A1B11C0B-DF06-4C7B-88FE-4E5CAB3D2288}" srcOrd="1" destOrd="0" parTransId="{07CC816E-E353-45F6-ADA0-082E783AE217}" sibTransId="{C0504336-D361-45E5-B789-2A689C28DB9D}"/>
    <dgm:cxn modelId="{77965910-4E5A-476B-98CD-DFFD616B4248}" type="presOf" srcId="{3D5F8C7D-D616-41C5-9D07-06D4B0F67B76}" destId="{BD5DBD13-7047-4D09-9A4E-7781DF6C971E}" srcOrd="0" destOrd="5" presId="urn:microsoft.com/office/officeart/2005/8/layout/hList1"/>
    <dgm:cxn modelId="{8F52FA11-D50D-447D-BD08-5F7FFC0561FB}" type="presOf" srcId="{15E50676-0893-41C7-9C94-EB6A27D69F6A}" destId="{E80AF4A4-FDFE-4EA9-8D42-164DD80D0024}" srcOrd="0" destOrd="5" presId="urn:microsoft.com/office/officeart/2005/8/layout/hList1"/>
    <dgm:cxn modelId="{3CE1BB14-F8C6-4502-9B14-023A5300EB8E}" type="presOf" srcId="{3A0B867C-DE26-4277-BD95-4194AE98DD69}" destId="{863E32CD-49B8-40C2-98A0-3A6A0BF7BE70}" srcOrd="0" destOrd="0" presId="urn:microsoft.com/office/officeart/2005/8/layout/hList1"/>
    <dgm:cxn modelId="{B70CC61D-260D-4C90-BA42-E0BBE378E8E9}" type="presOf" srcId="{A756062B-06E2-4831-8CD5-B8BED0547E6B}" destId="{BD5DBD13-7047-4D09-9A4E-7781DF6C971E}" srcOrd="0" destOrd="1" presId="urn:microsoft.com/office/officeart/2005/8/layout/hList1"/>
    <dgm:cxn modelId="{E18E5828-9335-4F1C-B38A-0BC08581E833}" srcId="{3A0B867C-DE26-4277-BD95-4194AE98DD69}" destId="{AEC79984-CB5A-49D9-90D6-65EEBF8B2222}" srcOrd="0" destOrd="0" parTransId="{05B6FB03-D818-4B01-AF0A-EB63543FBE90}" sibTransId="{5D5849B0-9293-44E6-98D6-ADE8EF9B411F}"/>
    <dgm:cxn modelId="{E7737830-A196-409C-AE9F-BC8284032DE4}" srcId="{5DF2C75F-883A-4496-AD8C-ED5790273077}" destId="{16B75BFE-0E97-4E5A-A5F7-5F902C100099}" srcOrd="1" destOrd="0" parTransId="{520B4754-7884-44EE-891A-FB3EAFB868B7}" sibTransId="{BA02DB3C-B01D-410C-B04F-6AA3C24466A8}"/>
    <dgm:cxn modelId="{51C16032-53D7-4BB0-9133-AFA16DC13BBF}" srcId="{E495105C-F95E-4186-BC65-1EEDEBE23275}" destId="{3D5F8C7D-D616-41C5-9D07-06D4B0F67B76}" srcOrd="0" destOrd="0" parTransId="{64FEA969-08F3-48EF-B999-3E470B56CA56}" sibTransId="{DFF602BA-0310-4C9D-979E-AF631710D4F5}"/>
    <dgm:cxn modelId="{C0885736-32FB-4A4C-9951-5CDD66D5A665}" srcId="{A1B11C0B-DF06-4C7B-88FE-4E5CAB3D2288}" destId="{6BC6E61D-6328-43D0-B693-9AF050423888}" srcOrd="0" destOrd="0" parTransId="{A146A9E5-D409-4C1D-95A8-23ECF42E2264}" sibTransId="{407CC160-A1C7-4E51-A101-5AC232797A2D}"/>
    <dgm:cxn modelId="{19530A40-BCEE-4101-9773-10A9AD2C5A55}" srcId="{16B75BFE-0E97-4E5A-A5F7-5F902C100099}" destId="{FAAE5B2A-EDD1-4883-B86E-6C2F710AD7EA}" srcOrd="0" destOrd="0" parTransId="{10F4E5FB-D3C8-4CE9-A6FF-47FB25236662}" sibTransId="{9C04A7C2-0A06-4DE0-AF77-E8D580E91288}"/>
    <dgm:cxn modelId="{17E0D65C-8B9F-4330-8F43-2528DB10706C}" type="presOf" srcId="{FAAE5B2A-EDD1-4883-B86E-6C2F710AD7EA}" destId="{BD5DBD13-7047-4D09-9A4E-7781DF6C971E}" srcOrd="0" destOrd="3" presId="urn:microsoft.com/office/officeart/2005/8/layout/hList1"/>
    <dgm:cxn modelId="{C574FE66-8EB2-4844-8A4A-ADF27C1E4DB8}" srcId="{5DF2C75F-883A-4496-AD8C-ED5790273077}" destId="{80AE3B0F-23ED-4960-B140-B5B48E3D6DB6}" srcOrd="0" destOrd="0" parTransId="{DA7AC92E-BE54-4087-830B-8EF589503EB3}" sibTransId="{525CA6C3-2125-4433-9D73-723B4906E7EF}"/>
    <dgm:cxn modelId="{122DBC67-A6AA-4689-9A71-C43E0B4E9D3D}" type="presOf" srcId="{A041AD4D-8BF7-4800-A7D3-96503B16A123}" destId="{BD5DBD13-7047-4D09-9A4E-7781DF6C971E}" srcOrd="0" destOrd="6" presId="urn:microsoft.com/office/officeart/2005/8/layout/hList1"/>
    <dgm:cxn modelId="{5BD42749-D6CA-44C0-AF29-E5C35C072498}" type="presOf" srcId="{6BC6E61D-6328-43D0-B693-9AF050423888}" destId="{E80AF4A4-FDFE-4EA9-8D42-164DD80D0024}" srcOrd="0" destOrd="3" presId="urn:microsoft.com/office/officeart/2005/8/layout/hList1"/>
    <dgm:cxn modelId="{C159194D-A608-41BE-9568-A9D2746517A3}" srcId="{711AB39C-7A5B-4B6E-969C-1E0DF988614F}" destId="{5DF2C75F-883A-4496-AD8C-ED5790273077}" srcOrd="1" destOrd="0" parTransId="{FA8584B1-DE93-4C8B-9F73-A5C9644D175B}" sibTransId="{DEB07AA0-B3C2-4480-ABE1-FA568A843CAA}"/>
    <dgm:cxn modelId="{D0626750-8F84-41C0-943E-4FD60BB8E79A}" srcId="{5DF2C75F-883A-4496-AD8C-ED5790273077}" destId="{A041AD4D-8BF7-4800-A7D3-96503B16A123}" srcOrd="3" destOrd="0" parTransId="{EED6BF83-B4D3-46B9-B97A-0B9B2C25157E}" sibTransId="{FA59CF92-A645-4420-927B-459154236843}"/>
    <dgm:cxn modelId="{D1CDA471-E138-40DC-BA24-C43AC160A4C6}" srcId="{3A0B867C-DE26-4277-BD95-4194AE98DD69}" destId="{E16A6A35-C9C2-4B55-8A52-0893D68B72C5}" srcOrd="2" destOrd="0" parTransId="{49FDA395-F262-4EA9-A2A4-51625BCF6926}" sibTransId="{A59DC118-4CF3-4D3C-8280-AA36D6109589}"/>
    <dgm:cxn modelId="{D91A9572-A126-49C6-84C5-33DA694FA2D9}" srcId="{80AE3B0F-23ED-4960-B140-B5B48E3D6DB6}" destId="{A756062B-06E2-4831-8CD5-B8BED0547E6B}" srcOrd="0" destOrd="0" parTransId="{871F7A80-59E6-4A26-A1B1-B31545F14707}" sibTransId="{D89FECB7-15A6-496D-B3B9-E2D893D69996}"/>
    <dgm:cxn modelId="{D1A2FC54-D3E2-47C3-998E-E7E63906D7E2}" type="presOf" srcId="{16B75BFE-0E97-4E5A-A5F7-5F902C100099}" destId="{BD5DBD13-7047-4D09-9A4E-7781DF6C971E}" srcOrd="0" destOrd="2" presId="urn:microsoft.com/office/officeart/2005/8/layout/hList1"/>
    <dgm:cxn modelId="{A90E5387-014A-409E-B64F-E0432875E7D8}" type="presOf" srcId="{5DF2C75F-883A-4496-AD8C-ED5790273077}" destId="{78A71D64-5064-4E03-BF4A-B6C218769E1D}" srcOrd="0" destOrd="0" presId="urn:microsoft.com/office/officeart/2005/8/layout/hList1"/>
    <dgm:cxn modelId="{375D4A8E-EA6F-493D-B961-CB2DA9065F90}" type="presOf" srcId="{E16A6A35-C9C2-4B55-8A52-0893D68B72C5}" destId="{E80AF4A4-FDFE-4EA9-8D42-164DD80D0024}" srcOrd="0" destOrd="4" presId="urn:microsoft.com/office/officeart/2005/8/layout/hList1"/>
    <dgm:cxn modelId="{121C1898-BB1F-446C-8881-F2BE2A78EFBD}" type="presOf" srcId="{B46EA63F-D1F8-41B6-9CF4-3F4B82257878}" destId="{E80AF4A4-FDFE-4EA9-8D42-164DD80D0024}" srcOrd="0" destOrd="6" presId="urn:microsoft.com/office/officeart/2005/8/layout/hList1"/>
    <dgm:cxn modelId="{E7E58C9D-AB2C-4F48-81DB-A25BAB41E73B}" srcId="{3A0B867C-DE26-4277-BD95-4194AE98DD69}" destId="{B46EA63F-D1F8-41B6-9CF4-3F4B82257878}" srcOrd="3" destOrd="0" parTransId="{038A790A-80A7-4483-9EC3-1D442FFE2141}" sibTransId="{45E8D768-F06F-44C7-8BC0-DD1180A306E7}"/>
    <dgm:cxn modelId="{2F53889F-9455-4CD0-9FD1-8312262F06E6}" type="presOf" srcId="{80AE3B0F-23ED-4960-B140-B5B48E3D6DB6}" destId="{BD5DBD13-7047-4D09-9A4E-7781DF6C971E}" srcOrd="0" destOrd="0" presId="urn:microsoft.com/office/officeart/2005/8/layout/hList1"/>
    <dgm:cxn modelId="{9DA3D1A2-8831-4E70-9DC6-7D00AF90D492}" srcId="{711AB39C-7A5B-4B6E-969C-1E0DF988614F}" destId="{3A0B867C-DE26-4277-BD95-4194AE98DD69}" srcOrd="0" destOrd="0" parTransId="{152394FA-2263-4E32-8816-B3531E72B4B1}" sibTransId="{8645D023-8138-4B35-938F-E768836B1A9B}"/>
    <dgm:cxn modelId="{40021EBC-5B20-4A96-9E7D-21A59C588670}" type="presOf" srcId="{E495105C-F95E-4186-BC65-1EEDEBE23275}" destId="{BD5DBD13-7047-4D09-9A4E-7781DF6C971E}" srcOrd="0" destOrd="4" presId="urn:microsoft.com/office/officeart/2005/8/layout/hList1"/>
    <dgm:cxn modelId="{7790B5C1-E116-489C-A580-7E9655131233}" srcId="{AEC79984-CB5A-49D9-90D6-65EEBF8B2222}" destId="{BD424AD6-6B2A-46A0-A213-7C281E998D83}" srcOrd="0" destOrd="0" parTransId="{4BC101A0-D879-443F-B089-3768C6BCA1CF}" sibTransId="{EA1D7A2C-C17E-4571-B312-AF87EE16776A}"/>
    <dgm:cxn modelId="{BA47C0C1-4316-40DC-8144-35E6B20508E8}" type="presOf" srcId="{A1B11C0B-DF06-4C7B-88FE-4E5CAB3D2288}" destId="{E80AF4A4-FDFE-4EA9-8D42-164DD80D0024}" srcOrd="0" destOrd="2" presId="urn:microsoft.com/office/officeart/2005/8/layout/hList1"/>
    <dgm:cxn modelId="{42D7E2D7-F84C-4701-AE41-E443E12DF3C8}" type="presOf" srcId="{711AB39C-7A5B-4B6E-969C-1E0DF988614F}" destId="{D446C72D-F9DE-4FB9-ADE5-CEBBFDF2CB49}" srcOrd="0" destOrd="0" presId="urn:microsoft.com/office/officeart/2005/8/layout/hList1"/>
    <dgm:cxn modelId="{AB574DDC-281E-4198-BF11-1A06AC056C57}" srcId="{5DF2C75F-883A-4496-AD8C-ED5790273077}" destId="{E495105C-F95E-4186-BC65-1EEDEBE23275}" srcOrd="2" destOrd="0" parTransId="{78E42BE3-F2FE-4467-B4C4-09787B715B3C}" sibTransId="{B928CCC8-FE88-42B2-B532-0DC094BBFDD7}"/>
    <dgm:cxn modelId="{548127DF-45E3-4B29-94A1-281855F5EE54}" srcId="{E16A6A35-C9C2-4B55-8A52-0893D68B72C5}" destId="{15E50676-0893-41C7-9C94-EB6A27D69F6A}" srcOrd="0" destOrd="0" parTransId="{0CB110AD-9B30-4FB4-A72B-1FA9860A6A98}" sibTransId="{DA4C2216-8AD2-4C53-B2FB-7BBA7CA11F87}"/>
    <dgm:cxn modelId="{68543EF9-BC08-4F92-BDB4-E1FF47B1F0D5}" type="presOf" srcId="{AEC79984-CB5A-49D9-90D6-65EEBF8B2222}" destId="{E80AF4A4-FDFE-4EA9-8D42-164DD80D0024}" srcOrd="0" destOrd="0" presId="urn:microsoft.com/office/officeart/2005/8/layout/hList1"/>
    <dgm:cxn modelId="{AC7EB090-508F-45BB-BDE4-2DC05B02EF2E}" type="presParOf" srcId="{D446C72D-F9DE-4FB9-ADE5-CEBBFDF2CB49}" destId="{76B088DC-E13F-4006-AAA7-71BBD06234C0}" srcOrd="0" destOrd="0" presId="urn:microsoft.com/office/officeart/2005/8/layout/hList1"/>
    <dgm:cxn modelId="{D65B9A45-809D-40B3-BD18-3522126F9E6A}" type="presParOf" srcId="{76B088DC-E13F-4006-AAA7-71BBD06234C0}" destId="{863E32CD-49B8-40C2-98A0-3A6A0BF7BE70}" srcOrd="0" destOrd="0" presId="urn:microsoft.com/office/officeart/2005/8/layout/hList1"/>
    <dgm:cxn modelId="{5AE6576C-D153-46CF-A978-CF21722331E7}" type="presParOf" srcId="{76B088DC-E13F-4006-AAA7-71BBD06234C0}" destId="{E80AF4A4-FDFE-4EA9-8D42-164DD80D0024}" srcOrd="1" destOrd="0" presId="urn:microsoft.com/office/officeart/2005/8/layout/hList1"/>
    <dgm:cxn modelId="{089BBF2B-1423-422D-97D5-A3E5807C00AC}" type="presParOf" srcId="{D446C72D-F9DE-4FB9-ADE5-CEBBFDF2CB49}" destId="{4EC5EDF5-AB0D-47A5-BB83-31207E4C4592}" srcOrd="1" destOrd="0" presId="urn:microsoft.com/office/officeart/2005/8/layout/hList1"/>
    <dgm:cxn modelId="{2592F8F4-33D9-437F-8295-DB66D15CBC20}" type="presParOf" srcId="{D446C72D-F9DE-4FB9-ADE5-CEBBFDF2CB49}" destId="{93E9A376-212D-4250-8262-9531DA7393B5}" srcOrd="2" destOrd="0" presId="urn:microsoft.com/office/officeart/2005/8/layout/hList1"/>
    <dgm:cxn modelId="{070CEB8A-70BC-410F-9395-88EDF52EDE58}" type="presParOf" srcId="{93E9A376-212D-4250-8262-9531DA7393B5}" destId="{78A71D64-5064-4E03-BF4A-B6C218769E1D}" srcOrd="0" destOrd="0" presId="urn:microsoft.com/office/officeart/2005/8/layout/hList1"/>
    <dgm:cxn modelId="{B19BAD18-F2A7-45FB-AF20-2BEBC7A03929}" type="presParOf" srcId="{93E9A376-212D-4250-8262-9531DA7393B5}" destId="{BD5DBD13-7047-4D09-9A4E-7781DF6C97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E32CD-49B8-40C2-98A0-3A6A0BF7BE70}">
      <dsp:nvSpPr>
        <dsp:cNvPr id="0" name=""/>
        <dsp:cNvSpPr/>
      </dsp:nvSpPr>
      <dsp:spPr>
        <a:xfrm>
          <a:off x="51" y="82224"/>
          <a:ext cx="4913783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Original code performance</a:t>
          </a:r>
        </a:p>
      </dsp:txBody>
      <dsp:txXfrm>
        <a:off x="51" y="82224"/>
        <a:ext cx="4913783" cy="777600"/>
      </dsp:txXfrm>
    </dsp:sp>
    <dsp:sp modelId="{E80AF4A4-FDFE-4EA9-8D42-164DD80D0024}">
      <dsp:nvSpPr>
        <dsp:cNvPr id="0" name=""/>
        <dsp:cNvSpPr/>
      </dsp:nvSpPr>
      <dsp:spPr>
        <a:xfrm>
          <a:off x="51" y="859824"/>
          <a:ext cx="4913783" cy="34092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Sequence: </a:t>
          </a:r>
          <a:r>
            <a:rPr lang="en-US" sz="2700" b="1" kern="1200"/>
            <a:t>ATGCATG</a:t>
          </a:r>
          <a:endParaRPr lang="en-US" sz="2700" kern="120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0.734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Sequence: </a:t>
          </a:r>
          <a:r>
            <a:rPr lang="en-US" sz="2700" b="1" kern="1200"/>
            <a:t>TCTCTCTA</a:t>
          </a:r>
          <a:endParaRPr lang="en-US" sz="2700" kern="120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0.687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Sequence: </a:t>
          </a:r>
          <a:r>
            <a:rPr lang="en-US" sz="2700" b="1" kern="1200"/>
            <a:t>TTCACTACTCTCA</a:t>
          </a:r>
          <a:endParaRPr lang="en-US" sz="2700" kern="120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0.765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Memory usage [</a:t>
          </a:r>
          <a:r>
            <a:rPr lang="en-US" sz="2700" i="1" kern="1200"/>
            <a:t>MB</a:t>
          </a:r>
          <a:r>
            <a:rPr lang="en-US" sz="2700" kern="1200"/>
            <a:t>]: 1931.63</a:t>
          </a:r>
        </a:p>
      </dsp:txBody>
      <dsp:txXfrm>
        <a:off x="51" y="859824"/>
        <a:ext cx="4913783" cy="3409289"/>
      </dsp:txXfrm>
    </dsp:sp>
    <dsp:sp modelId="{78A71D64-5064-4E03-BF4A-B6C218769E1D}">
      <dsp:nvSpPr>
        <dsp:cNvPr id="0" name=""/>
        <dsp:cNvSpPr/>
      </dsp:nvSpPr>
      <dsp:spPr>
        <a:xfrm>
          <a:off x="5601764" y="82224"/>
          <a:ext cx="4913783" cy="7776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Optimized code performance</a:t>
          </a:r>
        </a:p>
      </dsp:txBody>
      <dsp:txXfrm>
        <a:off x="5601764" y="82224"/>
        <a:ext cx="4913783" cy="777600"/>
      </dsp:txXfrm>
    </dsp:sp>
    <dsp:sp modelId="{BD5DBD13-7047-4D09-9A4E-7781DF6C971E}">
      <dsp:nvSpPr>
        <dsp:cNvPr id="0" name=""/>
        <dsp:cNvSpPr/>
      </dsp:nvSpPr>
      <dsp:spPr>
        <a:xfrm>
          <a:off x="5601764" y="859824"/>
          <a:ext cx="4913783" cy="340928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ATGCATG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0.047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Sequence: </a:t>
          </a:r>
          <a:r>
            <a:rPr lang="en-US" sz="2700" b="1" kern="1200"/>
            <a:t>TCTCTCTA</a:t>
          </a:r>
          <a:endParaRPr lang="en-US" sz="2700" kern="120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0.016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Sequence: </a:t>
          </a:r>
          <a:r>
            <a:rPr lang="en-US" sz="2700" b="1" kern="1200"/>
            <a:t>TTCACTACTCTCA</a:t>
          </a:r>
          <a:endParaRPr lang="en-US" sz="2700" kern="120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0.0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Memory usage [</a:t>
          </a:r>
          <a:r>
            <a:rPr lang="en-US" sz="2700" i="1" kern="1200" dirty="0"/>
            <a:t>MB</a:t>
          </a:r>
          <a:r>
            <a:rPr lang="en-US" sz="2700" kern="1200" dirty="0"/>
            <a:t>]: 186.42</a:t>
          </a:r>
        </a:p>
      </dsp:txBody>
      <dsp:txXfrm>
        <a:off x="5601764" y="859824"/>
        <a:ext cx="4913783" cy="3409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E32CD-49B8-40C2-98A0-3A6A0BF7BE70}">
      <dsp:nvSpPr>
        <dsp:cNvPr id="0" name=""/>
        <dsp:cNvSpPr/>
      </dsp:nvSpPr>
      <dsp:spPr>
        <a:xfrm>
          <a:off x="51" y="82224"/>
          <a:ext cx="4913783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Original code performance</a:t>
          </a:r>
        </a:p>
      </dsp:txBody>
      <dsp:txXfrm>
        <a:off x="51" y="82224"/>
        <a:ext cx="4913783" cy="777600"/>
      </dsp:txXfrm>
    </dsp:sp>
    <dsp:sp modelId="{E80AF4A4-FDFE-4EA9-8D42-164DD80D0024}">
      <dsp:nvSpPr>
        <dsp:cNvPr id="0" name=""/>
        <dsp:cNvSpPr/>
      </dsp:nvSpPr>
      <dsp:spPr>
        <a:xfrm>
          <a:off x="51" y="859824"/>
          <a:ext cx="4913783" cy="34092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ATGATG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5.328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CTCTCTA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15.203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TCACTACTCTCA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10.8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Memory usage [</a:t>
          </a:r>
          <a:r>
            <a:rPr lang="en-US" sz="2700" i="1" kern="1200" dirty="0"/>
            <a:t>MB</a:t>
          </a:r>
          <a:r>
            <a:rPr lang="en-US" sz="2700" kern="1200" dirty="0"/>
            <a:t>]: 5685.00</a:t>
          </a:r>
        </a:p>
      </dsp:txBody>
      <dsp:txXfrm>
        <a:off x="51" y="859824"/>
        <a:ext cx="4913783" cy="3409289"/>
      </dsp:txXfrm>
    </dsp:sp>
    <dsp:sp modelId="{78A71D64-5064-4E03-BF4A-B6C218769E1D}">
      <dsp:nvSpPr>
        <dsp:cNvPr id="0" name=""/>
        <dsp:cNvSpPr/>
      </dsp:nvSpPr>
      <dsp:spPr>
        <a:xfrm>
          <a:off x="5601764" y="82224"/>
          <a:ext cx="4913783" cy="7776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Optimized code performance</a:t>
          </a:r>
        </a:p>
      </dsp:txBody>
      <dsp:txXfrm>
        <a:off x="5601764" y="82224"/>
        <a:ext cx="4913783" cy="777600"/>
      </dsp:txXfrm>
    </dsp:sp>
    <dsp:sp modelId="{BD5DBD13-7047-4D09-9A4E-7781DF6C971E}">
      <dsp:nvSpPr>
        <dsp:cNvPr id="0" name=""/>
        <dsp:cNvSpPr/>
      </dsp:nvSpPr>
      <dsp:spPr>
        <a:xfrm>
          <a:off x="5601764" y="859824"/>
          <a:ext cx="4913783" cy="340928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ATGATG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4.203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CTCTCTA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3.969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TCACTACTCTCA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0.0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Memory usage [</a:t>
          </a:r>
          <a:r>
            <a:rPr lang="en-US" sz="2700" i="1" kern="1200" dirty="0"/>
            <a:t>MB</a:t>
          </a:r>
          <a:r>
            <a:rPr lang="en-US" sz="2700" kern="1200" dirty="0"/>
            <a:t>]: 522.26</a:t>
          </a:r>
        </a:p>
      </dsp:txBody>
      <dsp:txXfrm>
        <a:off x="5601764" y="859824"/>
        <a:ext cx="4913783" cy="3409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E32CD-49B8-40C2-98A0-3A6A0BF7BE70}">
      <dsp:nvSpPr>
        <dsp:cNvPr id="0" name=""/>
        <dsp:cNvSpPr/>
      </dsp:nvSpPr>
      <dsp:spPr>
        <a:xfrm>
          <a:off x="51" y="82224"/>
          <a:ext cx="4913783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Original code performance</a:t>
          </a:r>
        </a:p>
      </dsp:txBody>
      <dsp:txXfrm>
        <a:off x="51" y="82224"/>
        <a:ext cx="4913783" cy="777600"/>
      </dsp:txXfrm>
    </dsp:sp>
    <dsp:sp modelId="{E80AF4A4-FDFE-4EA9-8D42-164DD80D0024}">
      <dsp:nvSpPr>
        <dsp:cNvPr id="0" name=""/>
        <dsp:cNvSpPr/>
      </dsp:nvSpPr>
      <dsp:spPr>
        <a:xfrm>
          <a:off x="51" y="859824"/>
          <a:ext cx="4913783" cy="34092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CCAAAGA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1.234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TACATTT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1.406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AGGAAAAAT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1.156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Memory usage [</a:t>
          </a:r>
          <a:r>
            <a:rPr lang="en-US" sz="2700" i="1" kern="1200" dirty="0"/>
            <a:t>MB</a:t>
          </a:r>
          <a:r>
            <a:rPr lang="en-US" sz="2700" kern="1200" dirty="0"/>
            <a:t>]: 2947.47</a:t>
          </a:r>
        </a:p>
      </dsp:txBody>
      <dsp:txXfrm>
        <a:off x="51" y="859824"/>
        <a:ext cx="4913783" cy="3409289"/>
      </dsp:txXfrm>
    </dsp:sp>
    <dsp:sp modelId="{78A71D64-5064-4E03-BF4A-B6C218769E1D}">
      <dsp:nvSpPr>
        <dsp:cNvPr id="0" name=""/>
        <dsp:cNvSpPr/>
      </dsp:nvSpPr>
      <dsp:spPr>
        <a:xfrm>
          <a:off x="5601764" y="82224"/>
          <a:ext cx="4913783" cy="7776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Optimized code performance</a:t>
          </a:r>
        </a:p>
      </dsp:txBody>
      <dsp:txXfrm>
        <a:off x="5601764" y="82224"/>
        <a:ext cx="4913783" cy="777600"/>
      </dsp:txXfrm>
    </dsp:sp>
    <dsp:sp modelId="{BD5DBD13-7047-4D09-9A4E-7781DF6C971E}">
      <dsp:nvSpPr>
        <dsp:cNvPr id="0" name=""/>
        <dsp:cNvSpPr/>
      </dsp:nvSpPr>
      <dsp:spPr>
        <a:xfrm>
          <a:off x="5601764" y="859824"/>
          <a:ext cx="4913783" cy="340928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CCAAAGA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0.047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TACATTT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0.141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Sequence: </a:t>
          </a:r>
          <a:r>
            <a:rPr lang="en-US" sz="2700" b="1" kern="1200" dirty="0"/>
            <a:t>AGGAAAAAT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Execution time [</a:t>
          </a:r>
          <a:r>
            <a:rPr lang="en-US" sz="2700" i="1" kern="1200" dirty="0"/>
            <a:t>s</a:t>
          </a:r>
          <a:r>
            <a:rPr lang="en-US" sz="2700" kern="1200" dirty="0"/>
            <a:t>]: 0.016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Memory usage [</a:t>
          </a:r>
          <a:r>
            <a:rPr lang="en-US" sz="2700" i="1" kern="1200" dirty="0"/>
            <a:t>MB</a:t>
          </a:r>
          <a:r>
            <a:rPr lang="en-US" sz="2700" kern="1200" dirty="0"/>
            <a:t>]: 283.25</a:t>
          </a:r>
        </a:p>
      </dsp:txBody>
      <dsp:txXfrm>
        <a:off x="5601764" y="859824"/>
        <a:ext cx="4913783" cy="3409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D5E4C-EFC8-4393-AAF8-2D21E1664020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C5133-4314-48C3-A680-C3F6E83F2DD1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8273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5133-4314-48C3-A680-C3F6E83F2DD1}" type="slidenum">
              <a:rPr lang="sr-RS" smtClean="0"/>
              <a:t>1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64687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5133-4314-48C3-A680-C3F6E83F2DD1}" type="slidenum">
              <a:rPr lang="sr-RS" smtClean="0"/>
              <a:t>2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428137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5133-4314-48C3-A680-C3F6E83F2DD1}" type="slidenum">
              <a:rPr lang="sr-RS" smtClean="0"/>
              <a:t>3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3006593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5133-4314-48C3-A680-C3F6E83F2DD1}" type="slidenum">
              <a:rPr lang="sr-RS" smtClean="0"/>
              <a:t>4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126340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5133-4314-48C3-A680-C3F6E83F2DD1}" type="slidenum">
              <a:rPr lang="sr-RS" smtClean="0"/>
              <a:t>5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134127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0CA3-B414-0719-9562-F4EF32B82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043D5-5F04-2E19-DC92-BD888A7AA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F6AD4-CA12-76D5-2571-AB6A02F3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36CC-38FD-768F-6BCD-855F2F64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251F-49BB-13CA-A8D7-B69674AF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122666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9CB1-620B-4420-2C0F-275C2038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F3462-4429-DAD1-0B25-021690069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DFA7-D87A-B981-F42B-CDA6F565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DAA0-AA05-6556-CF7C-6ABCD681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457B-D6E0-BF21-36C6-599558EC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0276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A23F6-D8EB-2497-FC2E-F2E1402F4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01DD0-74B1-8B06-4DA3-854E3CC70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D9D6-96F6-DEC8-8513-667F0168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B14B9-7567-B2F9-3599-008877AA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122EC-30B6-CDB6-D6F2-BEC4D94C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139871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01C-9D01-15E5-875E-59738514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BEB8-3163-A6FB-1B6B-CE952506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65425-54DE-9973-75A4-9FA733FB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1173F-9898-B6A1-5ED2-BDF436E8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EB85-838B-FB92-D6E1-3E417229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14121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670F-A08E-1BB8-B841-C87FBE2C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4CCFD-05FA-9197-BCDC-88B7327E1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5A33-DBB6-0B22-FB60-466E3E35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378B5-246C-0D80-2D3B-8D1651B9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FB56-84E4-A26A-C096-A17BCF17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08485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6E76-8FD9-FE4F-DEF4-90475ACA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E3EF-5C38-12EA-3E5E-5898C14A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04101-D37C-68F7-B9AF-63FCFA4AA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FAE6E-B6F3-2D7B-041B-D78E0F25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25969-C29F-B96F-13E8-6428F596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752D5-F60B-D7AB-3BEC-DF70F639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86621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32DB-3775-4AF9-0C8F-28B57039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C9A5-C286-A9AE-C67F-D590D0424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C5678-E6AA-0106-7376-DEAF22A80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5F1FB-24A3-4EFF-E69F-82196D30D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3374F-BD58-15EE-3AAA-E35CAD4AA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19B2F-7AE9-FA6C-80EF-13E80B67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7F476-F8C5-A3B3-ADFA-E287FB3F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8AA1D-41F2-8542-5B26-72BCC543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13050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1EAA-731E-FA5A-5A19-F14A8C2F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C46C9-D892-8EC0-8F62-873F92E5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2D136-8775-AFD0-9040-5B8685AF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7644F-535C-480D-AE7C-398DA02D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04004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F6742-7240-233C-BD5D-344FAE3D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E3D32-3869-4F43-72E7-F5949E95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03C8B-0AA8-8C62-8262-16B417A5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87864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8344-9CB8-5EB5-0B46-A6E0B2EA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0556-FE7A-DB79-530E-96E8C525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280E3-4AD6-69EB-C44E-B4B9D4559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1BA7D-7688-FBD3-0B10-A07E0CF0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D8128-C3FC-69BE-C285-3D3C4FD0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BF7E4-50B5-D64C-598B-5FA042D0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89602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691B-BA83-A8D5-F26F-465A9734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0A44A-DFBE-7723-E301-11883BB09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8130A-10A2-0578-E351-9290FBEF9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CA4B3-981F-7CD7-DC48-C14FB36C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FDF15-7AEE-F0F4-066E-BE051DA8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17023-47FB-FEBF-154B-BE555755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30599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C7AF9-8932-6A5A-47DE-B8DE9402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F05F9-00CC-DA49-6674-55BC90678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C89B-3CA4-D95A-46B1-57BC0DD6E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ED764-09F4-F5D2-A9D7-657C2CD62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F1469-8EBC-4C53-42E6-F53C7299F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57B19-0C0E-2259-6F46-B2BD082B737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003100" y="6703060"/>
            <a:ext cx="203200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r-RS" sz="600">
                <a:solidFill>
                  <a:srgbClr val="626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89463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background with white and blue lines&#10;&#10;Description automatically generated">
            <a:extLst>
              <a:ext uri="{FF2B5EF4-FFF2-40B4-BE49-F238E27FC236}">
                <a16:creationId xmlns:a16="http://schemas.microsoft.com/office/drawing/2014/main" id="{643BCFA7-6480-C81C-86E8-7EB4F74A7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5" t="7568" r="27289" b="152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322B6-2687-131B-789C-63B10948C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273514"/>
            <a:ext cx="6732825" cy="138593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algorithm using BWT and FM index</a:t>
            </a:r>
            <a:endParaRPr lang="sr-R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18061-BB25-4BEB-DD24-7BFA46B55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750" y="4806247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Glorija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  <a:r>
              <a:rPr lang="sr-Latn-R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šlo, 2023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sr-Latn-R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3106</a:t>
            </a:r>
          </a:p>
          <a:p>
            <a:pPr algn="l"/>
            <a:r>
              <a:rPr lang="sr-Latn-R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Jovana Nikolić, 2022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sr-Latn-R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3233</a:t>
            </a:r>
            <a:endParaRPr lang="sr-R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68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7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86FE1-F219-4F87-7EFF-251CD65B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07" y="423477"/>
            <a:ext cx="6902593" cy="1169601"/>
          </a:xfrm>
        </p:spPr>
        <p:txBody>
          <a:bodyPr anchor="t">
            <a:normAutofit fontScale="90000"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Burrows-Wheeler Transformation</a:t>
            </a:r>
            <a:endParaRPr lang="sr-R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Rectangle 17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A1AF-6802-6BD3-B797-5B0AF5F9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937" y="1439003"/>
            <a:ext cx="4913071" cy="451393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BWT is reversible transformation used for searching the strings within the string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construct BWT matrix?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all rotations of original string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them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column of the BWT matrix represents transformed version of original string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B-rank?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to the characters in the BWT matrix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how many times certain character appeared in the string so far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find original string from BWT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22B06943-D417-F64B-EE70-C85ADC1EB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" t="4114" r="2474" b="-1"/>
          <a:stretch/>
        </p:blipFill>
        <p:spPr>
          <a:xfrm>
            <a:off x="0" y="2455245"/>
            <a:ext cx="6109478" cy="24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6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21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: Shape 214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86FE1-F219-4F87-7EFF-251CD65B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47" y="565211"/>
            <a:ext cx="5338194" cy="13228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 array</a:t>
            </a:r>
            <a:endParaRPr lang="sr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A1AF-6802-6BD3-B797-5B0AF5F9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08" y="2105980"/>
            <a:ext cx="4742771" cy="398341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used in string processing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construct suffix array?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all suffixes of the original string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them lexicographically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suffix array contains indexes of the beginnings of sorted suffixes in original string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checkpoints to save only certain values inside array</a:t>
            </a:r>
          </a:p>
          <a:p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words&#10;&#10;Description automatically generated">
            <a:extLst>
              <a:ext uri="{FF2B5EF4-FFF2-40B4-BE49-F238E27FC236}">
                <a16:creationId xmlns:a16="http://schemas.microsoft.com/office/drawing/2014/main" id="{6EB2BF57-B4D9-4C4A-53A6-854E8F9B75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0"/>
          <a:stretch/>
        </p:blipFill>
        <p:spPr>
          <a:xfrm>
            <a:off x="7492946" y="1607013"/>
            <a:ext cx="4107007" cy="2778556"/>
          </a:xfrm>
          <a:prstGeom prst="rect">
            <a:avLst/>
          </a:prstGeom>
        </p:spPr>
      </p:pic>
      <p:pic>
        <p:nvPicPr>
          <p:cNvPr id="10" name="Picture 9" descr="A close-up of a number&#10;&#10;Description automatically generated">
            <a:extLst>
              <a:ext uri="{FF2B5EF4-FFF2-40B4-BE49-F238E27FC236}">
                <a16:creationId xmlns:a16="http://schemas.microsoft.com/office/drawing/2014/main" id="{9CA5EAFD-C177-BD76-CEFC-8E64E9E71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05" y="5154174"/>
            <a:ext cx="3740887" cy="93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0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3" name="Rectangle 27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86FE1-F219-4F87-7EFF-251CD65B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64" y="609599"/>
            <a:ext cx="3686174" cy="13228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 search</a:t>
            </a:r>
            <a:endParaRPr lang="sr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A1AF-6802-6BD3-B797-5B0AF5F9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64" y="2156001"/>
            <a:ext cx="3882136" cy="397333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patterns within a text using the FM index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do the search?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the shortest suffix in pattern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first and last column with ranks of BW matrix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suffixes until pattern length is reached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 the suffix array to find on which indexes pattern begins in the original string</a:t>
            </a:r>
          </a:p>
          <a:p>
            <a:pPr lvl="1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C007896-8DAC-12EB-245F-3816A000ED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9" b="3"/>
          <a:stretch/>
        </p:blipFill>
        <p:spPr>
          <a:xfrm>
            <a:off x="5461889" y="1271043"/>
            <a:ext cx="2828925" cy="3739441"/>
          </a:xfrm>
          <a:prstGeom prst="rect">
            <a:avLst/>
          </a:prstGeom>
        </p:spPr>
      </p:pic>
      <p:pic>
        <p:nvPicPr>
          <p:cNvPr id="13" name="Picture 12" descr="A graph of numbers and symbols&#10;&#10;Description automatically generated">
            <a:extLst>
              <a:ext uri="{FF2B5EF4-FFF2-40B4-BE49-F238E27FC236}">
                <a16:creationId xmlns:a16="http://schemas.microsoft.com/office/drawing/2014/main" id="{1478F01C-1149-1BAD-0829-F47DDD62A3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"/>
          <a:stretch/>
        </p:blipFill>
        <p:spPr>
          <a:xfrm>
            <a:off x="8943975" y="1271043"/>
            <a:ext cx="2421419" cy="35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3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3" name="Rectangle 27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86FE1-F219-4F87-7EFF-251CD65B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64" y="609599"/>
            <a:ext cx="3686174" cy="13228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 search optimizations</a:t>
            </a:r>
            <a:endParaRPr lang="sr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A1AF-6802-6BD3-B797-5B0AF5F9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64" y="2275064"/>
            <a:ext cx="3882136" cy="3973337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Tally matrix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Constructed based on BWT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count of occurrences of character up to that position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fast calculations of character ranks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pPr lvl="2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checkpoints to save only certain values inside tally matrix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 array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only checkpoint values</a:t>
            </a:r>
          </a:p>
          <a:p>
            <a:pPr lvl="1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numbers and letters&#10;&#10;Description automatically generated">
            <a:extLst>
              <a:ext uri="{FF2B5EF4-FFF2-40B4-BE49-F238E27FC236}">
                <a16:creationId xmlns:a16="http://schemas.microsoft.com/office/drawing/2014/main" id="{36F0B670-64F6-DB70-128E-DCF47B0B2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40" y="209542"/>
            <a:ext cx="3053110" cy="3097163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7E48FE2-26B1-F3CF-AAEA-2F00BC28E7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6" t="8745"/>
          <a:stretch/>
        </p:blipFill>
        <p:spPr>
          <a:xfrm>
            <a:off x="8448675" y="3306705"/>
            <a:ext cx="809626" cy="2626861"/>
          </a:xfrm>
          <a:prstGeom prst="rect">
            <a:avLst/>
          </a:prstGeom>
        </p:spPr>
      </p:pic>
      <p:pic>
        <p:nvPicPr>
          <p:cNvPr id="7" name="Picture 6" descr="A grey rectangular object with black border&#10;&#10;Description automatically generated">
            <a:extLst>
              <a:ext uri="{FF2B5EF4-FFF2-40B4-BE49-F238E27FC236}">
                <a16:creationId xmlns:a16="http://schemas.microsoft.com/office/drawing/2014/main" id="{A44DF709-89AB-6A43-A7A8-8AC366854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53" y="3516247"/>
            <a:ext cx="384022" cy="227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5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19777F-8B74-A7C4-B656-15EE6906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3F67-C0E8-CC44-00B0-9C7D18D8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Coffea arabica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85F8D2-2D8E-8845-6C70-3ECBB61F2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1916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38DD106-3CE3-83CC-1C79-3BD0A7EA514E}"/>
              </a:ext>
            </a:extLst>
          </p:cNvPr>
          <p:cNvSpPr txBox="1"/>
          <p:nvPr/>
        </p:nvSpPr>
        <p:spPr>
          <a:xfrm>
            <a:off x="8780016" y="704740"/>
            <a:ext cx="2890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TALLY CHECKPOINT: 128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 ARRAY CHECKPOINT: 16</a:t>
            </a:r>
            <a:endParaRPr lang="LID4096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5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19777F-8B74-A7C4-B656-15EE6906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3F67-C0E8-CC44-00B0-9C7D18D8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pahari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85F8D2-2D8E-8845-6C70-3ECBB61F2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4891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5B18E2D-833A-FEAC-02C5-4CF2D7396D98}"/>
              </a:ext>
            </a:extLst>
          </p:cNvPr>
          <p:cNvSpPr txBox="1"/>
          <p:nvPr/>
        </p:nvSpPr>
        <p:spPr>
          <a:xfrm>
            <a:off x="9008504" y="766296"/>
            <a:ext cx="29433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TALLY CHECKPOINT: 128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 ARRAY CHECKPOINT: 16</a:t>
            </a:r>
            <a:endParaRPr lang="LID4096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51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19777F-8B74-A7C4-B656-15EE6906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3F67-C0E8-CC44-00B0-9C7D18D8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Aquila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chrysaetos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85F8D2-2D8E-8845-6C70-3ECBB61F2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5571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A2A503-7C61-D3A3-4B79-55AF89766ADB}"/>
              </a:ext>
            </a:extLst>
          </p:cNvPr>
          <p:cNvSpPr txBox="1"/>
          <p:nvPr/>
        </p:nvSpPr>
        <p:spPr>
          <a:xfrm>
            <a:off x="8891155" y="766296"/>
            <a:ext cx="28817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TALLY CHECKPOINT: 128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 ARRAY CHECKPOINT: 16</a:t>
            </a:r>
            <a:endParaRPr lang="LID4096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4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9C463-113E-8A6D-A717-01873F35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3"/>
            <a:ext cx="9889797" cy="28744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9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2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Words>498</Words>
  <Application>Microsoft Office PowerPoint</Application>
  <PresentationFormat>Widescreen</PresentationFormat>
  <Paragraphs>108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Search algorithm using BWT and FM index</vt:lpstr>
      <vt:lpstr>Burrows-Wheeler Transformation</vt:lpstr>
      <vt:lpstr>Suffix array</vt:lpstr>
      <vt:lpstr>FM search</vt:lpstr>
      <vt:lpstr>FM search optimizations</vt:lpstr>
      <vt:lpstr>Coffea arabica</vt:lpstr>
      <vt:lpstr>Mus pahari</vt:lpstr>
      <vt:lpstr>Aquila chrysaetos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Sloboda govora</dc:title>
  <dc:creator>Jovana Nikolic</dc:creator>
  <cp:lastModifiedBy>Jovana Nikolic</cp:lastModifiedBy>
  <cp:revision>81</cp:revision>
  <dcterms:created xsi:type="dcterms:W3CDTF">2024-05-15T20:13:28Z</dcterms:created>
  <dcterms:modified xsi:type="dcterms:W3CDTF">2024-05-27T14:39:31Z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507802-f8e4-4e38-829c-ac8ea9b241e4_Enabled">
    <vt:lpwstr>true</vt:lpwstr>
  </property>
  <property fmtid="{D5CDD505-2E9C-101B-9397-08002B2CF9AE}" pid="3" name="MSIP_Label_23507802-f8e4-4e38-829c-ac8ea9b241e4_SetDate">
    <vt:lpwstr>2024-05-15T20:16:19Z</vt:lpwstr>
  </property>
  <property fmtid="{D5CDD505-2E9C-101B-9397-08002B2CF9AE}" pid="4" name="MSIP_Label_23507802-f8e4-4e38-829c-ac8ea9b241e4_Method">
    <vt:lpwstr>Privileged</vt:lpwstr>
  </property>
  <property fmtid="{D5CDD505-2E9C-101B-9397-08002B2CF9AE}" pid="5" name="MSIP_Label_23507802-f8e4-4e38-829c-ac8ea9b241e4_Name">
    <vt:lpwstr>Public v2</vt:lpwstr>
  </property>
  <property fmtid="{D5CDD505-2E9C-101B-9397-08002B2CF9AE}" pid="6" name="MSIP_Label_23507802-f8e4-4e38-829c-ac8ea9b241e4_SiteId">
    <vt:lpwstr>6e51e1ad-c54b-4b39-b598-0ffe9ae68fef</vt:lpwstr>
  </property>
  <property fmtid="{D5CDD505-2E9C-101B-9397-08002B2CF9AE}" pid="7" name="MSIP_Label_23507802-f8e4-4e38-829c-ac8ea9b241e4_ActionId">
    <vt:lpwstr>c15a7495-27b2-427e-a7e6-a96ac4403984</vt:lpwstr>
  </property>
  <property fmtid="{D5CDD505-2E9C-101B-9397-08002B2CF9AE}" pid="8" name="MSIP_Label_23507802-f8e4-4e38-829c-ac8ea9b241e4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Public</vt:lpwstr>
  </property>
</Properties>
</file>