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58" r:id="rId5"/>
    <p:sldId id="259" r:id="rId6"/>
    <p:sldId id="260" r:id="rId7"/>
    <p:sldId id="296" r:id="rId8"/>
    <p:sldId id="297" r:id="rId9"/>
    <p:sldId id="301" r:id="rId10"/>
    <p:sldId id="305" r:id="rId11"/>
    <p:sldId id="306" r:id="rId12"/>
    <p:sldId id="307" r:id="rId13"/>
    <p:sldId id="295" r:id="rId14"/>
    <p:sldId id="302" r:id="rId15"/>
    <p:sldId id="308" r:id="rId16"/>
    <p:sldId id="309" r:id="rId17"/>
    <p:sldId id="303" r:id="rId18"/>
    <p:sldId id="310" r:id="rId19"/>
    <p:sldId id="311" r:id="rId20"/>
    <p:sldId id="312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278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974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260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48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343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79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43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75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718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554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65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B049B-ACDE-4AC8-9A35-E5566B5BCDD8}" type="datetimeFigureOut">
              <a:rPr lang="en-PH" smtClean="0"/>
              <a:t>30/11/2024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23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8" y="103508"/>
            <a:ext cx="11893061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rial Rounded MT Bold" panose="020F0704030504030204" pitchFamily="34" charset="0"/>
              </a:rPr>
              <a:t>Text:</a:t>
            </a:r>
          </a:p>
          <a:p>
            <a:r>
              <a:rPr lang="en-US" sz="7200" b="1" dirty="0" smtClean="0">
                <a:latin typeface="Arial Rounded MT Bold" panose="020F0704030504030204" pitchFamily="34" charset="0"/>
              </a:rPr>
              <a:t/>
            </a:r>
            <a:br>
              <a:rPr lang="en-US" sz="7200" b="1" dirty="0" smtClean="0">
                <a:latin typeface="Arial Rounded MT Bold" panose="020F0704030504030204" pitchFamily="34" charset="0"/>
              </a:rPr>
            </a:br>
            <a:r>
              <a:rPr lang="en-US" sz="9600" b="1" dirty="0" smtClean="0">
                <a:latin typeface="Arial Rounded MT Bold" panose="020F0704030504030204" pitchFamily="34" charset="0"/>
              </a:rPr>
              <a:t>Salmo 37:4-5, Proverbs 3:5-6+ </a:t>
            </a:r>
            <a:endParaRPr lang="en-US" sz="9600" b="1" dirty="0" smtClean="0">
              <a:latin typeface="Arial Rounded MT Bold" panose="020F0704030504030204" pitchFamily="34" charset="0"/>
            </a:endParaRPr>
          </a:p>
          <a:p>
            <a:r>
              <a:rPr lang="en-US" sz="6600" b="1" dirty="0" smtClean="0">
                <a:latin typeface="Arial Rounded MT Bold" panose="020F0704030504030204" pitchFamily="34" charset="0"/>
              </a:rPr>
              <a:t/>
            </a:r>
            <a:br>
              <a:rPr lang="en-US" sz="6600" b="1" dirty="0" smtClean="0">
                <a:latin typeface="Arial Rounded MT Bold" panose="020F0704030504030204" pitchFamily="34" charset="0"/>
              </a:rPr>
            </a:br>
            <a:endParaRPr lang="en-PH" sz="6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63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3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saligan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Dios. </a:t>
            </a:r>
            <a:r>
              <a:rPr lang="en-US" sz="7200" b="1" dirty="0" smtClean="0">
                <a:latin typeface="Arial Rounded MT Bold" panose="020F0704030504030204" pitchFamily="34" charset="0"/>
              </a:rPr>
              <a:t>Salmo 37:5, </a:t>
            </a:r>
          </a:p>
          <a:p>
            <a:r>
              <a:rPr lang="en-US" sz="7200" b="1" dirty="0" err="1" smtClean="0">
                <a:latin typeface="Arial Rounded MT Bold" panose="020F0704030504030204" pitchFamily="34" charset="0"/>
              </a:rPr>
              <a:t>Prov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3:5</a:t>
            </a:r>
            <a:endParaRPr lang="en-US" sz="72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02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4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Sa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tanang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dalan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,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plano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ug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tinguha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,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ilhon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Dios. Proverbs 3:6</a:t>
            </a:r>
            <a:endParaRPr lang="en-US" sz="72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12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rial Rounded MT Bold" panose="020F0704030504030204" pitchFamily="34" charset="0"/>
              </a:rPr>
              <a:t>B. Dunay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Saad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Dios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labut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tinguha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</a:t>
            </a:r>
            <a:br>
              <a:rPr lang="en-US" sz="7200" b="1" dirty="0" smtClean="0">
                <a:latin typeface="Arial Rounded MT Bold" panose="020F0704030504030204" pitchFamily="34" charset="0"/>
              </a:rPr>
            </a:br>
            <a:r>
              <a:rPr lang="en-US" sz="6000" b="1" dirty="0" smtClean="0">
                <a:latin typeface="Arial Rounded MT Bold" panose="020F0704030504030204" pitchFamily="34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599" y="4641751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29824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rial Rounded MT Bold" panose="020F0704030504030204" pitchFamily="34" charset="0"/>
              </a:rPr>
              <a:t>5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Siya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Mugiya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dalan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siyang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ilhon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Prov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3:6</a:t>
            </a:r>
            <a:endParaRPr lang="en-US" sz="7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06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6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itugyan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ug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saligan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Dios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dalan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o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tinguha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siya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magabuhat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Salmo 37:5</a:t>
            </a:r>
            <a:endParaRPr lang="en-US" sz="72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90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7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kita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magakalipay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diha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Dios,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siya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magahatag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tinguha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7200" b="1" dirty="0" smtClean="0">
                <a:latin typeface="Arial Rounded MT Bold" panose="020F0704030504030204" pitchFamily="34" charset="0"/>
              </a:rPr>
              <a:t>Salmo 34:7</a:t>
            </a:r>
            <a:endParaRPr lang="en-US" sz="72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08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8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Tumanon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Dios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tinguha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may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kahadlok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kaniya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</a:p>
          <a:p>
            <a:r>
              <a:rPr lang="en-US" sz="7200" b="1" dirty="0" smtClean="0">
                <a:latin typeface="Arial Rounded MT Bold" panose="020F0704030504030204" pitchFamily="34" charset="0"/>
              </a:rPr>
              <a:t>Salmo 145:19</a:t>
            </a:r>
            <a:endParaRPr lang="en-US" sz="72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25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385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Arial Rounded MT Bold" panose="020F0704030504030204" pitchFamily="34" charset="0"/>
              </a:rPr>
              <a:t>C. Dunay </a:t>
            </a:r>
            <a:r>
              <a:rPr lang="en-US" sz="8000" b="1" dirty="0" err="1" smtClean="0">
                <a:latin typeface="Arial Rounded MT Bold" panose="020F0704030504030204" pitchFamily="34" charset="0"/>
              </a:rPr>
              <a:t>angay</a:t>
            </a:r>
            <a:r>
              <a:rPr lang="en-US" sz="8000" b="1" dirty="0" smtClean="0">
                <a:latin typeface="Arial Rounded MT Bold" panose="020F0704030504030204" pitchFamily="34" charset="0"/>
              </a:rPr>
              <a:t> </a:t>
            </a:r>
            <a:r>
              <a:rPr lang="en-US" sz="8000" b="1" dirty="0" err="1" smtClean="0">
                <a:latin typeface="Arial Rounded MT Bold" panose="020F0704030504030204" pitchFamily="34" charset="0"/>
              </a:rPr>
              <a:t>bantayan</a:t>
            </a:r>
            <a:r>
              <a:rPr lang="en-US" sz="8000" b="1" dirty="0" smtClean="0">
                <a:latin typeface="Arial Rounded MT Bold" panose="020F0704030504030204" pitchFamily="34" charset="0"/>
              </a:rPr>
              <a:t> </a:t>
            </a:r>
            <a:r>
              <a:rPr lang="en-US" sz="80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8000" b="1" dirty="0" smtClean="0">
                <a:latin typeface="Arial Rounded MT Bold" panose="020F0704030504030204" pitchFamily="34" charset="0"/>
              </a:rPr>
              <a:t> </a:t>
            </a:r>
            <a:r>
              <a:rPr lang="en-US" sz="80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8000" b="1" dirty="0" smtClean="0">
                <a:latin typeface="Arial Rounded MT Bold" panose="020F0704030504030204" pitchFamily="34" charset="0"/>
              </a:rPr>
              <a:t> </a:t>
            </a:r>
            <a:r>
              <a:rPr lang="en-US" sz="80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8000" b="1" dirty="0" smtClean="0">
                <a:latin typeface="Arial Rounded MT Bold" panose="020F0704030504030204" pitchFamily="34" charset="0"/>
              </a:rPr>
              <a:t> </a:t>
            </a:r>
            <a:r>
              <a:rPr lang="en-US" sz="8000" b="1" dirty="0" err="1" smtClean="0">
                <a:latin typeface="Arial Rounded MT Bold" panose="020F0704030504030204" pitchFamily="34" charset="0"/>
              </a:rPr>
              <a:t>tinguha</a:t>
            </a:r>
            <a:r>
              <a:rPr lang="en-US" sz="8000" b="1" dirty="0" smtClean="0">
                <a:latin typeface="Arial Rounded MT Bold" panose="020F0704030504030204" pitchFamily="34" charset="0"/>
              </a:rPr>
              <a:t>.</a:t>
            </a:r>
            <a:endParaRPr lang="en-US" sz="8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27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9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Dili ta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angay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masina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uban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</a:p>
          <a:p>
            <a:r>
              <a:rPr lang="en-US" sz="7200" b="1" dirty="0" smtClean="0">
                <a:latin typeface="Arial Rounded MT Bold" panose="020F0704030504030204" pitchFamily="34" charset="0"/>
              </a:rPr>
              <a:t>Salmo 73:2-3</a:t>
            </a:r>
            <a:endParaRPr lang="en-US" sz="72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58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rial Rounded MT Bold" panose="020F0704030504030204" pitchFamily="34" charset="0"/>
              </a:rPr>
              <a:t>10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Magbantay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ta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nga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dili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malayo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Dios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makab-ot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tinguha</a:t>
            </a:r>
            <a:endParaRPr lang="en-US" sz="7200" b="1" dirty="0" smtClean="0">
              <a:latin typeface="Arial Rounded MT Bold" panose="020F0704030504030204" pitchFamily="34" charset="0"/>
            </a:endParaRPr>
          </a:p>
          <a:p>
            <a:r>
              <a:rPr lang="en-US" sz="7200" b="1" dirty="0" smtClean="0">
                <a:latin typeface="Arial Rounded MT Bold" panose="020F0704030504030204" pitchFamily="34" charset="0"/>
              </a:rPr>
              <a:t>Luc 9:25</a:t>
            </a:r>
            <a:endParaRPr lang="en-US" sz="72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76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392" y="2087583"/>
            <a:ext cx="1045521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latin typeface="Arial Rounded MT Bold" panose="020F0704030504030204" pitchFamily="34" charset="0"/>
              </a:rPr>
              <a:t>T.R.U.T.H.</a:t>
            </a:r>
            <a:endParaRPr lang="en-PH" sz="1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12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rial Rounded MT Bold" panose="020F0704030504030204" pitchFamily="34" charset="0"/>
              </a:rPr>
              <a:t>11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Bantayan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nato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garbo</a:t>
            </a:r>
            <a:r>
              <a:rPr lang="en-US" sz="7200" b="1" dirty="0" smtClean="0">
                <a:latin typeface="Arial Rounded MT Bold" panose="020F0704030504030204" pitchFamily="34" charset="0"/>
              </a:rPr>
              <a:t>,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magmapahitas</a:t>
            </a:r>
            <a:r>
              <a:rPr lang="en-US" sz="7200" b="1" dirty="0" smtClean="0">
                <a:latin typeface="Arial Rounded MT Bold" panose="020F0704030504030204" pitchFamily="34" charset="0"/>
              </a:rPr>
              <a:t>-on. Deuteronomy 8:12-14,17, 1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cor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4:7</a:t>
            </a:r>
            <a:endParaRPr lang="en-US" sz="72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61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9" y="103508"/>
            <a:ext cx="108118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 Rounded MT Bold" panose="020F0704030504030204" pitchFamily="34" charset="0"/>
              </a:rPr>
              <a:t>Help:</a:t>
            </a:r>
          </a:p>
          <a:p>
            <a:endParaRPr lang="en-US" sz="4800" b="1" dirty="0" smtClean="0">
              <a:latin typeface="Arial Rounded MT Bold" panose="020F0704030504030204" pitchFamily="34" charset="0"/>
            </a:endParaRPr>
          </a:p>
          <a:p>
            <a:r>
              <a:rPr lang="en-US" sz="5400" b="1" dirty="0" smtClean="0">
                <a:latin typeface="Arial Rounded MT Bold" panose="020F0704030504030204" pitchFamily="34" charset="0"/>
              </a:rPr>
              <a:t>1.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Makatabang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kanato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unsa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-on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nga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makab-ot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tinguha</a:t>
            </a:r>
            <a:r>
              <a:rPr lang="en-US" sz="5400" b="1" dirty="0" smtClean="0">
                <a:latin typeface="Arial Rounded MT Bold" panose="020F0704030504030204" pitchFamily="34" charset="0"/>
              </a:rPr>
              <a:t/>
            </a:r>
            <a:br>
              <a:rPr lang="en-US" sz="5400" b="1" dirty="0" smtClean="0">
                <a:latin typeface="Arial Rounded MT Bold" panose="020F0704030504030204" pitchFamily="34" charset="0"/>
              </a:rPr>
            </a:br>
            <a:r>
              <a:rPr lang="en-US" sz="5400" b="1" dirty="0" smtClean="0">
                <a:latin typeface="Arial Rounded MT Bold" panose="020F0704030504030204" pitchFamily="34" charset="0"/>
              </a:rPr>
              <a:t>2.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Makatabang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kanato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unsa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-on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pagdumala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kon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makab-ot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na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tinguha</a:t>
            </a:r>
            <a:endParaRPr lang="en-US" sz="5400" b="1" dirty="0" smtClean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83499" y="1491503"/>
            <a:ext cx="1081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7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14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9" y="103508"/>
            <a:ext cx="1189306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rial Rounded MT Bold" panose="020F0704030504030204" pitchFamily="34" charset="0"/>
              </a:rPr>
              <a:t>Topic:</a:t>
            </a:r>
          </a:p>
          <a:p>
            <a:r>
              <a:rPr lang="en-US" sz="7200" b="1" dirty="0" smtClean="0">
                <a:latin typeface="Arial Rounded MT Bold" panose="020F0704030504030204" pitchFamily="34" charset="0"/>
              </a:rPr>
              <a:t/>
            </a:r>
            <a:br>
              <a:rPr lang="en-US" sz="7200" b="1" dirty="0" smtClean="0">
                <a:latin typeface="Arial Rounded MT Bold" panose="020F0704030504030204" pitchFamily="34" charset="0"/>
              </a:rPr>
            </a:br>
            <a:r>
              <a:rPr lang="en-US" sz="9600" b="1" dirty="0" smtClean="0">
                <a:latin typeface="Arial Rounded MT Bold" panose="020F0704030504030204" pitchFamily="34" charset="0"/>
              </a:rPr>
              <a:t>“God &amp; Our Desires”</a:t>
            </a:r>
            <a:r>
              <a:rPr lang="en-US" sz="6600" b="1" dirty="0" smtClean="0">
                <a:latin typeface="Arial Rounded MT Bold" panose="020F0704030504030204" pitchFamily="34" charset="0"/>
              </a:rPr>
              <a:t/>
            </a:r>
            <a:br>
              <a:rPr lang="en-US" sz="6600" b="1" dirty="0" smtClean="0">
                <a:latin typeface="Arial Rounded MT Bold" panose="020F0704030504030204" pitchFamily="34" charset="0"/>
              </a:rPr>
            </a:br>
            <a:endParaRPr lang="en-PH" sz="6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73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9" y="103508"/>
            <a:ext cx="113380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rial Rounded MT Bold" panose="020F0704030504030204" pitchFamily="34" charset="0"/>
              </a:rPr>
              <a:t>Reason:</a:t>
            </a:r>
          </a:p>
          <a:p>
            <a:endParaRPr lang="en-US" sz="8800" b="1" dirty="0">
              <a:latin typeface="Arial Rounded MT Bold" panose="020F0704030504030204" pitchFamily="34" charset="0"/>
            </a:endParaRPr>
          </a:p>
          <a:p>
            <a:r>
              <a:rPr lang="en-US" sz="9600" b="1" dirty="0" smtClean="0">
                <a:latin typeface="Arial Rounded MT Bold" panose="020F0704030504030204" pitchFamily="34" charset="0"/>
              </a:rPr>
              <a:t>2 Timothy </a:t>
            </a:r>
            <a:r>
              <a:rPr lang="en-US" sz="9600" b="1" dirty="0" smtClean="0">
                <a:latin typeface="Arial Rounded MT Bold" panose="020F0704030504030204" pitchFamily="34" charset="0"/>
              </a:rPr>
              <a:t>3:16-17</a:t>
            </a:r>
            <a:endParaRPr lang="en-US" sz="9600" b="1" dirty="0" smtClean="0">
              <a:latin typeface="Arial Rounded MT Bold" panose="020F0704030504030204" pitchFamily="34" charset="0"/>
            </a:endParaRPr>
          </a:p>
          <a:p>
            <a:endParaRPr lang="en-PH" sz="8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9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9" y="103508"/>
            <a:ext cx="108118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rial Rounded MT Bold" panose="020F0704030504030204" pitchFamily="34" charset="0"/>
              </a:rPr>
              <a:t>Update</a:t>
            </a:r>
          </a:p>
          <a:p>
            <a:endParaRPr lang="en-US" sz="8800" b="1" dirty="0" smtClean="0">
              <a:latin typeface="Arial Rounded MT Bold" panose="020F0704030504030204" pitchFamily="34" charset="0"/>
            </a:endParaRPr>
          </a:p>
          <a:p>
            <a:r>
              <a:rPr lang="en-US" sz="5800" b="1" dirty="0" smtClean="0">
                <a:latin typeface="Arial Rounded MT Bold" panose="020F0704030504030204" pitchFamily="34" charset="0"/>
              </a:rPr>
              <a:t>Dunay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tulo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ka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kapanahonan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smtClean="0">
                <a:latin typeface="Arial Rounded MT Bold" panose="020F0704030504030204" pitchFamily="34" charset="0"/>
              </a:rPr>
              <a:t>. </a:t>
            </a:r>
            <a:r>
              <a:rPr lang="en-US" sz="5800" b="1" dirty="0" smtClean="0">
                <a:latin typeface="Arial Rounded MT Bold" panose="020F0704030504030204" pitchFamily="34" charset="0"/>
              </a:rPr>
              <a:t>Past, Present, Future.</a:t>
            </a:r>
            <a:endParaRPr lang="en-US" sz="58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50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bbbbbbbbbbbbbbbbbbbbbbbbbbbbbbb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9" y="103508"/>
            <a:ext cx="10811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rial Rounded MT Bold" panose="020F0704030504030204" pitchFamily="34" charset="0"/>
              </a:rPr>
              <a:t>Teachings</a:t>
            </a:r>
            <a:endParaRPr lang="en-PH" sz="88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939" y="1592888"/>
            <a:ext cx="1081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7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4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Himoon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natong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kauban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Dios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tinguha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o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kalabuton</a:t>
            </a:r>
            <a:r>
              <a:rPr lang="en-US" sz="6000" b="1" dirty="0" smtClean="0">
                <a:latin typeface="Arial Rounded MT Bold" panose="020F0704030504030204" pitchFamily="34" charset="0"/>
              </a:rPr>
              <a:t>	</a:t>
            </a:r>
            <a:r>
              <a:rPr lang="en-US" sz="6000" b="1" dirty="0" smtClean="0">
                <a:latin typeface="Arial Rounded MT Bold" panose="020F0704030504030204" pitchFamily="34" charset="0"/>
              </a:rPr>
              <a:t>. Salmo 37:5</a:t>
            </a:r>
            <a:r>
              <a:rPr lang="en-US" sz="6000" b="1" dirty="0" smtClean="0">
                <a:latin typeface="Arial Rounded MT Bold" panose="020F0704030504030204" pitchFamily="34" charset="0"/>
              </a:rPr>
              <a:t>		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599" y="4641751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913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385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rial Rounded MT Bold" panose="020F0704030504030204" pitchFamily="34" charset="0"/>
              </a:rPr>
              <a:t>1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Dios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maoy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unang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tinguha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-on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kinabuhi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</a:p>
          <a:p>
            <a:r>
              <a:rPr lang="en-US" sz="7200" b="1" dirty="0" smtClean="0">
                <a:latin typeface="Arial Rounded MT Bold" panose="020F0704030504030204" pitchFamily="34" charset="0"/>
              </a:rPr>
              <a:t>Salmo 73:25, Mark 12:29-30</a:t>
            </a:r>
          </a:p>
        </p:txBody>
      </p:sp>
    </p:spTree>
    <p:extLst>
      <p:ext uri="{BB962C8B-B14F-4D97-AF65-F5344CB8AC3E}">
        <p14:creationId xmlns:p14="http://schemas.microsoft.com/office/powerpoint/2010/main" val="336536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2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Itugyan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Dios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atong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tinguha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</a:t>
            </a:r>
            <a:r>
              <a:rPr lang="en-US" sz="7200" b="1" dirty="0">
                <a:latin typeface="Arial Rounded MT Bold" panose="020F0704030504030204" pitchFamily="34" charset="0"/>
              </a:rPr>
              <a:t> </a:t>
            </a:r>
            <a:r>
              <a:rPr lang="en-US" sz="7200" b="1" dirty="0" smtClean="0">
                <a:latin typeface="Arial Rounded MT Bold" panose="020F0704030504030204" pitchFamily="34" charset="0"/>
              </a:rPr>
              <a:t>Salmo 37:5</a:t>
            </a:r>
            <a:endParaRPr lang="en-US" sz="72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6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247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bbbbbbbbbbbbbbbbbbbbbbbbbbbbbbb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91</cp:revision>
  <dcterms:created xsi:type="dcterms:W3CDTF">2023-03-15T07:27:47Z</dcterms:created>
  <dcterms:modified xsi:type="dcterms:W3CDTF">2024-11-30T12:46:49Z</dcterms:modified>
</cp:coreProperties>
</file>