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56" r:id="rId3"/>
    <p:sldId id="257" r:id="rId4"/>
    <p:sldId id="258" r:id="rId5"/>
    <p:sldId id="259" r:id="rId6"/>
    <p:sldId id="260" r:id="rId7"/>
    <p:sldId id="299" r:id="rId8"/>
    <p:sldId id="300" r:id="rId9"/>
    <p:sldId id="296" r:id="rId10"/>
    <p:sldId id="297" r:id="rId11"/>
    <p:sldId id="301" r:id="rId12"/>
    <p:sldId id="294" r:id="rId13"/>
    <p:sldId id="295" r:id="rId14"/>
    <p:sldId id="302" r:id="rId15"/>
    <p:sldId id="303" r:id="rId16"/>
    <p:sldId id="304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049B-ACDE-4AC8-9A35-E5566B5BCDD8}" type="datetimeFigureOut">
              <a:rPr lang="en-PH" smtClean="0"/>
              <a:t>17/11/2024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C8D-72B7-488D-A4FE-A1E1631DE1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278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049B-ACDE-4AC8-9A35-E5566B5BCDD8}" type="datetimeFigureOut">
              <a:rPr lang="en-PH" smtClean="0"/>
              <a:t>17/11/2024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C8D-72B7-488D-A4FE-A1E1631DE1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974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049B-ACDE-4AC8-9A35-E5566B5BCDD8}" type="datetimeFigureOut">
              <a:rPr lang="en-PH" smtClean="0"/>
              <a:t>17/11/2024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C8D-72B7-488D-A4FE-A1E1631DE1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260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049B-ACDE-4AC8-9A35-E5566B5BCDD8}" type="datetimeFigureOut">
              <a:rPr lang="en-PH" smtClean="0"/>
              <a:t>17/11/2024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C8D-72B7-488D-A4FE-A1E1631DE1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48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049B-ACDE-4AC8-9A35-E5566B5BCDD8}" type="datetimeFigureOut">
              <a:rPr lang="en-PH" smtClean="0"/>
              <a:t>17/11/2024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C8D-72B7-488D-A4FE-A1E1631DE1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343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049B-ACDE-4AC8-9A35-E5566B5BCDD8}" type="datetimeFigureOut">
              <a:rPr lang="en-PH" smtClean="0"/>
              <a:t>17/11/2024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C8D-72B7-488D-A4FE-A1E1631DE1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279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049B-ACDE-4AC8-9A35-E5566B5BCDD8}" type="datetimeFigureOut">
              <a:rPr lang="en-PH" smtClean="0"/>
              <a:t>17/11/2024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C8D-72B7-488D-A4FE-A1E1631DE1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043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049B-ACDE-4AC8-9A35-E5566B5BCDD8}" type="datetimeFigureOut">
              <a:rPr lang="en-PH" smtClean="0"/>
              <a:t>17/11/2024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C8D-72B7-488D-A4FE-A1E1631DE1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752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049B-ACDE-4AC8-9A35-E5566B5BCDD8}" type="datetimeFigureOut">
              <a:rPr lang="en-PH" smtClean="0"/>
              <a:t>17/11/2024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C8D-72B7-488D-A4FE-A1E1631DE1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718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049B-ACDE-4AC8-9A35-E5566B5BCDD8}" type="datetimeFigureOut">
              <a:rPr lang="en-PH" smtClean="0"/>
              <a:t>17/11/2024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C8D-72B7-488D-A4FE-A1E1631DE1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75549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049B-ACDE-4AC8-9A35-E5566B5BCDD8}" type="datetimeFigureOut">
              <a:rPr lang="en-PH" smtClean="0"/>
              <a:t>17/11/2024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C8D-72B7-488D-A4FE-A1E1631DE1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9653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B049B-ACDE-4AC8-9A35-E5566B5BCDD8}" type="datetimeFigureOut">
              <a:rPr lang="en-PH" smtClean="0"/>
              <a:t>17/11/2024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9BC8D-72B7-488D-A4FE-A1E1631DE1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23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938" y="103508"/>
            <a:ext cx="11893061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latin typeface="Arial Rounded MT Bold" panose="020F0704030504030204" pitchFamily="34" charset="0"/>
              </a:rPr>
              <a:t>Text:</a:t>
            </a:r>
          </a:p>
          <a:p>
            <a:r>
              <a:rPr lang="en-US" sz="7200" b="1" dirty="0" smtClean="0">
                <a:latin typeface="Arial Rounded MT Bold" panose="020F0704030504030204" pitchFamily="34" charset="0"/>
              </a:rPr>
              <a:t/>
            </a:r>
            <a:br>
              <a:rPr lang="en-US" sz="7200" b="1" dirty="0" smtClean="0">
                <a:latin typeface="Arial Rounded MT Bold" panose="020F0704030504030204" pitchFamily="34" charset="0"/>
              </a:rPr>
            </a:br>
            <a:r>
              <a:rPr lang="en-US" sz="9600" b="1" dirty="0" smtClean="0">
                <a:latin typeface="Arial Rounded MT Bold" panose="020F0704030504030204" pitchFamily="34" charset="0"/>
              </a:rPr>
              <a:t>Lamentations </a:t>
            </a:r>
          </a:p>
          <a:p>
            <a:r>
              <a:rPr lang="en-US" sz="9600" b="1" dirty="0" smtClean="0">
                <a:latin typeface="Arial Rounded MT Bold" panose="020F0704030504030204" pitchFamily="34" charset="0"/>
              </a:rPr>
              <a:t>3:17-25</a:t>
            </a:r>
            <a:r>
              <a:rPr lang="en-US" sz="6600" b="1" dirty="0" smtClean="0">
                <a:latin typeface="Arial Rounded MT Bold" panose="020F0704030504030204" pitchFamily="34" charset="0"/>
              </a:rPr>
              <a:t/>
            </a:r>
            <a:br>
              <a:rPr lang="en-US" sz="6600" b="1" dirty="0" smtClean="0">
                <a:latin typeface="Arial Rounded MT Bold" panose="020F0704030504030204" pitchFamily="34" charset="0"/>
              </a:rPr>
            </a:br>
            <a:endParaRPr lang="en-PH" sz="66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163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385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6743" y="353763"/>
            <a:ext cx="108118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Arial Rounded MT Bold" panose="020F0704030504030204" pitchFamily="34" charset="0"/>
              </a:rPr>
              <a:t>C.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Tungod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walay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nakita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nga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sulbad</a:t>
            </a:r>
            <a:r>
              <a:rPr lang="en-US" sz="7200" b="1" dirty="0" smtClean="0">
                <a:latin typeface="Arial Rounded MT Bold" panose="020F0704030504030204" pitchFamily="34" charset="0"/>
              </a:rPr>
              <a:t>. 3:17</a:t>
            </a:r>
          </a:p>
        </p:txBody>
      </p:sp>
    </p:spTree>
    <p:extLst>
      <p:ext uri="{BB962C8B-B14F-4D97-AF65-F5344CB8AC3E}">
        <p14:creationId xmlns:p14="http://schemas.microsoft.com/office/powerpoint/2010/main" val="3365362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6743" y="353763"/>
            <a:ext cx="108118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Arial Rounded MT Bold" panose="020F0704030504030204" pitchFamily="34" charset="0"/>
              </a:rPr>
              <a:t>2</a:t>
            </a:r>
            <a:r>
              <a:rPr lang="en-US" sz="7200" b="1" dirty="0" smtClean="0">
                <a:latin typeface="Arial Rounded MT Bold" panose="020F0704030504030204" pitchFamily="34" charset="0"/>
              </a:rPr>
              <a:t>.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Mga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mabati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o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bati</a:t>
            </a:r>
            <a:r>
              <a:rPr lang="en-US" sz="7200" b="1" dirty="0" smtClean="0">
                <a:latin typeface="Arial Rounded MT Bold" panose="020F0704030504030204" pitchFamily="34" charset="0"/>
              </a:rPr>
              <a:t>-on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panahon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nga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mawad</a:t>
            </a:r>
            <a:r>
              <a:rPr lang="en-US" sz="7200" b="1" dirty="0" smtClean="0">
                <a:latin typeface="Arial Rounded MT Bold" panose="020F0704030504030204" pitchFamily="34" charset="0"/>
              </a:rPr>
              <a:t>-an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sa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pag-laum</a:t>
            </a:r>
            <a:endParaRPr lang="en-US" sz="7200" b="1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956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385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6743" y="353763"/>
            <a:ext cx="1081188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latin typeface="Arial Rounded MT Bold" panose="020F0704030504030204" pitchFamily="34" charset="0"/>
              </a:rPr>
              <a:t>A. </a:t>
            </a:r>
            <a:r>
              <a:rPr lang="en-US" sz="6600" b="1" dirty="0" err="1" smtClean="0">
                <a:latin typeface="Arial Rounded MT Bold" panose="020F0704030504030204" pitchFamily="34" charset="0"/>
              </a:rPr>
              <a:t>Mawala</a:t>
            </a:r>
            <a:r>
              <a:rPr lang="en-US" sz="6600" b="1" dirty="0" smtClean="0">
                <a:latin typeface="Arial Rounded MT Bold" panose="020F0704030504030204" pitchFamily="34" charset="0"/>
              </a:rPr>
              <a:t> </a:t>
            </a:r>
            <a:r>
              <a:rPr lang="en-US" sz="6600" b="1" dirty="0" err="1" smtClean="0">
                <a:latin typeface="Arial Rounded MT Bold" panose="020F0704030504030204" pitchFamily="34" charset="0"/>
              </a:rPr>
              <a:t>ang</a:t>
            </a:r>
            <a:r>
              <a:rPr lang="en-US" sz="6600" b="1" dirty="0" smtClean="0">
                <a:latin typeface="Arial Rounded MT Bold" panose="020F0704030504030204" pitchFamily="34" charset="0"/>
              </a:rPr>
              <a:t> </a:t>
            </a:r>
            <a:r>
              <a:rPr lang="en-US" sz="6600" b="1" dirty="0" err="1" smtClean="0">
                <a:latin typeface="Arial Rounded MT Bold" panose="020F0704030504030204" pitchFamily="34" charset="0"/>
              </a:rPr>
              <a:t>kusog</a:t>
            </a:r>
            <a:r>
              <a:rPr lang="en-US" sz="6600" b="1" dirty="0" smtClean="0">
                <a:latin typeface="Arial Rounded MT Bold" panose="020F0704030504030204" pitchFamily="34" charset="0"/>
              </a:rPr>
              <a:t>. 3:18 (</a:t>
            </a:r>
            <a:r>
              <a:rPr lang="en-US" sz="6600" b="1" dirty="0" err="1" smtClean="0">
                <a:latin typeface="Arial Rounded MT Bold" panose="020F0704030504030204" pitchFamily="34" charset="0"/>
              </a:rPr>
              <a:t>Kalig</a:t>
            </a:r>
            <a:r>
              <a:rPr lang="en-US" sz="6600" b="1" dirty="0" smtClean="0">
                <a:latin typeface="Arial Rounded MT Bold" panose="020F0704030504030204" pitchFamily="34" charset="0"/>
              </a:rPr>
              <a:t>-on)</a:t>
            </a:r>
          </a:p>
          <a:p>
            <a:endParaRPr lang="en-US" sz="6600" b="1" dirty="0" smtClean="0">
              <a:latin typeface="Arial Rounded MT Bold" panose="020F0704030504030204" pitchFamily="34" charset="0"/>
            </a:endParaRPr>
          </a:p>
          <a:p>
            <a:r>
              <a:rPr lang="en-US" sz="6600" b="1" dirty="0" smtClean="0">
                <a:latin typeface="Arial Rounded MT Bold" panose="020F0704030504030204" pitchFamily="34" charset="0"/>
              </a:rPr>
              <a:t>B. </a:t>
            </a:r>
            <a:r>
              <a:rPr lang="en-US" sz="6600" b="1" dirty="0" err="1" smtClean="0">
                <a:latin typeface="Arial Rounded MT Bold" panose="020F0704030504030204" pitchFamily="34" charset="0"/>
              </a:rPr>
              <a:t>Mawala</a:t>
            </a:r>
            <a:r>
              <a:rPr lang="en-US" sz="6600" b="1" dirty="0" smtClean="0">
                <a:latin typeface="Arial Rounded MT Bold" panose="020F0704030504030204" pitchFamily="34" charset="0"/>
              </a:rPr>
              <a:t> </a:t>
            </a:r>
            <a:r>
              <a:rPr lang="en-US" sz="6600" b="1" dirty="0" err="1" smtClean="0">
                <a:latin typeface="Arial Rounded MT Bold" panose="020F0704030504030204" pitchFamily="34" charset="0"/>
              </a:rPr>
              <a:t>ang</a:t>
            </a:r>
            <a:r>
              <a:rPr lang="en-US" sz="6600" b="1" dirty="0" smtClean="0">
                <a:latin typeface="Arial Rounded MT Bold" panose="020F0704030504030204" pitchFamily="34" charset="0"/>
              </a:rPr>
              <a:t> </a:t>
            </a:r>
            <a:r>
              <a:rPr lang="en-US" sz="6600" b="1" dirty="0" err="1" smtClean="0">
                <a:latin typeface="Arial Rounded MT Bold" panose="020F0704030504030204" pitchFamily="34" charset="0"/>
              </a:rPr>
              <a:t>kalinaw</a:t>
            </a:r>
            <a:r>
              <a:rPr lang="en-US" sz="6600" b="1" dirty="0" smtClean="0">
                <a:latin typeface="Arial Rounded MT Bold" panose="020F0704030504030204" pitchFamily="34" charset="0"/>
              </a:rPr>
              <a:t> 3:17</a:t>
            </a:r>
            <a:endParaRPr lang="en-US" sz="66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1740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6743" y="353763"/>
            <a:ext cx="108118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Arial Rounded MT Bold" panose="020F0704030504030204" pitchFamily="34" charset="0"/>
              </a:rPr>
              <a:t>C.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Malimot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sa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kauswagan</a:t>
            </a:r>
            <a:r>
              <a:rPr lang="en-US" sz="7200" b="1" dirty="0" smtClean="0">
                <a:latin typeface="Arial Rounded MT Bold" panose="020F0704030504030204" pitchFamily="34" charset="0"/>
              </a:rPr>
              <a:t>. 3:17</a:t>
            </a:r>
            <a:endParaRPr lang="en-US" sz="72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8066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6743" y="353763"/>
            <a:ext cx="108118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Arial Rounded MT Bold" panose="020F0704030504030204" pitchFamily="34" charset="0"/>
              </a:rPr>
              <a:t>3</a:t>
            </a:r>
            <a:r>
              <a:rPr lang="en-US" sz="7200" b="1" dirty="0" smtClean="0">
                <a:latin typeface="Arial Rounded MT Bold" panose="020F0704030504030204" pitchFamily="34" charset="0"/>
              </a:rPr>
              <a:t>.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Mga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angay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hinomdoman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aron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ang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pagla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-um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mabalik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3:21</a:t>
            </a:r>
          </a:p>
        </p:txBody>
      </p:sp>
    </p:spTree>
    <p:extLst>
      <p:ext uri="{BB962C8B-B14F-4D97-AF65-F5344CB8AC3E}">
        <p14:creationId xmlns:p14="http://schemas.microsoft.com/office/powerpoint/2010/main" val="14590909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385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6743" y="353763"/>
            <a:ext cx="10811884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lphaUcPeriod"/>
            </a:pPr>
            <a:r>
              <a:rPr lang="en-US" sz="8000" b="1" dirty="0" err="1" smtClean="0">
                <a:latin typeface="Arial Rounded MT Bold" panose="020F0704030504030204" pitchFamily="34" charset="0"/>
              </a:rPr>
              <a:t>Ang</a:t>
            </a:r>
            <a:r>
              <a:rPr lang="en-US" sz="8000" b="1" dirty="0" smtClean="0">
                <a:latin typeface="Arial Rounded MT Bold" panose="020F0704030504030204" pitchFamily="34" charset="0"/>
              </a:rPr>
              <a:t> Dios </a:t>
            </a:r>
            <a:r>
              <a:rPr lang="en-US" sz="8000" b="1" dirty="0" err="1" smtClean="0">
                <a:latin typeface="Arial Rounded MT Bold" panose="020F0704030504030204" pitchFamily="34" charset="0"/>
              </a:rPr>
              <a:t>maayo</a:t>
            </a:r>
            <a:endParaRPr lang="en-US" sz="8000" b="1" dirty="0">
              <a:latin typeface="Arial Rounded MT Bold" panose="020F0704030504030204" pitchFamily="34" charset="0"/>
            </a:endParaRPr>
          </a:p>
          <a:p>
            <a:r>
              <a:rPr lang="en-US" sz="8000" b="1" dirty="0" smtClean="0">
                <a:latin typeface="Arial Rounded MT Bold" panose="020F0704030504030204" pitchFamily="34" charset="0"/>
              </a:rPr>
              <a:t>3:25</a:t>
            </a:r>
          </a:p>
          <a:p>
            <a:endParaRPr lang="en-US" sz="6600" b="1" dirty="0" smtClean="0">
              <a:latin typeface="Arial Rounded MT Bold" panose="020F0704030504030204" pitchFamily="34" charset="0"/>
            </a:endParaRPr>
          </a:p>
          <a:p>
            <a:r>
              <a:rPr lang="en-US" sz="8000" b="1" dirty="0" smtClean="0">
                <a:latin typeface="Arial Rounded MT Bold" panose="020F0704030504030204" pitchFamily="34" charset="0"/>
              </a:rPr>
              <a:t>B. </a:t>
            </a:r>
            <a:r>
              <a:rPr lang="en-US" sz="8000" b="1" dirty="0" err="1" smtClean="0">
                <a:latin typeface="Arial Rounded MT Bold" panose="020F0704030504030204" pitchFamily="34" charset="0"/>
              </a:rPr>
              <a:t>Kaluoy</a:t>
            </a:r>
            <a:r>
              <a:rPr lang="en-US" sz="8000" b="1" dirty="0" smtClean="0">
                <a:latin typeface="Arial Rounded MT Bold" panose="020F0704030504030204" pitchFamily="34" charset="0"/>
              </a:rPr>
              <a:t>, </a:t>
            </a:r>
            <a:r>
              <a:rPr lang="en-US" sz="8000" b="1" dirty="0" err="1" smtClean="0">
                <a:latin typeface="Arial Rounded MT Bold" panose="020F0704030504030204" pitchFamily="34" charset="0"/>
              </a:rPr>
              <a:t>gugma</a:t>
            </a:r>
            <a:r>
              <a:rPr lang="en-US" sz="8000" b="1" dirty="0" smtClean="0">
                <a:latin typeface="Arial Rounded MT Bold" panose="020F0704030504030204" pitchFamily="34" charset="0"/>
              </a:rPr>
              <a:t> </a:t>
            </a:r>
            <a:r>
              <a:rPr lang="en-US" sz="8000" b="1" dirty="0" err="1" smtClean="0">
                <a:latin typeface="Arial Rounded MT Bold" panose="020F0704030504030204" pitchFamily="34" charset="0"/>
              </a:rPr>
              <a:t>sa</a:t>
            </a:r>
            <a:r>
              <a:rPr lang="en-US" sz="8000" b="1" dirty="0" smtClean="0">
                <a:latin typeface="Arial Rounded MT Bold" panose="020F0704030504030204" pitchFamily="34" charset="0"/>
              </a:rPr>
              <a:t> Dios 3:22</a:t>
            </a:r>
          </a:p>
          <a:p>
            <a:endParaRPr lang="en-US" sz="66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8276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385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6743" y="353763"/>
            <a:ext cx="108118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Arial Rounded MT Bold" panose="020F0704030504030204" pitchFamily="34" charset="0"/>
              </a:rPr>
              <a:t>C</a:t>
            </a:r>
            <a:r>
              <a:rPr lang="en-US" sz="7200" b="1" dirty="0" smtClean="0">
                <a:latin typeface="Arial Rounded MT Bold" panose="020F0704030504030204" pitchFamily="34" charset="0"/>
              </a:rPr>
              <a:t>.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Pagkamatinomanon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sa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Dios 3:25</a:t>
            </a:r>
          </a:p>
          <a:p>
            <a:endParaRPr lang="en-US" sz="7200" b="1" dirty="0">
              <a:latin typeface="Arial Rounded MT Bold" panose="020F0704030504030204" pitchFamily="34" charset="0"/>
            </a:endParaRPr>
          </a:p>
          <a:p>
            <a:r>
              <a:rPr lang="en-US" sz="7200" b="1" dirty="0" smtClean="0">
                <a:latin typeface="Arial Rounded MT Bold" panose="020F0704030504030204" pitchFamily="34" charset="0"/>
              </a:rPr>
              <a:t>D. Dios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ang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panulondon</a:t>
            </a:r>
            <a:r>
              <a:rPr lang="en-US" sz="7200" b="1" dirty="0" smtClean="0">
                <a:latin typeface="Arial Rounded MT Bold" panose="020F0704030504030204" pitchFamily="34" charset="0"/>
              </a:rPr>
              <a:t/>
            </a:r>
            <a:br>
              <a:rPr lang="en-US" sz="7200" b="1" dirty="0" smtClean="0">
                <a:latin typeface="Arial Rounded MT Bold" panose="020F0704030504030204" pitchFamily="34" charset="0"/>
              </a:rPr>
            </a:br>
            <a:r>
              <a:rPr lang="en-US" sz="7200" b="1" dirty="0" smtClean="0">
                <a:latin typeface="Arial Rounded MT Bold" panose="020F0704030504030204" pitchFamily="34" charset="0"/>
              </a:rPr>
              <a:t>3:24</a:t>
            </a:r>
          </a:p>
        </p:txBody>
      </p:sp>
    </p:spTree>
    <p:extLst>
      <p:ext uri="{BB962C8B-B14F-4D97-AF65-F5344CB8AC3E}">
        <p14:creationId xmlns:p14="http://schemas.microsoft.com/office/powerpoint/2010/main" val="2284514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939" y="103508"/>
            <a:ext cx="108118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atin typeface="Arial Rounded MT Bold" panose="020F0704030504030204" pitchFamily="34" charset="0"/>
              </a:rPr>
              <a:t>Help:</a:t>
            </a:r>
          </a:p>
          <a:p>
            <a:endParaRPr lang="en-US" sz="6000" b="1" dirty="0" smtClean="0">
              <a:latin typeface="Arial Rounded MT Bold" panose="020F0704030504030204" pitchFamily="34" charset="0"/>
            </a:endParaRPr>
          </a:p>
          <a:p>
            <a:r>
              <a:rPr lang="en-US" sz="6000" b="1" dirty="0" err="1" smtClean="0">
                <a:latin typeface="Arial Rounded MT Bold" panose="020F0704030504030204" pitchFamily="34" charset="0"/>
              </a:rPr>
              <a:t>Makatabang</a:t>
            </a:r>
            <a:r>
              <a:rPr lang="en-US" sz="6000" b="1" dirty="0" smtClean="0">
                <a:latin typeface="Arial Rounded MT Bold" panose="020F0704030504030204" pitchFamily="34" charset="0"/>
              </a:rPr>
              <a:t> </a:t>
            </a:r>
            <a:r>
              <a:rPr lang="en-US" sz="6000" b="1" dirty="0" err="1" smtClean="0">
                <a:latin typeface="Arial Rounded MT Bold" panose="020F0704030504030204" pitchFamily="34" charset="0"/>
              </a:rPr>
              <a:t>kanato</a:t>
            </a:r>
            <a:r>
              <a:rPr lang="en-US" sz="6000" b="1" dirty="0" smtClean="0">
                <a:latin typeface="Arial Rounded MT Bold" panose="020F0704030504030204" pitchFamily="34" charset="0"/>
              </a:rPr>
              <a:t> </a:t>
            </a:r>
            <a:r>
              <a:rPr lang="en-US" sz="6000" b="1" dirty="0" err="1" smtClean="0">
                <a:latin typeface="Arial Rounded MT Bold" panose="020F0704030504030204" pitchFamily="34" charset="0"/>
              </a:rPr>
              <a:t>nga</a:t>
            </a:r>
            <a:r>
              <a:rPr lang="en-US" sz="6000" b="1" dirty="0" smtClean="0">
                <a:latin typeface="Arial Rounded MT Bold" panose="020F0704030504030204" pitchFamily="34" charset="0"/>
              </a:rPr>
              <a:t> </a:t>
            </a:r>
            <a:r>
              <a:rPr lang="en-US" sz="6000" b="1" dirty="0" err="1" smtClean="0">
                <a:latin typeface="Arial Rounded MT Bold" panose="020F0704030504030204" pitchFamily="34" charset="0"/>
              </a:rPr>
              <a:t>panahon</a:t>
            </a:r>
            <a:r>
              <a:rPr lang="en-US" sz="6000" b="1" dirty="0" smtClean="0">
                <a:latin typeface="Arial Rounded MT Bold" panose="020F0704030504030204" pitchFamily="34" charset="0"/>
              </a:rPr>
              <a:t> </a:t>
            </a:r>
            <a:r>
              <a:rPr lang="en-US" sz="6000" b="1" dirty="0" err="1" smtClean="0">
                <a:latin typeface="Arial Rounded MT Bold" panose="020F0704030504030204" pitchFamily="34" charset="0"/>
              </a:rPr>
              <a:t>sa</a:t>
            </a:r>
            <a:r>
              <a:rPr lang="en-US" sz="6000" b="1" dirty="0" smtClean="0">
                <a:latin typeface="Arial Rounded MT Bold" panose="020F0704030504030204" pitchFamily="34" charset="0"/>
              </a:rPr>
              <a:t> </a:t>
            </a:r>
            <a:r>
              <a:rPr lang="en-US" sz="6000" b="1" dirty="0" err="1" smtClean="0">
                <a:latin typeface="Arial Rounded MT Bold" panose="020F0704030504030204" pitchFamily="34" charset="0"/>
              </a:rPr>
              <a:t>dagko</a:t>
            </a:r>
            <a:r>
              <a:rPr lang="en-US" sz="6000" b="1" dirty="0" smtClean="0">
                <a:latin typeface="Arial Rounded MT Bold" panose="020F0704030504030204" pitchFamily="34" charset="0"/>
              </a:rPr>
              <a:t>, bug-at </a:t>
            </a:r>
            <a:r>
              <a:rPr lang="en-US" sz="6000" b="1" dirty="0" err="1" smtClean="0">
                <a:latin typeface="Arial Rounded MT Bold" panose="020F0704030504030204" pitchFamily="34" charset="0"/>
              </a:rPr>
              <a:t>nga</a:t>
            </a:r>
            <a:r>
              <a:rPr lang="en-US" sz="6000" b="1" dirty="0" smtClean="0">
                <a:latin typeface="Arial Rounded MT Bold" panose="020F0704030504030204" pitchFamily="34" charset="0"/>
              </a:rPr>
              <a:t> </a:t>
            </a:r>
            <a:r>
              <a:rPr lang="en-US" sz="6000" b="1" dirty="0" err="1" smtClean="0">
                <a:latin typeface="Arial Rounded MT Bold" panose="020F0704030504030204" pitchFamily="34" charset="0"/>
              </a:rPr>
              <a:t>mga</a:t>
            </a:r>
            <a:r>
              <a:rPr lang="en-US" sz="6000" b="1" dirty="0" smtClean="0">
                <a:latin typeface="Arial Rounded MT Bold" panose="020F0704030504030204" pitchFamily="34" charset="0"/>
              </a:rPr>
              <a:t> problem </a:t>
            </a:r>
            <a:r>
              <a:rPr lang="en-US" sz="6000" b="1" dirty="0" err="1" smtClean="0">
                <a:latin typeface="Arial Rounded MT Bold" panose="020F0704030504030204" pitchFamily="34" charset="0"/>
              </a:rPr>
              <a:t>dili</a:t>
            </a:r>
            <a:r>
              <a:rPr lang="en-US" sz="6000" b="1" dirty="0" smtClean="0">
                <a:latin typeface="Arial Rounded MT Bold" panose="020F0704030504030204" pitchFamily="34" charset="0"/>
              </a:rPr>
              <a:t> ta </a:t>
            </a:r>
            <a:r>
              <a:rPr lang="en-US" sz="6000" b="1" dirty="0" err="1" smtClean="0">
                <a:latin typeface="Arial Rounded MT Bold" panose="020F0704030504030204" pitchFamily="34" charset="0"/>
              </a:rPr>
              <a:t>mawad</a:t>
            </a:r>
            <a:r>
              <a:rPr lang="en-US" sz="6000" b="1" dirty="0" smtClean="0">
                <a:latin typeface="Arial Rounded MT Bold" panose="020F0704030504030204" pitchFamily="34" charset="0"/>
              </a:rPr>
              <a:t>-an </a:t>
            </a:r>
            <a:r>
              <a:rPr lang="en-US" sz="6000" b="1" dirty="0" err="1" smtClean="0">
                <a:latin typeface="Arial Rounded MT Bold" panose="020F0704030504030204" pitchFamily="34" charset="0"/>
              </a:rPr>
              <a:t>sa</a:t>
            </a:r>
            <a:r>
              <a:rPr lang="en-US" sz="6000" b="1" dirty="0" smtClean="0">
                <a:latin typeface="Arial Rounded MT Bold" panose="020F0704030504030204" pitchFamily="34" charset="0"/>
              </a:rPr>
              <a:t> </a:t>
            </a:r>
            <a:r>
              <a:rPr lang="en-US" sz="6000" b="1" dirty="0" err="1" smtClean="0">
                <a:latin typeface="Arial Rounded MT Bold" panose="020F0704030504030204" pitchFamily="34" charset="0"/>
              </a:rPr>
              <a:t>pag-laum</a:t>
            </a:r>
            <a:r>
              <a:rPr lang="en-US" sz="6000" b="1" dirty="0" smtClean="0">
                <a:latin typeface="Arial Rounded MT Bold" panose="020F070403050403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43884" y="1990472"/>
            <a:ext cx="10811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72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114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8392" y="2087583"/>
            <a:ext cx="1045521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 smtClean="0">
                <a:latin typeface="Arial Rounded MT Bold" panose="020F0704030504030204" pitchFamily="34" charset="0"/>
              </a:rPr>
              <a:t>T.R.U.T.H.</a:t>
            </a:r>
            <a:endParaRPr lang="en-PH" sz="16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412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939" y="103508"/>
            <a:ext cx="11893061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latin typeface="Arial Rounded MT Bold" panose="020F0704030504030204" pitchFamily="34" charset="0"/>
              </a:rPr>
              <a:t>Topic:</a:t>
            </a:r>
          </a:p>
          <a:p>
            <a:r>
              <a:rPr lang="en-US" sz="7200" b="1" dirty="0" smtClean="0">
                <a:latin typeface="Arial Rounded MT Bold" panose="020F0704030504030204" pitchFamily="34" charset="0"/>
              </a:rPr>
              <a:t/>
            </a:r>
            <a:br>
              <a:rPr lang="en-US" sz="7200" b="1" dirty="0" smtClean="0">
                <a:latin typeface="Arial Rounded MT Bold" panose="020F0704030504030204" pitchFamily="34" charset="0"/>
              </a:rPr>
            </a:br>
            <a:r>
              <a:rPr lang="en-US" sz="9600" b="1" dirty="0" smtClean="0">
                <a:latin typeface="Arial Rounded MT Bold" panose="020F0704030504030204" pitchFamily="34" charset="0"/>
              </a:rPr>
              <a:t>“Hope for the Hopeless”</a:t>
            </a:r>
            <a:r>
              <a:rPr lang="en-US" sz="6600" b="1" dirty="0" smtClean="0">
                <a:latin typeface="Arial Rounded MT Bold" panose="020F0704030504030204" pitchFamily="34" charset="0"/>
              </a:rPr>
              <a:t/>
            </a:r>
            <a:br>
              <a:rPr lang="en-US" sz="6600" b="1" dirty="0" smtClean="0">
                <a:latin typeface="Arial Rounded MT Bold" panose="020F0704030504030204" pitchFamily="34" charset="0"/>
              </a:rPr>
            </a:br>
            <a:endParaRPr lang="en-PH" sz="66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7735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939" y="103508"/>
            <a:ext cx="1133809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latin typeface="Arial Rounded MT Bold" panose="020F0704030504030204" pitchFamily="34" charset="0"/>
              </a:rPr>
              <a:t>Reason:</a:t>
            </a:r>
          </a:p>
          <a:p>
            <a:endParaRPr lang="en-US" sz="8800" b="1" dirty="0">
              <a:latin typeface="Arial Rounded MT Bold" panose="020F0704030504030204" pitchFamily="34" charset="0"/>
            </a:endParaRPr>
          </a:p>
          <a:p>
            <a:r>
              <a:rPr lang="en-US" sz="9600" b="1" dirty="0" smtClean="0">
                <a:latin typeface="Arial Rounded MT Bold" panose="020F0704030504030204" pitchFamily="34" charset="0"/>
              </a:rPr>
              <a:t>2 Timothy 3:16</a:t>
            </a:r>
          </a:p>
          <a:p>
            <a:endParaRPr lang="en-PH" sz="88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997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939" y="103508"/>
            <a:ext cx="1081188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latin typeface="Arial Rounded MT Bold" panose="020F0704030504030204" pitchFamily="34" charset="0"/>
              </a:rPr>
              <a:t>Update</a:t>
            </a:r>
          </a:p>
          <a:p>
            <a:endParaRPr lang="en-US" sz="8800" b="1" dirty="0" smtClean="0">
              <a:latin typeface="Arial Rounded MT Bold" panose="020F0704030504030204" pitchFamily="34" charset="0"/>
            </a:endParaRPr>
          </a:p>
          <a:p>
            <a:r>
              <a:rPr lang="en-US" sz="5800" b="1" dirty="0" err="1" smtClean="0">
                <a:latin typeface="Arial Rounded MT Bold" panose="020F0704030504030204" pitchFamily="34" charset="0"/>
              </a:rPr>
              <a:t>Ilalum</a:t>
            </a:r>
            <a:r>
              <a:rPr lang="en-US" sz="5800" b="1" dirty="0" smtClean="0">
                <a:latin typeface="Arial Rounded MT Bold" panose="020F0704030504030204" pitchFamily="34" charset="0"/>
              </a:rPr>
              <a:t> </a:t>
            </a:r>
            <a:r>
              <a:rPr lang="en-US" sz="5800" b="1" dirty="0" err="1" smtClean="0">
                <a:latin typeface="Arial Rounded MT Bold" panose="020F0704030504030204" pitchFamily="34" charset="0"/>
              </a:rPr>
              <a:t>sa</a:t>
            </a:r>
            <a:r>
              <a:rPr lang="en-US" sz="5800" b="1" dirty="0" smtClean="0">
                <a:latin typeface="Arial Rounded MT Bold" panose="020F0704030504030204" pitchFamily="34" charset="0"/>
              </a:rPr>
              <a:t> </a:t>
            </a:r>
            <a:r>
              <a:rPr lang="en-US" sz="5800" b="1" dirty="0" err="1" smtClean="0">
                <a:latin typeface="Arial Rounded MT Bold" panose="020F0704030504030204" pitchFamily="34" charset="0"/>
              </a:rPr>
              <a:t>kasugo</a:t>
            </a:r>
            <a:r>
              <a:rPr lang="en-US" sz="5800" b="1" dirty="0" smtClean="0">
                <a:latin typeface="Arial Rounded MT Bold" panose="020F0704030504030204" pitchFamily="34" charset="0"/>
              </a:rPr>
              <a:t>-an. Dunay </a:t>
            </a:r>
            <a:r>
              <a:rPr lang="en-US" sz="5800" b="1" dirty="0" err="1" smtClean="0">
                <a:latin typeface="Arial Rounded MT Bold" panose="020F0704030504030204" pitchFamily="34" charset="0"/>
              </a:rPr>
              <a:t>tulo</a:t>
            </a:r>
            <a:r>
              <a:rPr lang="en-US" sz="5800" b="1" dirty="0" smtClean="0">
                <a:latin typeface="Arial Rounded MT Bold" panose="020F0704030504030204" pitchFamily="34" charset="0"/>
              </a:rPr>
              <a:t> </a:t>
            </a:r>
            <a:r>
              <a:rPr lang="en-US" sz="5800" b="1" dirty="0" err="1" smtClean="0">
                <a:latin typeface="Arial Rounded MT Bold" panose="020F0704030504030204" pitchFamily="34" charset="0"/>
              </a:rPr>
              <a:t>ka</a:t>
            </a:r>
            <a:r>
              <a:rPr lang="en-US" sz="5800" b="1" dirty="0" smtClean="0">
                <a:latin typeface="Arial Rounded MT Bold" panose="020F0704030504030204" pitchFamily="34" charset="0"/>
              </a:rPr>
              <a:t> </a:t>
            </a:r>
            <a:r>
              <a:rPr lang="en-US" sz="5800" b="1" dirty="0" err="1" smtClean="0">
                <a:latin typeface="Arial Rounded MT Bold" panose="020F0704030504030204" pitchFamily="34" charset="0"/>
              </a:rPr>
              <a:t>kapanahonan</a:t>
            </a:r>
            <a:r>
              <a:rPr lang="en-US" sz="5800" b="1" dirty="0" smtClean="0">
                <a:latin typeface="Arial Rounded MT Bold" panose="020F0704030504030204" pitchFamily="34" charset="0"/>
              </a:rPr>
              <a:t> </a:t>
            </a:r>
            <a:r>
              <a:rPr lang="en-US" sz="5800" b="1" dirty="0" err="1" smtClean="0">
                <a:latin typeface="Arial Rounded MT Bold" panose="020F0704030504030204" pitchFamily="34" charset="0"/>
              </a:rPr>
              <a:t>ang</a:t>
            </a:r>
            <a:r>
              <a:rPr lang="en-US" sz="5800" b="1" dirty="0" smtClean="0">
                <a:latin typeface="Arial Rounded MT Bold" panose="020F0704030504030204" pitchFamily="34" charset="0"/>
              </a:rPr>
              <a:t> </a:t>
            </a:r>
            <a:r>
              <a:rPr lang="en-US" sz="5800" b="1" dirty="0" err="1" smtClean="0">
                <a:latin typeface="Arial Rounded MT Bold" panose="020F0704030504030204" pitchFamily="34" charset="0"/>
              </a:rPr>
              <a:t>gitudlo</a:t>
            </a:r>
            <a:r>
              <a:rPr lang="en-US" sz="5800" b="1" dirty="0" smtClean="0">
                <a:latin typeface="Arial Rounded MT Bold" panose="020F0704030504030204" pitchFamily="34" charset="0"/>
              </a:rPr>
              <a:t> </a:t>
            </a:r>
            <a:r>
              <a:rPr lang="en-US" sz="5800" b="1" dirty="0" err="1" smtClean="0">
                <a:latin typeface="Arial Rounded MT Bold" panose="020F0704030504030204" pitchFamily="34" charset="0"/>
              </a:rPr>
              <a:t>sa</a:t>
            </a:r>
            <a:r>
              <a:rPr lang="en-US" sz="5800" b="1" dirty="0" smtClean="0">
                <a:latin typeface="Arial Rounded MT Bold" panose="020F0704030504030204" pitchFamily="34" charset="0"/>
              </a:rPr>
              <a:t> </a:t>
            </a:r>
            <a:r>
              <a:rPr lang="en-US" sz="5800" b="1" dirty="0" err="1" smtClean="0">
                <a:latin typeface="Arial Rounded MT Bold" panose="020F0704030504030204" pitchFamily="34" charset="0"/>
              </a:rPr>
              <a:t>pulong</a:t>
            </a:r>
            <a:r>
              <a:rPr lang="en-US" sz="5800" b="1" dirty="0" smtClean="0">
                <a:latin typeface="Arial Rounded MT Bold" panose="020F0704030504030204" pitchFamily="34" charset="0"/>
              </a:rPr>
              <a:t> </a:t>
            </a:r>
            <a:r>
              <a:rPr lang="en-US" sz="5800" b="1" dirty="0" err="1" smtClean="0">
                <a:latin typeface="Arial Rounded MT Bold" panose="020F0704030504030204" pitchFamily="34" charset="0"/>
              </a:rPr>
              <a:t>sa</a:t>
            </a:r>
            <a:r>
              <a:rPr lang="en-US" sz="5800" b="1" dirty="0" smtClean="0">
                <a:latin typeface="Arial Rounded MT Bold" panose="020F0704030504030204" pitchFamily="34" charset="0"/>
              </a:rPr>
              <a:t> Dios </a:t>
            </a:r>
          </a:p>
          <a:p>
            <a:r>
              <a:rPr lang="en-US" sz="5800" b="1" dirty="0" smtClean="0">
                <a:latin typeface="Arial Rounded MT Bold" panose="020F0704030504030204" pitchFamily="34" charset="0"/>
              </a:rPr>
              <a:t>(</a:t>
            </a:r>
            <a:r>
              <a:rPr lang="en-US" sz="5800" b="1" dirty="0" err="1" smtClean="0">
                <a:latin typeface="Arial Rounded MT Bold" panose="020F0704030504030204" pitchFamily="34" charset="0"/>
              </a:rPr>
              <a:t>Efeso</a:t>
            </a:r>
            <a:r>
              <a:rPr lang="en-US" sz="5800" b="1" smtClean="0">
                <a:latin typeface="Arial Rounded MT Bold" panose="020F0704030504030204" pitchFamily="34" charset="0"/>
              </a:rPr>
              <a:t> </a:t>
            </a:r>
            <a:r>
              <a:rPr lang="en-US" sz="5800" b="1" smtClean="0">
                <a:latin typeface="Arial Rounded MT Bold" panose="020F0704030504030204" pitchFamily="34" charset="0"/>
              </a:rPr>
              <a:t>2:11,13,7</a:t>
            </a:r>
            <a:r>
              <a:rPr lang="en-US" sz="5800" b="1" dirty="0" smtClean="0">
                <a:latin typeface="Arial Rounded MT Bold" panose="020F07040305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53500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bbbbbbbbbbbbbbbbbbbbbbbbbbbbbbb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939" y="103508"/>
            <a:ext cx="108118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latin typeface="Arial Rounded MT Bold" panose="020F0704030504030204" pitchFamily="34" charset="0"/>
              </a:rPr>
              <a:t>Teachings</a:t>
            </a:r>
            <a:endParaRPr lang="en-PH" sz="8800" b="1" dirty="0"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939" y="1592888"/>
            <a:ext cx="10811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72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846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6743" y="284414"/>
            <a:ext cx="108118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Arial Rounded MT Bold" panose="020F0704030504030204" pitchFamily="34" charset="0"/>
              </a:rPr>
              <a:t>1</a:t>
            </a:r>
            <a:r>
              <a:rPr lang="en-US" sz="5400" b="1" dirty="0" smtClean="0">
                <a:latin typeface="Arial Rounded MT Bold" panose="020F0704030504030204" pitchFamily="34" charset="0"/>
              </a:rPr>
              <a:t>. </a:t>
            </a:r>
            <a:r>
              <a:rPr lang="en-US" sz="5400" b="1" dirty="0" err="1" smtClean="0">
                <a:latin typeface="Arial Rounded MT Bold" panose="020F0704030504030204" pitchFamily="34" charset="0"/>
              </a:rPr>
              <a:t>Mga</a:t>
            </a:r>
            <a:r>
              <a:rPr lang="en-US" sz="5400" b="1" dirty="0" smtClean="0">
                <a:latin typeface="Arial Rounded MT Bold" panose="020F0704030504030204" pitchFamily="34" charset="0"/>
              </a:rPr>
              <a:t> </a:t>
            </a:r>
            <a:r>
              <a:rPr lang="en-US" sz="5400" b="1" dirty="0" err="1" smtClean="0">
                <a:latin typeface="Arial Rounded MT Bold" panose="020F0704030504030204" pitchFamily="34" charset="0"/>
              </a:rPr>
              <a:t>rason</a:t>
            </a:r>
            <a:r>
              <a:rPr lang="en-US" sz="5400" b="1" dirty="0" smtClean="0">
                <a:latin typeface="Arial Rounded MT Bold" panose="020F0704030504030204" pitchFamily="34" charset="0"/>
              </a:rPr>
              <a:t> </a:t>
            </a:r>
            <a:r>
              <a:rPr lang="en-US" sz="5400" b="1" dirty="0" err="1" smtClean="0">
                <a:latin typeface="Arial Rounded MT Bold" panose="020F0704030504030204" pitchFamily="34" charset="0"/>
              </a:rPr>
              <a:t>nga</a:t>
            </a:r>
            <a:r>
              <a:rPr lang="en-US" sz="5400" b="1" dirty="0" smtClean="0">
                <a:latin typeface="Arial Rounded MT Bold" panose="020F0704030504030204" pitchFamily="34" charset="0"/>
              </a:rPr>
              <a:t> </a:t>
            </a:r>
            <a:r>
              <a:rPr lang="en-US" sz="5400" b="1" dirty="0" err="1" smtClean="0">
                <a:latin typeface="Arial Rounded MT Bold" panose="020F0704030504030204" pitchFamily="34" charset="0"/>
              </a:rPr>
              <a:t>mawad</a:t>
            </a:r>
            <a:r>
              <a:rPr lang="en-US" sz="5400" b="1" dirty="0" smtClean="0">
                <a:latin typeface="Arial Rounded MT Bold" panose="020F0704030504030204" pitchFamily="34" charset="0"/>
              </a:rPr>
              <a:t>-an </a:t>
            </a:r>
            <a:r>
              <a:rPr lang="en-US" sz="5400" b="1" dirty="0" err="1" smtClean="0">
                <a:latin typeface="Arial Rounded MT Bold" panose="020F0704030504030204" pitchFamily="34" charset="0"/>
              </a:rPr>
              <a:t>sa</a:t>
            </a:r>
            <a:r>
              <a:rPr lang="en-US" sz="5400" b="1" dirty="0" smtClean="0">
                <a:latin typeface="Arial Rounded MT Bold" panose="020F0704030504030204" pitchFamily="34" charset="0"/>
              </a:rPr>
              <a:t> </a:t>
            </a:r>
            <a:r>
              <a:rPr lang="en-US" sz="5400" b="1" dirty="0" err="1" smtClean="0">
                <a:latin typeface="Arial Rounded MT Bold" panose="020F0704030504030204" pitchFamily="34" charset="0"/>
              </a:rPr>
              <a:t>pagla</a:t>
            </a:r>
            <a:r>
              <a:rPr lang="en-US" sz="5400" b="1" dirty="0" smtClean="0">
                <a:latin typeface="Arial Rounded MT Bold" panose="020F0704030504030204" pitchFamily="34" charset="0"/>
              </a:rPr>
              <a:t>-um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0058" y="2323154"/>
            <a:ext cx="108118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Arial Rounded MT Bold" panose="020F0704030504030204" pitchFamily="34" charset="0"/>
              </a:rPr>
              <a:t>2</a:t>
            </a:r>
            <a:r>
              <a:rPr lang="en-US" sz="5400" b="1" dirty="0" smtClean="0">
                <a:latin typeface="Arial Rounded MT Bold" panose="020F0704030504030204" pitchFamily="34" charset="0"/>
              </a:rPr>
              <a:t>. </a:t>
            </a:r>
            <a:r>
              <a:rPr lang="en-US" sz="5400" b="1" dirty="0" err="1" smtClean="0">
                <a:latin typeface="Arial Rounded MT Bold" panose="020F0704030504030204" pitchFamily="34" charset="0"/>
              </a:rPr>
              <a:t>Mga</a:t>
            </a:r>
            <a:r>
              <a:rPr lang="en-US" sz="5400" b="1" dirty="0" smtClean="0">
                <a:latin typeface="Arial Rounded MT Bold" panose="020F0704030504030204" pitchFamily="34" charset="0"/>
              </a:rPr>
              <a:t> </a:t>
            </a:r>
            <a:r>
              <a:rPr lang="en-US" sz="5400" b="1" dirty="0" err="1" smtClean="0">
                <a:latin typeface="Arial Rounded MT Bold" panose="020F0704030504030204" pitchFamily="34" charset="0"/>
              </a:rPr>
              <a:t>Mabati</a:t>
            </a:r>
            <a:r>
              <a:rPr lang="en-US" sz="5400" b="1" dirty="0" smtClean="0">
                <a:latin typeface="Arial Rounded MT Bold" panose="020F0704030504030204" pitchFamily="34" charset="0"/>
              </a:rPr>
              <a:t> o </a:t>
            </a:r>
            <a:r>
              <a:rPr lang="en-US" sz="5400" b="1" dirty="0" err="1" smtClean="0">
                <a:latin typeface="Arial Rounded MT Bold" panose="020F0704030504030204" pitchFamily="34" charset="0"/>
              </a:rPr>
              <a:t>bation</a:t>
            </a:r>
            <a:r>
              <a:rPr lang="en-US" sz="5400" b="1" dirty="0" smtClean="0">
                <a:latin typeface="Arial Rounded MT Bold" panose="020F0704030504030204" pitchFamily="34" charset="0"/>
              </a:rPr>
              <a:t> </a:t>
            </a:r>
            <a:r>
              <a:rPr lang="en-US" sz="5400" b="1" dirty="0" err="1" smtClean="0">
                <a:latin typeface="Arial Rounded MT Bold" panose="020F0704030504030204" pitchFamily="34" charset="0"/>
              </a:rPr>
              <a:t>panahon</a:t>
            </a:r>
            <a:r>
              <a:rPr lang="en-US" sz="5400" b="1" dirty="0" smtClean="0">
                <a:latin typeface="Arial Rounded MT Bold" panose="020F0704030504030204" pitchFamily="34" charset="0"/>
              </a:rPr>
              <a:t> </a:t>
            </a:r>
            <a:r>
              <a:rPr lang="en-US" sz="5400" b="1" dirty="0" err="1" smtClean="0">
                <a:latin typeface="Arial Rounded MT Bold" panose="020F0704030504030204" pitchFamily="34" charset="0"/>
              </a:rPr>
              <a:t>nga</a:t>
            </a:r>
            <a:r>
              <a:rPr lang="en-US" sz="5400" b="1" dirty="0" smtClean="0">
                <a:latin typeface="Arial Rounded MT Bold" panose="020F0704030504030204" pitchFamily="34" charset="0"/>
              </a:rPr>
              <a:t> </a:t>
            </a:r>
            <a:r>
              <a:rPr lang="en-US" sz="5400" b="1" dirty="0" err="1" smtClean="0">
                <a:latin typeface="Arial Rounded MT Bold" panose="020F0704030504030204" pitchFamily="34" charset="0"/>
              </a:rPr>
              <a:t>mawad</a:t>
            </a:r>
            <a:r>
              <a:rPr lang="en-US" sz="5400" b="1" dirty="0" smtClean="0">
                <a:latin typeface="Arial Rounded MT Bold" panose="020F0704030504030204" pitchFamily="34" charset="0"/>
              </a:rPr>
              <a:t>-an </a:t>
            </a:r>
            <a:r>
              <a:rPr lang="en-US" sz="5400" b="1" dirty="0" err="1" smtClean="0">
                <a:latin typeface="Arial Rounded MT Bold" panose="020F0704030504030204" pitchFamily="34" charset="0"/>
              </a:rPr>
              <a:t>sa</a:t>
            </a:r>
            <a:r>
              <a:rPr lang="en-US" sz="5400" b="1" dirty="0" smtClean="0">
                <a:latin typeface="Arial Rounded MT Bold" panose="020F0704030504030204" pitchFamily="34" charset="0"/>
              </a:rPr>
              <a:t> </a:t>
            </a:r>
            <a:r>
              <a:rPr lang="en-US" sz="5400" b="1" dirty="0" err="1" smtClean="0">
                <a:latin typeface="Arial Rounded MT Bold" panose="020F0704030504030204" pitchFamily="34" charset="0"/>
              </a:rPr>
              <a:t>paglaum</a:t>
            </a:r>
            <a:endParaRPr lang="en-US" sz="5400" b="1" dirty="0" smtClean="0">
              <a:latin typeface="Arial Rounded MT Bold" panose="020F07040305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058" y="4540703"/>
            <a:ext cx="108118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Arial Rounded MT Bold" panose="020F0704030504030204" pitchFamily="34" charset="0"/>
              </a:rPr>
              <a:t>3. </a:t>
            </a:r>
            <a:r>
              <a:rPr lang="en-US" sz="5400" b="1" dirty="0" err="1" smtClean="0">
                <a:latin typeface="Arial Rounded MT Bold" panose="020F0704030504030204" pitchFamily="34" charset="0"/>
              </a:rPr>
              <a:t>Mga</a:t>
            </a:r>
            <a:r>
              <a:rPr lang="en-US" sz="5400" b="1" dirty="0">
                <a:latin typeface="Arial Rounded MT Bold" panose="020F0704030504030204" pitchFamily="34" charset="0"/>
              </a:rPr>
              <a:t> </a:t>
            </a:r>
            <a:r>
              <a:rPr lang="en-US" sz="5400" b="1" dirty="0" err="1" smtClean="0">
                <a:latin typeface="Arial Rounded MT Bold" panose="020F0704030504030204" pitchFamily="34" charset="0"/>
              </a:rPr>
              <a:t>Angay</a:t>
            </a:r>
            <a:r>
              <a:rPr lang="en-US" sz="5400" b="1" dirty="0" smtClean="0">
                <a:latin typeface="Arial Rounded MT Bold" panose="020F0704030504030204" pitchFamily="34" charset="0"/>
              </a:rPr>
              <a:t> </a:t>
            </a:r>
            <a:r>
              <a:rPr lang="en-US" sz="5400" b="1" dirty="0" err="1" smtClean="0">
                <a:latin typeface="Arial Rounded MT Bold" panose="020F0704030504030204" pitchFamily="34" charset="0"/>
              </a:rPr>
              <a:t>hinomdoman</a:t>
            </a:r>
            <a:r>
              <a:rPr lang="en-US" sz="5400" b="1" dirty="0" smtClean="0">
                <a:latin typeface="Arial Rounded MT Bold" panose="020F0704030504030204" pitchFamily="34" charset="0"/>
              </a:rPr>
              <a:t> </a:t>
            </a:r>
            <a:r>
              <a:rPr lang="en-US" sz="5400" b="1" dirty="0" err="1" smtClean="0">
                <a:latin typeface="Arial Rounded MT Bold" panose="020F0704030504030204" pitchFamily="34" charset="0"/>
              </a:rPr>
              <a:t>aron</a:t>
            </a:r>
            <a:r>
              <a:rPr lang="en-US" sz="5400" b="1" dirty="0" smtClean="0">
                <a:latin typeface="Arial Rounded MT Bold" panose="020F0704030504030204" pitchFamily="34" charset="0"/>
              </a:rPr>
              <a:t> </a:t>
            </a:r>
            <a:r>
              <a:rPr lang="en-US" sz="5400" b="1" dirty="0" err="1" smtClean="0">
                <a:latin typeface="Arial Rounded MT Bold" panose="020F0704030504030204" pitchFamily="34" charset="0"/>
              </a:rPr>
              <a:t>ang</a:t>
            </a:r>
            <a:r>
              <a:rPr lang="en-US" sz="5400" b="1" dirty="0" smtClean="0">
                <a:latin typeface="Arial Rounded MT Bold" panose="020F0704030504030204" pitchFamily="34" charset="0"/>
              </a:rPr>
              <a:t> </a:t>
            </a:r>
            <a:r>
              <a:rPr lang="en-US" sz="5400" b="1" dirty="0" err="1" smtClean="0">
                <a:latin typeface="Arial Rounded MT Bold" panose="020F0704030504030204" pitchFamily="34" charset="0"/>
              </a:rPr>
              <a:t>pagla</a:t>
            </a:r>
            <a:r>
              <a:rPr lang="en-US" sz="5400" b="1" dirty="0" smtClean="0">
                <a:latin typeface="Arial Rounded MT Bold" panose="020F0704030504030204" pitchFamily="34" charset="0"/>
              </a:rPr>
              <a:t>-um </a:t>
            </a:r>
            <a:r>
              <a:rPr lang="en-US" sz="5400" b="1" dirty="0" err="1" smtClean="0">
                <a:latin typeface="Arial Rounded MT Bold" panose="020F0704030504030204" pitchFamily="34" charset="0"/>
              </a:rPr>
              <a:t>mabalik</a:t>
            </a:r>
            <a:endParaRPr lang="en-US" sz="5400" b="1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9535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6743" y="353763"/>
            <a:ext cx="108118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Arial Rounded MT Bold" panose="020F0704030504030204" pitchFamily="34" charset="0"/>
              </a:rPr>
              <a:t>1</a:t>
            </a:r>
            <a:r>
              <a:rPr lang="en-US" sz="7200" b="1" dirty="0" smtClean="0">
                <a:latin typeface="Arial Rounded MT Bold" panose="020F0704030504030204" pitchFamily="34" charset="0"/>
              </a:rPr>
              <a:t>. </a:t>
            </a:r>
            <a:r>
              <a:rPr lang="en-US" sz="7200" b="1" dirty="0" err="1">
                <a:latin typeface="Arial Rounded MT Bold" panose="020F0704030504030204" pitchFamily="34" charset="0"/>
              </a:rPr>
              <a:t>Mga</a:t>
            </a:r>
            <a:r>
              <a:rPr lang="en-US" sz="7200" b="1" dirty="0">
                <a:latin typeface="Arial Rounded MT Bold" panose="020F0704030504030204" pitchFamily="34" charset="0"/>
              </a:rPr>
              <a:t> </a:t>
            </a:r>
            <a:r>
              <a:rPr lang="en-US" sz="7200" b="1" dirty="0" err="1">
                <a:latin typeface="Arial Rounded MT Bold" panose="020F0704030504030204" pitchFamily="34" charset="0"/>
              </a:rPr>
              <a:t>rason</a:t>
            </a:r>
            <a:r>
              <a:rPr lang="en-US" sz="7200" b="1" dirty="0">
                <a:latin typeface="Arial Rounded MT Bold" panose="020F0704030504030204" pitchFamily="34" charset="0"/>
              </a:rPr>
              <a:t> </a:t>
            </a:r>
            <a:r>
              <a:rPr lang="en-US" sz="7200" b="1" dirty="0" err="1">
                <a:latin typeface="Arial Rounded MT Bold" panose="020F0704030504030204" pitchFamily="34" charset="0"/>
              </a:rPr>
              <a:t>nga</a:t>
            </a:r>
            <a:r>
              <a:rPr lang="en-US" sz="7200" b="1" dirty="0">
                <a:latin typeface="Arial Rounded MT Bold" panose="020F0704030504030204" pitchFamily="34" charset="0"/>
              </a:rPr>
              <a:t> </a:t>
            </a:r>
            <a:r>
              <a:rPr lang="en-US" sz="7200" b="1" dirty="0" err="1">
                <a:latin typeface="Arial Rounded MT Bold" panose="020F0704030504030204" pitchFamily="34" charset="0"/>
              </a:rPr>
              <a:t>mawad</a:t>
            </a:r>
            <a:r>
              <a:rPr lang="en-US" sz="7200" b="1" dirty="0">
                <a:latin typeface="Arial Rounded MT Bold" panose="020F0704030504030204" pitchFamily="34" charset="0"/>
              </a:rPr>
              <a:t>-an </a:t>
            </a:r>
            <a:r>
              <a:rPr lang="en-US" sz="7200" b="1" dirty="0" err="1">
                <a:latin typeface="Arial Rounded MT Bold" panose="020F0704030504030204" pitchFamily="34" charset="0"/>
              </a:rPr>
              <a:t>sa</a:t>
            </a:r>
            <a:r>
              <a:rPr lang="en-US" sz="7200" b="1" dirty="0">
                <a:latin typeface="Arial Rounded MT Bold" panose="020F0704030504030204" pitchFamily="34" charset="0"/>
              </a:rPr>
              <a:t> </a:t>
            </a:r>
            <a:r>
              <a:rPr lang="en-US" sz="7200" b="1" dirty="0" err="1">
                <a:latin typeface="Arial Rounded MT Bold" panose="020F0704030504030204" pitchFamily="34" charset="0"/>
              </a:rPr>
              <a:t>pagla</a:t>
            </a:r>
            <a:r>
              <a:rPr lang="en-US" sz="7200" b="1" dirty="0">
                <a:latin typeface="Arial Rounded MT Bold" panose="020F0704030504030204" pitchFamily="34" charset="0"/>
              </a:rPr>
              <a:t>-um</a:t>
            </a:r>
          </a:p>
        </p:txBody>
      </p:sp>
    </p:spTree>
    <p:extLst>
      <p:ext uri="{BB962C8B-B14F-4D97-AF65-F5344CB8AC3E}">
        <p14:creationId xmlns:p14="http://schemas.microsoft.com/office/powerpoint/2010/main" val="37258312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6743" y="353763"/>
            <a:ext cx="108118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Arial Rounded MT Bold" panose="020F0704030504030204" pitchFamily="34" charset="0"/>
              </a:rPr>
              <a:t>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.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Tungod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sa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nakita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nga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kasakitan</a:t>
            </a:r>
            <a:r>
              <a:rPr lang="en-US" sz="7200" b="1" dirty="0" smtClean="0">
                <a:latin typeface="Arial Rounded MT Bold" panose="020F0704030504030204" pitchFamily="34" charset="0"/>
              </a:rPr>
              <a:t>. 3:1	</a:t>
            </a:r>
            <a:r>
              <a:rPr lang="en-US" sz="6000" b="1" dirty="0" smtClean="0">
                <a:latin typeface="Arial Rounded MT Bold" panose="020F0704030504030204" pitchFamily="34" charset="0"/>
              </a:rPr>
              <a:t>			</a:t>
            </a:r>
          </a:p>
        </p:txBody>
      </p:sp>
      <p:sp>
        <p:nvSpPr>
          <p:cNvPr id="7" name="Rectangle 6"/>
          <p:cNvSpPr/>
          <p:nvPr/>
        </p:nvSpPr>
        <p:spPr>
          <a:xfrm>
            <a:off x="626743" y="2828835"/>
            <a:ext cx="1034129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latin typeface="Arial Rounded MT Bold" panose="020F0704030504030204" pitchFamily="34" charset="0"/>
              </a:rPr>
              <a:t>B. </a:t>
            </a:r>
            <a:r>
              <a:rPr lang="en-US" sz="7200" b="1" dirty="0" err="1">
                <a:latin typeface="Arial Rounded MT Bold" panose="020F0704030504030204" pitchFamily="34" charset="0"/>
              </a:rPr>
              <a:t>Tungod</a:t>
            </a:r>
            <a:r>
              <a:rPr lang="en-US" sz="7200" b="1" dirty="0">
                <a:latin typeface="Arial Rounded MT Bold" panose="020F0704030504030204" pitchFamily="34" charset="0"/>
              </a:rPr>
              <a:t> </a:t>
            </a:r>
            <a:r>
              <a:rPr lang="en-US" sz="7200" b="1" dirty="0" err="1">
                <a:latin typeface="Arial Rounded MT Bold" panose="020F0704030504030204" pitchFamily="34" charset="0"/>
              </a:rPr>
              <a:t>sa</a:t>
            </a:r>
            <a:r>
              <a:rPr lang="en-US" sz="7200" b="1" dirty="0">
                <a:latin typeface="Arial Rounded MT Bold" panose="020F0704030504030204" pitchFamily="34" charset="0"/>
              </a:rPr>
              <a:t> </a:t>
            </a:r>
            <a:r>
              <a:rPr lang="en-US" sz="7200" b="1" dirty="0" err="1" smtClean="0">
                <a:latin typeface="Arial Rounded MT Bold" panose="020F0704030504030204" pitchFamily="34" charset="0"/>
              </a:rPr>
              <a:t>nasinati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</a:p>
          <a:p>
            <a:r>
              <a:rPr lang="en-US" sz="7200" b="1" dirty="0" err="1" smtClean="0">
                <a:latin typeface="Arial Rounded MT Bold" panose="020F0704030504030204" pitchFamily="34" charset="0"/>
              </a:rPr>
              <a:t>nga</a:t>
            </a:r>
            <a:r>
              <a:rPr lang="en-US" sz="7200" b="1" dirty="0" smtClean="0">
                <a:latin typeface="Arial Rounded MT Bold" panose="020F0704030504030204" pitchFamily="34" charset="0"/>
              </a:rPr>
              <a:t> </a:t>
            </a:r>
            <a:r>
              <a:rPr lang="en-US" sz="7200" b="1" dirty="0" err="1">
                <a:latin typeface="Arial Rounded MT Bold" panose="020F0704030504030204" pitchFamily="34" charset="0"/>
              </a:rPr>
              <a:t>kasakitan</a:t>
            </a:r>
            <a:r>
              <a:rPr lang="en-US" sz="7200" b="1" dirty="0">
                <a:latin typeface="Arial Rounded MT Bold" panose="020F0704030504030204" pitchFamily="34" charset="0"/>
              </a:rPr>
              <a:t>. </a:t>
            </a:r>
            <a:r>
              <a:rPr lang="en-US" sz="7200" b="1" smtClean="0">
                <a:latin typeface="Arial Rounded MT Bold" panose="020F0704030504030204" pitchFamily="34" charset="0"/>
              </a:rPr>
              <a:t>3:15,19</a:t>
            </a:r>
            <a:r>
              <a:rPr lang="en-US" sz="7200" b="1" dirty="0">
                <a:latin typeface="Arial Rounded MT Bold" panose="020F07040305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29132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181</Words>
  <Application>Microsoft Office PowerPoint</Application>
  <PresentationFormat>Widescreen</PresentationFormat>
  <Paragraphs>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bbbbbbbbbbbbbbbbbbbbbbbbbbbbbbb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73</cp:revision>
  <dcterms:created xsi:type="dcterms:W3CDTF">2023-03-15T07:27:47Z</dcterms:created>
  <dcterms:modified xsi:type="dcterms:W3CDTF">2024-11-17T03:13:21Z</dcterms:modified>
</cp:coreProperties>
</file>