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3937" y="562655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STUDENT </a:t>
            </a:r>
            <a:r>
              <a:rPr lang="en-US" sz="2400" u="sng" dirty="0" err="1"/>
              <a:t>NAME:S.Glory</a:t>
            </a:r>
            <a:endParaRPr lang="en-US" sz="2400" u="sng" dirty="0"/>
          </a:p>
          <a:p>
            <a:r>
              <a:rPr lang="en-US" sz="2400" u="sng" dirty="0"/>
              <a:t>REGISTER NO:422200171</a:t>
            </a:r>
          </a:p>
          <a:p>
            <a:r>
              <a:rPr lang="en-US" sz="2400" u="sng" dirty="0"/>
              <a:t>DEPARTMENT:</a:t>
            </a:r>
            <a:r>
              <a:rPr lang="en-IN" sz="2400" u="sng" dirty="0"/>
              <a:t>B.COM(</a:t>
            </a:r>
            <a:r>
              <a:rPr lang="en-US" sz="2400" u="sng" dirty="0"/>
              <a:t>ISM)</a:t>
            </a:r>
          </a:p>
          <a:p>
            <a:r>
              <a:rPr lang="en-US" sz="2400" u="sng" dirty="0"/>
              <a:t>COLLEGE</a:t>
            </a:r>
            <a:r>
              <a:rPr lang="en-IN" sz="2400" u="sng" dirty="0"/>
              <a:t>:C.S.I EWART WOMEN’S CHRISTIAN COLLEGE. </a:t>
            </a:r>
            <a:endParaRPr lang="en-US" sz="2400" u="sng" dirty="0"/>
          </a:p>
          <a:p>
            <a:r>
              <a:rPr lang="en-US" sz="2400" u="sng" dirty="0"/>
              <a:t>           </a:t>
            </a:r>
            <a:endParaRPr lang="en-IN" sz="2400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22989-FA43-0C53-D85B-0CDF1B5E919E}"/>
              </a:ext>
            </a:extLst>
          </p:cNvPr>
          <p:cNvSpPr txBox="1"/>
          <p:nvPr/>
        </p:nvSpPr>
        <p:spPr>
          <a:xfrm>
            <a:off x="870433" y="2019300"/>
            <a:ext cx="81250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Those are the previous Steps helps to analyse our performance detailed , predictive insights and outlines the outcomes and insights derived from our analysis and modelling. 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premnisha1005@gmail.com</cp:lastModifiedBy>
  <cp:revision>19</cp:revision>
  <dcterms:created xsi:type="dcterms:W3CDTF">2024-03-29T15:07:22Z</dcterms:created>
  <dcterms:modified xsi:type="dcterms:W3CDTF">2024-09-10T08:35:40Z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