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62" r:id="rId3"/>
    <p:sldId id="289" r:id="rId4"/>
    <p:sldId id="292" r:id="rId5"/>
    <p:sldId id="293" r:id="rId6"/>
    <p:sldId id="294" r:id="rId7"/>
    <p:sldId id="29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ruppo" panose="02000604060000020004" pitchFamily="2" charset="0"/>
      <p:regular r:id="rId14"/>
    </p:embeddedFont>
    <p:embeddedFont>
      <p:font typeface="Urbanist" panose="020B0A04040200000203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AF540-EAED-4BCE-B85E-DFB7F863CA08}">
  <a:tblStyle styleId="{DF8AF540-EAED-4BCE-B85E-DFB7F863C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848" y="536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81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85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7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9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42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8700" y="1538100"/>
            <a:ext cx="7626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8700" y="3235425"/>
            <a:ext cx="7626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35275" y="335040"/>
            <a:ext cx="8456065" cy="4632673"/>
            <a:chOff x="435275" y="335040"/>
            <a:chExt cx="8456065" cy="4632673"/>
          </a:xfrm>
        </p:grpSpPr>
        <p:sp>
          <p:nvSpPr>
            <p:cNvPr id="12" name="Google Shape;12;p2"/>
            <p:cNvSpPr/>
            <p:nvPr/>
          </p:nvSpPr>
          <p:spPr>
            <a:xfrm>
              <a:off x="4421988" y="335040"/>
              <a:ext cx="300017" cy="303350"/>
            </a:xfrm>
            <a:custGeom>
              <a:avLst/>
              <a:gdLst/>
              <a:ahLst/>
              <a:cxnLst/>
              <a:rect l="l" t="t" r="r" b="b"/>
              <a:pathLst>
                <a:path w="179" h="181" extrusionOk="0">
                  <a:moveTo>
                    <a:pt x="126" y="181"/>
                  </a:moveTo>
                  <a:lnTo>
                    <a:pt x="89" y="140"/>
                  </a:lnTo>
                  <a:lnTo>
                    <a:pt x="51" y="181"/>
                  </a:lnTo>
                  <a:lnTo>
                    <a:pt x="56" y="125"/>
                  </a:lnTo>
                  <a:lnTo>
                    <a:pt x="0" y="128"/>
                  </a:lnTo>
                  <a:lnTo>
                    <a:pt x="41" y="91"/>
                  </a:lnTo>
                  <a:lnTo>
                    <a:pt x="0" y="53"/>
                  </a:lnTo>
                  <a:lnTo>
                    <a:pt x="56" y="56"/>
                  </a:lnTo>
                  <a:lnTo>
                    <a:pt x="51" y="0"/>
                  </a:lnTo>
                  <a:lnTo>
                    <a:pt x="89" y="42"/>
                  </a:lnTo>
                  <a:lnTo>
                    <a:pt x="126" y="0"/>
                  </a:lnTo>
                  <a:lnTo>
                    <a:pt x="123" y="56"/>
                  </a:lnTo>
                  <a:lnTo>
                    <a:pt x="179" y="53"/>
                  </a:lnTo>
                  <a:lnTo>
                    <a:pt x="138" y="91"/>
                  </a:lnTo>
                  <a:lnTo>
                    <a:pt x="179" y="128"/>
                  </a:lnTo>
                  <a:lnTo>
                    <a:pt x="123" y="125"/>
                  </a:lnTo>
                  <a:lnTo>
                    <a:pt x="126" y="181"/>
                  </a:lnTo>
                  <a:close/>
                  <a:moveTo>
                    <a:pt x="58" y="122"/>
                  </a:moveTo>
                  <a:lnTo>
                    <a:pt x="56" y="172"/>
                  </a:lnTo>
                  <a:lnTo>
                    <a:pt x="89" y="136"/>
                  </a:lnTo>
                  <a:lnTo>
                    <a:pt x="123" y="172"/>
                  </a:lnTo>
                  <a:lnTo>
                    <a:pt x="121" y="122"/>
                  </a:lnTo>
                  <a:lnTo>
                    <a:pt x="172" y="125"/>
                  </a:lnTo>
                  <a:lnTo>
                    <a:pt x="134" y="91"/>
                  </a:lnTo>
                  <a:lnTo>
                    <a:pt x="172" y="56"/>
                  </a:lnTo>
                  <a:lnTo>
                    <a:pt x="121" y="59"/>
                  </a:lnTo>
                  <a:lnTo>
                    <a:pt x="123" y="8"/>
                  </a:lnTo>
                  <a:lnTo>
                    <a:pt x="89" y="46"/>
                  </a:lnTo>
                  <a:lnTo>
                    <a:pt x="56" y="8"/>
                  </a:lnTo>
                  <a:lnTo>
                    <a:pt x="58" y="59"/>
                  </a:lnTo>
                  <a:lnTo>
                    <a:pt x="7" y="56"/>
                  </a:lnTo>
                  <a:lnTo>
                    <a:pt x="45" y="91"/>
                  </a:lnTo>
                  <a:lnTo>
                    <a:pt x="7" y="125"/>
                  </a:lnTo>
                  <a:lnTo>
                    <a:pt x="58" y="12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23272" y="1726947"/>
              <a:ext cx="8068067" cy="3206860"/>
              <a:chOff x="823272" y="1726947"/>
              <a:chExt cx="8068067" cy="320686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23272" y="4061347"/>
                <a:ext cx="119992" cy="12103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6" extrusionOk="0">
                    <a:moveTo>
                      <a:pt x="81" y="116"/>
                    </a:moveTo>
                    <a:lnTo>
                      <a:pt x="58" y="89"/>
                    </a:lnTo>
                    <a:lnTo>
                      <a:pt x="34" y="116"/>
                    </a:lnTo>
                    <a:lnTo>
                      <a:pt x="35" y="80"/>
                    </a:lnTo>
                    <a:lnTo>
                      <a:pt x="0" y="81"/>
                    </a:lnTo>
                    <a:lnTo>
                      <a:pt x="26" y="58"/>
                    </a:lnTo>
                    <a:lnTo>
                      <a:pt x="0" y="33"/>
                    </a:lnTo>
                    <a:lnTo>
                      <a:pt x="35" y="35"/>
                    </a:lnTo>
                    <a:lnTo>
                      <a:pt x="34" y="0"/>
                    </a:lnTo>
                    <a:lnTo>
                      <a:pt x="58" y="25"/>
                    </a:lnTo>
                    <a:lnTo>
                      <a:pt x="81" y="0"/>
                    </a:lnTo>
                    <a:lnTo>
                      <a:pt x="80" y="35"/>
                    </a:lnTo>
                    <a:lnTo>
                      <a:pt x="115" y="33"/>
                    </a:lnTo>
                    <a:lnTo>
                      <a:pt x="90" y="58"/>
                    </a:lnTo>
                    <a:lnTo>
                      <a:pt x="115" y="81"/>
                    </a:lnTo>
                    <a:lnTo>
                      <a:pt x="80" y="80"/>
                    </a:lnTo>
                    <a:lnTo>
                      <a:pt x="81" y="116"/>
                    </a:lnTo>
                    <a:close/>
                    <a:moveTo>
                      <a:pt x="38" y="77"/>
                    </a:moveTo>
                    <a:lnTo>
                      <a:pt x="37" y="108"/>
                    </a:lnTo>
                    <a:lnTo>
                      <a:pt x="58" y="85"/>
                    </a:lnTo>
                    <a:lnTo>
                      <a:pt x="79" y="108"/>
                    </a:lnTo>
                    <a:lnTo>
                      <a:pt x="77" y="77"/>
                    </a:lnTo>
                    <a:lnTo>
                      <a:pt x="109" y="78"/>
                    </a:lnTo>
                    <a:lnTo>
                      <a:pt x="85" y="58"/>
                    </a:lnTo>
                    <a:lnTo>
                      <a:pt x="109" y="36"/>
                    </a:lnTo>
                    <a:lnTo>
                      <a:pt x="77" y="38"/>
                    </a:lnTo>
                    <a:lnTo>
                      <a:pt x="79" y="6"/>
                    </a:lnTo>
                    <a:lnTo>
                      <a:pt x="58" y="29"/>
                    </a:lnTo>
                    <a:lnTo>
                      <a:pt x="37" y="6"/>
                    </a:lnTo>
                    <a:lnTo>
                      <a:pt x="38" y="38"/>
                    </a:lnTo>
                    <a:lnTo>
                      <a:pt x="7" y="36"/>
                    </a:lnTo>
                    <a:lnTo>
                      <a:pt x="30" y="58"/>
                    </a:lnTo>
                    <a:lnTo>
                      <a:pt x="7" y="78"/>
                    </a:lnTo>
                    <a:lnTo>
                      <a:pt x="38" y="77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622947" y="4812772"/>
                <a:ext cx="119992" cy="12103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6" extrusionOk="0">
                    <a:moveTo>
                      <a:pt x="81" y="116"/>
                    </a:moveTo>
                    <a:lnTo>
                      <a:pt x="58" y="89"/>
                    </a:lnTo>
                    <a:lnTo>
                      <a:pt x="34" y="116"/>
                    </a:lnTo>
                    <a:lnTo>
                      <a:pt x="35" y="80"/>
                    </a:lnTo>
                    <a:lnTo>
                      <a:pt x="0" y="81"/>
                    </a:lnTo>
                    <a:lnTo>
                      <a:pt x="26" y="58"/>
                    </a:lnTo>
                    <a:lnTo>
                      <a:pt x="0" y="33"/>
                    </a:lnTo>
                    <a:lnTo>
                      <a:pt x="35" y="35"/>
                    </a:lnTo>
                    <a:lnTo>
                      <a:pt x="34" y="0"/>
                    </a:lnTo>
                    <a:lnTo>
                      <a:pt x="58" y="25"/>
                    </a:lnTo>
                    <a:lnTo>
                      <a:pt x="81" y="0"/>
                    </a:lnTo>
                    <a:lnTo>
                      <a:pt x="80" y="35"/>
                    </a:lnTo>
                    <a:lnTo>
                      <a:pt x="115" y="33"/>
                    </a:lnTo>
                    <a:lnTo>
                      <a:pt x="90" y="58"/>
                    </a:lnTo>
                    <a:lnTo>
                      <a:pt x="115" y="81"/>
                    </a:lnTo>
                    <a:lnTo>
                      <a:pt x="80" y="80"/>
                    </a:lnTo>
                    <a:lnTo>
                      <a:pt x="81" y="116"/>
                    </a:lnTo>
                    <a:close/>
                    <a:moveTo>
                      <a:pt x="38" y="77"/>
                    </a:moveTo>
                    <a:lnTo>
                      <a:pt x="37" y="108"/>
                    </a:lnTo>
                    <a:lnTo>
                      <a:pt x="58" y="85"/>
                    </a:lnTo>
                    <a:lnTo>
                      <a:pt x="79" y="108"/>
                    </a:lnTo>
                    <a:lnTo>
                      <a:pt x="77" y="77"/>
                    </a:lnTo>
                    <a:lnTo>
                      <a:pt x="109" y="78"/>
                    </a:lnTo>
                    <a:lnTo>
                      <a:pt x="85" y="58"/>
                    </a:lnTo>
                    <a:lnTo>
                      <a:pt x="109" y="36"/>
                    </a:lnTo>
                    <a:lnTo>
                      <a:pt x="77" y="38"/>
                    </a:lnTo>
                    <a:lnTo>
                      <a:pt x="79" y="6"/>
                    </a:lnTo>
                    <a:lnTo>
                      <a:pt x="58" y="29"/>
                    </a:lnTo>
                    <a:lnTo>
                      <a:pt x="37" y="6"/>
                    </a:lnTo>
                    <a:lnTo>
                      <a:pt x="38" y="38"/>
                    </a:lnTo>
                    <a:lnTo>
                      <a:pt x="7" y="36"/>
                    </a:lnTo>
                    <a:lnTo>
                      <a:pt x="30" y="58"/>
                    </a:lnTo>
                    <a:lnTo>
                      <a:pt x="7" y="78"/>
                    </a:lnTo>
                    <a:lnTo>
                      <a:pt x="38" y="77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71347" y="1726947"/>
                <a:ext cx="119992" cy="12103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6" extrusionOk="0">
                    <a:moveTo>
                      <a:pt x="81" y="116"/>
                    </a:moveTo>
                    <a:lnTo>
                      <a:pt x="58" y="89"/>
                    </a:lnTo>
                    <a:lnTo>
                      <a:pt x="34" y="116"/>
                    </a:lnTo>
                    <a:lnTo>
                      <a:pt x="35" y="80"/>
                    </a:lnTo>
                    <a:lnTo>
                      <a:pt x="0" y="81"/>
                    </a:lnTo>
                    <a:lnTo>
                      <a:pt x="26" y="58"/>
                    </a:lnTo>
                    <a:lnTo>
                      <a:pt x="0" y="33"/>
                    </a:lnTo>
                    <a:lnTo>
                      <a:pt x="35" y="35"/>
                    </a:lnTo>
                    <a:lnTo>
                      <a:pt x="34" y="0"/>
                    </a:lnTo>
                    <a:lnTo>
                      <a:pt x="58" y="25"/>
                    </a:lnTo>
                    <a:lnTo>
                      <a:pt x="81" y="0"/>
                    </a:lnTo>
                    <a:lnTo>
                      <a:pt x="80" y="35"/>
                    </a:lnTo>
                    <a:lnTo>
                      <a:pt x="115" y="33"/>
                    </a:lnTo>
                    <a:lnTo>
                      <a:pt x="90" y="58"/>
                    </a:lnTo>
                    <a:lnTo>
                      <a:pt x="115" y="81"/>
                    </a:lnTo>
                    <a:lnTo>
                      <a:pt x="80" y="80"/>
                    </a:lnTo>
                    <a:lnTo>
                      <a:pt x="81" y="116"/>
                    </a:lnTo>
                    <a:close/>
                    <a:moveTo>
                      <a:pt x="38" y="77"/>
                    </a:moveTo>
                    <a:lnTo>
                      <a:pt x="37" y="108"/>
                    </a:lnTo>
                    <a:lnTo>
                      <a:pt x="58" y="85"/>
                    </a:lnTo>
                    <a:lnTo>
                      <a:pt x="79" y="108"/>
                    </a:lnTo>
                    <a:lnTo>
                      <a:pt x="77" y="77"/>
                    </a:lnTo>
                    <a:lnTo>
                      <a:pt x="109" y="78"/>
                    </a:lnTo>
                    <a:lnTo>
                      <a:pt x="85" y="58"/>
                    </a:lnTo>
                    <a:lnTo>
                      <a:pt x="109" y="36"/>
                    </a:lnTo>
                    <a:lnTo>
                      <a:pt x="77" y="38"/>
                    </a:lnTo>
                    <a:lnTo>
                      <a:pt x="79" y="6"/>
                    </a:lnTo>
                    <a:lnTo>
                      <a:pt x="58" y="29"/>
                    </a:lnTo>
                    <a:lnTo>
                      <a:pt x="37" y="6"/>
                    </a:lnTo>
                    <a:lnTo>
                      <a:pt x="38" y="38"/>
                    </a:lnTo>
                    <a:lnTo>
                      <a:pt x="7" y="36"/>
                    </a:lnTo>
                    <a:lnTo>
                      <a:pt x="30" y="58"/>
                    </a:lnTo>
                    <a:lnTo>
                      <a:pt x="7" y="78"/>
                    </a:lnTo>
                    <a:lnTo>
                      <a:pt x="38" y="77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435275" y="1349244"/>
              <a:ext cx="8273445" cy="3618469"/>
              <a:chOff x="435275" y="1349244"/>
              <a:chExt cx="8273445" cy="3618469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35275" y="1538094"/>
                <a:ext cx="186770" cy="18885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126" y="181"/>
                    </a:moveTo>
                    <a:lnTo>
                      <a:pt x="89" y="140"/>
                    </a:lnTo>
                    <a:lnTo>
                      <a:pt x="51" y="181"/>
                    </a:lnTo>
                    <a:lnTo>
                      <a:pt x="56" y="125"/>
                    </a:lnTo>
                    <a:lnTo>
                      <a:pt x="0" y="128"/>
                    </a:lnTo>
                    <a:lnTo>
                      <a:pt x="41" y="91"/>
                    </a:lnTo>
                    <a:lnTo>
                      <a:pt x="0" y="53"/>
                    </a:lnTo>
                    <a:lnTo>
                      <a:pt x="56" y="56"/>
                    </a:lnTo>
                    <a:lnTo>
                      <a:pt x="51" y="0"/>
                    </a:lnTo>
                    <a:lnTo>
                      <a:pt x="89" y="42"/>
                    </a:lnTo>
                    <a:lnTo>
                      <a:pt x="126" y="0"/>
                    </a:lnTo>
                    <a:lnTo>
                      <a:pt x="123" y="56"/>
                    </a:lnTo>
                    <a:lnTo>
                      <a:pt x="179" y="53"/>
                    </a:lnTo>
                    <a:lnTo>
                      <a:pt x="138" y="91"/>
                    </a:lnTo>
                    <a:lnTo>
                      <a:pt x="179" y="128"/>
                    </a:lnTo>
                    <a:lnTo>
                      <a:pt x="123" y="125"/>
                    </a:lnTo>
                    <a:lnTo>
                      <a:pt x="126" y="181"/>
                    </a:lnTo>
                    <a:close/>
                    <a:moveTo>
                      <a:pt x="58" y="122"/>
                    </a:moveTo>
                    <a:lnTo>
                      <a:pt x="56" y="172"/>
                    </a:lnTo>
                    <a:lnTo>
                      <a:pt x="89" y="136"/>
                    </a:lnTo>
                    <a:lnTo>
                      <a:pt x="123" y="172"/>
                    </a:lnTo>
                    <a:lnTo>
                      <a:pt x="121" y="122"/>
                    </a:lnTo>
                    <a:lnTo>
                      <a:pt x="172" y="125"/>
                    </a:lnTo>
                    <a:lnTo>
                      <a:pt x="134" y="91"/>
                    </a:lnTo>
                    <a:lnTo>
                      <a:pt x="172" y="56"/>
                    </a:lnTo>
                    <a:lnTo>
                      <a:pt x="121" y="59"/>
                    </a:lnTo>
                    <a:lnTo>
                      <a:pt x="123" y="8"/>
                    </a:lnTo>
                    <a:lnTo>
                      <a:pt x="89" y="46"/>
                    </a:lnTo>
                    <a:lnTo>
                      <a:pt x="56" y="8"/>
                    </a:lnTo>
                    <a:lnTo>
                      <a:pt x="58" y="59"/>
                    </a:lnTo>
                    <a:lnTo>
                      <a:pt x="7" y="56"/>
                    </a:lnTo>
                    <a:lnTo>
                      <a:pt x="45" y="91"/>
                    </a:lnTo>
                    <a:lnTo>
                      <a:pt x="7" y="125"/>
                    </a:lnTo>
                    <a:lnTo>
                      <a:pt x="58" y="12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521950" y="1349244"/>
                <a:ext cx="186770" cy="18885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126" y="181"/>
                    </a:moveTo>
                    <a:lnTo>
                      <a:pt x="89" y="140"/>
                    </a:lnTo>
                    <a:lnTo>
                      <a:pt x="51" y="181"/>
                    </a:lnTo>
                    <a:lnTo>
                      <a:pt x="56" y="125"/>
                    </a:lnTo>
                    <a:lnTo>
                      <a:pt x="0" y="128"/>
                    </a:lnTo>
                    <a:lnTo>
                      <a:pt x="41" y="91"/>
                    </a:lnTo>
                    <a:lnTo>
                      <a:pt x="0" y="53"/>
                    </a:lnTo>
                    <a:lnTo>
                      <a:pt x="56" y="56"/>
                    </a:lnTo>
                    <a:lnTo>
                      <a:pt x="51" y="0"/>
                    </a:lnTo>
                    <a:lnTo>
                      <a:pt x="89" y="42"/>
                    </a:lnTo>
                    <a:lnTo>
                      <a:pt x="126" y="0"/>
                    </a:lnTo>
                    <a:lnTo>
                      <a:pt x="123" y="56"/>
                    </a:lnTo>
                    <a:lnTo>
                      <a:pt x="179" y="53"/>
                    </a:lnTo>
                    <a:lnTo>
                      <a:pt x="138" y="91"/>
                    </a:lnTo>
                    <a:lnTo>
                      <a:pt x="179" y="128"/>
                    </a:lnTo>
                    <a:lnTo>
                      <a:pt x="123" y="125"/>
                    </a:lnTo>
                    <a:lnTo>
                      <a:pt x="126" y="181"/>
                    </a:lnTo>
                    <a:close/>
                    <a:moveTo>
                      <a:pt x="58" y="122"/>
                    </a:moveTo>
                    <a:lnTo>
                      <a:pt x="56" y="172"/>
                    </a:lnTo>
                    <a:lnTo>
                      <a:pt x="89" y="136"/>
                    </a:lnTo>
                    <a:lnTo>
                      <a:pt x="123" y="172"/>
                    </a:lnTo>
                    <a:lnTo>
                      <a:pt x="121" y="122"/>
                    </a:lnTo>
                    <a:lnTo>
                      <a:pt x="172" y="125"/>
                    </a:lnTo>
                    <a:lnTo>
                      <a:pt x="134" y="91"/>
                    </a:lnTo>
                    <a:lnTo>
                      <a:pt x="172" y="56"/>
                    </a:lnTo>
                    <a:lnTo>
                      <a:pt x="121" y="59"/>
                    </a:lnTo>
                    <a:lnTo>
                      <a:pt x="123" y="8"/>
                    </a:lnTo>
                    <a:lnTo>
                      <a:pt x="89" y="46"/>
                    </a:lnTo>
                    <a:lnTo>
                      <a:pt x="56" y="8"/>
                    </a:lnTo>
                    <a:lnTo>
                      <a:pt x="58" y="59"/>
                    </a:lnTo>
                    <a:lnTo>
                      <a:pt x="7" y="56"/>
                    </a:lnTo>
                    <a:lnTo>
                      <a:pt x="45" y="91"/>
                    </a:lnTo>
                    <a:lnTo>
                      <a:pt x="7" y="125"/>
                    </a:lnTo>
                    <a:lnTo>
                      <a:pt x="58" y="12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743450" y="4778856"/>
                <a:ext cx="186770" cy="18885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126" y="181"/>
                    </a:moveTo>
                    <a:lnTo>
                      <a:pt x="89" y="140"/>
                    </a:lnTo>
                    <a:lnTo>
                      <a:pt x="51" y="181"/>
                    </a:lnTo>
                    <a:lnTo>
                      <a:pt x="56" y="125"/>
                    </a:lnTo>
                    <a:lnTo>
                      <a:pt x="0" y="128"/>
                    </a:lnTo>
                    <a:lnTo>
                      <a:pt x="41" y="91"/>
                    </a:lnTo>
                    <a:lnTo>
                      <a:pt x="0" y="53"/>
                    </a:lnTo>
                    <a:lnTo>
                      <a:pt x="56" y="56"/>
                    </a:lnTo>
                    <a:lnTo>
                      <a:pt x="51" y="0"/>
                    </a:lnTo>
                    <a:lnTo>
                      <a:pt x="89" y="42"/>
                    </a:lnTo>
                    <a:lnTo>
                      <a:pt x="126" y="0"/>
                    </a:lnTo>
                    <a:lnTo>
                      <a:pt x="123" y="56"/>
                    </a:lnTo>
                    <a:lnTo>
                      <a:pt x="179" y="53"/>
                    </a:lnTo>
                    <a:lnTo>
                      <a:pt x="138" y="91"/>
                    </a:lnTo>
                    <a:lnTo>
                      <a:pt x="179" y="128"/>
                    </a:lnTo>
                    <a:lnTo>
                      <a:pt x="123" y="125"/>
                    </a:lnTo>
                    <a:lnTo>
                      <a:pt x="126" y="181"/>
                    </a:lnTo>
                    <a:close/>
                    <a:moveTo>
                      <a:pt x="58" y="122"/>
                    </a:moveTo>
                    <a:lnTo>
                      <a:pt x="56" y="172"/>
                    </a:lnTo>
                    <a:lnTo>
                      <a:pt x="89" y="136"/>
                    </a:lnTo>
                    <a:lnTo>
                      <a:pt x="123" y="172"/>
                    </a:lnTo>
                    <a:lnTo>
                      <a:pt x="121" y="122"/>
                    </a:lnTo>
                    <a:lnTo>
                      <a:pt x="172" y="125"/>
                    </a:lnTo>
                    <a:lnTo>
                      <a:pt x="134" y="91"/>
                    </a:lnTo>
                    <a:lnTo>
                      <a:pt x="172" y="56"/>
                    </a:lnTo>
                    <a:lnTo>
                      <a:pt x="121" y="59"/>
                    </a:lnTo>
                    <a:lnTo>
                      <a:pt x="123" y="8"/>
                    </a:lnTo>
                    <a:lnTo>
                      <a:pt x="89" y="46"/>
                    </a:lnTo>
                    <a:lnTo>
                      <a:pt x="56" y="8"/>
                    </a:lnTo>
                    <a:lnTo>
                      <a:pt x="58" y="59"/>
                    </a:lnTo>
                    <a:lnTo>
                      <a:pt x="7" y="56"/>
                    </a:lnTo>
                    <a:lnTo>
                      <a:pt x="45" y="91"/>
                    </a:lnTo>
                    <a:lnTo>
                      <a:pt x="7" y="125"/>
                    </a:lnTo>
                    <a:lnTo>
                      <a:pt x="58" y="12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" name="Google Shape;21;p2"/>
          <p:cNvGrpSpPr/>
          <p:nvPr/>
        </p:nvGrpSpPr>
        <p:grpSpPr>
          <a:xfrm>
            <a:off x="-1058325" y="-1220824"/>
            <a:ext cx="11356397" cy="7852876"/>
            <a:chOff x="-1058325" y="-1220824"/>
            <a:chExt cx="11356397" cy="7852876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-1058325" y="-1220824"/>
              <a:ext cx="4188473" cy="7441697"/>
              <a:chOff x="-1058325" y="-1220824"/>
              <a:chExt cx="4188473" cy="7441697"/>
            </a:xfrm>
          </p:grpSpPr>
          <p:sp>
            <p:nvSpPr>
              <p:cNvPr id="23" name="Google Shape;23;p2"/>
              <p:cNvSpPr/>
              <p:nvPr/>
            </p:nvSpPr>
            <p:spPr>
              <a:xfrm rot="1763287">
                <a:off x="-717017" y="-818895"/>
                <a:ext cx="2150785" cy="195506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63" extrusionOk="0">
                    <a:moveTo>
                      <a:pt x="729" y="227"/>
                    </a:moveTo>
                    <a:cubicBezTo>
                      <a:pt x="730" y="163"/>
                      <a:pt x="721" y="91"/>
                      <a:pt x="682" y="49"/>
                    </a:cubicBezTo>
                    <a:cubicBezTo>
                      <a:pt x="657" y="22"/>
                      <a:pt x="622" y="11"/>
                      <a:pt x="578" y="15"/>
                    </a:cubicBezTo>
                    <a:cubicBezTo>
                      <a:pt x="559" y="16"/>
                      <a:pt x="538" y="21"/>
                      <a:pt x="518" y="26"/>
                    </a:cubicBezTo>
                    <a:cubicBezTo>
                      <a:pt x="493" y="33"/>
                      <a:pt x="467" y="39"/>
                      <a:pt x="443" y="39"/>
                    </a:cubicBezTo>
                    <a:cubicBezTo>
                      <a:pt x="407" y="39"/>
                      <a:pt x="369" y="30"/>
                      <a:pt x="332" y="22"/>
                    </a:cubicBezTo>
                    <a:cubicBezTo>
                      <a:pt x="304" y="16"/>
                      <a:pt x="276" y="10"/>
                      <a:pt x="249" y="7"/>
                    </a:cubicBezTo>
                    <a:cubicBezTo>
                      <a:pt x="178" y="0"/>
                      <a:pt x="118" y="19"/>
                      <a:pt x="75" y="63"/>
                    </a:cubicBezTo>
                    <a:cubicBezTo>
                      <a:pt x="23" y="117"/>
                      <a:pt x="0" y="202"/>
                      <a:pt x="12" y="298"/>
                    </a:cubicBezTo>
                    <a:cubicBezTo>
                      <a:pt x="18" y="345"/>
                      <a:pt x="39" y="395"/>
                      <a:pt x="72" y="443"/>
                    </a:cubicBezTo>
                    <a:cubicBezTo>
                      <a:pt x="72" y="445"/>
                      <a:pt x="72" y="445"/>
                      <a:pt x="72" y="445"/>
                    </a:cubicBezTo>
                    <a:cubicBezTo>
                      <a:pt x="72" y="445"/>
                      <a:pt x="72" y="445"/>
                      <a:pt x="73" y="445"/>
                    </a:cubicBezTo>
                    <a:cubicBezTo>
                      <a:pt x="98" y="481"/>
                      <a:pt x="129" y="516"/>
                      <a:pt x="167" y="548"/>
                    </a:cubicBezTo>
                    <a:cubicBezTo>
                      <a:pt x="247" y="617"/>
                      <a:pt x="342" y="661"/>
                      <a:pt x="414" y="663"/>
                    </a:cubicBezTo>
                    <a:cubicBezTo>
                      <a:pt x="415" y="663"/>
                      <a:pt x="417" y="663"/>
                      <a:pt x="418" y="663"/>
                    </a:cubicBezTo>
                    <a:cubicBezTo>
                      <a:pt x="478" y="663"/>
                      <a:pt x="532" y="636"/>
                      <a:pt x="579" y="594"/>
                    </a:cubicBezTo>
                    <a:cubicBezTo>
                      <a:pt x="579" y="595"/>
                      <a:pt x="579" y="595"/>
                      <a:pt x="579" y="595"/>
                    </a:cubicBezTo>
                    <a:cubicBezTo>
                      <a:pt x="580" y="594"/>
                      <a:pt x="580" y="593"/>
                      <a:pt x="580" y="593"/>
                    </a:cubicBezTo>
                    <a:cubicBezTo>
                      <a:pt x="645" y="533"/>
                      <a:pt x="693" y="443"/>
                      <a:pt x="714" y="351"/>
                    </a:cubicBezTo>
                    <a:cubicBezTo>
                      <a:pt x="714" y="351"/>
                      <a:pt x="714" y="351"/>
                      <a:pt x="714" y="351"/>
                    </a:cubicBezTo>
                    <a:cubicBezTo>
                      <a:pt x="714" y="351"/>
                      <a:pt x="714" y="351"/>
                      <a:pt x="714" y="351"/>
                    </a:cubicBezTo>
                    <a:cubicBezTo>
                      <a:pt x="717" y="337"/>
                      <a:pt x="720" y="324"/>
                      <a:pt x="722" y="311"/>
                    </a:cubicBezTo>
                    <a:cubicBezTo>
                      <a:pt x="725" y="288"/>
                      <a:pt x="728" y="259"/>
                      <a:pt x="729" y="229"/>
                    </a:cubicBezTo>
                    <a:cubicBezTo>
                      <a:pt x="729" y="228"/>
                      <a:pt x="729" y="228"/>
                      <a:pt x="730" y="228"/>
                    </a:cubicBezTo>
                    <a:lnTo>
                      <a:pt x="729" y="227"/>
                    </a:lnTo>
                    <a:close/>
                    <a:moveTo>
                      <a:pt x="727" y="228"/>
                    </a:moveTo>
                    <a:cubicBezTo>
                      <a:pt x="724" y="231"/>
                      <a:pt x="722" y="234"/>
                      <a:pt x="719" y="237"/>
                    </a:cubicBezTo>
                    <a:cubicBezTo>
                      <a:pt x="721" y="190"/>
                      <a:pt x="716" y="150"/>
                      <a:pt x="705" y="119"/>
                    </a:cubicBezTo>
                    <a:cubicBezTo>
                      <a:pt x="707" y="115"/>
                      <a:pt x="710" y="111"/>
                      <a:pt x="712" y="106"/>
                    </a:cubicBezTo>
                    <a:cubicBezTo>
                      <a:pt x="725" y="144"/>
                      <a:pt x="728" y="188"/>
                      <a:pt x="727" y="228"/>
                    </a:cubicBezTo>
                    <a:close/>
                    <a:moveTo>
                      <a:pt x="636" y="511"/>
                    </a:moveTo>
                    <a:cubicBezTo>
                      <a:pt x="636" y="509"/>
                      <a:pt x="636" y="506"/>
                      <a:pt x="635" y="503"/>
                    </a:cubicBezTo>
                    <a:cubicBezTo>
                      <a:pt x="648" y="483"/>
                      <a:pt x="660" y="462"/>
                      <a:pt x="670" y="440"/>
                    </a:cubicBezTo>
                    <a:cubicBezTo>
                      <a:pt x="672" y="441"/>
                      <a:pt x="673" y="442"/>
                      <a:pt x="674" y="444"/>
                    </a:cubicBezTo>
                    <a:cubicBezTo>
                      <a:pt x="663" y="467"/>
                      <a:pt x="651" y="490"/>
                      <a:pt x="636" y="511"/>
                    </a:cubicBezTo>
                    <a:close/>
                    <a:moveTo>
                      <a:pt x="676" y="445"/>
                    </a:moveTo>
                    <a:cubicBezTo>
                      <a:pt x="677" y="447"/>
                      <a:pt x="678" y="448"/>
                      <a:pt x="678" y="449"/>
                    </a:cubicBezTo>
                    <a:cubicBezTo>
                      <a:pt x="667" y="476"/>
                      <a:pt x="653" y="501"/>
                      <a:pt x="637" y="524"/>
                    </a:cubicBezTo>
                    <a:cubicBezTo>
                      <a:pt x="637" y="521"/>
                      <a:pt x="637" y="518"/>
                      <a:pt x="637" y="514"/>
                    </a:cubicBezTo>
                    <a:cubicBezTo>
                      <a:pt x="651" y="493"/>
                      <a:pt x="664" y="469"/>
                      <a:pt x="676" y="445"/>
                    </a:cubicBezTo>
                    <a:close/>
                    <a:moveTo>
                      <a:pt x="513" y="627"/>
                    </a:moveTo>
                    <a:cubicBezTo>
                      <a:pt x="514" y="623"/>
                      <a:pt x="515" y="620"/>
                      <a:pt x="517" y="615"/>
                    </a:cubicBezTo>
                    <a:cubicBezTo>
                      <a:pt x="540" y="603"/>
                      <a:pt x="562" y="587"/>
                      <a:pt x="583" y="566"/>
                    </a:cubicBezTo>
                    <a:cubicBezTo>
                      <a:pt x="583" y="570"/>
                      <a:pt x="583" y="573"/>
                      <a:pt x="582" y="577"/>
                    </a:cubicBezTo>
                    <a:cubicBezTo>
                      <a:pt x="560" y="598"/>
                      <a:pt x="537" y="615"/>
                      <a:pt x="513" y="627"/>
                    </a:cubicBezTo>
                    <a:close/>
                    <a:moveTo>
                      <a:pt x="582" y="580"/>
                    </a:moveTo>
                    <a:cubicBezTo>
                      <a:pt x="581" y="585"/>
                      <a:pt x="580" y="589"/>
                      <a:pt x="579" y="592"/>
                    </a:cubicBezTo>
                    <a:cubicBezTo>
                      <a:pt x="556" y="612"/>
                      <a:pt x="532" y="629"/>
                      <a:pt x="506" y="641"/>
                    </a:cubicBezTo>
                    <a:cubicBezTo>
                      <a:pt x="508" y="638"/>
                      <a:pt x="510" y="634"/>
                      <a:pt x="512" y="630"/>
                    </a:cubicBezTo>
                    <a:cubicBezTo>
                      <a:pt x="536" y="618"/>
                      <a:pt x="559" y="601"/>
                      <a:pt x="582" y="580"/>
                    </a:cubicBezTo>
                    <a:close/>
                    <a:moveTo>
                      <a:pt x="413" y="661"/>
                    </a:moveTo>
                    <a:cubicBezTo>
                      <a:pt x="386" y="660"/>
                      <a:pt x="356" y="653"/>
                      <a:pt x="324" y="641"/>
                    </a:cubicBezTo>
                    <a:cubicBezTo>
                      <a:pt x="328" y="639"/>
                      <a:pt x="333" y="635"/>
                      <a:pt x="338" y="631"/>
                    </a:cubicBezTo>
                    <a:cubicBezTo>
                      <a:pt x="367" y="643"/>
                      <a:pt x="396" y="650"/>
                      <a:pt x="420" y="651"/>
                    </a:cubicBezTo>
                    <a:cubicBezTo>
                      <a:pt x="417" y="654"/>
                      <a:pt x="415" y="657"/>
                      <a:pt x="413" y="661"/>
                    </a:cubicBezTo>
                    <a:close/>
                    <a:moveTo>
                      <a:pt x="76" y="104"/>
                    </a:moveTo>
                    <a:cubicBezTo>
                      <a:pt x="83" y="108"/>
                      <a:pt x="89" y="112"/>
                      <a:pt x="96" y="116"/>
                    </a:cubicBezTo>
                    <a:cubicBezTo>
                      <a:pt x="72" y="146"/>
                      <a:pt x="57" y="183"/>
                      <a:pt x="51" y="224"/>
                    </a:cubicBezTo>
                    <a:cubicBezTo>
                      <a:pt x="45" y="222"/>
                      <a:pt x="38" y="220"/>
                      <a:pt x="32" y="219"/>
                    </a:cubicBezTo>
                    <a:cubicBezTo>
                      <a:pt x="37" y="175"/>
                      <a:pt x="52" y="136"/>
                      <a:pt x="76" y="104"/>
                    </a:cubicBezTo>
                    <a:close/>
                    <a:moveTo>
                      <a:pt x="30" y="218"/>
                    </a:moveTo>
                    <a:cubicBezTo>
                      <a:pt x="24" y="217"/>
                      <a:pt x="18" y="215"/>
                      <a:pt x="13" y="214"/>
                    </a:cubicBezTo>
                    <a:cubicBezTo>
                      <a:pt x="17" y="166"/>
                      <a:pt x="32" y="124"/>
                      <a:pt x="55" y="91"/>
                    </a:cubicBezTo>
                    <a:cubicBezTo>
                      <a:pt x="61" y="95"/>
                      <a:pt x="68" y="99"/>
                      <a:pt x="74" y="103"/>
                    </a:cubicBezTo>
                    <a:cubicBezTo>
                      <a:pt x="51" y="135"/>
                      <a:pt x="35" y="174"/>
                      <a:pt x="30" y="218"/>
                    </a:cubicBezTo>
                    <a:close/>
                    <a:moveTo>
                      <a:pt x="708" y="250"/>
                    </a:moveTo>
                    <a:cubicBezTo>
                      <a:pt x="706" y="253"/>
                      <a:pt x="704" y="255"/>
                      <a:pt x="702" y="257"/>
                    </a:cubicBezTo>
                    <a:cubicBezTo>
                      <a:pt x="702" y="213"/>
                      <a:pt x="697" y="177"/>
                      <a:pt x="687" y="149"/>
                    </a:cubicBezTo>
                    <a:cubicBezTo>
                      <a:pt x="690" y="145"/>
                      <a:pt x="692" y="141"/>
                      <a:pt x="694" y="138"/>
                    </a:cubicBezTo>
                    <a:cubicBezTo>
                      <a:pt x="705" y="173"/>
                      <a:pt x="708" y="214"/>
                      <a:pt x="708" y="250"/>
                    </a:cubicBezTo>
                    <a:close/>
                    <a:moveTo>
                      <a:pt x="354" y="53"/>
                    </a:moveTo>
                    <a:cubicBezTo>
                      <a:pt x="359" y="57"/>
                      <a:pt x="363" y="61"/>
                      <a:pt x="367" y="66"/>
                    </a:cubicBezTo>
                    <a:cubicBezTo>
                      <a:pt x="343" y="62"/>
                      <a:pt x="318" y="58"/>
                      <a:pt x="294" y="57"/>
                    </a:cubicBezTo>
                    <a:cubicBezTo>
                      <a:pt x="276" y="56"/>
                      <a:pt x="258" y="57"/>
                      <a:pt x="241" y="61"/>
                    </a:cubicBezTo>
                    <a:cubicBezTo>
                      <a:pt x="234" y="55"/>
                      <a:pt x="227" y="50"/>
                      <a:pt x="221" y="46"/>
                    </a:cubicBezTo>
                    <a:cubicBezTo>
                      <a:pt x="239" y="43"/>
                      <a:pt x="258" y="42"/>
                      <a:pt x="278" y="43"/>
                    </a:cubicBezTo>
                    <a:cubicBezTo>
                      <a:pt x="303" y="44"/>
                      <a:pt x="329" y="48"/>
                      <a:pt x="354" y="53"/>
                    </a:cubicBezTo>
                    <a:close/>
                    <a:moveTo>
                      <a:pt x="691" y="267"/>
                    </a:moveTo>
                    <a:cubicBezTo>
                      <a:pt x="689" y="269"/>
                      <a:pt x="687" y="271"/>
                      <a:pt x="685" y="272"/>
                    </a:cubicBezTo>
                    <a:cubicBezTo>
                      <a:pt x="684" y="234"/>
                      <a:pt x="679" y="201"/>
                      <a:pt x="670" y="175"/>
                    </a:cubicBezTo>
                    <a:cubicBezTo>
                      <a:pt x="673" y="171"/>
                      <a:pt x="675" y="168"/>
                      <a:pt x="677" y="164"/>
                    </a:cubicBezTo>
                    <a:cubicBezTo>
                      <a:pt x="686" y="192"/>
                      <a:pt x="691" y="226"/>
                      <a:pt x="691" y="267"/>
                    </a:cubicBezTo>
                    <a:close/>
                    <a:moveTo>
                      <a:pt x="682" y="317"/>
                    </a:moveTo>
                    <a:cubicBezTo>
                      <a:pt x="682" y="328"/>
                      <a:pt x="680" y="339"/>
                      <a:pt x="678" y="350"/>
                    </a:cubicBezTo>
                    <a:cubicBezTo>
                      <a:pt x="676" y="350"/>
                      <a:pt x="675" y="350"/>
                      <a:pt x="673" y="350"/>
                    </a:cubicBezTo>
                    <a:cubicBezTo>
                      <a:pt x="675" y="340"/>
                      <a:pt x="676" y="330"/>
                      <a:pt x="677" y="319"/>
                    </a:cubicBezTo>
                    <a:cubicBezTo>
                      <a:pt x="677" y="308"/>
                      <a:pt x="678" y="295"/>
                      <a:pt x="677" y="282"/>
                    </a:cubicBezTo>
                    <a:cubicBezTo>
                      <a:pt x="679" y="280"/>
                      <a:pt x="681" y="278"/>
                      <a:pt x="683" y="277"/>
                    </a:cubicBezTo>
                    <a:cubicBezTo>
                      <a:pt x="683" y="290"/>
                      <a:pt x="683" y="303"/>
                      <a:pt x="682" y="317"/>
                    </a:cubicBezTo>
                    <a:close/>
                    <a:moveTo>
                      <a:pt x="675" y="319"/>
                    </a:moveTo>
                    <a:cubicBezTo>
                      <a:pt x="674" y="330"/>
                      <a:pt x="673" y="340"/>
                      <a:pt x="671" y="350"/>
                    </a:cubicBezTo>
                    <a:cubicBezTo>
                      <a:pt x="669" y="350"/>
                      <a:pt x="667" y="350"/>
                      <a:pt x="665" y="351"/>
                    </a:cubicBezTo>
                    <a:cubicBezTo>
                      <a:pt x="667" y="341"/>
                      <a:pt x="668" y="331"/>
                      <a:pt x="669" y="322"/>
                    </a:cubicBezTo>
                    <a:cubicBezTo>
                      <a:pt x="669" y="311"/>
                      <a:pt x="669" y="300"/>
                      <a:pt x="669" y="288"/>
                    </a:cubicBezTo>
                    <a:cubicBezTo>
                      <a:pt x="671" y="286"/>
                      <a:pt x="673" y="285"/>
                      <a:pt x="675" y="283"/>
                    </a:cubicBezTo>
                    <a:cubicBezTo>
                      <a:pt x="676" y="296"/>
                      <a:pt x="675" y="308"/>
                      <a:pt x="675" y="319"/>
                    </a:cubicBezTo>
                    <a:close/>
                    <a:moveTo>
                      <a:pt x="161" y="253"/>
                    </a:moveTo>
                    <a:cubicBezTo>
                      <a:pt x="171" y="256"/>
                      <a:pt x="181" y="258"/>
                      <a:pt x="191" y="260"/>
                    </a:cubicBezTo>
                    <a:cubicBezTo>
                      <a:pt x="189" y="279"/>
                      <a:pt x="189" y="298"/>
                      <a:pt x="193" y="317"/>
                    </a:cubicBezTo>
                    <a:cubicBezTo>
                      <a:pt x="195" y="330"/>
                      <a:pt x="200" y="343"/>
                      <a:pt x="207" y="357"/>
                    </a:cubicBezTo>
                    <a:cubicBezTo>
                      <a:pt x="196" y="357"/>
                      <a:pt x="186" y="356"/>
                      <a:pt x="176" y="356"/>
                    </a:cubicBezTo>
                    <a:cubicBezTo>
                      <a:pt x="169" y="341"/>
                      <a:pt x="164" y="327"/>
                      <a:pt x="162" y="313"/>
                    </a:cubicBezTo>
                    <a:cubicBezTo>
                      <a:pt x="159" y="292"/>
                      <a:pt x="158" y="272"/>
                      <a:pt x="161" y="253"/>
                    </a:cubicBezTo>
                    <a:close/>
                    <a:moveTo>
                      <a:pt x="667" y="322"/>
                    </a:moveTo>
                    <a:cubicBezTo>
                      <a:pt x="666" y="331"/>
                      <a:pt x="665" y="341"/>
                      <a:pt x="663" y="351"/>
                    </a:cubicBezTo>
                    <a:cubicBezTo>
                      <a:pt x="661" y="351"/>
                      <a:pt x="659" y="351"/>
                      <a:pt x="657" y="351"/>
                    </a:cubicBezTo>
                    <a:cubicBezTo>
                      <a:pt x="659" y="342"/>
                      <a:pt x="660" y="333"/>
                      <a:pt x="661" y="324"/>
                    </a:cubicBezTo>
                    <a:cubicBezTo>
                      <a:pt x="661" y="316"/>
                      <a:pt x="661" y="306"/>
                      <a:pt x="661" y="294"/>
                    </a:cubicBezTo>
                    <a:cubicBezTo>
                      <a:pt x="663" y="293"/>
                      <a:pt x="665" y="291"/>
                      <a:pt x="667" y="289"/>
                    </a:cubicBezTo>
                    <a:cubicBezTo>
                      <a:pt x="667" y="301"/>
                      <a:pt x="667" y="312"/>
                      <a:pt x="667" y="322"/>
                    </a:cubicBezTo>
                    <a:close/>
                    <a:moveTo>
                      <a:pt x="193" y="261"/>
                    </a:moveTo>
                    <a:cubicBezTo>
                      <a:pt x="193" y="261"/>
                      <a:pt x="194" y="261"/>
                      <a:pt x="194" y="261"/>
                    </a:cubicBezTo>
                    <a:cubicBezTo>
                      <a:pt x="204" y="264"/>
                      <a:pt x="215" y="266"/>
                      <a:pt x="225" y="268"/>
                    </a:cubicBezTo>
                    <a:cubicBezTo>
                      <a:pt x="223" y="285"/>
                      <a:pt x="223" y="303"/>
                      <a:pt x="227" y="321"/>
                    </a:cubicBezTo>
                    <a:cubicBezTo>
                      <a:pt x="229" y="333"/>
                      <a:pt x="234" y="345"/>
                      <a:pt x="240" y="358"/>
                    </a:cubicBezTo>
                    <a:cubicBezTo>
                      <a:pt x="230" y="358"/>
                      <a:pt x="219" y="357"/>
                      <a:pt x="209" y="357"/>
                    </a:cubicBezTo>
                    <a:cubicBezTo>
                      <a:pt x="202" y="343"/>
                      <a:pt x="197" y="330"/>
                      <a:pt x="195" y="317"/>
                    </a:cubicBezTo>
                    <a:cubicBezTo>
                      <a:pt x="191" y="298"/>
                      <a:pt x="191" y="279"/>
                      <a:pt x="193" y="261"/>
                    </a:cubicBezTo>
                    <a:close/>
                    <a:moveTo>
                      <a:pt x="227" y="184"/>
                    </a:moveTo>
                    <a:cubicBezTo>
                      <a:pt x="237" y="188"/>
                      <a:pt x="246" y="193"/>
                      <a:pt x="256" y="197"/>
                    </a:cubicBezTo>
                    <a:cubicBezTo>
                      <a:pt x="239" y="217"/>
                      <a:pt x="229" y="241"/>
                      <a:pt x="225" y="267"/>
                    </a:cubicBezTo>
                    <a:cubicBezTo>
                      <a:pt x="215" y="264"/>
                      <a:pt x="205" y="262"/>
                      <a:pt x="194" y="259"/>
                    </a:cubicBezTo>
                    <a:cubicBezTo>
                      <a:pt x="194" y="259"/>
                      <a:pt x="194" y="259"/>
                      <a:pt x="194" y="259"/>
                    </a:cubicBezTo>
                    <a:cubicBezTo>
                      <a:pt x="198" y="231"/>
                      <a:pt x="209" y="206"/>
                      <a:pt x="227" y="184"/>
                    </a:cubicBezTo>
                    <a:cubicBezTo>
                      <a:pt x="227" y="184"/>
                      <a:pt x="227" y="184"/>
                      <a:pt x="227" y="184"/>
                    </a:cubicBezTo>
                    <a:close/>
                    <a:moveTo>
                      <a:pt x="659" y="324"/>
                    </a:moveTo>
                    <a:cubicBezTo>
                      <a:pt x="658" y="333"/>
                      <a:pt x="657" y="342"/>
                      <a:pt x="655" y="351"/>
                    </a:cubicBezTo>
                    <a:cubicBezTo>
                      <a:pt x="653" y="351"/>
                      <a:pt x="651" y="351"/>
                      <a:pt x="649" y="351"/>
                    </a:cubicBezTo>
                    <a:cubicBezTo>
                      <a:pt x="650" y="343"/>
                      <a:pt x="651" y="335"/>
                      <a:pt x="652" y="327"/>
                    </a:cubicBezTo>
                    <a:cubicBezTo>
                      <a:pt x="652" y="320"/>
                      <a:pt x="652" y="311"/>
                      <a:pt x="652" y="301"/>
                    </a:cubicBezTo>
                    <a:cubicBezTo>
                      <a:pt x="654" y="299"/>
                      <a:pt x="656" y="297"/>
                      <a:pt x="659" y="296"/>
                    </a:cubicBezTo>
                    <a:cubicBezTo>
                      <a:pt x="659" y="306"/>
                      <a:pt x="659" y="316"/>
                      <a:pt x="659" y="324"/>
                    </a:cubicBezTo>
                    <a:close/>
                    <a:moveTo>
                      <a:pt x="488" y="543"/>
                    </a:moveTo>
                    <a:cubicBezTo>
                      <a:pt x="487" y="543"/>
                      <a:pt x="487" y="543"/>
                      <a:pt x="486" y="543"/>
                    </a:cubicBezTo>
                    <a:cubicBezTo>
                      <a:pt x="489" y="538"/>
                      <a:pt x="492" y="533"/>
                      <a:pt x="494" y="527"/>
                    </a:cubicBezTo>
                    <a:cubicBezTo>
                      <a:pt x="495" y="527"/>
                      <a:pt x="495" y="527"/>
                      <a:pt x="495" y="527"/>
                    </a:cubicBezTo>
                    <a:cubicBezTo>
                      <a:pt x="496" y="527"/>
                      <a:pt x="497" y="527"/>
                      <a:pt x="497" y="527"/>
                    </a:cubicBezTo>
                    <a:cubicBezTo>
                      <a:pt x="509" y="527"/>
                      <a:pt x="523" y="522"/>
                      <a:pt x="537" y="514"/>
                    </a:cubicBezTo>
                    <a:cubicBezTo>
                      <a:pt x="537" y="519"/>
                      <a:pt x="536" y="523"/>
                      <a:pt x="535" y="528"/>
                    </a:cubicBezTo>
                    <a:cubicBezTo>
                      <a:pt x="519" y="537"/>
                      <a:pt x="502" y="543"/>
                      <a:pt x="488" y="543"/>
                    </a:cubicBezTo>
                    <a:close/>
                    <a:moveTo>
                      <a:pt x="227" y="269"/>
                    </a:moveTo>
                    <a:cubicBezTo>
                      <a:pt x="238" y="272"/>
                      <a:pt x="249" y="274"/>
                      <a:pt x="260" y="277"/>
                    </a:cubicBezTo>
                    <a:cubicBezTo>
                      <a:pt x="258" y="293"/>
                      <a:pt x="259" y="309"/>
                      <a:pt x="262" y="326"/>
                    </a:cubicBezTo>
                    <a:cubicBezTo>
                      <a:pt x="264" y="336"/>
                      <a:pt x="269" y="347"/>
                      <a:pt x="274" y="359"/>
                    </a:cubicBezTo>
                    <a:cubicBezTo>
                      <a:pt x="264" y="359"/>
                      <a:pt x="253" y="358"/>
                      <a:pt x="242" y="358"/>
                    </a:cubicBezTo>
                    <a:cubicBezTo>
                      <a:pt x="236" y="345"/>
                      <a:pt x="231" y="333"/>
                      <a:pt x="229" y="321"/>
                    </a:cubicBezTo>
                    <a:cubicBezTo>
                      <a:pt x="225" y="303"/>
                      <a:pt x="225" y="286"/>
                      <a:pt x="227" y="269"/>
                    </a:cubicBezTo>
                    <a:close/>
                    <a:moveTo>
                      <a:pt x="650" y="327"/>
                    </a:moveTo>
                    <a:cubicBezTo>
                      <a:pt x="649" y="335"/>
                      <a:pt x="648" y="343"/>
                      <a:pt x="647" y="352"/>
                    </a:cubicBezTo>
                    <a:cubicBezTo>
                      <a:pt x="644" y="352"/>
                      <a:pt x="642" y="352"/>
                      <a:pt x="640" y="352"/>
                    </a:cubicBezTo>
                    <a:cubicBezTo>
                      <a:pt x="641" y="345"/>
                      <a:pt x="642" y="337"/>
                      <a:pt x="642" y="330"/>
                    </a:cubicBezTo>
                    <a:cubicBezTo>
                      <a:pt x="642" y="325"/>
                      <a:pt x="642" y="316"/>
                      <a:pt x="642" y="307"/>
                    </a:cubicBezTo>
                    <a:cubicBezTo>
                      <a:pt x="645" y="305"/>
                      <a:pt x="647" y="304"/>
                      <a:pt x="650" y="302"/>
                    </a:cubicBezTo>
                    <a:cubicBezTo>
                      <a:pt x="650" y="311"/>
                      <a:pt x="650" y="320"/>
                      <a:pt x="650" y="327"/>
                    </a:cubicBezTo>
                    <a:close/>
                    <a:moveTo>
                      <a:pt x="298" y="286"/>
                    </a:moveTo>
                    <a:cubicBezTo>
                      <a:pt x="309" y="289"/>
                      <a:pt x="321" y="292"/>
                      <a:pt x="332" y="295"/>
                    </a:cubicBezTo>
                    <a:cubicBezTo>
                      <a:pt x="331" y="308"/>
                      <a:pt x="332" y="321"/>
                      <a:pt x="335" y="334"/>
                    </a:cubicBezTo>
                    <a:cubicBezTo>
                      <a:pt x="337" y="342"/>
                      <a:pt x="340" y="351"/>
                      <a:pt x="344" y="359"/>
                    </a:cubicBezTo>
                    <a:cubicBezTo>
                      <a:pt x="333" y="359"/>
                      <a:pt x="322" y="359"/>
                      <a:pt x="310" y="359"/>
                    </a:cubicBezTo>
                    <a:cubicBezTo>
                      <a:pt x="306" y="349"/>
                      <a:pt x="302" y="339"/>
                      <a:pt x="300" y="330"/>
                    </a:cubicBezTo>
                    <a:cubicBezTo>
                      <a:pt x="297" y="314"/>
                      <a:pt x="296" y="300"/>
                      <a:pt x="298" y="286"/>
                    </a:cubicBezTo>
                    <a:close/>
                    <a:moveTo>
                      <a:pt x="640" y="330"/>
                    </a:moveTo>
                    <a:cubicBezTo>
                      <a:pt x="640" y="337"/>
                      <a:pt x="639" y="345"/>
                      <a:pt x="637" y="352"/>
                    </a:cubicBezTo>
                    <a:cubicBezTo>
                      <a:pt x="635" y="352"/>
                      <a:pt x="632" y="352"/>
                      <a:pt x="630" y="353"/>
                    </a:cubicBezTo>
                    <a:cubicBezTo>
                      <a:pt x="631" y="346"/>
                      <a:pt x="631" y="340"/>
                      <a:pt x="632" y="334"/>
                    </a:cubicBezTo>
                    <a:cubicBezTo>
                      <a:pt x="632" y="328"/>
                      <a:pt x="632" y="321"/>
                      <a:pt x="631" y="314"/>
                    </a:cubicBezTo>
                    <a:cubicBezTo>
                      <a:pt x="634" y="312"/>
                      <a:pt x="637" y="310"/>
                      <a:pt x="640" y="308"/>
                    </a:cubicBezTo>
                    <a:cubicBezTo>
                      <a:pt x="640" y="317"/>
                      <a:pt x="640" y="325"/>
                      <a:pt x="640" y="330"/>
                    </a:cubicBezTo>
                    <a:close/>
                    <a:moveTo>
                      <a:pt x="506" y="506"/>
                    </a:moveTo>
                    <a:cubicBezTo>
                      <a:pt x="505" y="506"/>
                      <a:pt x="504" y="506"/>
                      <a:pt x="504" y="506"/>
                    </a:cubicBezTo>
                    <a:cubicBezTo>
                      <a:pt x="506" y="500"/>
                      <a:pt x="509" y="494"/>
                      <a:pt x="511" y="489"/>
                    </a:cubicBezTo>
                    <a:cubicBezTo>
                      <a:pt x="511" y="489"/>
                      <a:pt x="512" y="489"/>
                      <a:pt x="512" y="489"/>
                    </a:cubicBezTo>
                    <a:cubicBezTo>
                      <a:pt x="513" y="489"/>
                      <a:pt x="513" y="489"/>
                      <a:pt x="514" y="489"/>
                    </a:cubicBezTo>
                    <a:cubicBezTo>
                      <a:pt x="523" y="488"/>
                      <a:pt x="532" y="485"/>
                      <a:pt x="541" y="480"/>
                    </a:cubicBezTo>
                    <a:cubicBezTo>
                      <a:pt x="541" y="485"/>
                      <a:pt x="540" y="490"/>
                      <a:pt x="540" y="495"/>
                    </a:cubicBezTo>
                    <a:cubicBezTo>
                      <a:pt x="528" y="502"/>
                      <a:pt x="516" y="506"/>
                      <a:pt x="506" y="506"/>
                    </a:cubicBezTo>
                    <a:close/>
                    <a:moveTo>
                      <a:pt x="334" y="296"/>
                    </a:moveTo>
                    <a:cubicBezTo>
                      <a:pt x="346" y="299"/>
                      <a:pt x="357" y="302"/>
                      <a:pt x="368" y="305"/>
                    </a:cubicBezTo>
                    <a:cubicBezTo>
                      <a:pt x="368" y="316"/>
                      <a:pt x="369" y="327"/>
                      <a:pt x="372" y="339"/>
                    </a:cubicBezTo>
                    <a:cubicBezTo>
                      <a:pt x="374" y="346"/>
                      <a:pt x="376" y="352"/>
                      <a:pt x="379" y="359"/>
                    </a:cubicBezTo>
                    <a:cubicBezTo>
                      <a:pt x="368" y="359"/>
                      <a:pt x="357" y="359"/>
                      <a:pt x="346" y="359"/>
                    </a:cubicBezTo>
                    <a:cubicBezTo>
                      <a:pt x="342" y="351"/>
                      <a:pt x="339" y="342"/>
                      <a:pt x="337" y="334"/>
                    </a:cubicBezTo>
                    <a:cubicBezTo>
                      <a:pt x="334" y="321"/>
                      <a:pt x="333" y="308"/>
                      <a:pt x="334" y="296"/>
                    </a:cubicBezTo>
                    <a:close/>
                    <a:moveTo>
                      <a:pt x="630" y="334"/>
                    </a:moveTo>
                    <a:cubicBezTo>
                      <a:pt x="629" y="340"/>
                      <a:pt x="629" y="346"/>
                      <a:pt x="627" y="353"/>
                    </a:cubicBezTo>
                    <a:cubicBezTo>
                      <a:pt x="624" y="353"/>
                      <a:pt x="621" y="353"/>
                      <a:pt x="617" y="353"/>
                    </a:cubicBezTo>
                    <a:cubicBezTo>
                      <a:pt x="619" y="348"/>
                      <a:pt x="619" y="343"/>
                      <a:pt x="620" y="338"/>
                    </a:cubicBezTo>
                    <a:cubicBezTo>
                      <a:pt x="620" y="332"/>
                      <a:pt x="621" y="326"/>
                      <a:pt x="621" y="320"/>
                    </a:cubicBezTo>
                    <a:cubicBezTo>
                      <a:pt x="624" y="318"/>
                      <a:pt x="627" y="317"/>
                      <a:pt x="629" y="315"/>
                    </a:cubicBezTo>
                    <a:cubicBezTo>
                      <a:pt x="630" y="322"/>
                      <a:pt x="630" y="328"/>
                      <a:pt x="630" y="334"/>
                    </a:cubicBezTo>
                    <a:close/>
                    <a:moveTo>
                      <a:pt x="370" y="305"/>
                    </a:moveTo>
                    <a:cubicBezTo>
                      <a:pt x="382" y="308"/>
                      <a:pt x="394" y="312"/>
                      <a:pt x="406" y="315"/>
                    </a:cubicBezTo>
                    <a:cubicBezTo>
                      <a:pt x="405" y="324"/>
                      <a:pt x="406" y="334"/>
                      <a:pt x="409" y="343"/>
                    </a:cubicBezTo>
                    <a:cubicBezTo>
                      <a:pt x="410" y="348"/>
                      <a:pt x="412" y="354"/>
                      <a:pt x="415" y="359"/>
                    </a:cubicBezTo>
                    <a:cubicBezTo>
                      <a:pt x="404" y="359"/>
                      <a:pt x="393" y="359"/>
                      <a:pt x="382" y="359"/>
                    </a:cubicBezTo>
                    <a:cubicBezTo>
                      <a:pt x="378" y="352"/>
                      <a:pt x="376" y="345"/>
                      <a:pt x="374" y="338"/>
                    </a:cubicBezTo>
                    <a:cubicBezTo>
                      <a:pt x="371" y="327"/>
                      <a:pt x="370" y="316"/>
                      <a:pt x="370" y="305"/>
                    </a:cubicBezTo>
                    <a:close/>
                    <a:moveTo>
                      <a:pt x="408" y="316"/>
                    </a:moveTo>
                    <a:cubicBezTo>
                      <a:pt x="420" y="319"/>
                      <a:pt x="431" y="323"/>
                      <a:pt x="443" y="326"/>
                    </a:cubicBezTo>
                    <a:cubicBezTo>
                      <a:pt x="443" y="333"/>
                      <a:pt x="443" y="340"/>
                      <a:pt x="445" y="347"/>
                    </a:cubicBezTo>
                    <a:cubicBezTo>
                      <a:pt x="445" y="351"/>
                      <a:pt x="447" y="355"/>
                      <a:pt x="448" y="358"/>
                    </a:cubicBezTo>
                    <a:cubicBezTo>
                      <a:pt x="438" y="359"/>
                      <a:pt x="427" y="359"/>
                      <a:pt x="417" y="359"/>
                    </a:cubicBezTo>
                    <a:cubicBezTo>
                      <a:pt x="414" y="353"/>
                      <a:pt x="412" y="348"/>
                      <a:pt x="410" y="343"/>
                    </a:cubicBezTo>
                    <a:cubicBezTo>
                      <a:pt x="408" y="334"/>
                      <a:pt x="407" y="325"/>
                      <a:pt x="408" y="316"/>
                    </a:cubicBezTo>
                    <a:close/>
                    <a:moveTo>
                      <a:pt x="606" y="326"/>
                    </a:moveTo>
                    <a:cubicBezTo>
                      <a:pt x="602" y="328"/>
                      <a:pt x="598" y="330"/>
                      <a:pt x="594" y="332"/>
                    </a:cubicBezTo>
                    <a:cubicBezTo>
                      <a:pt x="594" y="314"/>
                      <a:pt x="592" y="301"/>
                      <a:pt x="588" y="292"/>
                    </a:cubicBezTo>
                    <a:cubicBezTo>
                      <a:pt x="592" y="288"/>
                      <a:pt x="595" y="283"/>
                      <a:pt x="598" y="278"/>
                    </a:cubicBezTo>
                    <a:cubicBezTo>
                      <a:pt x="603" y="293"/>
                      <a:pt x="606" y="310"/>
                      <a:pt x="606" y="326"/>
                    </a:cubicBezTo>
                    <a:close/>
                    <a:moveTo>
                      <a:pt x="463" y="380"/>
                    </a:moveTo>
                    <a:cubicBezTo>
                      <a:pt x="471" y="378"/>
                      <a:pt x="479" y="376"/>
                      <a:pt x="487" y="374"/>
                    </a:cubicBezTo>
                    <a:cubicBezTo>
                      <a:pt x="489" y="377"/>
                      <a:pt x="492" y="381"/>
                      <a:pt x="494" y="384"/>
                    </a:cubicBezTo>
                    <a:cubicBezTo>
                      <a:pt x="488" y="387"/>
                      <a:pt x="482" y="390"/>
                      <a:pt x="476" y="394"/>
                    </a:cubicBezTo>
                    <a:cubicBezTo>
                      <a:pt x="471" y="389"/>
                      <a:pt x="467" y="385"/>
                      <a:pt x="463" y="380"/>
                    </a:cubicBezTo>
                    <a:close/>
                    <a:moveTo>
                      <a:pt x="445" y="327"/>
                    </a:moveTo>
                    <a:cubicBezTo>
                      <a:pt x="456" y="330"/>
                      <a:pt x="467" y="334"/>
                      <a:pt x="479" y="337"/>
                    </a:cubicBezTo>
                    <a:cubicBezTo>
                      <a:pt x="478" y="342"/>
                      <a:pt x="479" y="346"/>
                      <a:pt x="480" y="351"/>
                    </a:cubicBezTo>
                    <a:cubicBezTo>
                      <a:pt x="480" y="354"/>
                      <a:pt x="481" y="356"/>
                      <a:pt x="481" y="358"/>
                    </a:cubicBezTo>
                    <a:cubicBezTo>
                      <a:pt x="471" y="358"/>
                      <a:pt x="461" y="358"/>
                      <a:pt x="450" y="358"/>
                    </a:cubicBezTo>
                    <a:cubicBezTo>
                      <a:pt x="449" y="355"/>
                      <a:pt x="447" y="351"/>
                      <a:pt x="447" y="347"/>
                    </a:cubicBezTo>
                    <a:cubicBezTo>
                      <a:pt x="445" y="340"/>
                      <a:pt x="445" y="333"/>
                      <a:pt x="445" y="327"/>
                    </a:cubicBezTo>
                    <a:close/>
                    <a:moveTo>
                      <a:pt x="592" y="334"/>
                    </a:moveTo>
                    <a:cubicBezTo>
                      <a:pt x="587" y="336"/>
                      <a:pt x="582" y="338"/>
                      <a:pt x="578" y="340"/>
                    </a:cubicBezTo>
                    <a:cubicBezTo>
                      <a:pt x="579" y="328"/>
                      <a:pt x="577" y="319"/>
                      <a:pt x="575" y="312"/>
                    </a:cubicBezTo>
                    <a:cubicBezTo>
                      <a:pt x="579" y="306"/>
                      <a:pt x="583" y="300"/>
                      <a:pt x="587" y="294"/>
                    </a:cubicBezTo>
                    <a:cubicBezTo>
                      <a:pt x="590" y="303"/>
                      <a:pt x="592" y="316"/>
                      <a:pt x="592" y="334"/>
                    </a:cubicBezTo>
                    <a:close/>
                    <a:moveTo>
                      <a:pt x="589" y="355"/>
                    </a:moveTo>
                    <a:cubicBezTo>
                      <a:pt x="585" y="355"/>
                      <a:pt x="581" y="355"/>
                      <a:pt x="576" y="356"/>
                    </a:cubicBezTo>
                    <a:cubicBezTo>
                      <a:pt x="577" y="354"/>
                      <a:pt x="577" y="352"/>
                      <a:pt x="577" y="350"/>
                    </a:cubicBezTo>
                    <a:cubicBezTo>
                      <a:pt x="577" y="347"/>
                      <a:pt x="578" y="345"/>
                      <a:pt x="578" y="343"/>
                    </a:cubicBezTo>
                    <a:cubicBezTo>
                      <a:pt x="582" y="340"/>
                      <a:pt x="587" y="338"/>
                      <a:pt x="592" y="336"/>
                    </a:cubicBezTo>
                    <a:cubicBezTo>
                      <a:pt x="591" y="339"/>
                      <a:pt x="591" y="342"/>
                      <a:pt x="591" y="345"/>
                    </a:cubicBezTo>
                    <a:cubicBezTo>
                      <a:pt x="591" y="348"/>
                      <a:pt x="590" y="352"/>
                      <a:pt x="589" y="355"/>
                    </a:cubicBezTo>
                    <a:close/>
                    <a:moveTo>
                      <a:pt x="546" y="418"/>
                    </a:moveTo>
                    <a:cubicBezTo>
                      <a:pt x="546" y="413"/>
                      <a:pt x="546" y="407"/>
                      <a:pt x="546" y="401"/>
                    </a:cubicBezTo>
                    <a:cubicBezTo>
                      <a:pt x="549" y="400"/>
                      <a:pt x="552" y="399"/>
                      <a:pt x="556" y="396"/>
                    </a:cubicBezTo>
                    <a:cubicBezTo>
                      <a:pt x="557" y="400"/>
                      <a:pt x="558" y="404"/>
                      <a:pt x="560" y="407"/>
                    </a:cubicBezTo>
                    <a:cubicBezTo>
                      <a:pt x="555" y="412"/>
                      <a:pt x="551" y="416"/>
                      <a:pt x="546" y="418"/>
                    </a:cubicBezTo>
                    <a:close/>
                    <a:moveTo>
                      <a:pt x="482" y="351"/>
                    </a:moveTo>
                    <a:cubicBezTo>
                      <a:pt x="481" y="346"/>
                      <a:pt x="481" y="342"/>
                      <a:pt x="481" y="338"/>
                    </a:cubicBezTo>
                    <a:cubicBezTo>
                      <a:pt x="491" y="341"/>
                      <a:pt x="502" y="345"/>
                      <a:pt x="513" y="349"/>
                    </a:cubicBezTo>
                    <a:cubicBezTo>
                      <a:pt x="513" y="351"/>
                      <a:pt x="513" y="353"/>
                      <a:pt x="514" y="355"/>
                    </a:cubicBezTo>
                    <a:cubicBezTo>
                      <a:pt x="514" y="356"/>
                      <a:pt x="514" y="357"/>
                      <a:pt x="514" y="358"/>
                    </a:cubicBezTo>
                    <a:cubicBezTo>
                      <a:pt x="509" y="358"/>
                      <a:pt x="509" y="358"/>
                      <a:pt x="509" y="358"/>
                    </a:cubicBezTo>
                    <a:cubicBezTo>
                      <a:pt x="501" y="358"/>
                      <a:pt x="492" y="358"/>
                      <a:pt x="483" y="358"/>
                    </a:cubicBezTo>
                    <a:cubicBezTo>
                      <a:pt x="483" y="356"/>
                      <a:pt x="482" y="354"/>
                      <a:pt x="482" y="351"/>
                    </a:cubicBezTo>
                    <a:close/>
                    <a:moveTo>
                      <a:pt x="576" y="341"/>
                    </a:moveTo>
                    <a:cubicBezTo>
                      <a:pt x="571" y="344"/>
                      <a:pt x="565" y="346"/>
                      <a:pt x="560" y="349"/>
                    </a:cubicBezTo>
                    <a:cubicBezTo>
                      <a:pt x="560" y="343"/>
                      <a:pt x="560" y="339"/>
                      <a:pt x="558" y="336"/>
                    </a:cubicBezTo>
                    <a:cubicBezTo>
                      <a:pt x="563" y="329"/>
                      <a:pt x="568" y="321"/>
                      <a:pt x="573" y="314"/>
                    </a:cubicBezTo>
                    <a:cubicBezTo>
                      <a:pt x="575" y="320"/>
                      <a:pt x="577" y="329"/>
                      <a:pt x="576" y="341"/>
                    </a:cubicBezTo>
                    <a:close/>
                    <a:moveTo>
                      <a:pt x="574" y="356"/>
                    </a:moveTo>
                    <a:cubicBezTo>
                      <a:pt x="569" y="356"/>
                      <a:pt x="564" y="356"/>
                      <a:pt x="559" y="357"/>
                    </a:cubicBezTo>
                    <a:cubicBezTo>
                      <a:pt x="559" y="356"/>
                      <a:pt x="559" y="355"/>
                      <a:pt x="560" y="354"/>
                    </a:cubicBezTo>
                    <a:cubicBezTo>
                      <a:pt x="560" y="353"/>
                      <a:pt x="560" y="352"/>
                      <a:pt x="560" y="351"/>
                    </a:cubicBezTo>
                    <a:cubicBezTo>
                      <a:pt x="565" y="349"/>
                      <a:pt x="570" y="346"/>
                      <a:pt x="576" y="344"/>
                    </a:cubicBezTo>
                    <a:cubicBezTo>
                      <a:pt x="576" y="346"/>
                      <a:pt x="575" y="348"/>
                      <a:pt x="575" y="350"/>
                    </a:cubicBezTo>
                    <a:cubicBezTo>
                      <a:pt x="575" y="352"/>
                      <a:pt x="575" y="354"/>
                      <a:pt x="574" y="356"/>
                    </a:cubicBezTo>
                    <a:close/>
                    <a:moveTo>
                      <a:pt x="516" y="355"/>
                    </a:moveTo>
                    <a:cubicBezTo>
                      <a:pt x="515" y="353"/>
                      <a:pt x="515" y="351"/>
                      <a:pt x="515" y="350"/>
                    </a:cubicBezTo>
                    <a:cubicBezTo>
                      <a:pt x="522" y="352"/>
                      <a:pt x="530" y="355"/>
                      <a:pt x="537" y="357"/>
                    </a:cubicBezTo>
                    <a:cubicBezTo>
                      <a:pt x="516" y="358"/>
                      <a:pt x="516" y="358"/>
                      <a:pt x="516" y="358"/>
                    </a:cubicBezTo>
                    <a:cubicBezTo>
                      <a:pt x="516" y="357"/>
                      <a:pt x="516" y="356"/>
                      <a:pt x="516" y="355"/>
                    </a:cubicBezTo>
                    <a:close/>
                    <a:moveTo>
                      <a:pt x="558" y="350"/>
                    </a:moveTo>
                    <a:cubicBezTo>
                      <a:pt x="554" y="352"/>
                      <a:pt x="549" y="354"/>
                      <a:pt x="545" y="356"/>
                    </a:cubicBezTo>
                    <a:cubicBezTo>
                      <a:pt x="549" y="350"/>
                      <a:pt x="553" y="344"/>
                      <a:pt x="557" y="338"/>
                    </a:cubicBezTo>
                    <a:cubicBezTo>
                      <a:pt x="558" y="341"/>
                      <a:pt x="558" y="345"/>
                      <a:pt x="558" y="350"/>
                    </a:cubicBezTo>
                    <a:close/>
                    <a:moveTo>
                      <a:pt x="557" y="357"/>
                    </a:moveTo>
                    <a:cubicBezTo>
                      <a:pt x="554" y="357"/>
                      <a:pt x="551" y="357"/>
                      <a:pt x="547" y="357"/>
                    </a:cubicBezTo>
                    <a:cubicBezTo>
                      <a:pt x="551" y="355"/>
                      <a:pt x="554" y="354"/>
                      <a:pt x="558" y="352"/>
                    </a:cubicBezTo>
                    <a:cubicBezTo>
                      <a:pt x="558" y="353"/>
                      <a:pt x="558" y="353"/>
                      <a:pt x="558" y="354"/>
                    </a:cubicBezTo>
                    <a:cubicBezTo>
                      <a:pt x="557" y="355"/>
                      <a:pt x="557" y="356"/>
                      <a:pt x="557" y="357"/>
                    </a:cubicBezTo>
                    <a:close/>
                    <a:moveTo>
                      <a:pt x="546" y="364"/>
                    </a:moveTo>
                    <a:cubicBezTo>
                      <a:pt x="548" y="366"/>
                      <a:pt x="550" y="368"/>
                      <a:pt x="552" y="371"/>
                    </a:cubicBezTo>
                    <a:cubicBezTo>
                      <a:pt x="551" y="372"/>
                      <a:pt x="550" y="373"/>
                      <a:pt x="550" y="373"/>
                    </a:cubicBezTo>
                    <a:cubicBezTo>
                      <a:pt x="548" y="370"/>
                      <a:pt x="547" y="367"/>
                      <a:pt x="546" y="364"/>
                    </a:cubicBezTo>
                    <a:close/>
                    <a:moveTo>
                      <a:pt x="546" y="361"/>
                    </a:moveTo>
                    <a:cubicBezTo>
                      <a:pt x="549" y="363"/>
                      <a:pt x="552" y="364"/>
                      <a:pt x="555" y="366"/>
                    </a:cubicBezTo>
                    <a:cubicBezTo>
                      <a:pt x="554" y="367"/>
                      <a:pt x="554" y="368"/>
                      <a:pt x="553" y="369"/>
                    </a:cubicBezTo>
                    <a:cubicBezTo>
                      <a:pt x="551" y="366"/>
                      <a:pt x="549" y="364"/>
                      <a:pt x="546" y="361"/>
                    </a:cubicBezTo>
                    <a:close/>
                    <a:moveTo>
                      <a:pt x="546" y="359"/>
                    </a:moveTo>
                    <a:cubicBezTo>
                      <a:pt x="550" y="359"/>
                      <a:pt x="553" y="359"/>
                      <a:pt x="557" y="359"/>
                    </a:cubicBezTo>
                    <a:cubicBezTo>
                      <a:pt x="556" y="361"/>
                      <a:pt x="556" y="362"/>
                      <a:pt x="555" y="364"/>
                    </a:cubicBezTo>
                    <a:cubicBezTo>
                      <a:pt x="552" y="362"/>
                      <a:pt x="549" y="361"/>
                      <a:pt x="546" y="359"/>
                    </a:cubicBezTo>
                    <a:close/>
                    <a:moveTo>
                      <a:pt x="546" y="351"/>
                    </a:moveTo>
                    <a:cubicBezTo>
                      <a:pt x="548" y="345"/>
                      <a:pt x="550" y="338"/>
                      <a:pt x="553" y="331"/>
                    </a:cubicBezTo>
                    <a:cubicBezTo>
                      <a:pt x="553" y="331"/>
                      <a:pt x="553" y="331"/>
                      <a:pt x="554" y="332"/>
                    </a:cubicBezTo>
                    <a:cubicBezTo>
                      <a:pt x="554" y="332"/>
                      <a:pt x="555" y="333"/>
                      <a:pt x="556" y="335"/>
                    </a:cubicBezTo>
                    <a:cubicBezTo>
                      <a:pt x="553" y="341"/>
                      <a:pt x="549" y="346"/>
                      <a:pt x="546" y="351"/>
                    </a:cubicBezTo>
                    <a:close/>
                    <a:moveTo>
                      <a:pt x="545" y="348"/>
                    </a:moveTo>
                    <a:cubicBezTo>
                      <a:pt x="545" y="343"/>
                      <a:pt x="546" y="337"/>
                      <a:pt x="547" y="331"/>
                    </a:cubicBezTo>
                    <a:cubicBezTo>
                      <a:pt x="548" y="331"/>
                      <a:pt x="549" y="330"/>
                      <a:pt x="550" y="330"/>
                    </a:cubicBezTo>
                    <a:cubicBezTo>
                      <a:pt x="550" y="330"/>
                      <a:pt x="551" y="330"/>
                      <a:pt x="551" y="330"/>
                    </a:cubicBezTo>
                    <a:cubicBezTo>
                      <a:pt x="549" y="336"/>
                      <a:pt x="547" y="342"/>
                      <a:pt x="545" y="348"/>
                    </a:cubicBezTo>
                    <a:close/>
                    <a:moveTo>
                      <a:pt x="543" y="346"/>
                    </a:moveTo>
                    <a:cubicBezTo>
                      <a:pt x="543" y="342"/>
                      <a:pt x="543" y="337"/>
                      <a:pt x="542" y="333"/>
                    </a:cubicBezTo>
                    <a:cubicBezTo>
                      <a:pt x="543" y="333"/>
                      <a:pt x="543" y="333"/>
                      <a:pt x="543" y="333"/>
                    </a:cubicBezTo>
                    <a:cubicBezTo>
                      <a:pt x="543" y="333"/>
                      <a:pt x="544" y="333"/>
                      <a:pt x="545" y="333"/>
                    </a:cubicBezTo>
                    <a:cubicBezTo>
                      <a:pt x="544" y="337"/>
                      <a:pt x="543" y="341"/>
                      <a:pt x="543" y="346"/>
                    </a:cubicBezTo>
                    <a:close/>
                    <a:moveTo>
                      <a:pt x="541" y="351"/>
                    </a:moveTo>
                    <a:cubicBezTo>
                      <a:pt x="539" y="344"/>
                      <a:pt x="537" y="338"/>
                      <a:pt x="534" y="331"/>
                    </a:cubicBezTo>
                    <a:cubicBezTo>
                      <a:pt x="536" y="331"/>
                      <a:pt x="538" y="332"/>
                      <a:pt x="539" y="332"/>
                    </a:cubicBezTo>
                    <a:cubicBezTo>
                      <a:pt x="540" y="333"/>
                      <a:pt x="540" y="333"/>
                      <a:pt x="540" y="333"/>
                    </a:cubicBezTo>
                    <a:cubicBezTo>
                      <a:pt x="541" y="339"/>
                      <a:pt x="541" y="345"/>
                      <a:pt x="541" y="351"/>
                    </a:cubicBezTo>
                    <a:close/>
                    <a:moveTo>
                      <a:pt x="539" y="352"/>
                    </a:moveTo>
                    <a:cubicBezTo>
                      <a:pt x="535" y="345"/>
                      <a:pt x="530" y="338"/>
                      <a:pt x="525" y="331"/>
                    </a:cubicBezTo>
                    <a:cubicBezTo>
                      <a:pt x="527" y="331"/>
                      <a:pt x="529" y="330"/>
                      <a:pt x="530" y="330"/>
                    </a:cubicBezTo>
                    <a:cubicBezTo>
                      <a:pt x="530" y="330"/>
                      <a:pt x="531" y="330"/>
                      <a:pt x="531" y="330"/>
                    </a:cubicBezTo>
                    <a:cubicBezTo>
                      <a:pt x="531" y="330"/>
                      <a:pt x="532" y="331"/>
                      <a:pt x="532" y="331"/>
                    </a:cubicBezTo>
                    <a:cubicBezTo>
                      <a:pt x="535" y="338"/>
                      <a:pt x="537" y="345"/>
                      <a:pt x="539" y="352"/>
                    </a:cubicBezTo>
                    <a:close/>
                    <a:moveTo>
                      <a:pt x="538" y="354"/>
                    </a:moveTo>
                    <a:cubicBezTo>
                      <a:pt x="531" y="348"/>
                      <a:pt x="525" y="343"/>
                      <a:pt x="518" y="338"/>
                    </a:cubicBezTo>
                    <a:cubicBezTo>
                      <a:pt x="519" y="337"/>
                      <a:pt x="519" y="336"/>
                      <a:pt x="520" y="335"/>
                    </a:cubicBezTo>
                    <a:cubicBezTo>
                      <a:pt x="521" y="334"/>
                      <a:pt x="522" y="333"/>
                      <a:pt x="523" y="332"/>
                    </a:cubicBezTo>
                    <a:cubicBezTo>
                      <a:pt x="529" y="340"/>
                      <a:pt x="533" y="347"/>
                      <a:pt x="538" y="354"/>
                    </a:cubicBezTo>
                    <a:close/>
                    <a:moveTo>
                      <a:pt x="537" y="355"/>
                    </a:moveTo>
                    <a:cubicBezTo>
                      <a:pt x="530" y="353"/>
                      <a:pt x="522" y="350"/>
                      <a:pt x="515" y="348"/>
                    </a:cubicBezTo>
                    <a:cubicBezTo>
                      <a:pt x="515" y="344"/>
                      <a:pt x="516" y="342"/>
                      <a:pt x="517" y="340"/>
                    </a:cubicBezTo>
                    <a:cubicBezTo>
                      <a:pt x="524" y="345"/>
                      <a:pt x="530" y="350"/>
                      <a:pt x="537" y="355"/>
                    </a:cubicBezTo>
                    <a:close/>
                    <a:moveTo>
                      <a:pt x="534" y="359"/>
                    </a:moveTo>
                    <a:cubicBezTo>
                      <a:pt x="529" y="361"/>
                      <a:pt x="524" y="362"/>
                      <a:pt x="518" y="364"/>
                    </a:cubicBezTo>
                    <a:cubicBezTo>
                      <a:pt x="518" y="362"/>
                      <a:pt x="517" y="361"/>
                      <a:pt x="517" y="360"/>
                    </a:cubicBezTo>
                    <a:lnTo>
                      <a:pt x="534" y="359"/>
                    </a:lnTo>
                    <a:close/>
                    <a:moveTo>
                      <a:pt x="535" y="361"/>
                    </a:moveTo>
                    <a:cubicBezTo>
                      <a:pt x="531" y="364"/>
                      <a:pt x="526" y="366"/>
                      <a:pt x="522" y="369"/>
                    </a:cubicBezTo>
                    <a:cubicBezTo>
                      <a:pt x="521" y="368"/>
                      <a:pt x="520" y="367"/>
                      <a:pt x="519" y="365"/>
                    </a:cubicBezTo>
                    <a:cubicBezTo>
                      <a:pt x="525" y="364"/>
                      <a:pt x="530" y="363"/>
                      <a:pt x="535" y="361"/>
                    </a:cubicBezTo>
                    <a:close/>
                    <a:moveTo>
                      <a:pt x="537" y="363"/>
                    </a:moveTo>
                    <a:cubicBezTo>
                      <a:pt x="533" y="366"/>
                      <a:pt x="530" y="370"/>
                      <a:pt x="526" y="373"/>
                    </a:cubicBezTo>
                    <a:cubicBezTo>
                      <a:pt x="525" y="372"/>
                      <a:pt x="524" y="372"/>
                      <a:pt x="523" y="370"/>
                    </a:cubicBezTo>
                    <a:cubicBezTo>
                      <a:pt x="527" y="368"/>
                      <a:pt x="532" y="365"/>
                      <a:pt x="537" y="363"/>
                    </a:cubicBezTo>
                    <a:close/>
                    <a:moveTo>
                      <a:pt x="538" y="364"/>
                    </a:moveTo>
                    <a:cubicBezTo>
                      <a:pt x="536" y="368"/>
                      <a:pt x="534" y="372"/>
                      <a:pt x="532" y="376"/>
                    </a:cubicBezTo>
                    <a:cubicBezTo>
                      <a:pt x="531" y="376"/>
                      <a:pt x="529" y="375"/>
                      <a:pt x="528" y="374"/>
                    </a:cubicBezTo>
                    <a:cubicBezTo>
                      <a:pt x="531" y="371"/>
                      <a:pt x="535" y="367"/>
                      <a:pt x="538" y="364"/>
                    </a:cubicBezTo>
                    <a:close/>
                    <a:moveTo>
                      <a:pt x="540" y="364"/>
                    </a:moveTo>
                    <a:cubicBezTo>
                      <a:pt x="540" y="369"/>
                      <a:pt x="539" y="373"/>
                      <a:pt x="539" y="377"/>
                    </a:cubicBezTo>
                    <a:cubicBezTo>
                      <a:pt x="537" y="377"/>
                      <a:pt x="536" y="377"/>
                      <a:pt x="534" y="377"/>
                    </a:cubicBezTo>
                    <a:cubicBezTo>
                      <a:pt x="536" y="372"/>
                      <a:pt x="538" y="368"/>
                      <a:pt x="540" y="364"/>
                    </a:cubicBezTo>
                    <a:close/>
                    <a:moveTo>
                      <a:pt x="542" y="367"/>
                    </a:moveTo>
                    <a:cubicBezTo>
                      <a:pt x="542" y="370"/>
                      <a:pt x="543" y="374"/>
                      <a:pt x="543" y="377"/>
                    </a:cubicBezTo>
                    <a:cubicBezTo>
                      <a:pt x="542" y="377"/>
                      <a:pt x="541" y="377"/>
                      <a:pt x="541" y="377"/>
                    </a:cubicBezTo>
                    <a:cubicBezTo>
                      <a:pt x="541" y="377"/>
                      <a:pt x="541" y="377"/>
                      <a:pt x="541" y="377"/>
                    </a:cubicBezTo>
                    <a:cubicBezTo>
                      <a:pt x="541" y="374"/>
                      <a:pt x="542" y="370"/>
                      <a:pt x="542" y="367"/>
                    </a:cubicBezTo>
                    <a:close/>
                    <a:moveTo>
                      <a:pt x="544" y="364"/>
                    </a:moveTo>
                    <a:cubicBezTo>
                      <a:pt x="545" y="368"/>
                      <a:pt x="547" y="371"/>
                      <a:pt x="548" y="375"/>
                    </a:cubicBezTo>
                    <a:cubicBezTo>
                      <a:pt x="547" y="376"/>
                      <a:pt x="546" y="376"/>
                      <a:pt x="545" y="377"/>
                    </a:cubicBezTo>
                    <a:cubicBezTo>
                      <a:pt x="545" y="372"/>
                      <a:pt x="544" y="368"/>
                      <a:pt x="544" y="364"/>
                    </a:cubicBezTo>
                    <a:close/>
                    <a:moveTo>
                      <a:pt x="549" y="377"/>
                    </a:moveTo>
                    <a:cubicBezTo>
                      <a:pt x="551" y="382"/>
                      <a:pt x="553" y="388"/>
                      <a:pt x="555" y="394"/>
                    </a:cubicBezTo>
                    <a:cubicBezTo>
                      <a:pt x="552" y="396"/>
                      <a:pt x="549" y="398"/>
                      <a:pt x="546" y="399"/>
                    </a:cubicBezTo>
                    <a:cubicBezTo>
                      <a:pt x="546" y="392"/>
                      <a:pt x="546" y="385"/>
                      <a:pt x="545" y="379"/>
                    </a:cubicBezTo>
                    <a:cubicBezTo>
                      <a:pt x="546" y="378"/>
                      <a:pt x="548" y="378"/>
                      <a:pt x="549" y="377"/>
                    </a:cubicBezTo>
                    <a:close/>
                    <a:moveTo>
                      <a:pt x="551" y="375"/>
                    </a:moveTo>
                    <a:cubicBezTo>
                      <a:pt x="551" y="375"/>
                      <a:pt x="552" y="374"/>
                      <a:pt x="553" y="372"/>
                    </a:cubicBezTo>
                    <a:cubicBezTo>
                      <a:pt x="557" y="376"/>
                      <a:pt x="560" y="381"/>
                      <a:pt x="564" y="385"/>
                    </a:cubicBezTo>
                    <a:cubicBezTo>
                      <a:pt x="561" y="388"/>
                      <a:pt x="559" y="391"/>
                      <a:pt x="557" y="393"/>
                    </a:cubicBezTo>
                    <a:cubicBezTo>
                      <a:pt x="555" y="387"/>
                      <a:pt x="553" y="381"/>
                      <a:pt x="551" y="375"/>
                    </a:cubicBezTo>
                    <a:close/>
                    <a:moveTo>
                      <a:pt x="554" y="371"/>
                    </a:moveTo>
                    <a:cubicBezTo>
                      <a:pt x="555" y="369"/>
                      <a:pt x="556" y="368"/>
                      <a:pt x="557" y="366"/>
                    </a:cubicBezTo>
                    <a:cubicBezTo>
                      <a:pt x="561" y="369"/>
                      <a:pt x="565" y="371"/>
                      <a:pt x="570" y="373"/>
                    </a:cubicBezTo>
                    <a:cubicBezTo>
                      <a:pt x="568" y="377"/>
                      <a:pt x="567" y="380"/>
                      <a:pt x="565" y="383"/>
                    </a:cubicBezTo>
                    <a:cubicBezTo>
                      <a:pt x="561" y="379"/>
                      <a:pt x="558" y="375"/>
                      <a:pt x="554" y="371"/>
                    </a:cubicBezTo>
                    <a:close/>
                    <a:moveTo>
                      <a:pt x="557" y="365"/>
                    </a:moveTo>
                    <a:cubicBezTo>
                      <a:pt x="558" y="363"/>
                      <a:pt x="558" y="361"/>
                      <a:pt x="559" y="359"/>
                    </a:cubicBezTo>
                    <a:cubicBezTo>
                      <a:pt x="564" y="358"/>
                      <a:pt x="569" y="358"/>
                      <a:pt x="574" y="358"/>
                    </a:cubicBezTo>
                    <a:cubicBezTo>
                      <a:pt x="573" y="363"/>
                      <a:pt x="572" y="367"/>
                      <a:pt x="570" y="371"/>
                    </a:cubicBezTo>
                    <a:cubicBezTo>
                      <a:pt x="566" y="369"/>
                      <a:pt x="562" y="367"/>
                      <a:pt x="557" y="365"/>
                    </a:cubicBezTo>
                    <a:close/>
                    <a:moveTo>
                      <a:pt x="558" y="333"/>
                    </a:moveTo>
                    <a:cubicBezTo>
                      <a:pt x="557" y="332"/>
                      <a:pt x="556" y="331"/>
                      <a:pt x="555" y="330"/>
                    </a:cubicBezTo>
                    <a:cubicBezTo>
                      <a:pt x="555" y="330"/>
                      <a:pt x="554" y="329"/>
                      <a:pt x="553" y="329"/>
                    </a:cubicBezTo>
                    <a:cubicBezTo>
                      <a:pt x="557" y="320"/>
                      <a:pt x="560" y="310"/>
                      <a:pt x="563" y="300"/>
                    </a:cubicBezTo>
                    <a:cubicBezTo>
                      <a:pt x="564" y="301"/>
                      <a:pt x="565" y="302"/>
                      <a:pt x="566" y="302"/>
                    </a:cubicBezTo>
                    <a:cubicBezTo>
                      <a:pt x="568" y="304"/>
                      <a:pt x="570" y="307"/>
                      <a:pt x="572" y="312"/>
                    </a:cubicBezTo>
                    <a:cubicBezTo>
                      <a:pt x="567" y="319"/>
                      <a:pt x="562" y="326"/>
                      <a:pt x="558" y="333"/>
                    </a:cubicBezTo>
                    <a:close/>
                    <a:moveTo>
                      <a:pt x="552" y="328"/>
                    </a:moveTo>
                    <a:cubicBezTo>
                      <a:pt x="551" y="328"/>
                      <a:pt x="550" y="328"/>
                      <a:pt x="550" y="328"/>
                    </a:cubicBezTo>
                    <a:cubicBezTo>
                      <a:pt x="549" y="328"/>
                      <a:pt x="548" y="329"/>
                      <a:pt x="547" y="329"/>
                    </a:cubicBezTo>
                    <a:cubicBezTo>
                      <a:pt x="548" y="320"/>
                      <a:pt x="549" y="310"/>
                      <a:pt x="550" y="301"/>
                    </a:cubicBezTo>
                    <a:cubicBezTo>
                      <a:pt x="552" y="300"/>
                      <a:pt x="554" y="299"/>
                      <a:pt x="557" y="298"/>
                    </a:cubicBezTo>
                    <a:cubicBezTo>
                      <a:pt x="558" y="298"/>
                      <a:pt x="560" y="299"/>
                      <a:pt x="562" y="299"/>
                    </a:cubicBezTo>
                    <a:cubicBezTo>
                      <a:pt x="558" y="309"/>
                      <a:pt x="555" y="319"/>
                      <a:pt x="552" y="328"/>
                    </a:cubicBezTo>
                    <a:close/>
                    <a:moveTo>
                      <a:pt x="545" y="330"/>
                    </a:moveTo>
                    <a:cubicBezTo>
                      <a:pt x="545" y="330"/>
                      <a:pt x="544" y="330"/>
                      <a:pt x="544" y="330"/>
                    </a:cubicBezTo>
                    <a:cubicBezTo>
                      <a:pt x="544" y="331"/>
                      <a:pt x="543" y="331"/>
                      <a:pt x="543" y="331"/>
                    </a:cubicBezTo>
                    <a:cubicBezTo>
                      <a:pt x="543" y="331"/>
                      <a:pt x="542" y="331"/>
                      <a:pt x="542" y="331"/>
                    </a:cubicBezTo>
                    <a:cubicBezTo>
                      <a:pt x="542" y="322"/>
                      <a:pt x="541" y="313"/>
                      <a:pt x="541" y="304"/>
                    </a:cubicBezTo>
                    <a:cubicBezTo>
                      <a:pt x="541" y="304"/>
                      <a:pt x="542" y="305"/>
                      <a:pt x="542" y="305"/>
                    </a:cubicBezTo>
                    <a:cubicBezTo>
                      <a:pt x="544" y="304"/>
                      <a:pt x="545" y="304"/>
                      <a:pt x="547" y="302"/>
                    </a:cubicBezTo>
                    <a:cubicBezTo>
                      <a:pt x="547" y="302"/>
                      <a:pt x="547" y="302"/>
                      <a:pt x="548" y="302"/>
                    </a:cubicBezTo>
                    <a:cubicBezTo>
                      <a:pt x="547" y="311"/>
                      <a:pt x="546" y="321"/>
                      <a:pt x="545" y="330"/>
                    </a:cubicBezTo>
                    <a:close/>
                    <a:moveTo>
                      <a:pt x="540" y="331"/>
                    </a:moveTo>
                    <a:cubicBezTo>
                      <a:pt x="540" y="331"/>
                      <a:pt x="540" y="331"/>
                      <a:pt x="540" y="331"/>
                    </a:cubicBezTo>
                    <a:cubicBezTo>
                      <a:pt x="538" y="330"/>
                      <a:pt x="536" y="329"/>
                      <a:pt x="534" y="329"/>
                    </a:cubicBezTo>
                    <a:cubicBezTo>
                      <a:pt x="530" y="319"/>
                      <a:pt x="526" y="309"/>
                      <a:pt x="523" y="300"/>
                    </a:cubicBezTo>
                    <a:cubicBezTo>
                      <a:pt x="528" y="301"/>
                      <a:pt x="532" y="302"/>
                      <a:pt x="535" y="303"/>
                    </a:cubicBezTo>
                    <a:cubicBezTo>
                      <a:pt x="536" y="303"/>
                      <a:pt x="537" y="304"/>
                      <a:pt x="539" y="304"/>
                    </a:cubicBezTo>
                    <a:cubicBezTo>
                      <a:pt x="539" y="313"/>
                      <a:pt x="540" y="322"/>
                      <a:pt x="540" y="331"/>
                    </a:cubicBezTo>
                    <a:close/>
                    <a:moveTo>
                      <a:pt x="531" y="329"/>
                    </a:moveTo>
                    <a:cubicBezTo>
                      <a:pt x="531" y="328"/>
                      <a:pt x="531" y="328"/>
                      <a:pt x="531" y="328"/>
                    </a:cubicBezTo>
                    <a:cubicBezTo>
                      <a:pt x="529" y="328"/>
                      <a:pt x="527" y="329"/>
                      <a:pt x="524" y="330"/>
                    </a:cubicBezTo>
                    <a:cubicBezTo>
                      <a:pt x="517" y="320"/>
                      <a:pt x="510" y="311"/>
                      <a:pt x="502" y="302"/>
                    </a:cubicBezTo>
                    <a:cubicBezTo>
                      <a:pt x="507" y="300"/>
                      <a:pt x="511" y="299"/>
                      <a:pt x="514" y="299"/>
                    </a:cubicBezTo>
                    <a:cubicBezTo>
                      <a:pt x="515" y="299"/>
                      <a:pt x="515" y="299"/>
                      <a:pt x="516" y="299"/>
                    </a:cubicBezTo>
                    <a:cubicBezTo>
                      <a:pt x="517" y="299"/>
                      <a:pt x="519" y="299"/>
                      <a:pt x="520" y="300"/>
                    </a:cubicBezTo>
                    <a:cubicBezTo>
                      <a:pt x="524" y="309"/>
                      <a:pt x="528" y="319"/>
                      <a:pt x="531" y="329"/>
                    </a:cubicBezTo>
                    <a:close/>
                    <a:moveTo>
                      <a:pt x="522" y="331"/>
                    </a:moveTo>
                    <a:cubicBezTo>
                      <a:pt x="521" y="332"/>
                      <a:pt x="520" y="333"/>
                      <a:pt x="518" y="334"/>
                    </a:cubicBezTo>
                    <a:cubicBezTo>
                      <a:pt x="518" y="335"/>
                      <a:pt x="517" y="336"/>
                      <a:pt x="516" y="337"/>
                    </a:cubicBezTo>
                    <a:cubicBezTo>
                      <a:pt x="506" y="329"/>
                      <a:pt x="496" y="322"/>
                      <a:pt x="486" y="315"/>
                    </a:cubicBezTo>
                    <a:cubicBezTo>
                      <a:pt x="487" y="314"/>
                      <a:pt x="488" y="312"/>
                      <a:pt x="490" y="311"/>
                    </a:cubicBezTo>
                    <a:cubicBezTo>
                      <a:pt x="493" y="307"/>
                      <a:pt x="497" y="304"/>
                      <a:pt x="500" y="302"/>
                    </a:cubicBezTo>
                    <a:cubicBezTo>
                      <a:pt x="508" y="312"/>
                      <a:pt x="515" y="321"/>
                      <a:pt x="522" y="331"/>
                    </a:cubicBezTo>
                    <a:close/>
                    <a:moveTo>
                      <a:pt x="515" y="338"/>
                    </a:moveTo>
                    <a:cubicBezTo>
                      <a:pt x="514" y="341"/>
                      <a:pt x="514" y="343"/>
                      <a:pt x="513" y="347"/>
                    </a:cubicBezTo>
                    <a:cubicBezTo>
                      <a:pt x="502" y="343"/>
                      <a:pt x="492" y="339"/>
                      <a:pt x="481" y="336"/>
                    </a:cubicBezTo>
                    <a:cubicBezTo>
                      <a:pt x="481" y="329"/>
                      <a:pt x="482" y="322"/>
                      <a:pt x="485" y="317"/>
                    </a:cubicBezTo>
                    <a:cubicBezTo>
                      <a:pt x="495" y="324"/>
                      <a:pt x="505" y="331"/>
                      <a:pt x="515" y="338"/>
                    </a:cubicBezTo>
                    <a:close/>
                    <a:moveTo>
                      <a:pt x="509" y="360"/>
                    </a:moveTo>
                    <a:cubicBezTo>
                      <a:pt x="515" y="360"/>
                      <a:pt x="515" y="360"/>
                      <a:pt x="515" y="360"/>
                    </a:cubicBezTo>
                    <a:cubicBezTo>
                      <a:pt x="515" y="361"/>
                      <a:pt x="516" y="363"/>
                      <a:pt x="516" y="364"/>
                    </a:cubicBezTo>
                    <a:cubicBezTo>
                      <a:pt x="507" y="366"/>
                      <a:pt x="498" y="369"/>
                      <a:pt x="488" y="371"/>
                    </a:cubicBezTo>
                    <a:cubicBezTo>
                      <a:pt x="487" y="368"/>
                      <a:pt x="485" y="364"/>
                      <a:pt x="484" y="360"/>
                    </a:cubicBezTo>
                    <a:cubicBezTo>
                      <a:pt x="493" y="360"/>
                      <a:pt x="501" y="360"/>
                      <a:pt x="509" y="360"/>
                    </a:cubicBezTo>
                    <a:close/>
                    <a:moveTo>
                      <a:pt x="517" y="366"/>
                    </a:moveTo>
                    <a:cubicBezTo>
                      <a:pt x="518" y="367"/>
                      <a:pt x="519" y="369"/>
                      <a:pt x="520" y="370"/>
                    </a:cubicBezTo>
                    <a:cubicBezTo>
                      <a:pt x="512" y="374"/>
                      <a:pt x="504" y="379"/>
                      <a:pt x="496" y="383"/>
                    </a:cubicBezTo>
                    <a:cubicBezTo>
                      <a:pt x="494" y="380"/>
                      <a:pt x="491" y="377"/>
                      <a:pt x="489" y="373"/>
                    </a:cubicBezTo>
                    <a:cubicBezTo>
                      <a:pt x="499" y="371"/>
                      <a:pt x="508" y="368"/>
                      <a:pt x="517" y="366"/>
                    </a:cubicBezTo>
                    <a:close/>
                    <a:moveTo>
                      <a:pt x="521" y="371"/>
                    </a:moveTo>
                    <a:cubicBezTo>
                      <a:pt x="522" y="373"/>
                      <a:pt x="523" y="374"/>
                      <a:pt x="525" y="375"/>
                    </a:cubicBezTo>
                    <a:cubicBezTo>
                      <a:pt x="519" y="380"/>
                      <a:pt x="513" y="386"/>
                      <a:pt x="507" y="392"/>
                    </a:cubicBezTo>
                    <a:cubicBezTo>
                      <a:pt x="504" y="390"/>
                      <a:pt x="500" y="388"/>
                      <a:pt x="497" y="384"/>
                    </a:cubicBezTo>
                    <a:cubicBezTo>
                      <a:pt x="505" y="380"/>
                      <a:pt x="513" y="376"/>
                      <a:pt x="521" y="371"/>
                    </a:cubicBezTo>
                    <a:close/>
                    <a:moveTo>
                      <a:pt x="526" y="376"/>
                    </a:moveTo>
                    <a:cubicBezTo>
                      <a:pt x="528" y="377"/>
                      <a:pt x="530" y="377"/>
                      <a:pt x="531" y="378"/>
                    </a:cubicBezTo>
                    <a:cubicBezTo>
                      <a:pt x="528" y="385"/>
                      <a:pt x="524" y="391"/>
                      <a:pt x="520" y="398"/>
                    </a:cubicBezTo>
                    <a:cubicBezTo>
                      <a:pt x="516" y="397"/>
                      <a:pt x="512" y="395"/>
                      <a:pt x="509" y="393"/>
                    </a:cubicBezTo>
                    <a:cubicBezTo>
                      <a:pt x="515" y="387"/>
                      <a:pt x="521" y="382"/>
                      <a:pt x="526" y="376"/>
                    </a:cubicBezTo>
                    <a:close/>
                    <a:moveTo>
                      <a:pt x="533" y="378"/>
                    </a:moveTo>
                    <a:cubicBezTo>
                      <a:pt x="535" y="379"/>
                      <a:pt x="537" y="379"/>
                      <a:pt x="538" y="379"/>
                    </a:cubicBezTo>
                    <a:cubicBezTo>
                      <a:pt x="537" y="387"/>
                      <a:pt x="536" y="394"/>
                      <a:pt x="535" y="401"/>
                    </a:cubicBezTo>
                    <a:cubicBezTo>
                      <a:pt x="531" y="400"/>
                      <a:pt x="527" y="400"/>
                      <a:pt x="522" y="399"/>
                    </a:cubicBezTo>
                    <a:cubicBezTo>
                      <a:pt x="526" y="392"/>
                      <a:pt x="529" y="385"/>
                      <a:pt x="533" y="378"/>
                    </a:cubicBezTo>
                    <a:close/>
                    <a:moveTo>
                      <a:pt x="540" y="379"/>
                    </a:moveTo>
                    <a:cubicBezTo>
                      <a:pt x="541" y="379"/>
                      <a:pt x="541" y="379"/>
                      <a:pt x="541" y="379"/>
                    </a:cubicBezTo>
                    <a:cubicBezTo>
                      <a:pt x="542" y="379"/>
                      <a:pt x="542" y="379"/>
                      <a:pt x="543" y="379"/>
                    </a:cubicBezTo>
                    <a:cubicBezTo>
                      <a:pt x="544" y="386"/>
                      <a:pt x="544" y="393"/>
                      <a:pt x="544" y="400"/>
                    </a:cubicBezTo>
                    <a:cubicBezTo>
                      <a:pt x="541" y="400"/>
                      <a:pt x="539" y="401"/>
                      <a:pt x="538" y="401"/>
                    </a:cubicBezTo>
                    <a:cubicBezTo>
                      <a:pt x="538" y="401"/>
                      <a:pt x="538" y="401"/>
                      <a:pt x="538" y="401"/>
                    </a:cubicBezTo>
                    <a:cubicBezTo>
                      <a:pt x="538" y="401"/>
                      <a:pt x="537" y="401"/>
                      <a:pt x="537" y="401"/>
                    </a:cubicBezTo>
                    <a:cubicBezTo>
                      <a:pt x="538" y="394"/>
                      <a:pt x="539" y="387"/>
                      <a:pt x="540" y="379"/>
                    </a:cubicBezTo>
                    <a:close/>
                    <a:moveTo>
                      <a:pt x="537" y="403"/>
                    </a:moveTo>
                    <a:cubicBezTo>
                      <a:pt x="537" y="403"/>
                      <a:pt x="538" y="403"/>
                      <a:pt x="538" y="403"/>
                    </a:cubicBezTo>
                    <a:cubicBezTo>
                      <a:pt x="538" y="402"/>
                      <a:pt x="538" y="402"/>
                      <a:pt x="538" y="402"/>
                    </a:cubicBezTo>
                    <a:cubicBezTo>
                      <a:pt x="538" y="403"/>
                      <a:pt x="538" y="403"/>
                      <a:pt x="538" y="403"/>
                    </a:cubicBezTo>
                    <a:cubicBezTo>
                      <a:pt x="539" y="403"/>
                      <a:pt x="541" y="402"/>
                      <a:pt x="544" y="402"/>
                    </a:cubicBezTo>
                    <a:cubicBezTo>
                      <a:pt x="544" y="408"/>
                      <a:pt x="544" y="414"/>
                      <a:pt x="544" y="420"/>
                    </a:cubicBezTo>
                    <a:cubicBezTo>
                      <a:pt x="541" y="422"/>
                      <a:pt x="537" y="423"/>
                      <a:pt x="534" y="423"/>
                    </a:cubicBezTo>
                    <a:cubicBezTo>
                      <a:pt x="533" y="423"/>
                      <a:pt x="532" y="423"/>
                      <a:pt x="532" y="423"/>
                    </a:cubicBezTo>
                    <a:cubicBezTo>
                      <a:pt x="533" y="416"/>
                      <a:pt x="535" y="410"/>
                      <a:pt x="536" y="403"/>
                    </a:cubicBezTo>
                    <a:cubicBezTo>
                      <a:pt x="536" y="403"/>
                      <a:pt x="537" y="403"/>
                      <a:pt x="537" y="403"/>
                    </a:cubicBezTo>
                    <a:close/>
                    <a:moveTo>
                      <a:pt x="557" y="395"/>
                    </a:moveTo>
                    <a:cubicBezTo>
                      <a:pt x="560" y="393"/>
                      <a:pt x="563" y="390"/>
                      <a:pt x="565" y="387"/>
                    </a:cubicBezTo>
                    <a:cubicBezTo>
                      <a:pt x="567" y="389"/>
                      <a:pt x="569" y="391"/>
                      <a:pt x="571" y="394"/>
                    </a:cubicBezTo>
                    <a:cubicBezTo>
                      <a:pt x="568" y="398"/>
                      <a:pt x="564" y="402"/>
                      <a:pt x="561" y="406"/>
                    </a:cubicBezTo>
                    <a:cubicBezTo>
                      <a:pt x="560" y="402"/>
                      <a:pt x="559" y="398"/>
                      <a:pt x="557" y="395"/>
                    </a:cubicBezTo>
                    <a:close/>
                    <a:moveTo>
                      <a:pt x="566" y="385"/>
                    </a:moveTo>
                    <a:cubicBezTo>
                      <a:pt x="568" y="382"/>
                      <a:pt x="570" y="378"/>
                      <a:pt x="571" y="374"/>
                    </a:cubicBezTo>
                    <a:cubicBezTo>
                      <a:pt x="574" y="376"/>
                      <a:pt x="577" y="377"/>
                      <a:pt x="580" y="379"/>
                    </a:cubicBezTo>
                    <a:cubicBezTo>
                      <a:pt x="578" y="384"/>
                      <a:pt x="575" y="388"/>
                      <a:pt x="572" y="392"/>
                    </a:cubicBezTo>
                    <a:cubicBezTo>
                      <a:pt x="570" y="390"/>
                      <a:pt x="568" y="387"/>
                      <a:pt x="566" y="385"/>
                    </a:cubicBezTo>
                    <a:close/>
                    <a:moveTo>
                      <a:pt x="572" y="372"/>
                    </a:moveTo>
                    <a:cubicBezTo>
                      <a:pt x="574" y="368"/>
                      <a:pt x="575" y="363"/>
                      <a:pt x="576" y="358"/>
                    </a:cubicBezTo>
                    <a:cubicBezTo>
                      <a:pt x="580" y="357"/>
                      <a:pt x="585" y="357"/>
                      <a:pt x="589" y="357"/>
                    </a:cubicBezTo>
                    <a:cubicBezTo>
                      <a:pt x="587" y="364"/>
                      <a:pt x="584" y="371"/>
                      <a:pt x="581" y="377"/>
                    </a:cubicBezTo>
                    <a:cubicBezTo>
                      <a:pt x="578" y="376"/>
                      <a:pt x="575" y="374"/>
                      <a:pt x="572" y="372"/>
                    </a:cubicBezTo>
                    <a:close/>
                    <a:moveTo>
                      <a:pt x="574" y="310"/>
                    </a:moveTo>
                    <a:cubicBezTo>
                      <a:pt x="572" y="306"/>
                      <a:pt x="570" y="303"/>
                      <a:pt x="568" y="301"/>
                    </a:cubicBezTo>
                    <a:cubicBezTo>
                      <a:pt x="567" y="300"/>
                      <a:pt x="565" y="299"/>
                      <a:pt x="564" y="298"/>
                    </a:cubicBezTo>
                    <a:cubicBezTo>
                      <a:pt x="567" y="290"/>
                      <a:pt x="570" y="282"/>
                      <a:pt x="573" y="273"/>
                    </a:cubicBezTo>
                    <a:cubicBezTo>
                      <a:pt x="574" y="274"/>
                      <a:pt x="576" y="275"/>
                      <a:pt x="577" y="277"/>
                    </a:cubicBezTo>
                    <a:cubicBezTo>
                      <a:pt x="580" y="279"/>
                      <a:pt x="583" y="284"/>
                      <a:pt x="586" y="292"/>
                    </a:cubicBezTo>
                    <a:cubicBezTo>
                      <a:pt x="582" y="298"/>
                      <a:pt x="578" y="304"/>
                      <a:pt x="574" y="310"/>
                    </a:cubicBezTo>
                    <a:close/>
                    <a:moveTo>
                      <a:pt x="562" y="297"/>
                    </a:moveTo>
                    <a:cubicBezTo>
                      <a:pt x="560" y="297"/>
                      <a:pt x="559" y="296"/>
                      <a:pt x="557" y="296"/>
                    </a:cubicBezTo>
                    <a:cubicBezTo>
                      <a:pt x="554" y="297"/>
                      <a:pt x="552" y="298"/>
                      <a:pt x="550" y="298"/>
                    </a:cubicBezTo>
                    <a:cubicBezTo>
                      <a:pt x="551" y="290"/>
                      <a:pt x="551" y="281"/>
                      <a:pt x="552" y="273"/>
                    </a:cubicBezTo>
                    <a:cubicBezTo>
                      <a:pt x="555" y="271"/>
                      <a:pt x="558" y="270"/>
                      <a:pt x="562" y="270"/>
                    </a:cubicBezTo>
                    <a:cubicBezTo>
                      <a:pt x="565" y="270"/>
                      <a:pt x="568" y="270"/>
                      <a:pt x="571" y="272"/>
                    </a:cubicBezTo>
                    <a:cubicBezTo>
                      <a:pt x="568" y="281"/>
                      <a:pt x="565" y="289"/>
                      <a:pt x="562" y="297"/>
                    </a:cubicBezTo>
                    <a:close/>
                    <a:moveTo>
                      <a:pt x="548" y="299"/>
                    </a:moveTo>
                    <a:cubicBezTo>
                      <a:pt x="547" y="300"/>
                      <a:pt x="546" y="300"/>
                      <a:pt x="546" y="301"/>
                    </a:cubicBezTo>
                    <a:cubicBezTo>
                      <a:pt x="544" y="302"/>
                      <a:pt x="543" y="302"/>
                      <a:pt x="542" y="303"/>
                    </a:cubicBezTo>
                    <a:cubicBezTo>
                      <a:pt x="542" y="303"/>
                      <a:pt x="542" y="303"/>
                      <a:pt x="542" y="303"/>
                    </a:cubicBezTo>
                    <a:cubicBezTo>
                      <a:pt x="542" y="303"/>
                      <a:pt x="541" y="302"/>
                      <a:pt x="541" y="302"/>
                    </a:cubicBezTo>
                    <a:cubicBezTo>
                      <a:pt x="540" y="294"/>
                      <a:pt x="539" y="286"/>
                      <a:pt x="538" y="278"/>
                    </a:cubicBezTo>
                    <a:cubicBezTo>
                      <a:pt x="539" y="278"/>
                      <a:pt x="539" y="278"/>
                      <a:pt x="540" y="278"/>
                    </a:cubicBezTo>
                    <a:cubicBezTo>
                      <a:pt x="542" y="278"/>
                      <a:pt x="544" y="277"/>
                      <a:pt x="547" y="275"/>
                    </a:cubicBezTo>
                    <a:cubicBezTo>
                      <a:pt x="548" y="275"/>
                      <a:pt x="549" y="274"/>
                      <a:pt x="550" y="273"/>
                    </a:cubicBezTo>
                    <a:cubicBezTo>
                      <a:pt x="549" y="282"/>
                      <a:pt x="549" y="291"/>
                      <a:pt x="548" y="299"/>
                    </a:cubicBezTo>
                    <a:close/>
                    <a:moveTo>
                      <a:pt x="538" y="302"/>
                    </a:moveTo>
                    <a:cubicBezTo>
                      <a:pt x="538" y="302"/>
                      <a:pt x="537" y="301"/>
                      <a:pt x="535" y="301"/>
                    </a:cubicBezTo>
                    <a:cubicBezTo>
                      <a:pt x="532" y="300"/>
                      <a:pt x="528" y="299"/>
                      <a:pt x="522" y="298"/>
                    </a:cubicBezTo>
                    <a:cubicBezTo>
                      <a:pt x="518" y="289"/>
                      <a:pt x="514" y="280"/>
                      <a:pt x="510" y="271"/>
                    </a:cubicBezTo>
                    <a:cubicBezTo>
                      <a:pt x="519" y="272"/>
                      <a:pt x="525" y="274"/>
                      <a:pt x="530" y="276"/>
                    </a:cubicBezTo>
                    <a:cubicBezTo>
                      <a:pt x="532" y="276"/>
                      <a:pt x="534" y="277"/>
                      <a:pt x="536" y="277"/>
                    </a:cubicBezTo>
                    <a:cubicBezTo>
                      <a:pt x="537" y="285"/>
                      <a:pt x="538" y="293"/>
                      <a:pt x="538" y="302"/>
                    </a:cubicBezTo>
                    <a:close/>
                    <a:moveTo>
                      <a:pt x="519" y="297"/>
                    </a:moveTo>
                    <a:cubicBezTo>
                      <a:pt x="518" y="297"/>
                      <a:pt x="517" y="297"/>
                      <a:pt x="516" y="297"/>
                    </a:cubicBezTo>
                    <a:cubicBezTo>
                      <a:pt x="512" y="297"/>
                      <a:pt x="506" y="298"/>
                      <a:pt x="501" y="300"/>
                    </a:cubicBezTo>
                    <a:cubicBezTo>
                      <a:pt x="494" y="291"/>
                      <a:pt x="487" y="283"/>
                      <a:pt x="479" y="274"/>
                    </a:cubicBezTo>
                    <a:cubicBezTo>
                      <a:pt x="485" y="272"/>
                      <a:pt x="492" y="271"/>
                      <a:pt x="499" y="271"/>
                    </a:cubicBezTo>
                    <a:cubicBezTo>
                      <a:pt x="499" y="271"/>
                      <a:pt x="499" y="271"/>
                      <a:pt x="499" y="271"/>
                    </a:cubicBezTo>
                    <a:cubicBezTo>
                      <a:pt x="502" y="271"/>
                      <a:pt x="505" y="271"/>
                      <a:pt x="508" y="271"/>
                    </a:cubicBezTo>
                    <a:cubicBezTo>
                      <a:pt x="512" y="280"/>
                      <a:pt x="516" y="289"/>
                      <a:pt x="519" y="297"/>
                    </a:cubicBezTo>
                    <a:close/>
                    <a:moveTo>
                      <a:pt x="499" y="301"/>
                    </a:moveTo>
                    <a:cubicBezTo>
                      <a:pt x="495" y="303"/>
                      <a:pt x="491" y="305"/>
                      <a:pt x="488" y="309"/>
                    </a:cubicBezTo>
                    <a:cubicBezTo>
                      <a:pt x="487" y="311"/>
                      <a:pt x="486" y="312"/>
                      <a:pt x="485" y="314"/>
                    </a:cubicBezTo>
                    <a:cubicBezTo>
                      <a:pt x="475" y="307"/>
                      <a:pt x="465" y="301"/>
                      <a:pt x="455" y="295"/>
                    </a:cubicBezTo>
                    <a:cubicBezTo>
                      <a:pt x="456" y="293"/>
                      <a:pt x="458" y="291"/>
                      <a:pt x="459" y="289"/>
                    </a:cubicBezTo>
                    <a:cubicBezTo>
                      <a:pt x="464" y="283"/>
                      <a:pt x="470" y="278"/>
                      <a:pt x="477" y="275"/>
                    </a:cubicBezTo>
                    <a:cubicBezTo>
                      <a:pt x="485" y="284"/>
                      <a:pt x="492" y="292"/>
                      <a:pt x="499" y="301"/>
                    </a:cubicBezTo>
                    <a:close/>
                    <a:moveTo>
                      <a:pt x="484" y="316"/>
                    </a:moveTo>
                    <a:cubicBezTo>
                      <a:pt x="481" y="321"/>
                      <a:pt x="479" y="327"/>
                      <a:pt x="479" y="335"/>
                    </a:cubicBezTo>
                    <a:cubicBezTo>
                      <a:pt x="468" y="332"/>
                      <a:pt x="456" y="328"/>
                      <a:pt x="445" y="325"/>
                    </a:cubicBezTo>
                    <a:cubicBezTo>
                      <a:pt x="446" y="315"/>
                      <a:pt x="449" y="305"/>
                      <a:pt x="454" y="297"/>
                    </a:cubicBezTo>
                    <a:cubicBezTo>
                      <a:pt x="464" y="303"/>
                      <a:pt x="474" y="309"/>
                      <a:pt x="484" y="316"/>
                    </a:cubicBezTo>
                    <a:close/>
                    <a:moveTo>
                      <a:pt x="482" y="360"/>
                    </a:moveTo>
                    <a:cubicBezTo>
                      <a:pt x="483" y="364"/>
                      <a:pt x="485" y="368"/>
                      <a:pt x="486" y="372"/>
                    </a:cubicBezTo>
                    <a:cubicBezTo>
                      <a:pt x="478" y="374"/>
                      <a:pt x="470" y="376"/>
                      <a:pt x="461" y="378"/>
                    </a:cubicBezTo>
                    <a:cubicBezTo>
                      <a:pt x="457" y="372"/>
                      <a:pt x="454" y="366"/>
                      <a:pt x="451" y="360"/>
                    </a:cubicBezTo>
                    <a:cubicBezTo>
                      <a:pt x="461" y="360"/>
                      <a:pt x="472" y="360"/>
                      <a:pt x="482" y="360"/>
                    </a:cubicBezTo>
                    <a:close/>
                    <a:moveTo>
                      <a:pt x="496" y="385"/>
                    </a:moveTo>
                    <a:cubicBezTo>
                      <a:pt x="499" y="389"/>
                      <a:pt x="502" y="391"/>
                      <a:pt x="505" y="394"/>
                    </a:cubicBezTo>
                    <a:cubicBezTo>
                      <a:pt x="501" y="398"/>
                      <a:pt x="496" y="402"/>
                      <a:pt x="491" y="407"/>
                    </a:cubicBezTo>
                    <a:cubicBezTo>
                      <a:pt x="487" y="403"/>
                      <a:pt x="482" y="399"/>
                      <a:pt x="477" y="395"/>
                    </a:cubicBezTo>
                    <a:cubicBezTo>
                      <a:pt x="483" y="392"/>
                      <a:pt x="490" y="389"/>
                      <a:pt x="496" y="385"/>
                    </a:cubicBezTo>
                    <a:close/>
                    <a:moveTo>
                      <a:pt x="507" y="395"/>
                    </a:moveTo>
                    <a:cubicBezTo>
                      <a:pt x="511" y="397"/>
                      <a:pt x="515" y="399"/>
                      <a:pt x="519" y="400"/>
                    </a:cubicBezTo>
                    <a:cubicBezTo>
                      <a:pt x="516" y="405"/>
                      <a:pt x="512" y="411"/>
                      <a:pt x="509" y="417"/>
                    </a:cubicBezTo>
                    <a:cubicBezTo>
                      <a:pt x="504" y="414"/>
                      <a:pt x="498" y="411"/>
                      <a:pt x="493" y="408"/>
                    </a:cubicBezTo>
                    <a:cubicBezTo>
                      <a:pt x="498" y="403"/>
                      <a:pt x="503" y="399"/>
                      <a:pt x="507" y="395"/>
                    </a:cubicBezTo>
                    <a:close/>
                    <a:moveTo>
                      <a:pt x="521" y="400"/>
                    </a:moveTo>
                    <a:cubicBezTo>
                      <a:pt x="526" y="402"/>
                      <a:pt x="531" y="402"/>
                      <a:pt x="534" y="403"/>
                    </a:cubicBezTo>
                    <a:cubicBezTo>
                      <a:pt x="533" y="409"/>
                      <a:pt x="531" y="416"/>
                      <a:pt x="530" y="423"/>
                    </a:cubicBezTo>
                    <a:cubicBezTo>
                      <a:pt x="524" y="423"/>
                      <a:pt x="518" y="421"/>
                      <a:pt x="511" y="418"/>
                    </a:cubicBezTo>
                    <a:cubicBezTo>
                      <a:pt x="514" y="412"/>
                      <a:pt x="518" y="406"/>
                      <a:pt x="521" y="400"/>
                    </a:cubicBezTo>
                    <a:close/>
                    <a:moveTo>
                      <a:pt x="529" y="425"/>
                    </a:moveTo>
                    <a:cubicBezTo>
                      <a:pt x="527" y="432"/>
                      <a:pt x="526" y="438"/>
                      <a:pt x="524" y="445"/>
                    </a:cubicBezTo>
                    <a:cubicBezTo>
                      <a:pt x="516" y="445"/>
                      <a:pt x="507" y="442"/>
                      <a:pt x="498" y="438"/>
                    </a:cubicBezTo>
                    <a:cubicBezTo>
                      <a:pt x="502" y="432"/>
                      <a:pt x="506" y="425"/>
                      <a:pt x="510" y="419"/>
                    </a:cubicBezTo>
                    <a:cubicBezTo>
                      <a:pt x="517" y="423"/>
                      <a:pt x="523" y="425"/>
                      <a:pt x="529" y="425"/>
                    </a:cubicBezTo>
                    <a:close/>
                    <a:moveTo>
                      <a:pt x="531" y="425"/>
                    </a:moveTo>
                    <a:cubicBezTo>
                      <a:pt x="531" y="425"/>
                      <a:pt x="532" y="425"/>
                      <a:pt x="532" y="425"/>
                    </a:cubicBezTo>
                    <a:cubicBezTo>
                      <a:pt x="532" y="425"/>
                      <a:pt x="533" y="425"/>
                      <a:pt x="534" y="425"/>
                    </a:cubicBezTo>
                    <a:cubicBezTo>
                      <a:pt x="537" y="425"/>
                      <a:pt x="541" y="424"/>
                      <a:pt x="544" y="422"/>
                    </a:cubicBezTo>
                    <a:cubicBezTo>
                      <a:pt x="544" y="428"/>
                      <a:pt x="544" y="434"/>
                      <a:pt x="544" y="440"/>
                    </a:cubicBezTo>
                    <a:cubicBezTo>
                      <a:pt x="538" y="443"/>
                      <a:pt x="533" y="445"/>
                      <a:pt x="528" y="445"/>
                    </a:cubicBezTo>
                    <a:cubicBezTo>
                      <a:pt x="527" y="445"/>
                      <a:pt x="527" y="445"/>
                      <a:pt x="526" y="445"/>
                    </a:cubicBezTo>
                    <a:cubicBezTo>
                      <a:pt x="528" y="438"/>
                      <a:pt x="530" y="432"/>
                      <a:pt x="531" y="425"/>
                    </a:cubicBezTo>
                    <a:close/>
                    <a:moveTo>
                      <a:pt x="546" y="421"/>
                    </a:moveTo>
                    <a:cubicBezTo>
                      <a:pt x="551" y="418"/>
                      <a:pt x="556" y="414"/>
                      <a:pt x="560" y="410"/>
                    </a:cubicBezTo>
                    <a:cubicBezTo>
                      <a:pt x="562" y="414"/>
                      <a:pt x="563" y="419"/>
                      <a:pt x="564" y="423"/>
                    </a:cubicBezTo>
                    <a:cubicBezTo>
                      <a:pt x="558" y="429"/>
                      <a:pt x="552" y="435"/>
                      <a:pt x="546" y="438"/>
                    </a:cubicBezTo>
                    <a:cubicBezTo>
                      <a:pt x="546" y="433"/>
                      <a:pt x="546" y="427"/>
                      <a:pt x="546" y="421"/>
                    </a:cubicBezTo>
                    <a:close/>
                    <a:moveTo>
                      <a:pt x="562" y="408"/>
                    </a:moveTo>
                    <a:cubicBezTo>
                      <a:pt x="565" y="404"/>
                      <a:pt x="569" y="400"/>
                      <a:pt x="572" y="396"/>
                    </a:cubicBezTo>
                    <a:cubicBezTo>
                      <a:pt x="575" y="399"/>
                      <a:pt x="577" y="401"/>
                      <a:pt x="579" y="404"/>
                    </a:cubicBezTo>
                    <a:cubicBezTo>
                      <a:pt x="575" y="411"/>
                      <a:pt x="570" y="416"/>
                      <a:pt x="566" y="421"/>
                    </a:cubicBezTo>
                    <a:cubicBezTo>
                      <a:pt x="564" y="417"/>
                      <a:pt x="563" y="413"/>
                      <a:pt x="562" y="408"/>
                    </a:cubicBezTo>
                    <a:close/>
                    <a:moveTo>
                      <a:pt x="573" y="394"/>
                    </a:moveTo>
                    <a:cubicBezTo>
                      <a:pt x="577" y="390"/>
                      <a:pt x="579" y="385"/>
                      <a:pt x="582" y="380"/>
                    </a:cubicBezTo>
                    <a:cubicBezTo>
                      <a:pt x="585" y="382"/>
                      <a:pt x="588" y="383"/>
                      <a:pt x="591" y="385"/>
                    </a:cubicBezTo>
                    <a:cubicBezTo>
                      <a:pt x="587" y="391"/>
                      <a:pt x="584" y="397"/>
                      <a:pt x="580" y="403"/>
                    </a:cubicBezTo>
                    <a:cubicBezTo>
                      <a:pt x="578" y="400"/>
                      <a:pt x="576" y="397"/>
                      <a:pt x="573" y="394"/>
                    </a:cubicBezTo>
                    <a:close/>
                    <a:moveTo>
                      <a:pt x="583" y="378"/>
                    </a:moveTo>
                    <a:cubicBezTo>
                      <a:pt x="586" y="371"/>
                      <a:pt x="589" y="364"/>
                      <a:pt x="591" y="357"/>
                    </a:cubicBezTo>
                    <a:cubicBezTo>
                      <a:pt x="595" y="357"/>
                      <a:pt x="598" y="356"/>
                      <a:pt x="602" y="356"/>
                    </a:cubicBezTo>
                    <a:cubicBezTo>
                      <a:pt x="600" y="365"/>
                      <a:pt x="596" y="374"/>
                      <a:pt x="591" y="383"/>
                    </a:cubicBezTo>
                    <a:cubicBezTo>
                      <a:pt x="589" y="382"/>
                      <a:pt x="586" y="380"/>
                      <a:pt x="583" y="378"/>
                    </a:cubicBezTo>
                    <a:close/>
                    <a:moveTo>
                      <a:pt x="591" y="355"/>
                    </a:moveTo>
                    <a:cubicBezTo>
                      <a:pt x="592" y="352"/>
                      <a:pt x="593" y="349"/>
                      <a:pt x="593" y="345"/>
                    </a:cubicBezTo>
                    <a:cubicBezTo>
                      <a:pt x="593" y="342"/>
                      <a:pt x="593" y="338"/>
                      <a:pt x="594" y="335"/>
                    </a:cubicBezTo>
                    <a:cubicBezTo>
                      <a:pt x="598" y="333"/>
                      <a:pt x="602" y="330"/>
                      <a:pt x="606" y="328"/>
                    </a:cubicBezTo>
                    <a:cubicBezTo>
                      <a:pt x="606" y="333"/>
                      <a:pt x="606" y="337"/>
                      <a:pt x="605" y="341"/>
                    </a:cubicBezTo>
                    <a:cubicBezTo>
                      <a:pt x="605" y="345"/>
                      <a:pt x="604" y="350"/>
                      <a:pt x="603" y="354"/>
                    </a:cubicBezTo>
                    <a:cubicBezTo>
                      <a:pt x="599" y="354"/>
                      <a:pt x="595" y="355"/>
                      <a:pt x="591" y="355"/>
                    </a:cubicBezTo>
                    <a:close/>
                    <a:moveTo>
                      <a:pt x="588" y="290"/>
                    </a:moveTo>
                    <a:cubicBezTo>
                      <a:pt x="585" y="283"/>
                      <a:pt x="581" y="278"/>
                      <a:pt x="578" y="275"/>
                    </a:cubicBezTo>
                    <a:cubicBezTo>
                      <a:pt x="577" y="274"/>
                      <a:pt x="575" y="272"/>
                      <a:pt x="573" y="271"/>
                    </a:cubicBezTo>
                    <a:cubicBezTo>
                      <a:pt x="576" y="264"/>
                      <a:pt x="578" y="257"/>
                      <a:pt x="581" y="250"/>
                    </a:cubicBezTo>
                    <a:cubicBezTo>
                      <a:pt x="583" y="252"/>
                      <a:pt x="585" y="254"/>
                      <a:pt x="587" y="257"/>
                    </a:cubicBezTo>
                    <a:cubicBezTo>
                      <a:pt x="591" y="262"/>
                      <a:pt x="595" y="269"/>
                      <a:pt x="597" y="276"/>
                    </a:cubicBezTo>
                    <a:cubicBezTo>
                      <a:pt x="594" y="281"/>
                      <a:pt x="591" y="285"/>
                      <a:pt x="588" y="290"/>
                    </a:cubicBezTo>
                    <a:close/>
                    <a:moveTo>
                      <a:pt x="572" y="270"/>
                    </a:moveTo>
                    <a:cubicBezTo>
                      <a:pt x="568" y="268"/>
                      <a:pt x="565" y="268"/>
                      <a:pt x="562" y="268"/>
                    </a:cubicBezTo>
                    <a:cubicBezTo>
                      <a:pt x="558" y="268"/>
                      <a:pt x="555" y="269"/>
                      <a:pt x="552" y="270"/>
                    </a:cubicBezTo>
                    <a:cubicBezTo>
                      <a:pt x="553" y="262"/>
                      <a:pt x="553" y="254"/>
                      <a:pt x="553" y="246"/>
                    </a:cubicBezTo>
                    <a:cubicBezTo>
                      <a:pt x="557" y="244"/>
                      <a:pt x="561" y="244"/>
                      <a:pt x="566" y="244"/>
                    </a:cubicBezTo>
                    <a:cubicBezTo>
                      <a:pt x="570" y="244"/>
                      <a:pt x="575" y="246"/>
                      <a:pt x="579" y="249"/>
                    </a:cubicBezTo>
                    <a:cubicBezTo>
                      <a:pt x="576" y="256"/>
                      <a:pt x="574" y="263"/>
                      <a:pt x="572" y="270"/>
                    </a:cubicBezTo>
                    <a:close/>
                    <a:moveTo>
                      <a:pt x="550" y="271"/>
                    </a:moveTo>
                    <a:cubicBezTo>
                      <a:pt x="549" y="272"/>
                      <a:pt x="547" y="273"/>
                      <a:pt x="546" y="273"/>
                    </a:cubicBezTo>
                    <a:cubicBezTo>
                      <a:pt x="544" y="275"/>
                      <a:pt x="542" y="276"/>
                      <a:pt x="540" y="276"/>
                    </a:cubicBezTo>
                    <a:cubicBezTo>
                      <a:pt x="539" y="276"/>
                      <a:pt x="539" y="276"/>
                      <a:pt x="538" y="275"/>
                    </a:cubicBezTo>
                    <a:cubicBezTo>
                      <a:pt x="537" y="268"/>
                      <a:pt x="536" y="260"/>
                      <a:pt x="534" y="253"/>
                    </a:cubicBezTo>
                    <a:cubicBezTo>
                      <a:pt x="535" y="253"/>
                      <a:pt x="536" y="253"/>
                      <a:pt x="537" y="253"/>
                    </a:cubicBezTo>
                    <a:cubicBezTo>
                      <a:pt x="537" y="253"/>
                      <a:pt x="537" y="253"/>
                      <a:pt x="537" y="253"/>
                    </a:cubicBezTo>
                    <a:cubicBezTo>
                      <a:pt x="540" y="253"/>
                      <a:pt x="543" y="251"/>
                      <a:pt x="546" y="249"/>
                    </a:cubicBezTo>
                    <a:cubicBezTo>
                      <a:pt x="548" y="248"/>
                      <a:pt x="550" y="248"/>
                      <a:pt x="552" y="247"/>
                    </a:cubicBezTo>
                    <a:cubicBezTo>
                      <a:pt x="551" y="255"/>
                      <a:pt x="551" y="263"/>
                      <a:pt x="550" y="271"/>
                    </a:cubicBezTo>
                    <a:close/>
                    <a:moveTo>
                      <a:pt x="536" y="275"/>
                    </a:moveTo>
                    <a:cubicBezTo>
                      <a:pt x="534" y="275"/>
                      <a:pt x="532" y="274"/>
                      <a:pt x="531" y="274"/>
                    </a:cubicBezTo>
                    <a:cubicBezTo>
                      <a:pt x="525" y="272"/>
                      <a:pt x="518" y="270"/>
                      <a:pt x="509" y="269"/>
                    </a:cubicBezTo>
                    <a:cubicBezTo>
                      <a:pt x="505" y="261"/>
                      <a:pt x="501" y="253"/>
                      <a:pt x="497" y="246"/>
                    </a:cubicBezTo>
                    <a:cubicBezTo>
                      <a:pt x="509" y="247"/>
                      <a:pt x="517" y="249"/>
                      <a:pt x="524" y="250"/>
                    </a:cubicBezTo>
                    <a:cubicBezTo>
                      <a:pt x="527" y="251"/>
                      <a:pt x="530" y="252"/>
                      <a:pt x="532" y="252"/>
                    </a:cubicBezTo>
                    <a:cubicBezTo>
                      <a:pt x="534" y="260"/>
                      <a:pt x="535" y="267"/>
                      <a:pt x="536" y="275"/>
                    </a:cubicBezTo>
                    <a:close/>
                    <a:moveTo>
                      <a:pt x="507" y="269"/>
                    </a:moveTo>
                    <a:cubicBezTo>
                      <a:pt x="504" y="269"/>
                      <a:pt x="502" y="269"/>
                      <a:pt x="499" y="269"/>
                    </a:cubicBezTo>
                    <a:cubicBezTo>
                      <a:pt x="492" y="269"/>
                      <a:pt x="485" y="270"/>
                      <a:pt x="478" y="273"/>
                    </a:cubicBezTo>
                    <a:cubicBezTo>
                      <a:pt x="471" y="265"/>
                      <a:pt x="464" y="257"/>
                      <a:pt x="456" y="249"/>
                    </a:cubicBezTo>
                    <a:cubicBezTo>
                      <a:pt x="464" y="246"/>
                      <a:pt x="472" y="245"/>
                      <a:pt x="481" y="245"/>
                    </a:cubicBezTo>
                    <a:cubicBezTo>
                      <a:pt x="481" y="245"/>
                      <a:pt x="481" y="245"/>
                      <a:pt x="481" y="245"/>
                    </a:cubicBezTo>
                    <a:cubicBezTo>
                      <a:pt x="486" y="245"/>
                      <a:pt x="491" y="245"/>
                      <a:pt x="495" y="245"/>
                    </a:cubicBezTo>
                    <a:cubicBezTo>
                      <a:pt x="499" y="253"/>
                      <a:pt x="503" y="261"/>
                      <a:pt x="507" y="269"/>
                    </a:cubicBezTo>
                    <a:close/>
                    <a:moveTo>
                      <a:pt x="476" y="274"/>
                    </a:moveTo>
                    <a:cubicBezTo>
                      <a:pt x="469" y="277"/>
                      <a:pt x="463" y="282"/>
                      <a:pt x="458" y="288"/>
                    </a:cubicBezTo>
                    <a:cubicBezTo>
                      <a:pt x="456" y="290"/>
                      <a:pt x="455" y="292"/>
                      <a:pt x="453" y="294"/>
                    </a:cubicBezTo>
                    <a:cubicBezTo>
                      <a:pt x="443" y="288"/>
                      <a:pt x="432" y="282"/>
                      <a:pt x="422" y="276"/>
                    </a:cubicBezTo>
                    <a:cubicBezTo>
                      <a:pt x="423" y="275"/>
                      <a:pt x="423" y="274"/>
                      <a:pt x="424" y="273"/>
                    </a:cubicBezTo>
                    <a:cubicBezTo>
                      <a:pt x="432" y="263"/>
                      <a:pt x="443" y="255"/>
                      <a:pt x="454" y="250"/>
                    </a:cubicBezTo>
                    <a:cubicBezTo>
                      <a:pt x="462" y="258"/>
                      <a:pt x="469" y="266"/>
                      <a:pt x="476" y="274"/>
                    </a:cubicBezTo>
                    <a:close/>
                    <a:moveTo>
                      <a:pt x="452" y="296"/>
                    </a:moveTo>
                    <a:cubicBezTo>
                      <a:pt x="447" y="304"/>
                      <a:pt x="444" y="314"/>
                      <a:pt x="443" y="324"/>
                    </a:cubicBezTo>
                    <a:cubicBezTo>
                      <a:pt x="432" y="320"/>
                      <a:pt x="420" y="317"/>
                      <a:pt x="408" y="314"/>
                    </a:cubicBezTo>
                    <a:cubicBezTo>
                      <a:pt x="409" y="301"/>
                      <a:pt x="413" y="288"/>
                      <a:pt x="421" y="277"/>
                    </a:cubicBezTo>
                    <a:cubicBezTo>
                      <a:pt x="431" y="283"/>
                      <a:pt x="442" y="289"/>
                      <a:pt x="452" y="296"/>
                    </a:cubicBezTo>
                    <a:close/>
                    <a:moveTo>
                      <a:pt x="449" y="360"/>
                    </a:moveTo>
                    <a:cubicBezTo>
                      <a:pt x="452" y="367"/>
                      <a:pt x="455" y="373"/>
                      <a:pt x="459" y="378"/>
                    </a:cubicBezTo>
                    <a:cubicBezTo>
                      <a:pt x="451" y="380"/>
                      <a:pt x="442" y="382"/>
                      <a:pt x="433" y="384"/>
                    </a:cubicBezTo>
                    <a:cubicBezTo>
                      <a:pt x="427" y="377"/>
                      <a:pt x="422" y="369"/>
                      <a:pt x="418" y="361"/>
                    </a:cubicBezTo>
                    <a:cubicBezTo>
                      <a:pt x="428" y="361"/>
                      <a:pt x="439" y="361"/>
                      <a:pt x="449" y="360"/>
                    </a:cubicBezTo>
                    <a:close/>
                    <a:moveTo>
                      <a:pt x="461" y="380"/>
                    </a:moveTo>
                    <a:cubicBezTo>
                      <a:pt x="465" y="385"/>
                      <a:pt x="469" y="390"/>
                      <a:pt x="474" y="395"/>
                    </a:cubicBezTo>
                    <a:cubicBezTo>
                      <a:pt x="467" y="398"/>
                      <a:pt x="460" y="402"/>
                      <a:pt x="452" y="406"/>
                    </a:cubicBezTo>
                    <a:cubicBezTo>
                      <a:pt x="446" y="400"/>
                      <a:pt x="440" y="393"/>
                      <a:pt x="434" y="386"/>
                    </a:cubicBezTo>
                    <a:cubicBezTo>
                      <a:pt x="443" y="384"/>
                      <a:pt x="452" y="382"/>
                      <a:pt x="461" y="380"/>
                    </a:cubicBezTo>
                    <a:close/>
                    <a:moveTo>
                      <a:pt x="475" y="396"/>
                    </a:moveTo>
                    <a:cubicBezTo>
                      <a:pt x="480" y="400"/>
                      <a:pt x="485" y="404"/>
                      <a:pt x="490" y="408"/>
                    </a:cubicBezTo>
                    <a:cubicBezTo>
                      <a:pt x="485" y="413"/>
                      <a:pt x="479" y="418"/>
                      <a:pt x="474" y="423"/>
                    </a:cubicBezTo>
                    <a:cubicBezTo>
                      <a:pt x="467" y="418"/>
                      <a:pt x="460" y="413"/>
                      <a:pt x="454" y="407"/>
                    </a:cubicBezTo>
                    <a:cubicBezTo>
                      <a:pt x="461" y="403"/>
                      <a:pt x="468" y="400"/>
                      <a:pt x="475" y="396"/>
                    </a:cubicBezTo>
                    <a:close/>
                    <a:moveTo>
                      <a:pt x="492" y="409"/>
                    </a:moveTo>
                    <a:cubicBezTo>
                      <a:pt x="497" y="413"/>
                      <a:pt x="503" y="416"/>
                      <a:pt x="508" y="419"/>
                    </a:cubicBezTo>
                    <a:cubicBezTo>
                      <a:pt x="504" y="425"/>
                      <a:pt x="500" y="431"/>
                      <a:pt x="496" y="437"/>
                    </a:cubicBezTo>
                    <a:cubicBezTo>
                      <a:pt x="489" y="434"/>
                      <a:pt x="482" y="429"/>
                      <a:pt x="475" y="424"/>
                    </a:cubicBezTo>
                    <a:cubicBezTo>
                      <a:pt x="481" y="419"/>
                      <a:pt x="486" y="414"/>
                      <a:pt x="492" y="409"/>
                    </a:cubicBezTo>
                    <a:close/>
                    <a:moveTo>
                      <a:pt x="495" y="438"/>
                    </a:moveTo>
                    <a:cubicBezTo>
                      <a:pt x="491" y="445"/>
                      <a:pt x="487" y="451"/>
                      <a:pt x="483" y="457"/>
                    </a:cubicBezTo>
                    <a:cubicBezTo>
                      <a:pt x="474" y="453"/>
                      <a:pt x="465" y="448"/>
                      <a:pt x="456" y="442"/>
                    </a:cubicBezTo>
                    <a:cubicBezTo>
                      <a:pt x="462" y="436"/>
                      <a:pt x="468" y="431"/>
                      <a:pt x="474" y="426"/>
                    </a:cubicBezTo>
                    <a:cubicBezTo>
                      <a:pt x="481" y="431"/>
                      <a:pt x="488" y="435"/>
                      <a:pt x="495" y="438"/>
                    </a:cubicBezTo>
                    <a:close/>
                    <a:moveTo>
                      <a:pt x="497" y="439"/>
                    </a:moveTo>
                    <a:cubicBezTo>
                      <a:pt x="506" y="444"/>
                      <a:pt x="515" y="446"/>
                      <a:pt x="523" y="447"/>
                    </a:cubicBezTo>
                    <a:cubicBezTo>
                      <a:pt x="521" y="453"/>
                      <a:pt x="519" y="460"/>
                      <a:pt x="517" y="466"/>
                    </a:cubicBezTo>
                    <a:cubicBezTo>
                      <a:pt x="508" y="466"/>
                      <a:pt x="497" y="463"/>
                      <a:pt x="485" y="458"/>
                    </a:cubicBezTo>
                    <a:cubicBezTo>
                      <a:pt x="489" y="452"/>
                      <a:pt x="493" y="445"/>
                      <a:pt x="497" y="439"/>
                    </a:cubicBezTo>
                    <a:close/>
                    <a:moveTo>
                      <a:pt x="525" y="447"/>
                    </a:moveTo>
                    <a:cubicBezTo>
                      <a:pt x="525" y="447"/>
                      <a:pt x="526" y="447"/>
                      <a:pt x="526" y="447"/>
                    </a:cubicBezTo>
                    <a:cubicBezTo>
                      <a:pt x="527" y="447"/>
                      <a:pt x="528" y="447"/>
                      <a:pt x="528" y="447"/>
                    </a:cubicBezTo>
                    <a:cubicBezTo>
                      <a:pt x="533" y="447"/>
                      <a:pt x="539" y="445"/>
                      <a:pt x="544" y="442"/>
                    </a:cubicBezTo>
                    <a:cubicBezTo>
                      <a:pt x="543" y="448"/>
                      <a:pt x="543" y="453"/>
                      <a:pt x="543" y="459"/>
                    </a:cubicBezTo>
                    <a:cubicBezTo>
                      <a:pt x="536" y="463"/>
                      <a:pt x="528" y="466"/>
                      <a:pt x="522" y="466"/>
                    </a:cubicBezTo>
                    <a:cubicBezTo>
                      <a:pt x="521" y="466"/>
                      <a:pt x="520" y="466"/>
                      <a:pt x="519" y="466"/>
                    </a:cubicBezTo>
                    <a:cubicBezTo>
                      <a:pt x="521" y="460"/>
                      <a:pt x="523" y="453"/>
                      <a:pt x="525" y="447"/>
                    </a:cubicBezTo>
                    <a:close/>
                    <a:moveTo>
                      <a:pt x="546" y="441"/>
                    </a:moveTo>
                    <a:cubicBezTo>
                      <a:pt x="552" y="437"/>
                      <a:pt x="559" y="432"/>
                      <a:pt x="565" y="426"/>
                    </a:cubicBezTo>
                    <a:cubicBezTo>
                      <a:pt x="566" y="430"/>
                      <a:pt x="567" y="434"/>
                      <a:pt x="568" y="439"/>
                    </a:cubicBezTo>
                    <a:cubicBezTo>
                      <a:pt x="561" y="446"/>
                      <a:pt x="553" y="453"/>
                      <a:pt x="545" y="458"/>
                    </a:cubicBezTo>
                    <a:cubicBezTo>
                      <a:pt x="545" y="452"/>
                      <a:pt x="546" y="447"/>
                      <a:pt x="546" y="441"/>
                    </a:cubicBezTo>
                    <a:close/>
                    <a:moveTo>
                      <a:pt x="566" y="424"/>
                    </a:moveTo>
                    <a:cubicBezTo>
                      <a:pt x="571" y="419"/>
                      <a:pt x="576" y="413"/>
                      <a:pt x="580" y="406"/>
                    </a:cubicBezTo>
                    <a:cubicBezTo>
                      <a:pt x="583" y="409"/>
                      <a:pt x="585" y="412"/>
                      <a:pt x="587" y="415"/>
                    </a:cubicBezTo>
                    <a:cubicBezTo>
                      <a:pt x="582" y="423"/>
                      <a:pt x="576" y="430"/>
                      <a:pt x="570" y="437"/>
                    </a:cubicBezTo>
                    <a:cubicBezTo>
                      <a:pt x="569" y="433"/>
                      <a:pt x="567" y="428"/>
                      <a:pt x="566" y="424"/>
                    </a:cubicBezTo>
                    <a:close/>
                    <a:moveTo>
                      <a:pt x="582" y="405"/>
                    </a:moveTo>
                    <a:cubicBezTo>
                      <a:pt x="585" y="399"/>
                      <a:pt x="589" y="392"/>
                      <a:pt x="592" y="386"/>
                    </a:cubicBezTo>
                    <a:cubicBezTo>
                      <a:pt x="595" y="388"/>
                      <a:pt x="598" y="389"/>
                      <a:pt x="601" y="391"/>
                    </a:cubicBezTo>
                    <a:cubicBezTo>
                      <a:pt x="597" y="399"/>
                      <a:pt x="593" y="406"/>
                      <a:pt x="588" y="414"/>
                    </a:cubicBezTo>
                    <a:cubicBezTo>
                      <a:pt x="586" y="411"/>
                      <a:pt x="584" y="408"/>
                      <a:pt x="582" y="405"/>
                    </a:cubicBezTo>
                    <a:close/>
                    <a:moveTo>
                      <a:pt x="593" y="384"/>
                    </a:moveTo>
                    <a:cubicBezTo>
                      <a:pt x="598" y="375"/>
                      <a:pt x="602" y="365"/>
                      <a:pt x="604" y="356"/>
                    </a:cubicBezTo>
                    <a:cubicBezTo>
                      <a:pt x="607" y="356"/>
                      <a:pt x="610" y="356"/>
                      <a:pt x="613" y="355"/>
                    </a:cubicBezTo>
                    <a:cubicBezTo>
                      <a:pt x="614" y="355"/>
                      <a:pt x="614" y="355"/>
                      <a:pt x="615" y="355"/>
                    </a:cubicBezTo>
                    <a:cubicBezTo>
                      <a:pt x="612" y="367"/>
                      <a:pt x="608" y="378"/>
                      <a:pt x="602" y="389"/>
                    </a:cubicBezTo>
                    <a:cubicBezTo>
                      <a:pt x="599" y="388"/>
                      <a:pt x="596" y="386"/>
                      <a:pt x="593" y="384"/>
                    </a:cubicBezTo>
                    <a:close/>
                    <a:moveTo>
                      <a:pt x="613" y="353"/>
                    </a:moveTo>
                    <a:cubicBezTo>
                      <a:pt x="610" y="354"/>
                      <a:pt x="608" y="354"/>
                      <a:pt x="605" y="354"/>
                    </a:cubicBezTo>
                    <a:cubicBezTo>
                      <a:pt x="606" y="350"/>
                      <a:pt x="607" y="346"/>
                      <a:pt x="607" y="341"/>
                    </a:cubicBezTo>
                    <a:cubicBezTo>
                      <a:pt x="608" y="337"/>
                      <a:pt x="608" y="332"/>
                      <a:pt x="608" y="327"/>
                    </a:cubicBezTo>
                    <a:cubicBezTo>
                      <a:pt x="612" y="325"/>
                      <a:pt x="615" y="323"/>
                      <a:pt x="619" y="321"/>
                    </a:cubicBezTo>
                    <a:cubicBezTo>
                      <a:pt x="619" y="327"/>
                      <a:pt x="618" y="333"/>
                      <a:pt x="618" y="337"/>
                    </a:cubicBezTo>
                    <a:cubicBezTo>
                      <a:pt x="617" y="343"/>
                      <a:pt x="617" y="348"/>
                      <a:pt x="615" y="353"/>
                    </a:cubicBezTo>
                    <a:cubicBezTo>
                      <a:pt x="615" y="353"/>
                      <a:pt x="614" y="353"/>
                      <a:pt x="613" y="353"/>
                    </a:cubicBezTo>
                    <a:close/>
                    <a:moveTo>
                      <a:pt x="608" y="325"/>
                    </a:moveTo>
                    <a:cubicBezTo>
                      <a:pt x="608" y="309"/>
                      <a:pt x="605" y="291"/>
                      <a:pt x="600" y="276"/>
                    </a:cubicBezTo>
                    <a:cubicBezTo>
                      <a:pt x="603" y="272"/>
                      <a:pt x="606" y="267"/>
                      <a:pt x="609" y="262"/>
                    </a:cubicBezTo>
                    <a:cubicBezTo>
                      <a:pt x="616" y="280"/>
                      <a:pt x="618" y="301"/>
                      <a:pt x="619" y="319"/>
                    </a:cubicBezTo>
                    <a:cubicBezTo>
                      <a:pt x="615" y="321"/>
                      <a:pt x="612" y="323"/>
                      <a:pt x="608" y="325"/>
                    </a:cubicBezTo>
                    <a:close/>
                    <a:moveTo>
                      <a:pt x="599" y="274"/>
                    </a:moveTo>
                    <a:cubicBezTo>
                      <a:pt x="596" y="267"/>
                      <a:pt x="593" y="261"/>
                      <a:pt x="588" y="256"/>
                    </a:cubicBezTo>
                    <a:cubicBezTo>
                      <a:pt x="586" y="253"/>
                      <a:pt x="584" y="250"/>
                      <a:pt x="581" y="248"/>
                    </a:cubicBezTo>
                    <a:cubicBezTo>
                      <a:pt x="583" y="242"/>
                      <a:pt x="586" y="235"/>
                      <a:pt x="588" y="228"/>
                    </a:cubicBezTo>
                    <a:cubicBezTo>
                      <a:pt x="590" y="230"/>
                      <a:pt x="593" y="233"/>
                      <a:pt x="595" y="235"/>
                    </a:cubicBezTo>
                    <a:cubicBezTo>
                      <a:pt x="601" y="242"/>
                      <a:pt x="605" y="251"/>
                      <a:pt x="609" y="260"/>
                    </a:cubicBezTo>
                    <a:cubicBezTo>
                      <a:pt x="605" y="265"/>
                      <a:pt x="602" y="269"/>
                      <a:pt x="599" y="274"/>
                    </a:cubicBezTo>
                    <a:close/>
                    <a:moveTo>
                      <a:pt x="580" y="247"/>
                    </a:moveTo>
                    <a:cubicBezTo>
                      <a:pt x="575" y="244"/>
                      <a:pt x="571" y="242"/>
                      <a:pt x="566" y="242"/>
                    </a:cubicBezTo>
                    <a:cubicBezTo>
                      <a:pt x="561" y="242"/>
                      <a:pt x="557" y="242"/>
                      <a:pt x="554" y="244"/>
                    </a:cubicBezTo>
                    <a:cubicBezTo>
                      <a:pt x="554" y="236"/>
                      <a:pt x="554" y="229"/>
                      <a:pt x="554" y="222"/>
                    </a:cubicBezTo>
                    <a:cubicBezTo>
                      <a:pt x="558" y="221"/>
                      <a:pt x="563" y="220"/>
                      <a:pt x="568" y="220"/>
                    </a:cubicBezTo>
                    <a:cubicBezTo>
                      <a:pt x="575" y="221"/>
                      <a:pt x="581" y="223"/>
                      <a:pt x="586" y="227"/>
                    </a:cubicBezTo>
                    <a:cubicBezTo>
                      <a:pt x="584" y="234"/>
                      <a:pt x="582" y="240"/>
                      <a:pt x="580" y="247"/>
                    </a:cubicBezTo>
                    <a:close/>
                    <a:moveTo>
                      <a:pt x="552" y="244"/>
                    </a:moveTo>
                    <a:cubicBezTo>
                      <a:pt x="549" y="245"/>
                      <a:pt x="547" y="247"/>
                      <a:pt x="545" y="248"/>
                    </a:cubicBezTo>
                    <a:cubicBezTo>
                      <a:pt x="542" y="249"/>
                      <a:pt x="539" y="251"/>
                      <a:pt x="537" y="251"/>
                    </a:cubicBezTo>
                    <a:cubicBezTo>
                      <a:pt x="537" y="251"/>
                      <a:pt x="537" y="251"/>
                      <a:pt x="537" y="251"/>
                    </a:cubicBezTo>
                    <a:cubicBezTo>
                      <a:pt x="536" y="251"/>
                      <a:pt x="535" y="251"/>
                      <a:pt x="534" y="250"/>
                    </a:cubicBezTo>
                    <a:cubicBezTo>
                      <a:pt x="533" y="243"/>
                      <a:pt x="532" y="236"/>
                      <a:pt x="530" y="229"/>
                    </a:cubicBezTo>
                    <a:cubicBezTo>
                      <a:pt x="531" y="229"/>
                      <a:pt x="532" y="229"/>
                      <a:pt x="533" y="229"/>
                    </a:cubicBezTo>
                    <a:cubicBezTo>
                      <a:pt x="533" y="229"/>
                      <a:pt x="533" y="229"/>
                      <a:pt x="533" y="229"/>
                    </a:cubicBezTo>
                    <a:cubicBezTo>
                      <a:pt x="537" y="229"/>
                      <a:pt x="540" y="228"/>
                      <a:pt x="544" y="226"/>
                    </a:cubicBezTo>
                    <a:cubicBezTo>
                      <a:pt x="546" y="225"/>
                      <a:pt x="549" y="223"/>
                      <a:pt x="553" y="222"/>
                    </a:cubicBezTo>
                    <a:cubicBezTo>
                      <a:pt x="552" y="230"/>
                      <a:pt x="552" y="237"/>
                      <a:pt x="552" y="244"/>
                    </a:cubicBezTo>
                    <a:close/>
                    <a:moveTo>
                      <a:pt x="532" y="250"/>
                    </a:moveTo>
                    <a:cubicBezTo>
                      <a:pt x="530" y="250"/>
                      <a:pt x="527" y="249"/>
                      <a:pt x="525" y="248"/>
                    </a:cubicBezTo>
                    <a:cubicBezTo>
                      <a:pt x="517" y="247"/>
                      <a:pt x="508" y="245"/>
                      <a:pt x="496" y="244"/>
                    </a:cubicBezTo>
                    <a:cubicBezTo>
                      <a:pt x="492" y="236"/>
                      <a:pt x="488" y="229"/>
                      <a:pt x="484" y="222"/>
                    </a:cubicBezTo>
                    <a:cubicBezTo>
                      <a:pt x="498" y="223"/>
                      <a:pt x="509" y="225"/>
                      <a:pt x="518" y="227"/>
                    </a:cubicBezTo>
                    <a:cubicBezTo>
                      <a:pt x="522" y="228"/>
                      <a:pt x="525" y="229"/>
                      <a:pt x="528" y="229"/>
                    </a:cubicBezTo>
                    <a:cubicBezTo>
                      <a:pt x="529" y="236"/>
                      <a:pt x="531" y="243"/>
                      <a:pt x="532" y="250"/>
                    </a:cubicBezTo>
                    <a:close/>
                    <a:moveTo>
                      <a:pt x="494" y="243"/>
                    </a:moveTo>
                    <a:cubicBezTo>
                      <a:pt x="490" y="243"/>
                      <a:pt x="486" y="243"/>
                      <a:pt x="481" y="243"/>
                    </a:cubicBezTo>
                    <a:cubicBezTo>
                      <a:pt x="472" y="243"/>
                      <a:pt x="463" y="244"/>
                      <a:pt x="455" y="248"/>
                    </a:cubicBezTo>
                    <a:cubicBezTo>
                      <a:pt x="448" y="240"/>
                      <a:pt x="441" y="233"/>
                      <a:pt x="433" y="225"/>
                    </a:cubicBezTo>
                    <a:cubicBezTo>
                      <a:pt x="443" y="223"/>
                      <a:pt x="453" y="221"/>
                      <a:pt x="463" y="221"/>
                    </a:cubicBezTo>
                    <a:cubicBezTo>
                      <a:pt x="463" y="221"/>
                      <a:pt x="464" y="221"/>
                      <a:pt x="464" y="221"/>
                    </a:cubicBezTo>
                    <a:cubicBezTo>
                      <a:pt x="471" y="221"/>
                      <a:pt x="476" y="221"/>
                      <a:pt x="482" y="222"/>
                    </a:cubicBezTo>
                    <a:cubicBezTo>
                      <a:pt x="486" y="229"/>
                      <a:pt x="490" y="236"/>
                      <a:pt x="494" y="243"/>
                    </a:cubicBezTo>
                    <a:close/>
                    <a:moveTo>
                      <a:pt x="453" y="248"/>
                    </a:moveTo>
                    <a:cubicBezTo>
                      <a:pt x="441" y="253"/>
                      <a:pt x="430" y="261"/>
                      <a:pt x="422" y="272"/>
                    </a:cubicBezTo>
                    <a:cubicBezTo>
                      <a:pt x="421" y="273"/>
                      <a:pt x="421" y="274"/>
                      <a:pt x="420" y="275"/>
                    </a:cubicBezTo>
                    <a:cubicBezTo>
                      <a:pt x="409" y="269"/>
                      <a:pt x="398" y="263"/>
                      <a:pt x="387" y="257"/>
                    </a:cubicBezTo>
                    <a:cubicBezTo>
                      <a:pt x="387" y="257"/>
                      <a:pt x="388" y="257"/>
                      <a:pt x="388" y="256"/>
                    </a:cubicBezTo>
                    <a:cubicBezTo>
                      <a:pt x="399" y="242"/>
                      <a:pt x="414" y="232"/>
                      <a:pt x="431" y="226"/>
                    </a:cubicBezTo>
                    <a:cubicBezTo>
                      <a:pt x="439" y="233"/>
                      <a:pt x="446" y="241"/>
                      <a:pt x="453" y="248"/>
                    </a:cubicBezTo>
                    <a:close/>
                    <a:moveTo>
                      <a:pt x="419" y="276"/>
                    </a:moveTo>
                    <a:cubicBezTo>
                      <a:pt x="412" y="288"/>
                      <a:pt x="407" y="300"/>
                      <a:pt x="406" y="313"/>
                    </a:cubicBezTo>
                    <a:cubicBezTo>
                      <a:pt x="394" y="310"/>
                      <a:pt x="382" y="306"/>
                      <a:pt x="370" y="303"/>
                    </a:cubicBezTo>
                    <a:cubicBezTo>
                      <a:pt x="372" y="287"/>
                      <a:pt x="377" y="272"/>
                      <a:pt x="386" y="259"/>
                    </a:cubicBezTo>
                    <a:cubicBezTo>
                      <a:pt x="397" y="265"/>
                      <a:pt x="408" y="270"/>
                      <a:pt x="419" y="276"/>
                    </a:cubicBezTo>
                    <a:close/>
                    <a:moveTo>
                      <a:pt x="415" y="361"/>
                    </a:moveTo>
                    <a:cubicBezTo>
                      <a:pt x="420" y="369"/>
                      <a:pt x="425" y="377"/>
                      <a:pt x="431" y="385"/>
                    </a:cubicBezTo>
                    <a:cubicBezTo>
                      <a:pt x="421" y="387"/>
                      <a:pt x="412" y="389"/>
                      <a:pt x="402" y="391"/>
                    </a:cubicBezTo>
                    <a:cubicBezTo>
                      <a:pt x="394" y="382"/>
                      <a:pt x="388" y="371"/>
                      <a:pt x="383" y="361"/>
                    </a:cubicBezTo>
                    <a:cubicBezTo>
                      <a:pt x="394" y="361"/>
                      <a:pt x="405" y="361"/>
                      <a:pt x="415" y="361"/>
                    </a:cubicBezTo>
                    <a:close/>
                    <a:moveTo>
                      <a:pt x="432" y="387"/>
                    </a:moveTo>
                    <a:cubicBezTo>
                      <a:pt x="438" y="394"/>
                      <a:pt x="444" y="400"/>
                      <a:pt x="451" y="407"/>
                    </a:cubicBezTo>
                    <a:cubicBezTo>
                      <a:pt x="443" y="411"/>
                      <a:pt x="435" y="414"/>
                      <a:pt x="427" y="418"/>
                    </a:cubicBezTo>
                    <a:cubicBezTo>
                      <a:pt x="418" y="411"/>
                      <a:pt x="411" y="402"/>
                      <a:pt x="403" y="393"/>
                    </a:cubicBezTo>
                    <a:cubicBezTo>
                      <a:pt x="413" y="391"/>
                      <a:pt x="423" y="389"/>
                      <a:pt x="432" y="387"/>
                    </a:cubicBezTo>
                    <a:close/>
                    <a:moveTo>
                      <a:pt x="452" y="408"/>
                    </a:moveTo>
                    <a:cubicBezTo>
                      <a:pt x="459" y="414"/>
                      <a:pt x="465" y="420"/>
                      <a:pt x="472" y="424"/>
                    </a:cubicBezTo>
                    <a:cubicBezTo>
                      <a:pt x="466" y="430"/>
                      <a:pt x="460" y="435"/>
                      <a:pt x="454" y="440"/>
                    </a:cubicBezTo>
                    <a:cubicBezTo>
                      <a:pt x="445" y="434"/>
                      <a:pt x="437" y="427"/>
                      <a:pt x="428" y="420"/>
                    </a:cubicBezTo>
                    <a:cubicBezTo>
                      <a:pt x="436" y="416"/>
                      <a:pt x="444" y="412"/>
                      <a:pt x="452" y="408"/>
                    </a:cubicBezTo>
                    <a:close/>
                    <a:moveTo>
                      <a:pt x="453" y="442"/>
                    </a:moveTo>
                    <a:cubicBezTo>
                      <a:pt x="447" y="446"/>
                      <a:pt x="442" y="451"/>
                      <a:pt x="436" y="456"/>
                    </a:cubicBezTo>
                    <a:cubicBezTo>
                      <a:pt x="426" y="448"/>
                      <a:pt x="415" y="440"/>
                      <a:pt x="405" y="431"/>
                    </a:cubicBezTo>
                    <a:cubicBezTo>
                      <a:pt x="412" y="428"/>
                      <a:pt x="419" y="424"/>
                      <a:pt x="427" y="421"/>
                    </a:cubicBezTo>
                    <a:cubicBezTo>
                      <a:pt x="435" y="428"/>
                      <a:pt x="444" y="435"/>
                      <a:pt x="453" y="442"/>
                    </a:cubicBezTo>
                    <a:close/>
                    <a:moveTo>
                      <a:pt x="454" y="443"/>
                    </a:moveTo>
                    <a:cubicBezTo>
                      <a:pt x="464" y="449"/>
                      <a:pt x="473" y="454"/>
                      <a:pt x="482" y="459"/>
                    </a:cubicBezTo>
                    <a:cubicBezTo>
                      <a:pt x="478" y="464"/>
                      <a:pt x="474" y="470"/>
                      <a:pt x="471" y="475"/>
                    </a:cubicBezTo>
                    <a:cubicBezTo>
                      <a:pt x="460" y="470"/>
                      <a:pt x="449" y="464"/>
                      <a:pt x="438" y="457"/>
                    </a:cubicBezTo>
                    <a:cubicBezTo>
                      <a:pt x="443" y="452"/>
                      <a:pt x="449" y="447"/>
                      <a:pt x="454" y="443"/>
                    </a:cubicBezTo>
                    <a:close/>
                    <a:moveTo>
                      <a:pt x="484" y="459"/>
                    </a:moveTo>
                    <a:cubicBezTo>
                      <a:pt x="496" y="465"/>
                      <a:pt x="507" y="468"/>
                      <a:pt x="516" y="468"/>
                    </a:cubicBezTo>
                    <a:cubicBezTo>
                      <a:pt x="514" y="474"/>
                      <a:pt x="512" y="480"/>
                      <a:pt x="510" y="486"/>
                    </a:cubicBezTo>
                    <a:cubicBezTo>
                      <a:pt x="499" y="486"/>
                      <a:pt x="486" y="482"/>
                      <a:pt x="472" y="476"/>
                    </a:cubicBezTo>
                    <a:cubicBezTo>
                      <a:pt x="476" y="471"/>
                      <a:pt x="480" y="465"/>
                      <a:pt x="484" y="459"/>
                    </a:cubicBezTo>
                    <a:close/>
                    <a:moveTo>
                      <a:pt x="519" y="468"/>
                    </a:moveTo>
                    <a:cubicBezTo>
                      <a:pt x="520" y="468"/>
                      <a:pt x="521" y="468"/>
                      <a:pt x="522" y="468"/>
                    </a:cubicBezTo>
                    <a:cubicBezTo>
                      <a:pt x="528" y="468"/>
                      <a:pt x="535" y="465"/>
                      <a:pt x="543" y="461"/>
                    </a:cubicBezTo>
                    <a:cubicBezTo>
                      <a:pt x="542" y="467"/>
                      <a:pt x="542" y="472"/>
                      <a:pt x="541" y="477"/>
                    </a:cubicBezTo>
                    <a:cubicBezTo>
                      <a:pt x="532" y="483"/>
                      <a:pt x="522" y="486"/>
                      <a:pt x="514" y="487"/>
                    </a:cubicBezTo>
                    <a:cubicBezTo>
                      <a:pt x="513" y="487"/>
                      <a:pt x="513" y="487"/>
                      <a:pt x="512" y="487"/>
                    </a:cubicBezTo>
                    <a:cubicBezTo>
                      <a:pt x="512" y="487"/>
                      <a:pt x="512" y="487"/>
                      <a:pt x="512" y="487"/>
                    </a:cubicBezTo>
                    <a:cubicBezTo>
                      <a:pt x="514" y="480"/>
                      <a:pt x="516" y="474"/>
                      <a:pt x="519" y="468"/>
                    </a:cubicBezTo>
                    <a:close/>
                    <a:moveTo>
                      <a:pt x="545" y="460"/>
                    </a:moveTo>
                    <a:cubicBezTo>
                      <a:pt x="553" y="455"/>
                      <a:pt x="561" y="449"/>
                      <a:pt x="569" y="441"/>
                    </a:cubicBezTo>
                    <a:cubicBezTo>
                      <a:pt x="570" y="445"/>
                      <a:pt x="571" y="449"/>
                      <a:pt x="571" y="453"/>
                    </a:cubicBezTo>
                    <a:cubicBezTo>
                      <a:pt x="562" y="462"/>
                      <a:pt x="553" y="470"/>
                      <a:pt x="543" y="476"/>
                    </a:cubicBezTo>
                    <a:cubicBezTo>
                      <a:pt x="544" y="471"/>
                      <a:pt x="544" y="465"/>
                      <a:pt x="545" y="460"/>
                    </a:cubicBezTo>
                    <a:close/>
                    <a:moveTo>
                      <a:pt x="570" y="439"/>
                    </a:moveTo>
                    <a:cubicBezTo>
                      <a:pt x="576" y="433"/>
                      <a:pt x="583" y="425"/>
                      <a:pt x="588" y="417"/>
                    </a:cubicBezTo>
                    <a:cubicBezTo>
                      <a:pt x="590" y="420"/>
                      <a:pt x="592" y="423"/>
                      <a:pt x="594" y="426"/>
                    </a:cubicBezTo>
                    <a:cubicBezTo>
                      <a:pt x="592" y="429"/>
                      <a:pt x="590" y="431"/>
                      <a:pt x="588" y="434"/>
                    </a:cubicBezTo>
                    <a:cubicBezTo>
                      <a:pt x="583" y="440"/>
                      <a:pt x="578" y="446"/>
                      <a:pt x="573" y="452"/>
                    </a:cubicBezTo>
                    <a:cubicBezTo>
                      <a:pt x="572" y="447"/>
                      <a:pt x="571" y="443"/>
                      <a:pt x="570" y="439"/>
                    </a:cubicBezTo>
                    <a:close/>
                    <a:moveTo>
                      <a:pt x="589" y="415"/>
                    </a:moveTo>
                    <a:cubicBezTo>
                      <a:pt x="594" y="408"/>
                      <a:pt x="599" y="400"/>
                      <a:pt x="603" y="392"/>
                    </a:cubicBezTo>
                    <a:cubicBezTo>
                      <a:pt x="606" y="394"/>
                      <a:pt x="609" y="395"/>
                      <a:pt x="612" y="397"/>
                    </a:cubicBezTo>
                    <a:cubicBezTo>
                      <a:pt x="607" y="406"/>
                      <a:pt x="602" y="415"/>
                      <a:pt x="595" y="424"/>
                    </a:cubicBezTo>
                    <a:cubicBezTo>
                      <a:pt x="593" y="421"/>
                      <a:pt x="591" y="418"/>
                      <a:pt x="589" y="415"/>
                    </a:cubicBezTo>
                    <a:close/>
                    <a:moveTo>
                      <a:pt x="604" y="390"/>
                    </a:moveTo>
                    <a:cubicBezTo>
                      <a:pt x="609" y="379"/>
                      <a:pt x="614" y="367"/>
                      <a:pt x="617" y="355"/>
                    </a:cubicBezTo>
                    <a:cubicBezTo>
                      <a:pt x="620" y="355"/>
                      <a:pt x="624" y="355"/>
                      <a:pt x="627" y="355"/>
                    </a:cubicBezTo>
                    <a:cubicBezTo>
                      <a:pt x="624" y="368"/>
                      <a:pt x="619" y="382"/>
                      <a:pt x="612" y="395"/>
                    </a:cubicBezTo>
                    <a:cubicBezTo>
                      <a:pt x="610" y="394"/>
                      <a:pt x="607" y="392"/>
                      <a:pt x="604" y="390"/>
                    </a:cubicBezTo>
                    <a:close/>
                    <a:moveTo>
                      <a:pt x="621" y="318"/>
                    </a:moveTo>
                    <a:cubicBezTo>
                      <a:pt x="620" y="300"/>
                      <a:pt x="617" y="279"/>
                      <a:pt x="611" y="260"/>
                    </a:cubicBezTo>
                    <a:cubicBezTo>
                      <a:pt x="611" y="260"/>
                      <a:pt x="611" y="260"/>
                      <a:pt x="611" y="260"/>
                    </a:cubicBezTo>
                    <a:cubicBezTo>
                      <a:pt x="614" y="256"/>
                      <a:pt x="617" y="252"/>
                      <a:pt x="619" y="248"/>
                    </a:cubicBezTo>
                    <a:cubicBezTo>
                      <a:pt x="626" y="269"/>
                      <a:pt x="629" y="293"/>
                      <a:pt x="629" y="313"/>
                    </a:cubicBezTo>
                    <a:cubicBezTo>
                      <a:pt x="626" y="314"/>
                      <a:pt x="624" y="316"/>
                      <a:pt x="621" y="318"/>
                    </a:cubicBezTo>
                    <a:close/>
                    <a:moveTo>
                      <a:pt x="610" y="258"/>
                    </a:moveTo>
                    <a:cubicBezTo>
                      <a:pt x="607" y="249"/>
                      <a:pt x="602" y="241"/>
                      <a:pt x="597" y="234"/>
                    </a:cubicBezTo>
                    <a:cubicBezTo>
                      <a:pt x="594" y="231"/>
                      <a:pt x="591" y="229"/>
                      <a:pt x="589" y="226"/>
                    </a:cubicBezTo>
                    <a:cubicBezTo>
                      <a:pt x="591" y="220"/>
                      <a:pt x="593" y="214"/>
                      <a:pt x="595" y="208"/>
                    </a:cubicBezTo>
                    <a:cubicBezTo>
                      <a:pt x="606" y="217"/>
                      <a:pt x="613" y="230"/>
                      <a:pt x="619" y="246"/>
                    </a:cubicBezTo>
                    <a:cubicBezTo>
                      <a:pt x="616" y="250"/>
                      <a:pt x="613" y="254"/>
                      <a:pt x="610" y="258"/>
                    </a:cubicBezTo>
                    <a:close/>
                    <a:moveTo>
                      <a:pt x="587" y="225"/>
                    </a:moveTo>
                    <a:cubicBezTo>
                      <a:pt x="581" y="221"/>
                      <a:pt x="575" y="219"/>
                      <a:pt x="568" y="218"/>
                    </a:cubicBezTo>
                    <a:cubicBezTo>
                      <a:pt x="563" y="218"/>
                      <a:pt x="558" y="219"/>
                      <a:pt x="554" y="220"/>
                    </a:cubicBezTo>
                    <a:cubicBezTo>
                      <a:pt x="555" y="213"/>
                      <a:pt x="555" y="206"/>
                      <a:pt x="555" y="200"/>
                    </a:cubicBezTo>
                    <a:cubicBezTo>
                      <a:pt x="559" y="199"/>
                      <a:pt x="564" y="198"/>
                      <a:pt x="569" y="199"/>
                    </a:cubicBezTo>
                    <a:cubicBezTo>
                      <a:pt x="578" y="199"/>
                      <a:pt x="586" y="202"/>
                      <a:pt x="593" y="207"/>
                    </a:cubicBezTo>
                    <a:cubicBezTo>
                      <a:pt x="591" y="213"/>
                      <a:pt x="589" y="219"/>
                      <a:pt x="587" y="225"/>
                    </a:cubicBezTo>
                    <a:close/>
                    <a:moveTo>
                      <a:pt x="553" y="220"/>
                    </a:moveTo>
                    <a:cubicBezTo>
                      <a:pt x="549" y="221"/>
                      <a:pt x="546" y="223"/>
                      <a:pt x="543" y="224"/>
                    </a:cubicBezTo>
                    <a:cubicBezTo>
                      <a:pt x="539" y="226"/>
                      <a:pt x="536" y="227"/>
                      <a:pt x="533" y="227"/>
                    </a:cubicBezTo>
                    <a:cubicBezTo>
                      <a:pt x="533" y="227"/>
                      <a:pt x="533" y="227"/>
                      <a:pt x="533" y="227"/>
                    </a:cubicBezTo>
                    <a:cubicBezTo>
                      <a:pt x="532" y="227"/>
                      <a:pt x="531" y="227"/>
                      <a:pt x="530" y="227"/>
                    </a:cubicBezTo>
                    <a:cubicBezTo>
                      <a:pt x="528" y="221"/>
                      <a:pt x="527" y="214"/>
                      <a:pt x="525" y="208"/>
                    </a:cubicBezTo>
                    <a:cubicBezTo>
                      <a:pt x="526" y="208"/>
                      <a:pt x="527" y="208"/>
                      <a:pt x="529" y="208"/>
                    </a:cubicBezTo>
                    <a:cubicBezTo>
                      <a:pt x="529" y="208"/>
                      <a:pt x="529" y="208"/>
                      <a:pt x="529" y="208"/>
                    </a:cubicBezTo>
                    <a:cubicBezTo>
                      <a:pt x="532" y="208"/>
                      <a:pt x="536" y="206"/>
                      <a:pt x="541" y="204"/>
                    </a:cubicBezTo>
                    <a:cubicBezTo>
                      <a:pt x="544" y="203"/>
                      <a:pt x="548" y="201"/>
                      <a:pt x="553" y="200"/>
                    </a:cubicBezTo>
                    <a:cubicBezTo>
                      <a:pt x="553" y="207"/>
                      <a:pt x="553" y="213"/>
                      <a:pt x="553" y="220"/>
                    </a:cubicBezTo>
                    <a:close/>
                    <a:moveTo>
                      <a:pt x="527" y="227"/>
                    </a:moveTo>
                    <a:cubicBezTo>
                      <a:pt x="525" y="226"/>
                      <a:pt x="522" y="226"/>
                      <a:pt x="518" y="225"/>
                    </a:cubicBezTo>
                    <a:cubicBezTo>
                      <a:pt x="509" y="223"/>
                      <a:pt x="498" y="221"/>
                      <a:pt x="483" y="220"/>
                    </a:cubicBezTo>
                    <a:cubicBezTo>
                      <a:pt x="479" y="213"/>
                      <a:pt x="475" y="206"/>
                      <a:pt x="471" y="200"/>
                    </a:cubicBezTo>
                    <a:cubicBezTo>
                      <a:pt x="488" y="201"/>
                      <a:pt x="500" y="203"/>
                      <a:pt x="510" y="205"/>
                    </a:cubicBezTo>
                    <a:cubicBezTo>
                      <a:pt x="515" y="206"/>
                      <a:pt x="519" y="207"/>
                      <a:pt x="523" y="207"/>
                    </a:cubicBezTo>
                    <a:cubicBezTo>
                      <a:pt x="524" y="214"/>
                      <a:pt x="526" y="220"/>
                      <a:pt x="527" y="227"/>
                    </a:cubicBezTo>
                    <a:close/>
                    <a:moveTo>
                      <a:pt x="481" y="219"/>
                    </a:moveTo>
                    <a:cubicBezTo>
                      <a:pt x="475" y="219"/>
                      <a:pt x="469" y="219"/>
                      <a:pt x="463" y="219"/>
                    </a:cubicBezTo>
                    <a:cubicBezTo>
                      <a:pt x="452" y="219"/>
                      <a:pt x="442" y="221"/>
                      <a:pt x="432" y="224"/>
                    </a:cubicBezTo>
                    <a:cubicBezTo>
                      <a:pt x="425" y="217"/>
                      <a:pt x="418" y="210"/>
                      <a:pt x="411" y="204"/>
                    </a:cubicBezTo>
                    <a:cubicBezTo>
                      <a:pt x="422" y="201"/>
                      <a:pt x="433" y="199"/>
                      <a:pt x="444" y="199"/>
                    </a:cubicBezTo>
                    <a:cubicBezTo>
                      <a:pt x="445" y="199"/>
                      <a:pt x="445" y="199"/>
                      <a:pt x="446" y="199"/>
                    </a:cubicBezTo>
                    <a:cubicBezTo>
                      <a:pt x="454" y="199"/>
                      <a:pt x="462" y="199"/>
                      <a:pt x="469" y="200"/>
                    </a:cubicBezTo>
                    <a:cubicBezTo>
                      <a:pt x="473" y="206"/>
                      <a:pt x="477" y="213"/>
                      <a:pt x="481" y="219"/>
                    </a:cubicBezTo>
                    <a:close/>
                    <a:moveTo>
                      <a:pt x="430" y="224"/>
                    </a:moveTo>
                    <a:cubicBezTo>
                      <a:pt x="412" y="230"/>
                      <a:pt x="397" y="241"/>
                      <a:pt x="386" y="255"/>
                    </a:cubicBezTo>
                    <a:cubicBezTo>
                      <a:pt x="386" y="256"/>
                      <a:pt x="386" y="256"/>
                      <a:pt x="385" y="256"/>
                    </a:cubicBezTo>
                    <a:cubicBezTo>
                      <a:pt x="375" y="251"/>
                      <a:pt x="365" y="246"/>
                      <a:pt x="355" y="241"/>
                    </a:cubicBezTo>
                    <a:cubicBezTo>
                      <a:pt x="356" y="241"/>
                      <a:pt x="356" y="240"/>
                      <a:pt x="357" y="239"/>
                    </a:cubicBezTo>
                    <a:cubicBezTo>
                      <a:pt x="370" y="223"/>
                      <a:pt x="388" y="211"/>
                      <a:pt x="409" y="204"/>
                    </a:cubicBezTo>
                    <a:cubicBezTo>
                      <a:pt x="416" y="211"/>
                      <a:pt x="423" y="218"/>
                      <a:pt x="430" y="224"/>
                    </a:cubicBezTo>
                    <a:close/>
                    <a:moveTo>
                      <a:pt x="384" y="258"/>
                    </a:moveTo>
                    <a:cubicBezTo>
                      <a:pt x="375" y="271"/>
                      <a:pt x="370" y="286"/>
                      <a:pt x="368" y="303"/>
                    </a:cubicBezTo>
                    <a:cubicBezTo>
                      <a:pt x="357" y="300"/>
                      <a:pt x="346" y="297"/>
                      <a:pt x="335" y="294"/>
                    </a:cubicBezTo>
                    <a:cubicBezTo>
                      <a:pt x="337" y="275"/>
                      <a:pt x="343" y="258"/>
                      <a:pt x="354" y="243"/>
                    </a:cubicBezTo>
                    <a:cubicBezTo>
                      <a:pt x="364" y="248"/>
                      <a:pt x="374" y="253"/>
                      <a:pt x="384" y="258"/>
                    </a:cubicBezTo>
                    <a:close/>
                    <a:moveTo>
                      <a:pt x="380" y="361"/>
                    </a:moveTo>
                    <a:cubicBezTo>
                      <a:pt x="386" y="372"/>
                      <a:pt x="392" y="382"/>
                      <a:pt x="400" y="392"/>
                    </a:cubicBezTo>
                    <a:cubicBezTo>
                      <a:pt x="390" y="394"/>
                      <a:pt x="381" y="396"/>
                      <a:pt x="372" y="398"/>
                    </a:cubicBezTo>
                    <a:cubicBezTo>
                      <a:pt x="362" y="386"/>
                      <a:pt x="353" y="374"/>
                      <a:pt x="347" y="361"/>
                    </a:cubicBezTo>
                    <a:cubicBezTo>
                      <a:pt x="358" y="361"/>
                      <a:pt x="369" y="361"/>
                      <a:pt x="380" y="361"/>
                    </a:cubicBezTo>
                    <a:close/>
                    <a:moveTo>
                      <a:pt x="401" y="394"/>
                    </a:moveTo>
                    <a:cubicBezTo>
                      <a:pt x="408" y="403"/>
                      <a:pt x="417" y="411"/>
                      <a:pt x="425" y="419"/>
                    </a:cubicBezTo>
                    <a:cubicBezTo>
                      <a:pt x="418" y="423"/>
                      <a:pt x="410" y="426"/>
                      <a:pt x="403" y="430"/>
                    </a:cubicBezTo>
                    <a:cubicBezTo>
                      <a:pt x="392" y="420"/>
                      <a:pt x="382" y="410"/>
                      <a:pt x="373" y="400"/>
                    </a:cubicBezTo>
                    <a:cubicBezTo>
                      <a:pt x="382" y="398"/>
                      <a:pt x="392" y="396"/>
                      <a:pt x="401" y="394"/>
                    </a:cubicBezTo>
                    <a:close/>
                    <a:moveTo>
                      <a:pt x="401" y="431"/>
                    </a:moveTo>
                    <a:cubicBezTo>
                      <a:pt x="393" y="435"/>
                      <a:pt x="385" y="438"/>
                      <a:pt x="377" y="442"/>
                    </a:cubicBezTo>
                    <a:cubicBezTo>
                      <a:pt x="364" y="431"/>
                      <a:pt x="352" y="419"/>
                      <a:pt x="341" y="406"/>
                    </a:cubicBezTo>
                    <a:cubicBezTo>
                      <a:pt x="351" y="404"/>
                      <a:pt x="361" y="402"/>
                      <a:pt x="371" y="400"/>
                    </a:cubicBezTo>
                    <a:cubicBezTo>
                      <a:pt x="380" y="411"/>
                      <a:pt x="390" y="421"/>
                      <a:pt x="401" y="431"/>
                    </a:cubicBezTo>
                    <a:close/>
                    <a:moveTo>
                      <a:pt x="403" y="432"/>
                    </a:moveTo>
                    <a:cubicBezTo>
                      <a:pt x="406" y="435"/>
                      <a:pt x="409" y="437"/>
                      <a:pt x="412" y="440"/>
                    </a:cubicBezTo>
                    <a:cubicBezTo>
                      <a:pt x="419" y="446"/>
                      <a:pt x="427" y="452"/>
                      <a:pt x="435" y="457"/>
                    </a:cubicBezTo>
                    <a:cubicBezTo>
                      <a:pt x="429" y="462"/>
                      <a:pt x="422" y="467"/>
                      <a:pt x="416" y="472"/>
                    </a:cubicBezTo>
                    <a:cubicBezTo>
                      <a:pt x="404" y="464"/>
                      <a:pt x="391" y="454"/>
                      <a:pt x="378" y="444"/>
                    </a:cubicBezTo>
                    <a:cubicBezTo>
                      <a:pt x="387" y="440"/>
                      <a:pt x="395" y="436"/>
                      <a:pt x="403" y="432"/>
                    </a:cubicBezTo>
                    <a:close/>
                    <a:moveTo>
                      <a:pt x="436" y="458"/>
                    </a:moveTo>
                    <a:cubicBezTo>
                      <a:pt x="448" y="466"/>
                      <a:pt x="459" y="472"/>
                      <a:pt x="469" y="477"/>
                    </a:cubicBezTo>
                    <a:cubicBezTo>
                      <a:pt x="465" y="483"/>
                      <a:pt x="461" y="489"/>
                      <a:pt x="457" y="494"/>
                    </a:cubicBezTo>
                    <a:cubicBezTo>
                      <a:pt x="444" y="489"/>
                      <a:pt x="431" y="482"/>
                      <a:pt x="418" y="473"/>
                    </a:cubicBezTo>
                    <a:cubicBezTo>
                      <a:pt x="424" y="468"/>
                      <a:pt x="430" y="463"/>
                      <a:pt x="436" y="458"/>
                    </a:cubicBezTo>
                    <a:close/>
                    <a:moveTo>
                      <a:pt x="471" y="478"/>
                    </a:moveTo>
                    <a:cubicBezTo>
                      <a:pt x="485" y="484"/>
                      <a:pt x="498" y="488"/>
                      <a:pt x="509" y="488"/>
                    </a:cubicBezTo>
                    <a:cubicBezTo>
                      <a:pt x="507" y="494"/>
                      <a:pt x="504" y="500"/>
                      <a:pt x="502" y="506"/>
                    </a:cubicBezTo>
                    <a:cubicBezTo>
                      <a:pt x="489" y="506"/>
                      <a:pt x="475" y="502"/>
                      <a:pt x="459" y="495"/>
                    </a:cubicBezTo>
                    <a:cubicBezTo>
                      <a:pt x="463" y="489"/>
                      <a:pt x="467" y="484"/>
                      <a:pt x="471" y="478"/>
                    </a:cubicBezTo>
                    <a:close/>
                    <a:moveTo>
                      <a:pt x="543" y="478"/>
                    </a:moveTo>
                    <a:cubicBezTo>
                      <a:pt x="553" y="473"/>
                      <a:pt x="563" y="465"/>
                      <a:pt x="572" y="456"/>
                    </a:cubicBezTo>
                    <a:cubicBezTo>
                      <a:pt x="573" y="459"/>
                      <a:pt x="573" y="463"/>
                      <a:pt x="574" y="467"/>
                    </a:cubicBezTo>
                    <a:cubicBezTo>
                      <a:pt x="563" y="478"/>
                      <a:pt x="552" y="487"/>
                      <a:pt x="542" y="494"/>
                    </a:cubicBezTo>
                    <a:cubicBezTo>
                      <a:pt x="542" y="488"/>
                      <a:pt x="543" y="483"/>
                      <a:pt x="543" y="478"/>
                    </a:cubicBezTo>
                    <a:close/>
                    <a:moveTo>
                      <a:pt x="573" y="454"/>
                    </a:moveTo>
                    <a:cubicBezTo>
                      <a:pt x="581" y="446"/>
                      <a:pt x="589" y="437"/>
                      <a:pt x="596" y="428"/>
                    </a:cubicBezTo>
                    <a:cubicBezTo>
                      <a:pt x="597" y="430"/>
                      <a:pt x="599" y="433"/>
                      <a:pt x="600" y="435"/>
                    </a:cubicBezTo>
                    <a:cubicBezTo>
                      <a:pt x="598" y="439"/>
                      <a:pt x="595" y="442"/>
                      <a:pt x="592" y="446"/>
                    </a:cubicBezTo>
                    <a:cubicBezTo>
                      <a:pt x="587" y="453"/>
                      <a:pt x="581" y="459"/>
                      <a:pt x="576" y="465"/>
                    </a:cubicBezTo>
                    <a:cubicBezTo>
                      <a:pt x="575" y="462"/>
                      <a:pt x="574" y="458"/>
                      <a:pt x="573" y="454"/>
                    </a:cubicBezTo>
                    <a:close/>
                    <a:moveTo>
                      <a:pt x="597" y="426"/>
                    </a:moveTo>
                    <a:cubicBezTo>
                      <a:pt x="603" y="417"/>
                      <a:pt x="609" y="408"/>
                      <a:pt x="613" y="398"/>
                    </a:cubicBezTo>
                    <a:cubicBezTo>
                      <a:pt x="616" y="400"/>
                      <a:pt x="618" y="401"/>
                      <a:pt x="620" y="402"/>
                    </a:cubicBezTo>
                    <a:cubicBezTo>
                      <a:pt x="615" y="413"/>
                      <a:pt x="608" y="423"/>
                      <a:pt x="602" y="433"/>
                    </a:cubicBezTo>
                    <a:cubicBezTo>
                      <a:pt x="600" y="431"/>
                      <a:pt x="598" y="428"/>
                      <a:pt x="597" y="426"/>
                    </a:cubicBezTo>
                    <a:close/>
                    <a:moveTo>
                      <a:pt x="614" y="397"/>
                    </a:moveTo>
                    <a:cubicBezTo>
                      <a:pt x="621" y="383"/>
                      <a:pt x="626" y="369"/>
                      <a:pt x="629" y="355"/>
                    </a:cubicBezTo>
                    <a:cubicBezTo>
                      <a:pt x="632" y="354"/>
                      <a:pt x="634" y="354"/>
                      <a:pt x="637" y="354"/>
                    </a:cubicBezTo>
                    <a:cubicBezTo>
                      <a:pt x="634" y="369"/>
                      <a:pt x="628" y="385"/>
                      <a:pt x="621" y="401"/>
                    </a:cubicBezTo>
                    <a:cubicBezTo>
                      <a:pt x="619" y="399"/>
                      <a:pt x="616" y="398"/>
                      <a:pt x="614" y="397"/>
                    </a:cubicBezTo>
                    <a:close/>
                    <a:moveTo>
                      <a:pt x="631" y="311"/>
                    </a:moveTo>
                    <a:cubicBezTo>
                      <a:pt x="631" y="291"/>
                      <a:pt x="628" y="267"/>
                      <a:pt x="621" y="246"/>
                    </a:cubicBezTo>
                    <a:cubicBezTo>
                      <a:pt x="624" y="242"/>
                      <a:pt x="626" y="239"/>
                      <a:pt x="629" y="235"/>
                    </a:cubicBezTo>
                    <a:cubicBezTo>
                      <a:pt x="637" y="259"/>
                      <a:pt x="639" y="285"/>
                      <a:pt x="640" y="306"/>
                    </a:cubicBezTo>
                    <a:cubicBezTo>
                      <a:pt x="637" y="308"/>
                      <a:pt x="634" y="310"/>
                      <a:pt x="631" y="311"/>
                    </a:cubicBezTo>
                    <a:close/>
                    <a:moveTo>
                      <a:pt x="620" y="244"/>
                    </a:moveTo>
                    <a:cubicBezTo>
                      <a:pt x="615" y="228"/>
                      <a:pt x="607" y="215"/>
                      <a:pt x="595" y="206"/>
                    </a:cubicBezTo>
                    <a:cubicBezTo>
                      <a:pt x="597" y="201"/>
                      <a:pt x="599" y="196"/>
                      <a:pt x="600" y="190"/>
                    </a:cubicBezTo>
                    <a:cubicBezTo>
                      <a:pt x="613" y="200"/>
                      <a:pt x="622" y="216"/>
                      <a:pt x="628" y="233"/>
                    </a:cubicBezTo>
                    <a:cubicBezTo>
                      <a:pt x="625" y="236"/>
                      <a:pt x="623" y="240"/>
                      <a:pt x="620" y="244"/>
                    </a:cubicBezTo>
                    <a:close/>
                    <a:moveTo>
                      <a:pt x="593" y="205"/>
                    </a:moveTo>
                    <a:cubicBezTo>
                      <a:pt x="587" y="200"/>
                      <a:pt x="579" y="197"/>
                      <a:pt x="570" y="197"/>
                    </a:cubicBezTo>
                    <a:cubicBezTo>
                      <a:pt x="564" y="196"/>
                      <a:pt x="559" y="197"/>
                      <a:pt x="555" y="198"/>
                    </a:cubicBezTo>
                    <a:cubicBezTo>
                      <a:pt x="555" y="191"/>
                      <a:pt x="555" y="185"/>
                      <a:pt x="555" y="179"/>
                    </a:cubicBezTo>
                    <a:cubicBezTo>
                      <a:pt x="559" y="179"/>
                      <a:pt x="564" y="178"/>
                      <a:pt x="570" y="179"/>
                    </a:cubicBezTo>
                    <a:cubicBezTo>
                      <a:pt x="581" y="180"/>
                      <a:pt x="591" y="183"/>
                      <a:pt x="599" y="189"/>
                    </a:cubicBezTo>
                    <a:cubicBezTo>
                      <a:pt x="597" y="194"/>
                      <a:pt x="595" y="200"/>
                      <a:pt x="593" y="205"/>
                    </a:cubicBezTo>
                    <a:close/>
                    <a:moveTo>
                      <a:pt x="553" y="198"/>
                    </a:moveTo>
                    <a:cubicBezTo>
                      <a:pt x="548" y="199"/>
                      <a:pt x="544" y="201"/>
                      <a:pt x="540" y="203"/>
                    </a:cubicBezTo>
                    <a:cubicBezTo>
                      <a:pt x="536" y="204"/>
                      <a:pt x="532" y="206"/>
                      <a:pt x="529" y="206"/>
                    </a:cubicBezTo>
                    <a:cubicBezTo>
                      <a:pt x="527" y="206"/>
                      <a:pt x="526" y="206"/>
                      <a:pt x="524" y="206"/>
                    </a:cubicBezTo>
                    <a:cubicBezTo>
                      <a:pt x="523" y="200"/>
                      <a:pt x="521" y="194"/>
                      <a:pt x="519" y="188"/>
                    </a:cubicBezTo>
                    <a:cubicBezTo>
                      <a:pt x="521" y="188"/>
                      <a:pt x="522" y="188"/>
                      <a:pt x="523" y="188"/>
                    </a:cubicBezTo>
                    <a:cubicBezTo>
                      <a:pt x="527" y="188"/>
                      <a:pt x="531" y="186"/>
                      <a:pt x="536" y="184"/>
                    </a:cubicBezTo>
                    <a:cubicBezTo>
                      <a:pt x="541" y="183"/>
                      <a:pt x="546" y="181"/>
                      <a:pt x="553" y="180"/>
                    </a:cubicBezTo>
                    <a:cubicBezTo>
                      <a:pt x="553" y="186"/>
                      <a:pt x="553" y="192"/>
                      <a:pt x="553" y="198"/>
                    </a:cubicBezTo>
                    <a:close/>
                    <a:moveTo>
                      <a:pt x="522" y="205"/>
                    </a:moveTo>
                    <a:cubicBezTo>
                      <a:pt x="519" y="205"/>
                      <a:pt x="515" y="204"/>
                      <a:pt x="511" y="203"/>
                    </a:cubicBezTo>
                    <a:cubicBezTo>
                      <a:pt x="500" y="201"/>
                      <a:pt x="487" y="199"/>
                      <a:pt x="470" y="198"/>
                    </a:cubicBezTo>
                    <a:cubicBezTo>
                      <a:pt x="466" y="192"/>
                      <a:pt x="462" y="185"/>
                      <a:pt x="458" y="180"/>
                    </a:cubicBezTo>
                    <a:cubicBezTo>
                      <a:pt x="477" y="181"/>
                      <a:pt x="491" y="183"/>
                      <a:pt x="502" y="185"/>
                    </a:cubicBezTo>
                    <a:cubicBezTo>
                      <a:pt x="508" y="186"/>
                      <a:pt x="513" y="187"/>
                      <a:pt x="517" y="187"/>
                    </a:cubicBezTo>
                    <a:cubicBezTo>
                      <a:pt x="519" y="193"/>
                      <a:pt x="521" y="199"/>
                      <a:pt x="522" y="205"/>
                    </a:cubicBezTo>
                    <a:close/>
                    <a:moveTo>
                      <a:pt x="468" y="198"/>
                    </a:moveTo>
                    <a:cubicBezTo>
                      <a:pt x="460" y="197"/>
                      <a:pt x="453" y="197"/>
                      <a:pt x="444" y="197"/>
                    </a:cubicBezTo>
                    <a:cubicBezTo>
                      <a:pt x="432" y="197"/>
                      <a:pt x="421" y="199"/>
                      <a:pt x="410" y="202"/>
                    </a:cubicBezTo>
                    <a:cubicBezTo>
                      <a:pt x="403" y="196"/>
                      <a:pt x="396" y="189"/>
                      <a:pt x="389" y="183"/>
                    </a:cubicBezTo>
                    <a:cubicBezTo>
                      <a:pt x="400" y="180"/>
                      <a:pt x="412" y="179"/>
                      <a:pt x="424" y="179"/>
                    </a:cubicBezTo>
                    <a:cubicBezTo>
                      <a:pt x="436" y="179"/>
                      <a:pt x="447" y="179"/>
                      <a:pt x="456" y="179"/>
                    </a:cubicBezTo>
                    <a:cubicBezTo>
                      <a:pt x="460" y="185"/>
                      <a:pt x="464" y="192"/>
                      <a:pt x="468" y="198"/>
                    </a:cubicBezTo>
                    <a:close/>
                    <a:moveTo>
                      <a:pt x="408" y="203"/>
                    </a:moveTo>
                    <a:cubicBezTo>
                      <a:pt x="387" y="209"/>
                      <a:pt x="369" y="221"/>
                      <a:pt x="355" y="238"/>
                    </a:cubicBezTo>
                    <a:cubicBezTo>
                      <a:pt x="355" y="239"/>
                      <a:pt x="354" y="240"/>
                      <a:pt x="353" y="240"/>
                    </a:cubicBezTo>
                    <a:cubicBezTo>
                      <a:pt x="343" y="235"/>
                      <a:pt x="332" y="230"/>
                      <a:pt x="321" y="225"/>
                    </a:cubicBezTo>
                    <a:cubicBezTo>
                      <a:pt x="321" y="225"/>
                      <a:pt x="322" y="224"/>
                      <a:pt x="322" y="224"/>
                    </a:cubicBezTo>
                    <a:cubicBezTo>
                      <a:pt x="338" y="204"/>
                      <a:pt x="360" y="190"/>
                      <a:pt x="387" y="183"/>
                    </a:cubicBezTo>
                    <a:cubicBezTo>
                      <a:pt x="394" y="190"/>
                      <a:pt x="401" y="196"/>
                      <a:pt x="408" y="203"/>
                    </a:cubicBezTo>
                    <a:close/>
                    <a:moveTo>
                      <a:pt x="352" y="242"/>
                    </a:moveTo>
                    <a:cubicBezTo>
                      <a:pt x="341" y="257"/>
                      <a:pt x="335" y="274"/>
                      <a:pt x="333" y="293"/>
                    </a:cubicBezTo>
                    <a:cubicBezTo>
                      <a:pt x="321" y="290"/>
                      <a:pt x="309" y="287"/>
                      <a:pt x="298" y="284"/>
                    </a:cubicBezTo>
                    <a:cubicBezTo>
                      <a:pt x="300" y="263"/>
                      <a:pt x="307" y="243"/>
                      <a:pt x="320" y="227"/>
                    </a:cubicBezTo>
                    <a:cubicBezTo>
                      <a:pt x="331" y="232"/>
                      <a:pt x="341" y="237"/>
                      <a:pt x="352" y="242"/>
                    </a:cubicBezTo>
                    <a:close/>
                    <a:moveTo>
                      <a:pt x="345" y="361"/>
                    </a:moveTo>
                    <a:cubicBezTo>
                      <a:pt x="351" y="373"/>
                      <a:pt x="359" y="386"/>
                      <a:pt x="369" y="398"/>
                    </a:cubicBezTo>
                    <a:cubicBezTo>
                      <a:pt x="360" y="400"/>
                      <a:pt x="350" y="402"/>
                      <a:pt x="340" y="404"/>
                    </a:cubicBezTo>
                    <a:cubicBezTo>
                      <a:pt x="328" y="390"/>
                      <a:pt x="319" y="376"/>
                      <a:pt x="311" y="361"/>
                    </a:cubicBezTo>
                    <a:cubicBezTo>
                      <a:pt x="322" y="361"/>
                      <a:pt x="334" y="361"/>
                      <a:pt x="345" y="361"/>
                    </a:cubicBezTo>
                    <a:close/>
                    <a:moveTo>
                      <a:pt x="338" y="405"/>
                    </a:moveTo>
                    <a:cubicBezTo>
                      <a:pt x="329" y="407"/>
                      <a:pt x="320" y="408"/>
                      <a:pt x="312" y="410"/>
                    </a:cubicBezTo>
                    <a:cubicBezTo>
                      <a:pt x="298" y="394"/>
                      <a:pt x="286" y="377"/>
                      <a:pt x="277" y="361"/>
                    </a:cubicBezTo>
                    <a:cubicBezTo>
                      <a:pt x="288" y="361"/>
                      <a:pt x="299" y="361"/>
                      <a:pt x="309" y="361"/>
                    </a:cubicBezTo>
                    <a:cubicBezTo>
                      <a:pt x="316" y="376"/>
                      <a:pt x="326" y="391"/>
                      <a:pt x="338" y="405"/>
                    </a:cubicBezTo>
                    <a:close/>
                    <a:moveTo>
                      <a:pt x="339" y="407"/>
                    </a:moveTo>
                    <a:cubicBezTo>
                      <a:pt x="350" y="419"/>
                      <a:pt x="362" y="432"/>
                      <a:pt x="375" y="443"/>
                    </a:cubicBezTo>
                    <a:cubicBezTo>
                      <a:pt x="368" y="446"/>
                      <a:pt x="361" y="449"/>
                      <a:pt x="355" y="452"/>
                    </a:cubicBezTo>
                    <a:cubicBezTo>
                      <a:pt x="340" y="440"/>
                      <a:pt x="326" y="426"/>
                      <a:pt x="313" y="412"/>
                    </a:cubicBezTo>
                    <a:cubicBezTo>
                      <a:pt x="322" y="410"/>
                      <a:pt x="330" y="408"/>
                      <a:pt x="339" y="407"/>
                    </a:cubicBezTo>
                    <a:close/>
                    <a:moveTo>
                      <a:pt x="377" y="444"/>
                    </a:moveTo>
                    <a:cubicBezTo>
                      <a:pt x="389" y="455"/>
                      <a:pt x="402" y="465"/>
                      <a:pt x="415" y="473"/>
                    </a:cubicBezTo>
                    <a:cubicBezTo>
                      <a:pt x="410" y="478"/>
                      <a:pt x="404" y="482"/>
                      <a:pt x="399" y="486"/>
                    </a:cubicBezTo>
                    <a:cubicBezTo>
                      <a:pt x="385" y="476"/>
                      <a:pt x="370" y="465"/>
                      <a:pt x="356" y="454"/>
                    </a:cubicBezTo>
                    <a:cubicBezTo>
                      <a:pt x="363" y="451"/>
                      <a:pt x="370" y="448"/>
                      <a:pt x="377" y="444"/>
                    </a:cubicBezTo>
                    <a:close/>
                    <a:moveTo>
                      <a:pt x="417" y="474"/>
                    </a:moveTo>
                    <a:cubicBezTo>
                      <a:pt x="430" y="483"/>
                      <a:pt x="443" y="490"/>
                      <a:pt x="456" y="496"/>
                    </a:cubicBezTo>
                    <a:cubicBezTo>
                      <a:pt x="452" y="501"/>
                      <a:pt x="448" y="506"/>
                      <a:pt x="444" y="511"/>
                    </a:cubicBezTo>
                    <a:cubicBezTo>
                      <a:pt x="430" y="505"/>
                      <a:pt x="416" y="497"/>
                      <a:pt x="401" y="487"/>
                    </a:cubicBezTo>
                    <a:cubicBezTo>
                      <a:pt x="406" y="483"/>
                      <a:pt x="411" y="479"/>
                      <a:pt x="417" y="474"/>
                    </a:cubicBezTo>
                    <a:close/>
                    <a:moveTo>
                      <a:pt x="458" y="497"/>
                    </a:moveTo>
                    <a:cubicBezTo>
                      <a:pt x="474" y="504"/>
                      <a:pt x="488" y="508"/>
                      <a:pt x="501" y="508"/>
                    </a:cubicBezTo>
                    <a:cubicBezTo>
                      <a:pt x="498" y="514"/>
                      <a:pt x="496" y="519"/>
                      <a:pt x="493" y="525"/>
                    </a:cubicBezTo>
                    <a:cubicBezTo>
                      <a:pt x="480" y="525"/>
                      <a:pt x="464" y="520"/>
                      <a:pt x="446" y="512"/>
                    </a:cubicBezTo>
                    <a:cubicBezTo>
                      <a:pt x="450" y="507"/>
                      <a:pt x="454" y="502"/>
                      <a:pt x="458" y="497"/>
                    </a:cubicBezTo>
                    <a:close/>
                    <a:moveTo>
                      <a:pt x="503" y="508"/>
                    </a:moveTo>
                    <a:cubicBezTo>
                      <a:pt x="503" y="508"/>
                      <a:pt x="503" y="508"/>
                      <a:pt x="504" y="508"/>
                    </a:cubicBezTo>
                    <a:cubicBezTo>
                      <a:pt x="504" y="508"/>
                      <a:pt x="505" y="508"/>
                      <a:pt x="506" y="508"/>
                    </a:cubicBezTo>
                    <a:cubicBezTo>
                      <a:pt x="517" y="508"/>
                      <a:pt x="528" y="504"/>
                      <a:pt x="539" y="497"/>
                    </a:cubicBezTo>
                    <a:cubicBezTo>
                      <a:pt x="539" y="502"/>
                      <a:pt x="538" y="507"/>
                      <a:pt x="538" y="512"/>
                    </a:cubicBezTo>
                    <a:cubicBezTo>
                      <a:pt x="523" y="520"/>
                      <a:pt x="509" y="525"/>
                      <a:pt x="497" y="525"/>
                    </a:cubicBezTo>
                    <a:cubicBezTo>
                      <a:pt x="497" y="525"/>
                      <a:pt x="496" y="525"/>
                      <a:pt x="496" y="525"/>
                    </a:cubicBezTo>
                    <a:cubicBezTo>
                      <a:pt x="495" y="525"/>
                      <a:pt x="495" y="525"/>
                      <a:pt x="495" y="525"/>
                    </a:cubicBezTo>
                    <a:cubicBezTo>
                      <a:pt x="498" y="520"/>
                      <a:pt x="500" y="514"/>
                      <a:pt x="503" y="508"/>
                    </a:cubicBezTo>
                    <a:close/>
                    <a:moveTo>
                      <a:pt x="541" y="496"/>
                    </a:moveTo>
                    <a:cubicBezTo>
                      <a:pt x="553" y="490"/>
                      <a:pt x="564" y="480"/>
                      <a:pt x="575" y="470"/>
                    </a:cubicBezTo>
                    <a:cubicBezTo>
                      <a:pt x="575" y="473"/>
                      <a:pt x="576" y="477"/>
                      <a:pt x="576" y="480"/>
                    </a:cubicBezTo>
                    <a:cubicBezTo>
                      <a:pt x="564" y="493"/>
                      <a:pt x="552" y="503"/>
                      <a:pt x="540" y="510"/>
                    </a:cubicBezTo>
                    <a:cubicBezTo>
                      <a:pt x="540" y="506"/>
                      <a:pt x="541" y="501"/>
                      <a:pt x="541" y="496"/>
                    </a:cubicBezTo>
                    <a:close/>
                    <a:moveTo>
                      <a:pt x="576" y="468"/>
                    </a:moveTo>
                    <a:cubicBezTo>
                      <a:pt x="585" y="459"/>
                      <a:pt x="594" y="448"/>
                      <a:pt x="602" y="437"/>
                    </a:cubicBezTo>
                    <a:cubicBezTo>
                      <a:pt x="603" y="439"/>
                      <a:pt x="605" y="442"/>
                      <a:pt x="606" y="444"/>
                    </a:cubicBezTo>
                    <a:cubicBezTo>
                      <a:pt x="603" y="449"/>
                      <a:pt x="599" y="453"/>
                      <a:pt x="596" y="458"/>
                    </a:cubicBezTo>
                    <a:cubicBezTo>
                      <a:pt x="590" y="465"/>
                      <a:pt x="584" y="472"/>
                      <a:pt x="578" y="478"/>
                    </a:cubicBezTo>
                    <a:cubicBezTo>
                      <a:pt x="578" y="475"/>
                      <a:pt x="577" y="471"/>
                      <a:pt x="576" y="468"/>
                    </a:cubicBezTo>
                    <a:close/>
                    <a:moveTo>
                      <a:pt x="603" y="435"/>
                    </a:moveTo>
                    <a:cubicBezTo>
                      <a:pt x="610" y="425"/>
                      <a:pt x="616" y="414"/>
                      <a:pt x="621" y="403"/>
                    </a:cubicBezTo>
                    <a:cubicBezTo>
                      <a:pt x="624" y="405"/>
                      <a:pt x="626" y="406"/>
                      <a:pt x="627" y="407"/>
                    </a:cubicBezTo>
                    <a:cubicBezTo>
                      <a:pt x="622" y="419"/>
                      <a:pt x="615" y="431"/>
                      <a:pt x="607" y="442"/>
                    </a:cubicBezTo>
                    <a:cubicBezTo>
                      <a:pt x="606" y="440"/>
                      <a:pt x="604" y="437"/>
                      <a:pt x="603" y="435"/>
                    </a:cubicBezTo>
                    <a:close/>
                    <a:moveTo>
                      <a:pt x="622" y="402"/>
                    </a:moveTo>
                    <a:cubicBezTo>
                      <a:pt x="630" y="386"/>
                      <a:pt x="636" y="370"/>
                      <a:pt x="639" y="354"/>
                    </a:cubicBezTo>
                    <a:cubicBezTo>
                      <a:pt x="641" y="354"/>
                      <a:pt x="644" y="354"/>
                      <a:pt x="646" y="354"/>
                    </a:cubicBezTo>
                    <a:cubicBezTo>
                      <a:pt x="643" y="370"/>
                      <a:pt x="637" y="388"/>
                      <a:pt x="628" y="405"/>
                    </a:cubicBezTo>
                    <a:cubicBezTo>
                      <a:pt x="626" y="404"/>
                      <a:pt x="624" y="403"/>
                      <a:pt x="622" y="402"/>
                    </a:cubicBezTo>
                    <a:close/>
                    <a:moveTo>
                      <a:pt x="642" y="305"/>
                    </a:moveTo>
                    <a:cubicBezTo>
                      <a:pt x="641" y="284"/>
                      <a:pt x="638" y="257"/>
                      <a:pt x="630" y="233"/>
                    </a:cubicBezTo>
                    <a:cubicBezTo>
                      <a:pt x="633" y="230"/>
                      <a:pt x="635" y="226"/>
                      <a:pt x="637" y="223"/>
                    </a:cubicBezTo>
                    <a:cubicBezTo>
                      <a:pt x="646" y="248"/>
                      <a:pt x="649" y="276"/>
                      <a:pt x="650" y="300"/>
                    </a:cubicBezTo>
                    <a:cubicBezTo>
                      <a:pt x="647" y="301"/>
                      <a:pt x="645" y="303"/>
                      <a:pt x="642" y="305"/>
                    </a:cubicBezTo>
                    <a:close/>
                    <a:moveTo>
                      <a:pt x="629" y="231"/>
                    </a:moveTo>
                    <a:cubicBezTo>
                      <a:pt x="623" y="214"/>
                      <a:pt x="614" y="198"/>
                      <a:pt x="601" y="188"/>
                    </a:cubicBezTo>
                    <a:cubicBezTo>
                      <a:pt x="603" y="184"/>
                      <a:pt x="604" y="179"/>
                      <a:pt x="606" y="174"/>
                    </a:cubicBezTo>
                    <a:cubicBezTo>
                      <a:pt x="620" y="185"/>
                      <a:pt x="630" y="202"/>
                      <a:pt x="636" y="220"/>
                    </a:cubicBezTo>
                    <a:cubicBezTo>
                      <a:pt x="634" y="224"/>
                      <a:pt x="632" y="227"/>
                      <a:pt x="629" y="231"/>
                    </a:cubicBezTo>
                    <a:close/>
                    <a:moveTo>
                      <a:pt x="599" y="187"/>
                    </a:moveTo>
                    <a:cubicBezTo>
                      <a:pt x="591" y="181"/>
                      <a:pt x="582" y="178"/>
                      <a:pt x="570" y="177"/>
                    </a:cubicBezTo>
                    <a:cubicBezTo>
                      <a:pt x="564" y="176"/>
                      <a:pt x="559" y="177"/>
                      <a:pt x="555" y="177"/>
                    </a:cubicBezTo>
                    <a:cubicBezTo>
                      <a:pt x="555" y="172"/>
                      <a:pt x="555" y="166"/>
                      <a:pt x="554" y="160"/>
                    </a:cubicBezTo>
                    <a:cubicBezTo>
                      <a:pt x="559" y="160"/>
                      <a:pt x="564" y="160"/>
                      <a:pt x="570" y="160"/>
                    </a:cubicBezTo>
                    <a:cubicBezTo>
                      <a:pt x="583" y="161"/>
                      <a:pt x="595" y="166"/>
                      <a:pt x="604" y="173"/>
                    </a:cubicBezTo>
                    <a:cubicBezTo>
                      <a:pt x="602" y="177"/>
                      <a:pt x="601" y="182"/>
                      <a:pt x="599" y="187"/>
                    </a:cubicBezTo>
                    <a:close/>
                    <a:moveTo>
                      <a:pt x="553" y="177"/>
                    </a:moveTo>
                    <a:cubicBezTo>
                      <a:pt x="546" y="179"/>
                      <a:pt x="541" y="181"/>
                      <a:pt x="536" y="183"/>
                    </a:cubicBezTo>
                    <a:cubicBezTo>
                      <a:pt x="531" y="184"/>
                      <a:pt x="527" y="186"/>
                      <a:pt x="523" y="186"/>
                    </a:cubicBezTo>
                    <a:cubicBezTo>
                      <a:pt x="522" y="186"/>
                      <a:pt x="520" y="186"/>
                      <a:pt x="519" y="186"/>
                    </a:cubicBezTo>
                    <a:cubicBezTo>
                      <a:pt x="517" y="180"/>
                      <a:pt x="515" y="174"/>
                      <a:pt x="513" y="169"/>
                    </a:cubicBezTo>
                    <a:cubicBezTo>
                      <a:pt x="514" y="169"/>
                      <a:pt x="515" y="169"/>
                      <a:pt x="517" y="169"/>
                    </a:cubicBezTo>
                    <a:cubicBezTo>
                      <a:pt x="522" y="169"/>
                      <a:pt x="527" y="168"/>
                      <a:pt x="533" y="166"/>
                    </a:cubicBezTo>
                    <a:cubicBezTo>
                      <a:pt x="538" y="164"/>
                      <a:pt x="545" y="162"/>
                      <a:pt x="553" y="161"/>
                    </a:cubicBezTo>
                    <a:cubicBezTo>
                      <a:pt x="553" y="166"/>
                      <a:pt x="553" y="172"/>
                      <a:pt x="553" y="177"/>
                    </a:cubicBezTo>
                    <a:close/>
                    <a:moveTo>
                      <a:pt x="516" y="185"/>
                    </a:moveTo>
                    <a:cubicBezTo>
                      <a:pt x="512" y="185"/>
                      <a:pt x="508" y="184"/>
                      <a:pt x="503" y="183"/>
                    </a:cubicBezTo>
                    <a:cubicBezTo>
                      <a:pt x="492" y="181"/>
                      <a:pt x="477" y="179"/>
                      <a:pt x="457" y="177"/>
                    </a:cubicBezTo>
                    <a:cubicBezTo>
                      <a:pt x="453" y="172"/>
                      <a:pt x="450" y="167"/>
                      <a:pt x="447" y="162"/>
                    </a:cubicBezTo>
                    <a:cubicBezTo>
                      <a:pt x="455" y="163"/>
                      <a:pt x="464" y="164"/>
                      <a:pt x="473" y="165"/>
                    </a:cubicBezTo>
                    <a:cubicBezTo>
                      <a:pt x="486" y="166"/>
                      <a:pt x="499" y="168"/>
                      <a:pt x="511" y="169"/>
                    </a:cubicBezTo>
                    <a:cubicBezTo>
                      <a:pt x="513" y="174"/>
                      <a:pt x="515" y="180"/>
                      <a:pt x="516" y="185"/>
                    </a:cubicBezTo>
                    <a:close/>
                    <a:moveTo>
                      <a:pt x="455" y="177"/>
                    </a:moveTo>
                    <a:cubicBezTo>
                      <a:pt x="446" y="177"/>
                      <a:pt x="436" y="177"/>
                      <a:pt x="424" y="177"/>
                    </a:cubicBezTo>
                    <a:cubicBezTo>
                      <a:pt x="411" y="177"/>
                      <a:pt x="399" y="178"/>
                      <a:pt x="388" y="181"/>
                    </a:cubicBezTo>
                    <a:cubicBezTo>
                      <a:pt x="381" y="175"/>
                      <a:pt x="375" y="169"/>
                      <a:pt x="368" y="163"/>
                    </a:cubicBezTo>
                    <a:cubicBezTo>
                      <a:pt x="379" y="161"/>
                      <a:pt x="390" y="160"/>
                      <a:pt x="402" y="160"/>
                    </a:cubicBezTo>
                    <a:cubicBezTo>
                      <a:pt x="403" y="160"/>
                      <a:pt x="404" y="160"/>
                      <a:pt x="405" y="160"/>
                    </a:cubicBezTo>
                    <a:cubicBezTo>
                      <a:pt x="418" y="160"/>
                      <a:pt x="431" y="161"/>
                      <a:pt x="444" y="162"/>
                    </a:cubicBezTo>
                    <a:cubicBezTo>
                      <a:pt x="448" y="167"/>
                      <a:pt x="451" y="172"/>
                      <a:pt x="455" y="177"/>
                    </a:cubicBezTo>
                    <a:close/>
                    <a:moveTo>
                      <a:pt x="385" y="182"/>
                    </a:moveTo>
                    <a:cubicBezTo>
                      <a:pt x="359" y="189"/>
                      <a:pt x="336" y="203"/>
                      <a:pt x="320" y="223"/>
                    </a:cubicBezTo>
                    <a:cubicBezTo>
                      <a:pt x="320" y="223"/>
                      <a:pt x="320" y="224"/>
                      <a:pt x="319" y="224"/>
                    </a:cubicBezTo>
                    <a:cubicBezTo>
                      <a:pt x="310" y="220"/>
                      <a:pt x="300" y="215"/>
                      <a:pt x="290" y="211"/>
                    </a:cubicBezTo>
                    <a:cubicBezTo>
                      <a:pt x="290" y="211"/>
                      <a:pt x="290" y="210"/>
                      <a:pt x="291" y="210"/>
                    </a:cubicBezTo>
                    <a:cubicBezTo>
                      <a:pt x="309" y="187"/>
                      <a:pt x="336" y="171"/>
                      <a:pt x="366" y="164"/>
                    </a:cubicBezTo>
                    <a:cubicBezTo>
                      <a:pt x="372" y="170"/>
                      <a:pt x="379" y="176"/>
                      <a:pt x="385" y="182"/>
                    </a:cubicBezTo>
                    <a:close/>
                    <a:moveTo>
                      <a:pt x="318" y="226"/>
                    </a:moveTo>
                    <a:cubicBezTo>
                      <a:pt x="305" y="242"/>
                      <a:pt x="298" y="262"/>
                      <a:pt x="296" y="284"/>
                    </a:cubicBezTo>
                    <a:cubicBezTo>
                      <a:pt x="285" y="281"/>
                      <a:pt x="273" y="278"/>
                      <a:pt x="262" y="275"/>
                    </a:cubicBezTo>
                    <a:cubicBezTo>
                      <a:pt x="265" y="252"/>
                      <a:pt x="274" y="231"/>
                      <a:pt x="289" y="212"/>
                    </a:cubicBezTo>
                    <a:cubicBezTo>
                      <a:pt x="299" y="217"/>
                      <a:pt x="308" y="221"/>
                      <a:pt x="318" y="226"/>
                    </a:cubicBezTo>
                    <a:close/>
                    <a:moveTo>
                      <a:pt x="296" y="286"/>
                    </a:moveTo>
                    <a:cubicBezTo>
                      <a:pt x="294" y="300"/>
                      <a:pt x="295" y="314"/>
                      <a:pt x="298" y="330"/>
                    </a:cubicBezTo>
                    <a:cubicBezTo>
                      <a:pt x="300" y="340"/>
                      <a:pt x="304" y="349"/>
                      <a:pt x="308" y="359"/>
                    </a:cubicBezTo>
                    <a:cubicBezTo>
                      <a:pt x="298" y="359"/>
                      <a:pt x="287" y="359"/>
                      <a:pt x="276" y="359"/>
                    </a:cubicBezTo>
                    <a:cubicBezTo>
                      <a:pt x="271" y="347"/>
                      <a:pt x="267" y="336"/>
                      <a:pt x="264" y="325"/>
                    </a:cubicBezTo>
                    <a:cubicBezTo>
                      <a:pt x="261" y="309"/>
                      <a:pt x="260" y="293"/>
                      <a:pt x="262" y="277"/>
                    </a:cubicBezTo>
                    <a:cubicBezTo>
                      <a:pt x="273" y="280"/>
                      <a:pt x="284" y="283"/>
                      <a:pt x="296" y="286"/>
                    </a:cubicBezTo>
                    <a:close/>
                    <a:moveTo>
                      <a:pt x="275" y="361"/>
                    </a:moveTo>
                    <a:cubicBezTo>
                      <a:pt x="284" y="377"/>
                      <a:pt x="295" y="394"/>
                      <a:pt x="310" y="410"/>
                    </a:cubicBezTo>
                    <a:cubicBezTo>
                      <a:pt x="300" y="412"/>
                      <a:pt x="291" y="414"/>
                      <a:pt x="282" y="415"/>
                    </a:cubicBezTo>
                    <a:cubicBezTo>
                      <a:pt x="266" y="397"/>
                      <a:pt x="253" y="378"/>
                      <a:pt x="243" y="360"/>
                    </a:cubicBezTo>
                    <a:cubicBezTo>
                      <a:pt x="254" y="360"/>
                      <a:pt x="265" y="361"/>
                      <a:pt x="275" y="361"/>
                    </a:cubicBezTo>
                    <a:close/>
                    <a:moveTo>
                      <a:pt x="311" y="412"/>
                    </a:moveTo>
                    <a:cubicBezTo>
                      <a:pt x="323" y="426"/>
                      <a:pt x="337" y="440"/>
                      <a:pt x="353" y="453"/>
                    </a:cubicBezTo>
                    <a:cubicBezTo>
                      <a:pt x="345" y="456"/>
                      <a:pt x="338" y="460"/>
                      <a:pt x="330" y="463"/>
                    </a:cubicBezTo>
                    <a:cubicBezTo>
                      <a:pt x="313" y="448"/>
                      <a:pt x="297" y="433"/>
                      <a:pt x="284" y="417"/>
                    </a:cubicBezTo>
                    <a:cubicBezTo>
                      <a:pt x="293" y="416"/>
                      <a:pt x="302" y="414"/>
                      <a:pt x="311" y="412"/>
                    </a:cubicBezTo>
                    <a:close/>
                    <a:moveTo>
                      <a:pt x="354" y="455"/>
                    </a:moveTo>
                    <a:cubicBezTo>
                      <a:pt x="357" y="457"/>
                      <a:pt x="359" y="459"/>
                      <a:pt x="362" y="461"/>
                    </a:cubicBezTo>
                    <a:cubicBezTo>
                      <a:pt x="374" y="471"/>
                      <a:pt x="386" y="479"/>
                      <a:pt x="397" y="487"/>
                    </a:cubicBezTo>
                    <a:cubicBezTo>
                      <a:pt x="392" y="492"/>
                      <a:pt x="386" y="496"/>
                      <a:pt x="381" y="500"/>
                    </a:cubicBezTo>
                    <a:cubicBezTo>
                      <a:pt x="367" y="491"/>
                      <a:pt x="353" y="481"/>
                      <a:pt x="339" y="470"/>
                    </a:cubicBezTo>
                    <a:cubicBezTo>
                      <a:pt x="337" y="468"/>
                      <a:pt x="334" y="466"/>
                      <a:pt x="332" y="464"/>
                    </a:cubicBezTo>
                    <a:cubicBezTo>
                      <a:pt x="339" y="461"/>
                      <a:pt x="347" y="458"/>
                      <a:pt x="354" y="455"/>
                    </a:cubicBezTo>
                    <a:close/>
                    <a:moveTo>
                      <a:pt x="399" y="488"/>
                    </a:moveTo>
                    <a:cubicBezTo>
                      <a:pt x="414" y="498"/>
                      <a:pt x="429" y="507"/>
                      <a:pt x="443" y="513"/>
                    </a:cubicBezTo>
                    <a:cubicBezTo>
                      <a:pt x="439" y="518"/>
                      <a:pt x="435" y="523"/>
                      <a:pt x="431" y="528"/>
                    </a:cubicBezTo>
                    <a:cubicBezTo>
                      <a:pt x="416" y="521"/>
                      <a:pt x="399" y="512"/>
                      <a:pt x="382" y="502"/>
                    </a:cubicBezTo>
                    <a:cubicBezTo>
                      <a:pt x="388" y="497"/>
                      <a:pt x="394" y="493"/>
                      <a:pt x="399" y="488"/>
                    </a:cubicBezTo>
                    <a:close/>
                    <a:moveTo>
                      <a:pt x="445" y="514"/>
                    </a:moveTo>
                    <a:cubicBezTo>
                      <a:pt x="463" y="522"/>
                      <a:pt x="479" y="526"/>
                      <a:pt x="492" y="527"/>
                    </a:cubicBezTo>
                    <a:cubicBezTo>
                      <a:pt x="490" y="532"/>
                      <a:pt x="487" y="538"/>
                      <a:pt x="484" y="543"/>
                    </a:cubicBezTo>
                    <a:cubicBezTo>
                      <a:pt x="470" y="543"/>
                      <a:pt x="452" y="538"/>
                      <a:pt x="433" y="529"/>
                    </a:cubicBezTo>
                    <a:cubicBezTo>
                      <a:pt x="437" y="524"/>
                      <a:pt x="441" y="519"/>
                      <a:pt x="445" y="514"/>
                    </a:cubicBezTo>
                    <a:close/>
                    <a:moveTo>
                      <a:pt x="539" y="513"/>
                    </a:moveTo>
                    <a:cubicBezTo>
                      <a:pt x="552" y="505"/>
                      <a:pt x="564" y="495"/>
                      <a:pt x="577" y="482"/>
                    </a:cubicBezTo>
                    <a:cubicBezTo>
                      <a:pt x="577" y="486"/>
                      <a:pt x="578" y="489"/>
                      <a:pt x="578" y="492"/>
                    </a:cubicBezTo>
                    <a:cubicBezTo>
                      <a:pt x="565" y="506"/>
                      <a:pt x="551" y="518"/>
                      <a:pt x="537" y="526"/>
                    </a:cubicBezTo>
                    <a:cubicBezTo>
                      <a:pt x="538" y="522"/>
                      <a:pt x="539" y="517"/>
                      <a:pt x="539" y="513"/>
                    </a:cubicBezTo>
                    <a:close/>
                    <a:moveTo>
                      <a:pt x="579" y="481"/>
                    </a:moveTo>
                    <a:cubicBezTo>
                      <a:pt x="585" y="474"/>
                      <a:pt x="591" y="467"/>
                      <a:pt x="597" y="459"/>
                    </a:cubicBezTo>
                    <a:cubicBezTo>
                      <a:pt x="601" y="455"/>
                      <a:pt x="604" y="450"/>
                      <a:pt x="607" y="446"/>
                    </a:cubicBezTo>
                    <a:cubicBezTo>
                      <a:pt x="608" y="448"/>
                      <a:pt x="610" y="450"/>
                      <a:pt x="611" y="452"/>
                    </a:cubicBezTo>
                    <a:cubicBezTo>
                      <a:pt x="607" y="458"/>
                      <a:pt x="603" y="464"/>
                      <a:pt x="598" y="470"/>
                    </a:cubicBezTo>
                    <a:cubicBezTo>
                      <a:pt x="592" y="477"/>
                      <a:pt x="586" y="484"/>
                      <a:pt x="580" y="491"/>
                    </a:cubicBezTo>
                    <a:cubicBezTo>
                      <a:pt x="580" y="487"/>
                      <a:pt x="579" y="484"/>
                      <a:pt x="579" y="481"/>
                    </a:cubicBezTo>
                    <a:close/>
                    <a:moveTo>
                      <a:pt x="608" y="444"/>
                    </a:moveTo>
                    <a:cubicBezTo>
                      <a:pt x="616" y="432"/>
                      <a:pt x="623" y="420"/>
                      <a:pt x="629" y="408"/>
                    </a:cubicBezTo>
                    <a:cubicBezTo>
                      <a:pt x="631" y="410"/>
                      <a:pt x="633" y="411"/>
                      <a:pt x="635" y="412"/>
                    </a:cubicBezTo>
                    <a:cubicBezTo>
                      <a:pt x="628" y="425"/>
                      <a:pt x="621" y="438"/>
                      <a:pt x="612" y="451"/>
                    </a:cubicBezTo>
                    <a:cubicBezTo>
                      <a:pt x="611" y="448"/>
                      <a:pt x="610" y="446"/>
                      <a:pt x="608" y="444"/>
                    </a:cubicBezTo>
                    <a:close/>
                    <a:moveTo>
                      <a:pt x="630" y="407"/>
                    </a:moveTo>
                    <a:cubicBezTo>
                      <a:pt x="639" y="389"/>
                      <a:pt x="645" y="371"/>
                      <a:pt x="648" y="353"/>
                    </a:cubicBezTo>
                    <a:cubicBezTo>
                      <a:pt x="651" y="353"/>
                      <a:pt x="653" y="353"/>
                      <a:pt x="655" y="353"/>
                    </a:cubicBezTo>
                    <a:cubicBezTo>
                      <a:pt x="651" y="372"/>
                      <a:pt x="644" y="391"/>
                      <a:pt x="635" y="410"/>
                    </a:cubicBezTo>
                    <a:cubicBezTo>
                      <a:pt x="634" y="409"/>
                      <a:pt x="632" y="408"/>
                      <a:pt x="630" y="407"/>
                    </a:cubicBezTo>
                    <a:close/>
                    <a:moveTo>
                      <a:pt x="652" y="298"/>
                    </a:moveTo>
                    <a:cubicBezTo>
                      <a:pt x="651" y="274"/>
                      <a:pt x="647" y="246"/>
                      <a:pt x="639" y="221"/>
                    </a:cubicBezTo>
                    <a:cubicBezTo>
                      <a:pt x="641" y="218"/>
                      <a:pt x="643" y="214"/>
                      <a:pt x="645" y="211"/>
                    </a:cubicBezTo>
                    <a:cubicBezTo>
                      <a:pt x="654" y="238"/>
                      <a:pt x="658" y="268"/>
                      <a:pt x="659" y="293"/>
                    </a:cubicBezTo>
                    <a:cubicBezTo>
                      <a:pt x="656" y="295"/>
                      <a:pt x="654" y="297"/>
                      <a:pt x="652" y="298"/>
                    </a:cubicBezTo>
                    <a:close/>
                    <a:moveTo>
                      <a:pt x="638" y="218"/>
                    </a:moveTo>
                    <a:cubicBezTo>
                      <a:pt x="631" y="200"/>
                      <a:pt x="621" y="183"/>
                      <a:pt x="606" y="172"/>
                    </a:cubicBezTo>
                    <a:cubicBezTo>
                      <a:pt x="608" y="167"/>
                      <a:pt x="609" y="163"/>
                      <a:pt x="610" y="158"/>
                    </a:cubicBezTo>
                    <a:cubicBezTo>
                      <a:pt x="626" y="171"/>
                      <a:pt x="637" y="189"/>
                      <a:pt x="644" y="209"/>
                    </a:cubicBezTo>
                    <a:cubicBezTo>
                      <a:pt x="642" y="212"/>
                      <a:pt x="640" y="215"/>
                      <a:pt x="638" y="218"/>
                    </a:cubicBezTo>
                    <a:close/>
                    <a:moveTo>
                      <a:pt x="605" y="171"/>
                    </a:moveTo>
                    <a:cubicBezTo>
                      <a:pt x="595" y="164"/>
                      <a:pt x="584" y="159"/>
                      <a:pt x="570" y="158"/>
                    </a:cubicBezTo>
                    <a:cubicBezTo>
                      <a:pt x="564" y="158"/>
                      <a:pt x="559" y="158"/>
                      <a:pt x="554" y="158"/>
                    </a:cubicBezTo>
                    <a:cubicBezTo>
                      <a:pt x="554" y="153"/>
                      <a:pt x="554" y="148"/>
                      <a:pt x="554" y="143"/>
                    </a:cubicBezTo>
                    <a:cubicBezTo>
                      <a:pt x="559" y="142"/>
                      <a:pt x="564" y="142"/>
                      <a:pt x="570" y="143"/>
                    </a:cubicBezTo>
                    <a:cubicBezTo>
                      <a:pt x="585" y="144"/>
                      <a:pt x="598" y="149"/>
                      <a:pt x="609" y="157"/>
                    </a:cubicBezTo>
                    <a:cubicBezTo>
                      <a:pt x="607" y="162"/>
                      <a:pt x="606" y="166"/>
                      <a:pt x="605" y="171"/>
                    </a:cubicBezTo>
                    <a:close/>
                    <a:moveTo>
                      <a:pt x="553" y="159"/>
                    </a:moveTo>
                    <a:cubicBezTo>
                      <a:pt x="544" y="160"/>
                      <a:pt x="538" y="162"/>
                      <a:pt x="532" y="164"/>
                    </a:cubicBezTo>
                    <a:cubicBezTo>
                      <a:pt x="526" y="166"/>
                      <a:pt x="522" y="167"/>
                      <a:pt x="517" y="167"/>
                    </a:cubicBezTo>
                    <a:cubicBezTo>
                      <a:pt x="515" y="167"/>
                      <a:pt x="514" y="167"/>
                      <a:pt x="512" y="167"/>
                    </a:cubicBezTo>
                    <a:cubicBezTo>
                      <a:pt x="510" y="162"/>
                      <a:pt x="508" y="156"/>
                      <a:pt x="506" y="151"/>
                    </a:cubicBezTo>
                    <a:cubicBezTo>
                      <a:pt x="507" y="151"/>
                      <a:pt x="508" y="152"/>
                      <a:pt x="510" y="152"/>
                    </a:cubicBezTo>
                    <a:cubicBezTo>
                      <a:pt x="516" y="152"/>
                      <a:pt x="521" y="150"/>
                      <a:pt x="528" y="148"/>
                    </a:cubicBezTo>
                    <a:cubicBezTo>
                      <a:pt x="535" y="146"/>
                      <a:pt x="542" y="144"/>
                      <a:pt x="552" y="143"/>
                    </a:cubicBezTo>
                    <a:cubicBezTo>
                      <a:pt x="552" y="148"/>
                      <a:pt x="552" y="153"/>
                      <a:pt x="553" y="159"/>
                    </a:cubicBezTo>
                    <a:close/>
                    <a:moveTo>
                      <a:pt x="510" y="167"/>
                    </a:moveTo>
                    <a:cubicBezTo>
                      <a:pt x="498" y="166"/>
                      <a:pt x="486" y="164"/>
                      <a:pt x="473" y="163"/>
                    </a:cubicBezTo>
                    <a:cubicBezTo>
                      <a:pt x="464" y="162"/>
                      <a:pt x="455" y="161"/>
                      <a:pt x="445" y="160"/>
                    </a:cubicBezTo>
                    <a:cubicBezTo>
                      <a:pt x="443" y="157"/>
                      <a:pt x="441" y="154"/>
                      <a:pt x="439" y="152"/>
                    </a:cubicBezTo>
                    <a:cubicBezTo>
                      <a:pt x="437" y="149"/>
                      <a:pt x="436" y="147"/>
                      <a:pt x="434" y="144"/>
                    </a:cubicBezTo>
                    <a:cubicBezTo>
                      <a:pt x="445" y="145"/>
                      <a:pt x="456" y="146"/>
                      <a:pt x="467" y="148"/>
                    </a:cubicBezTo>
                    <a:cubicBezTo>
                      <a:pt x="480" y="149"/>
                      <a:pt x="492" y="150"/>
                      <a:pt x="504" y="151"/>
                    </a:cubicBezTo>
                    <a:cubicBezTo>
                      <a:pt x="506" y="156"/>
                      <a:pt x="508" y="161"/>
                      <a:pt x="510" y="167"/>
                    </a:cubicBezTo>
                    <a:close/>
                    <a:moveTo>
                      <a:pt x="443" y="160"/>
                    </a:moveTo>
                    <a:cubicBezTo>
                      <a:pt x="430" y="159"/>
                      <a:pt x="417" y="158"/>
                      <a:pt x="405" y="158"/>
                    </a:cubicBezTo>
                    <a:cubicBezTo>
                      <a:pt x="392" y="157"/>
                      <a:pt x="379" y="159"/>
                      <a:pt x="366" y="162"/>
                    </a:cubicBezTo>
                    <a:cubicBezTo>
                      <a:pt x="360" y="156"/>
                      <a:pt x="354" y="151"/>
                      <a:pt x="347" y="145"/>
                    </a:cubicBezTo>
                    <a:cubicBezTo>
                      <a:pt x="359" y="143"/>
                      <a:pt x="372" y="142"/>
                      <a:pt x="385" y="142"/>
                    </a:cubicBezTo>
                    <a:cubicBezTo>
                      <a:pt x="385" y="142"/>
                      <a:pt x="385" y="142"/>
                      <a:pt x="385" y="142"/>
                    </a:cubicBezTo>
                    <a:cubicBezTo>
                      <a:pt x="401" y="142"/>
                      <a:pt x="416" y="143"/>
                      <a:pt x="432" y="144"/>
                    </a:cubicBezTo>
                    <a:cubicBezTo>
                      <a:pt x="435" y="149"/>
                      <a:pt x="439" y="155"/>
                      <a:pt x="443" y="160"/>
                    </a:cubicBezTo>
                    <a:close/>
                    <a:moveTo>
                      <a:pt x="364" y="162"/>
                    </a:moveTo>
                    <a:cubicBezTo>
                      <a:pt x="334" y="170"/>
                      <a:pt x="308" y="186"/>
                      <a:pt x="289" y="209"/>
                    </a:cubicBezTo>
                    <a:cubicBezTo>
                      <a:pt x="289" y="209"/>
                      <a:pt x="289" y="210"/>
                      <a:pt x="288" y="210"/>
                    </a:cubicBezTo>
                    <a:cubicBezTo>
                      <a:pt x="284" y="208"/>
                      <a:pt x="279" y="206"/>
                      <a:pt x="274" y="203"/>
                    </a:cubicBezTo>
                    <a:cubicBezTo>
                      <a:pt x="269" y="201"/>
                      <a:pt x="264" y="199"/>
                      <a:pt x="259" y="196"/>
                    </a:cubicBezTo>
                    <a:cubicBezTo>
                      <a:pt x="281" y="171"/>
                      <a:pt x="311" y="153"/>
                      <a:pt x="345" y="146"/>
                    </a:cubicBezTo>
                    <a:cubicBezTo>
                      <a:pt x="351" y="151"/>
                      <a:pt x="358" y="157"/>
                      <a:pt x="364" y="162"/>
                    </a:cubicBezTo>
                    <a:close/>
                    <a:moveTo>
                      <a:pt x="273" y="205"/>
                    </a:moveTo>
                    <a:cubicBezTo>
                      <a:pt x="278" y="207"/>
                      <a:pt x="282" y="209"/>
                      <a:pt x="287" y="212"/>
                    </a:cubicBezTo>
                    <a:cubicBezTo>
                      <a:pt x="272" y="230"/>
                      <a:pt x="263" y="252"/>
                      <a:pt x="260" y="275"/>
                    </a:cubicBezTo>
                    <a:cubicBezTo>
                      <a:pt x="249" y="272"/>
                      <a:pt x="238" y="270"/>
                      <a:pt x="227" y="267"/>
                    </a:cubicBezTo>
                    <a:cubicBezTo>
                      <a:pt x="231" y="241"/>
                      <a:pt x="241" y="218"/>
                      <a:pt x="258" y="198"/>
                    </a:cubicBezTo>
                    <a:cubicBezTo>
                      <a:pt x="263" y="200"/>
                      <a:pt x="268" y="203"/>
                      <a:pt x="273" y="205"/>
                    </a:cubicBezTo>
                    <a:close/>
                    <a:moveTo>
                      <a:pt x="241" y="360"/>
                    </a:moveTo>
                    <a:cubicBezTo>
                      <a:pt x="250" y="378"/>
                      <a:pt x="263" y="397"/>
                      <a:pt x="280" y="416"/>
                    </a:cubicBezTo>
                    <a:cubicBezTo>
                      <a:pt x="271" y="417"/>
                      <a:pt x="262" y="419"/>
                      <a:pt x="253" y="420"/>
                    </a:cubicBezTo>
                    <a:cubicBezTo>
                      <a:pt x="235" y="400"/>
                      <a:pt x="220" y="379"/>
                      <a:pt x="210" y="359"/>
                    </a:cubicBezTo>
                    <a:cubicBezTo>
                      <a:pt x="220" y="360"/>
                      <a:pt x="231" y="360"/>
                      <a:pt x="241" y="360"/>
                    </a:cubicBezTo>
                    <a:close/>
                    <a:moveTo>
                      <a:pt x="281" y="418"/>
                    </a:moveTo>
                    <a:cubicBezTo>
                      <a:pt x="295" y="433"/>
                      <a:pt x="311" y="449"/>
                      <a:pt x="328" y="464"/>
                    </a:cubicBezTo>
                    <a:cubicBezTo>
                      <a:pt x="321" y="467"/>
                      <a:pt x="314" y="470"/>
                      <a:pt x="307" y="473"/>
                    </a:cubicBezTo>
                    <a:cubicBezTo>
                      <a:pt x="287" y="456"/>
                      <a:pt x="270" y="439"/>
                      <a:pt x="255" y="422"/>
                    </a:cubicBezTo>
                    <a:cubicBezTo>
                      <a:pt x="263" y="421"/>
                      <a:pt x="272" y="419"/>
                      <a:pt x="281" y="418"/>
                    </a:cubicBezTo>
                    <a:close/>
                    <a:moveTo>
                      <a:pt x="330" y="465"/>
                    </a:moveTo>
                    <a:cubicBezTo>
                      <a:pt x="333" y="467"/>
                      <a:pt x="335" y="469"/>
                      <a:pt x="338" y="472"/>
                    </a:cubicBezTo>
                    <a:cubicBezTo>
                      <a:pt x="351" y="483"/>
                      <a:pt x="365" y="493"/>
                      <a:pt x="379" y="502"/>
                    </a:cubicBezTo>
                    <a:cubicBezTo>
                      <a:pt x="373" y="506"/>
                      <a:pt x="368" y="510"/>
                      <a:pt x="362" y="514"/>
                    </a:cubicBezTo>
                    <a:cubicBezTo>
                      <a:pt x="346" y="504"/>
                      <a:pt x="330" y="492"/>
                      <a:pt x="314" y="479"/>
                    </a:cubicBezTo>
                    <a:cubicBezTo>
                      <a:pt x="312" y="478"/>
                      <a:pt x="310" y="476"/>
                      <a:pt x="308" y="474"/>
                    </a:cubicBezTo>
                    <a:cubicBezTo>
                      <a:pt x="316" y="471"/>
                      <a:pt x="323" y="468"/>
                      <a:pt x="330" y="465"/>
                    </a:cubicBezTo>
                    <a:close/>
                    <a:moveTo>
                      <a:pt x="381" y="503"/>
                    </a:moveTo>
                    <a:cubicBezTo>
                      <a:pt x="398" y="514"/>
                      <a:pt x="414" y="523"/>
                      <a:pt x="430" y="530"/>
                    </a:cubicBezTo>
                    <a:cubicBezTo>
                      <a:pt x="426" y="535"/>
                      <a:pt x="421" y="540"/>
                      <a:pt x="417" y="545"/>
                    </a:cubicBezTo>
                    <a:cubicBezTo>
                      <a:pt x="401" y="538"/>
                      <a:pt x="382" y="528"/>
                      <a:pt x="364" y="516"/>
                    </a:cubicBezTo>
                    <a:cubicBezTo>
                      <a:pt x="369" y="511"/>
                      <a:pt x="375" y="507"/>
                      <a:pt x="381" y="503"/>
                    </a:cubicBezTo>
                    <a:close/>
                    <a:moveTo>
                      <a:pt x="431" y="531"/>
                    </a:moveTo>
                    <a:cubicBezTo>
                      <a:pt x="451" y="540"/>
                      <a:pt x="469" y="545"/>
                      <a:pt x="483" y="545"/>
                    </a:cubicBezTo>
                    <a:cubicBezTo>
                      <a:pt x="480" y="550"/>
                      <a:pt x="478" y="556"/>
                      <a:pt x="475" y="561"/>
                    </a:cubicBezTo>
                    <a:cubicBezTo>
                      <a:pt x="460" y="560"/>
                      <a:pt x="441" y="555"/>
                      <a:pt x="419" y="546"/>
                    </a:cubicBezTo>
                    <a:cubicBezTo>
                      <a:pt x="423" y="541"/>
                      <a:pt x="427" y="536"/>
                      <a:pt x="431" y="531"/>
                    </a:cubicBezTo>
                    <a:close/>
                    <a:moveTo>
                      <a:pt x="485" y="545"/>
                    </a:moveTo>
                    <a:cubicBezTo>
                      <a:pt x="486" y="545"/>
                      <a:pt x="486" y="545"/>
                      <a:pt x="486" y="545"/>
                    </a:cubicBezTo>
                    <a:cubicBezTo>
                      <a:pt x="487" y="545"/>
                      <a:pt x="487" y="545"/>
                      <a:pt x="488" y="545"/>
                    </a:cubicBezTo>
                    <a:cubicBezTo>
                      <a:pt x="502" y="545"/>
                      <a:pt x="518" y="540"/>
                      <a:pt x="535" y="530"/>
                    </a:cubicBezTo>
                    <a:cubicBezTo>
                      <a:pt x="534" y="534"/>
                      <a:pt x="533" y="539"/>
                      <a:pt x="533" y="543"/>
                    </a:cubicBezTo>
                    <a:cubicBezTo>
                      <a:pt x="514" y="554"/>
                      <a:pt x="495" y="560"/>
                      <a:pt x="478" y="561"/>
                    </a:cubicBezTo>
                    <a:cubicBezTo>
                      <a:pt x="478" y="561"/>
                      <a:pt x="477" y="561"/>
                      <a:pt x="477" y="561"/>
                    </a:cubicBezTo>
                    <a:cubicBezTo>
                      <a:pt x="480" y="556"/>
                      <a:pt x="483" y="550"/>
                      <a:pt x="485" y="545"/>
                    </a:cubicBezTo>
                    <a:close/>
                    <a:moveTo>
                      <a:pt x="537" y="529"/>
                    </a:moveTo>
                    <a:cubicBezTo>
                      <a:pt x="551" y="520"/>
                      <a:pt x="565" y="509"/>
                      <a:pt x="579" y="495"/>
                    </a:cubicBezTo>
                    <a:cubicBezTo>
                      <a:pt x="579" y="498"/>
                      <a:pt x="580" y="501"/>
                      <a:pt x="580" y="505"/>
                    </a:cubicBezTo>
                    <a:cubicBezTo>
                      <a:pt x="565" y="520"/>
                      <a:pt x="550" y="532"/>
                      <a:pt x="535" y="541"/>
                    </a:cubicBezTo>
                    <a:cubicBezTo>
                      <a:pt x="536" y="537"/>
                      <a:pt x="536" y="533"/>
                      <a:pt x="537" y="529"/>
                    </a:cubicBezTo>
                    <a:close/>
                    <a:moveTo>
                      <a:pt x="580" y="493"/>
                    </a:moveTo>
                    <a:cubicBezTo>
                      <a:pt x="587" y="486"/>
                      <a:pt x="593" y="479"/>
                      <a:pt x="600" y="471"/>
                    </a:cubicBezTo>
                    <a:cubicBezTo>
                      <a:pt x="604" y="466"/>
                      <a:pt x="608" y="460"/>
                      <a:pt x="612" y="454"/>
                    </a:cubicBezTo>
                    <a:cubicBezTo>
                      <a:pt x="613" y="456"/>
                      <a:pt x="615" y="459"/>
                      <a:pt x="616" y="461"/>
                    </a:cubicBezTo>
                    <a:cubicBezTo>
                      <a:pt x="611" y="468"/>
                      <a:pt x="606" y="474"/>
                      <a:pt x="601" y="481"/>
                    </a:cubicBezTo>
                    <a:cubicBezTo>
                      <a:pt x="594" y="489"/>
                      <a:pt x="588" y="496"/>
                      <a:pt x="582" y="503"/>
                    </a:cubicBezTo>
                    <a:cubicBezTo>
                      <a:pt x="581" y="500"/>
                      <a:pt x="581" y="496"/>
                      <a:pt x="580" y="493"/>
                    </a:cubicBezTo>
                    <a:close/>
                    <a:moveTo>
                      <a:pt x="613" y="452"/>
                    </a:moveTo>
                    <a:cubicBezTo>
                      <a:pt x="622" y="440"/>
                      <a:pt x="630" y="426"/>
                      <a:pt x="636" y="413"/>
                    </a:cubicBezTo>
                    <a:cubicBezTo>
                      <a:pt x="638" y="414"/>
                      <a:pt x="639" y="415"/>
                      <a:pt x="641" y="416"/>
                    </a:cubicBezTo>
                    <a:cubicBezTo>
                      <a:pt x="634" y="431"/>
                      <a:pt x="626" y="445"/>
                      <a:pt x="617" y="459"/>
                    </a:cubicBezTo>
                    <a:cubicBezTo>
                      <a:pt x="616" y="457"/>
                      <a:pt x="615" y="455"/>
                      <a:pt x="613" y="452"/>
                    </a:cubicBezTo>
                    <a:close/>
                    <a:moveTo>
                      <a:pt x="637" y="411"/>
                    </a:moveTo>
                    <a:cubicBezTo>
                      <a:pt x="646" y="392"/>
                      <a:pt x="653" y="372"/>
                      <a:pt x="657" y="353"/>
                    </a:cubicBezTo>
                    <a:cubicBezTo>
                      <a:pt x="659" y="353"/>
                      <a:pt x="661" y="353"/>
                      <a:pt x="663" y="353"/>
                    </a:cubicBezTo>
                    <a:cubicBezTo>
                      <a:pt x="659" y="373"/>
                      <a:pt x="652" y="394"/>
                      <a:pt x="642" y="415"/>
                    </a:cubicBezTo>
                    <a:cubicBezTo>
                      <a:pt x="640" y="413"/>
                      <a:pt x="639" y="412"/>
                      <a:pt x="637" y="411"/>
                    </a:cubicBezTo>
                    <a:close/>
                    <a:moveTo>
                      <a:pt x="660" y="292"/>
                    </a:moveTo>
                    <a:cubicBezTo>
                      <a:pt x="660" y="266"/>
                      <a:pt x="656" y="236"/>
                      <a:pt x="647" y="209"/>
                    </a:cubicBezTo>
                    <a:cubicBezTo>
                      <a:pt x="649" y="206"/>
                      <a:pt x="651" y="203"/>
                      <a:pt x="653" y="199"/>
                    </a:cubicBezTo>
                    <a:cubicBezTo>
                      <a:pt x="663" y="227"/>
                      <a:pt x="666" y="258"/>
                      <a:pt x="667" y="287"/>
                    </a:cubicBezTo>
                    <a:cubicBezTo>
                      <a:pt x="665" y="289"/>
                      <a:pt x="663" y="290"/>
                      <a:pt x="660" y="292"/>
                    </a:cubicBezTo>
                    <a:close/>
                    <a:moveTo>
                      <a:pt x="646" y="207"/>
                    </a:moveTo>
                    <a:cubicBezTo>
                      <a:pt x="638" y="187"/>
                      <a:pt x="627" y="168"/>
                      <a:pt x="611" y="156"/>
                    </a:cubicBezTo>
                    <a:cubicBezTo>
                      <a:pt x="613" y="152"/>
                      <a:pt x="614" y="147"/>
                      <a:pt x="615" y="143"/>
                    </a:cubicBezTo>
                    <a:cubicBezTo>
                      <a:pt x="633" y="156"/>
                      <a:pt x="645" y="175"/>
                      <a:pt x="653" y="197"/>
                    </a:cubicBezTo>
                    <a:cubicBezTo>
                      <a:pt x="650" y="200"/>
                      <a:pt x="648" y="204"/>
                      <a:pt x="646" y="207"/>
                    </a:cubicBezTo>
                    <a:close/>
                    <a:moveTo>
                      <a:pt x="609" y="155"/>
                    </a:moveTo>
                    <a:cubicBezTo>
                      <a:pt x="599" y="147"/>
                      <a:pt x="586" y="142"/>
                      <a:pt x="570" y="141"/>
                    </a:cubicBezTo>
                    <a:cubicBezTo>
                      <a:pt x="564" y="140"/>
                      <a:pt x="559" y="140"/>
                      <a:pt x="554" y="141"/>
                    </a:cubicBezTo>
                    <a:cubicBezTo>
                      <a:pt x="553" y="136"/>
                      <a:pt x="553" y="131"/>
                      <a:pt x="553" y="126"/>
                    </a:cubicBezTo>
                    <a:cubicBezTo>
                      <a:pt x="558" y="126"/>
                      <a:pt x="563" y="126"/>
                      <a:pt x="570" y="126"/>
                    </a:cubicBezTo>
                    <a:cubicBezTo>
                      <a:pt x="587" y="128"/>
                      <a:pt x="602" y="133"/>
                      <a:pt x="614" y="141"/>
                    </a:cubicBezTo>
                    <a:cubicBezTo>
                      <a:pt x="612" y="146"/>
                      <a:pt x="611" y="150"/>
                      <a:pt x="609" y="155"/>
                    </a:cubicBezTo>
                    <a:close/>
                    <a:moveTo>
                      <a:pt x="552" y="141"/>
                    </a:moveTo>
                    <a:cubicBezTo>
                      <a:pt x="542" y="142"/>
                      <a:pt x="534" y="144"/>
                      <a:pt x="527" y="146"/>
                    </a:cubicBezTo>
                    <a:cubicBezTo>
                      <a:pt x="521" y="148"/>
                      <a:pt x="515" y="150"/>
                      <a:pt x="510" y="150"/>
                    </a:cubicBezTo>
                    <a:cubicBezTo>
                      <a:pt x="508" y="150"/>
                      <a:pt x="507" y="149"/>
                      <a:pt x="506" y="149"/>
                    </a:cubicBezTo>
                    <a:cubicBezTo>
                      <a:pt x="504" y="145"/>
                      <a:pt x="502" y="140"/>
                      <a:pt x="499" y="135"/>
                    </a:cubicBezTo>
                    <a:cubicBezTo>
                      <a:pt x="500" y="135"/>
                      <a:pt x="501" y="135"/>
                      <a:pt x="502" y="135"/>
                    </a:cubicBezTo>
                    <a:cubicBezTo>
                      <a:pt x="509" y="136"/>
                      <a:pt x="515" y="134"/>
                      <a:pt x="522" y="132"/>
                    </a:cubicBezTo>
                    <a:cubicBezTo>
                      <a:pt x="530" y="130"/>
                      <a:pt x="539" y="127"/>
                      <a:pt x="551" y="126"/>
                    </a:cubicBezTo>
                    <a:cubicBezTo>
                      <a:pt x="551" y="131"/>
                      <a:pt x="552" y="136"/>
                      <a:pt x="552" y="141"/>
                    </a:cubicBezTo>
                    <a:close/>
                    <a:moveTo>
                      <a:pt x="503" y="149"/>
                    </a:moveTo>
                    <a:cubicBezTo>
                      <a:pt x="492" y="148"/>
                      <a:pt x="480" y="147"/>
                      <a:pt x="467" y="146"/>
                    </a:cubicBezTo>
                    <a:cubicBezTo>
                      <a:pt x="456" y="144"/>
                      <a:pt x="444" y="143"/>
                      <a:pt x="432" y="142"/>
                    </a:cubicBezTo>
                    <a:cubicBezTo>
                      <a:pt x="429" y="137"/>
                      <a:pt x="425" y="132"/>
                      <a:pt x="422" y="128"/>
                    </a:cubicBezTo>
                    <a:cubicBezTo>
                      <a:pt x="432" y="129"/>
                      <a:pt x="443" y="130"/>
                      <a:pt x="453" y="131"/>
                    </a:cubicBezTo>
                    <a:cubicBezTo>
                      <a:pt x="469" y="132"/>
                      <a:pt x="483" y="134"/>
                      <a:pt x="497" y="135"/>
                    </a:cubicBezTo>
                    <a:cubicBezTo>
                      <a:pt x="499" y="140"/>
                      <a:pt x="501" y="144"/>
                      <a:pt x="503" y="149"/>
                    </a:cubicBezTo>
                    <a:close/>
                    <a:moveTo>
                      <a:pt x="430" y="142"/>
                    </a:moveTo>
                    <a:cubicBezTo>
                      <a:pt x="415" y="141"/>
                      <a:pt x="400" y="140"/>
                      <a:pt x="385" y="140"/>
                    </a:cubicBezTo>
                    <a:cubicBezTo>
                      <a:pt x="385" y="140"/>
                      <a:pt x="385" y="140"/>
                      <a:pt x="385" y="140"/>
                    </a:cubicBezTo>
                    <a:cubicBezTo>
                      <a:pt x="371" y="140"/>
                      <a:pt x="358" y="141"/>
                      <a:pt x="346" y="144"/>
                    </a:cubicBezTo>
                    <a:cubicBezTo>
                      <a:pt x="339" y="138"/>
                      <a:pt x="333" y="133"/>
                      <a:pt x="327" y="128"/>
                    </a:cubicBezTo>
                    <a:cubicBezTo>
                      <a:pt x="338" y="126"/>
                      <a:pt x="350" y="124"/>
                      <a:pt x="362" y="124"/>
                    </a:cubicBezTo>
                    <a:cubicBezTo>
                      <a:pt x="364" y="124"/>
                      <a:pt x="365" y="124"/>
                      <a:pt x="366" y="124"/>
                    </a:cubicBezTo>
                    <a:cubicBezTo>
                      <a:pt x="383" y="125"/>
                      <a:pt x="401" y="126"/>
                      <a:pt x="419" y="128"/>
                    </a:cubicBezTo>
                    <a:cubicBezTo>
                      <a:pt x="423" y="132"/>
                      <a:pt x="426" y="137"/>
                      <a:pt x="430" y="142"/>
                    </a:cubicBezTo>
                    <a:close/>
                    <a:moveTo>
                      <a:pt x="343" y="144"/>
                    </a:moveTo>
                    <a:cubicBezTo>
                      <a:pt x="309" y="152"/>
                      <a:pt x="279" y="170"/>
                      <a:pt x="257" y="196"/>
                    </a:cubicBezTo>
                    <a:cubicBezTo>
                      <a:pt x="248" y="191"/>
                      <a:pt x="238" y="187"/>
                      <a:pt x="229" y="183"/>
                    </a:cubicBezTo>
                    <a:cubicBezTo>
                      <a:pt x="253" y="155"/>
                      <a:pt x="287" y="136"/>
                      <a:pt x="324" y="128"/>
                    </a:cubicBezTo>
                    <a:cubicBezTo>
                      <a:pt x="331" y="133"/>
                      <a:pt x="337" y="139"/>
                      <a:pt x="343" y="144"/>
                    </a:cubicBezTo>
                    <a:close/>
                    <a:moveTo>
                      <a:pt x="227" y="182"/>
                    </a:moveTo>
                    <a:cubicBezTo>
                      <a:pt x="218" y="177"/>
                      <a:pt x="209" y="173"/>
                      <a:pt x="200" y="169"/>
                    </a:cubicBezTo>
                    <a:cubicBezTo>
                      <a:pt x="226" y="139"/>
                      <a:pt x="262" y="119"/>
                      <a:pt x="304" y="112"/>
                    </a:cubicBezTo>
                    <a:cubicBezTo>
                      <a:pt x="310" y="116"/>
                      <a:pt x="316" y="121"/>
                      <a:pt x="322" y="127"/>
                    </a:cubicBezTo>
                    <a:cubicBezTo>
                      <a:pt x="285" y="135"/>
                      <a:pt x="251" y="154"/>
                      <a:pt x="227" y="182"/>
                    </a:cubicBezTo>
                    <a:close/>
                    <a:moveTo>
                      <a:pt x="226" y="183"/>
                    </a:moveTo>
                    <a:cubicBezTo>
                      <a:pt x="207" y="205"/>
                      <a:pt x="196" y="231"/>
                      <a:pt x="192" y="258"/>
                    </a:cubicBezTo>
                    <a:cubicBezTo>
                      <a:pt x="182" y="256"/>
                      <a:pt x="172" y="254"/>
                      <a:pt x="161" y="251"/>
                    </a:cubicBezTo>
                    <a:cubicBezTo>
                      <a:pt x="166" y="221"/>
                      <a:pt x="178" y="193"/>
                      <a:pt x="198" y="170"/>
                    </a:cubicBezTo>
                    <a:cubicBezTo>
                      <a:pt x="207" y="175"/>
                      <a:pt x="216" y="179"/>
                      <a:pt x="226" y="183"/>
                    </a:cubicBezTo>
                    <a:close/>
                    <a:moveTo>
                      <a:pt x="208" y="359"/>
                    </a:moveTo>
                    <a:cubicBezTo>
                      <a:pt x="218" y="379"/>
                      <a:pt x="233" y="400"/>
                      <a:pt x="251" y="421"/>
                    </a:cubicBezTo>
                    <a:cubicBezTo>
                      <a:pt x="241" y="422"/>
                      <a:pt x="232" y="424"/>
                      <a:pt x="223" y="425"/>
                    </a:cubicBezTo>
                    <a:cubicBezTo>
                      <a:pt x="203" y="403"/>
                      <a:pt x="187" y="380"/>
                      <a:pt x="177" y="358"/>
                    </a:cubicBezTo>
                    <a:cubicBezTo>
                      <a:pt x="187" y="358"/>
                      <a:pt x="197" y="359"/>
                      <a:pt x="208" y="359"/>
                    </a:cubicBezTo>
                    <a:close/>
                    <a:moveTo>
                      <a:pt x="252" y="423"/>
                    </a:moveTo>
                    <a:cubicBezTo>
                      <a:pt x="267" y="440"/>
                      <a:pt x="285" y="457"/>
                      <a:pt x="305" y="474"/>
                    </a:cubicBezTo>
                    <a:cubicBezTo>
                      <a:pt x="297" y="477"/>
                      <a:pt x="290" y="480"/>
                      <a:pt x="282" y="483"/>
                    </a:cubicBezTo>
                    <a:cubicBezTo>
                      <a:pt x="260" y="465"/>
                      <a:pt x="241" y="446"/>
                      <a:pt x="224" y="427"/>
                    </a:cubicBezTo>
                    <a:cubicBezTo>
                      <a:pt x="234" y="426"/>
                      <a:pt x="243" y="424"/>
                      <a:pt x="252" y="423"/>
                    </a:cubicBezTo>
                    <a:close/>
                    <a:moveTo>
                      <a:pt x="306" y="475"/>
                    </a:moveTo>
                    <a:cubicBezTo>
                      <a:pt x="309" y="477"/>
                      <a:pt x="311" y="479"/>
                      <a:pt x="313" y="481"/>
                    </a:cubicBezTo>
                    <a:cubicBezTo>
                      <a:pt x="329" y="494"/>
                      <a:pt x="345" y="505"/>
                      <a:pt x="360" y="516"/>
                    </a:cubicBezTo>
                    <a:cubicBezTo>
                      <a:pt x="355" y="520"/>
                      <a:pt x="349" y="524"/>
                      <a:pt x="343" y="528"/>
                    </a:cubicBezTo>
                    <a:cubicBezTo>
                      <a:pt x="326" y="517"/>
                      <a:pt x="308" y="504"/>
                      <a:pt x="290" y="490"/>
                    </a:cubicBezTo>
                    <a:cubicBezTo>
                      <a:pt x="288" y="488"/>
                      <a:pt x="286" y="486"/>
                      <a:pt x="284" y="484"/>
                    </a:cubicBezTo>
                    <a:cubicBezTo>
                      <a:pt x="291" y="481"/>
                      <a:pt x="299" y="478"/>
                      <a:pt x="306" y="475"/>
                    </a:cubicBezTo>
                    <a:close/>
                    <a:moveTo>
                      <a:pt x="362" y="517"/>
                    </a:moveTo>
                    <a:cubicBezTo>
                      <a:pt x="381" y="529"/>
                      <a:pt x="399" y="539"/>
                      <a:pt x="416" y="547"/>
                    </a:cubicBezTo>
                    <a:cubicBezTo>
                      <a:pt x="412" y="552"/>
                      <a:pt x="408" y="556"/>
                      <a:pt x="404" y="561"/>
                    </a:cubicBezTo>
                    <a:cubicBezTo>
                      <a:pt x="386" y="553"/>
                      <a:pt x="366" y="542"/>
                      <a:pt x="345" y="529"/>
                    </a:cubicBezTo>
                    <a:cubicBezTo>
                      <a:pt x="351" y="525"/>
                      <a:pt x="356" y="521"/>
                      <a:pt x="362" y="517"/>
                    </a:cubicBezTo>
                    <a:close/>
                    <a:moveTo>
                      <a:pt x="418" y="547"/>
                    </a:moveTo>
                    <a:cubicBezTo>
                      <a:pt x="439" y="557"/>
                      <a:pt x="458" y="562"/>
                      <a:pt x="474" y="563"/>
                    </a:cubicBezTo>
                    <a:cubicBezTo>
                      <a:pt x="471" y="568"/>
                      <a:pt x="468" y="572"/>
                      <a:pt x="466" y="577"/>
                    </a:cubicBezTo>
                    <a:cubicBezTo>
                      <a:pt x="449" y="577"/>
                      <a:pt x="429" y="571"/>
                      <a:pt x="406" y="562"/>
                    </a:cubicBezTo>
                    <a:cubicBezTo>
                      <a:pt x="410" y="557"/>
                      <a:pt x="414" y="552"/>
                      <a:pt x="418" y="547"/>
                    </a:cubicBezTo>
                    <a:close/>
                    <a:moveTo>
                      <a:pt x="476" y="563"/>
                    </a:moveTo>
                    <a:cubicBezTo>
                      <a:pt x="476" y="563"/>
                      <a:pt x="476" y="563"/>
                      <a:pt x="477" y="563"/>
                    </a:cubicBezTo>
                    <a:cubicBezTo>
                      <a:pt x="477" y="563"/>
                      <a:pt x="478" y="563"/>
                      <a:pt x="478" y="563"/>
                    </a:cubicBezTo>
                    <a:cubicBezTo>
                      <a:pt x="495" y="562"/>
                      <a:pt x="513" y="556"/>
                      <a:pt x="532" y="545"/>
                    </a:cubicBezTo>
                    <a:cubicBezTo>
                      <a:pt x="531" y="550"/>
                      <a:pt x="531" y="554"/>
                      <a:pt x="530" y="558"/>
                    </a:cubicBezTo>
                    <a:cubicBezTo>
                      <a:pt x="509" y="570"/>
                      <a:pt x="488" y="577"/>
                      <a:pt x="468" y="577"/>
                    </a:cubicBezTo>
                    <a:cubicBezTo>
                      <a:pt x="468" y="577"/>
                      <a:pt x="468" y="577"/>
                      <a:pt x="468" y="577"/>
                    </a:cubicBezTo>
                    <a:cubicBezTo>
                      <a:pt x="468" y="577"/>
                      <a:pt x="468" y="577"/>
                      <a:pt x="468" y="577"/>
                    </a:cubicBezTo>
                    <a:cubicBezTo>
                      <a:pt x="471" y="573"/>
                      <a:pt x="473" y="568"/>
                      <a:pt x="476" y="563"/>
                    </a:cubicBezTo>
                    <a:close/>
                    <a:moveTo>
                      <a:pt x="534" y="544"/>
                    </a:moveTo>
                    <a:cubicBezTo>
                      <a:pt x="550" y="535"/>
                      <a:pt x="565" y="522"/>
                      <a:pt x="580" y="507"/>
                    </a:cubicBezTo>
                    <a:cubicBezTo>
                      <a:pt x="581" y="510"/>
                      <a:pt x="581" y="513"/>
                      <a:pt x="581" y="516"/>
                    </a:cubicBezTo>
                    <a:cubicBezTo>
                      <a:pt x="566" y="532"/>
                      <a:pt x="549" y="546"/>
                      <a:pt x="532" y="557"/>
                    </a:cubicBezTo>
                    <a:cubicBezTo>
                      <a:pt x="533" y="552"/>
                      <a:pt x="534" y="548"/>
                      <a:pt x="534" y="544"/>
                    </a:cubicBezTo>
                    <a:close/>
                    <a:moveTo>
                      <a:pt x="582" y="505"/>
                    </a:moveTo>
                    <a:cubicBezTo>
                      <a:pt x="589" y="498"/>
                      <a:pt x="596" y="491"/>
                      <a:pt x="602" y="482"/>
                    </a:cubicBezTo>
                    <a:cubicBezTo>
                      <a:pt x="607" y="476"/>
                      <a:pt x="612" y="469"/>
                      <a:pt x="617" y="463"/>
                    </a:cubicBezTo>
                    <a:cubicBezTo>
                      <a:pt x="618" y="465"/>
                      <a:pt x="619" y="467"/>
                      <a:pt x="620" y="469"/>
                    </a:cubicBezTo>
                    <a:cubicBezTo>
                      <a:pt x="609" y="485"/>
                      <a:pt x="596" y="501"/>
                      <a:pt x="583" y="514"/>
                    </a:cubicBezTo>
                    <a:cubicBezTo>
                      <a:pt x="583" y="511"/>
                      <a:pt x="582" y="508"/>
                      <a:pt x="582" y="505"/>
                    </a:cubicBezTo>
                    <a:close/>
                    <a:moveTo>
                      <a:pt x="618" y="461"/>
                    </a:moveTo>
                    <a:cubicBezTo>
                      <a:pt x="627" y="447"/>
                      <a:pt x="636" y="432"/>
                      <a:pt x="643" y="418"/>
                    </a:cubicBezTo>
                    <a:cubicBezTo>
                      <a:pt x="644" y="419"/>
                      <a:pt x="646" y="420"/>
                      <a:pt x="647" y="421"/>
                    </a:cubicBezTo>
                    <a:cubicBezTo>
                      <a:pt x="640" y="437"/>
                      <a:pt x="631" y="452"/>
                      <a:pt x="621" y="467"/>
                    </a:cubicBezTo>
                    <a:cubicBezTo>
                      <a:pt x="620" y="465"/>
                      <a:pt x="619" y="463"/>
                      <a:pt x="618" y="461"/>
                    </a:cubicBezTo>
                    <a:close/>
                    <a:moveTo>
                      <a:pt x="644" y="416"/>
                    </a:moveTo>
                    <a:cubicBezTo>
                      <a:pt x="654" y="395"/>
                      <a:pt x="661" y="373"/>
                      <a:pt x="665" y="353"/>
                    </a:cubicBezTo>
                    <a:cubicBezTo>
                      <a:pt x="667" y="352"/>
                      <a:pt x="669" y="352"/>
                      <a:pt x="670" y="352"/>
                    </a:cubicBezTo>
                    <a:cubicBezTo>
                      <a:pt x="666" y="375"/>
                      <a:pt x="658" y="397"/>
                      <a:pt x="648" y="419"/>
                    </a:cubicBezTo>
                    <a:cubicBezTo>
                      <a:pt x="647" y="418"/>
                      <a:pt x="645" y="417"/>
                      <a:pt x="644" y="416"/>
                    </a:cubicBezTo>
                    <a:close/>
                    <a:moveTo>
                      <a:pt x="669" y="285"/>
                    </a:moveTo>
                    <a:cubicBezTo>
                      <a:pt x="668" y="257"/>
                      <a:pt x="665" y="225"/>
                      <a:pt x="655" y="197"/>
                    </a:cubicBezTo>
                    <a:cubicBezTo>
                      <a:pt x="657" y="194"/>
                      <a:pt x="659" y="191"/>
                      <a:pt x="661" y="188"/>
                    </a:cubicBezTo>
                    <a:cubicBezTo>
                      <a:pt x="671" y="217"/>
                      <a:pt x="675" y="251"/>
                      <a:pt x="675" y="281"/>
                    </a:cubicBezTo>
                    <a:cubicBezTo>
                      <a:pt x="673" y="282"/>
                      <a:pt x="671" y="284"/>
                      <a:pt x="669" y="285"/>
                    </a:cubicBezTo>
                    <a:close/>
                    <a:moveTo>
                      <a:pt x="654" y="195"/>
                    </a:moveTo>
                    <a:cubicBezTo>
                      <a:pt x="646" y="173"/>
                      <a:pt x="634" y="154"/>
                      <a:pt x="616" y="141"/>
                    </a:cubicBezTo>
                    <a:cubicBezTo>
                      <a:pt x="617" y="136"/>
                      <a:pt x="619" y="132"/>
                      <a:pt x="620" y="127"/>
                    </a:cubicBezTo>
                    <a:cubicBezTo>
                      <a:pt x="637" y="140"/>
                      <a:pt x="651" y="159"/>
                      <a:pt x="660" y="185"/>
                    </a:cubicBezTo>
                    <a:cubicBezTo>
                      <a:pt x="660" y="185"/>
                      <a:pt x="660" y="185"/>
                      <a:pt x="660" y="186"/>
                    </a:cubicBezTo>
                    <a:cubicBezTo>
                      <a:pt x="658" y="189"/>
                      <a:pt x="656" y="192"/>
                      <a:pt x="654" y="195"/>
                    </a:cubicBezTo>
                    <a:close/>
                    <a:moveTo>
                      <a:pt x="614" y="139"/>
                    </a:moveTo>
                    <a:cubicBezTo>
                      <a:pt x="602" y="131"/>
                      <a:pt x="587" y="126"/>
                      <a:pt x="570" y="124"/>
                    </a:cubicBezTo>
                    <a:cubicBezTo>
                      <a:pt x="563" y="124"/>
                      <a:pt x="558" y="124"/>
                      <a:pt x="553" y="124"/>
                    </a:cubicBezTo>
                    <a:cubicBezTo>
                      <a:pt x="552" y="119"/>
                      <a:pt x="552" y="115"/>
                      <a:pt x="552" y="110"/>
                    </a:cubicBezTo>
                    <a:cubicBezTo>
                      <a:pt x="557" y="110"/>
                      <a:pt x="563" y="110"/>
                      <a:pt x="569" y="110"/>
                    </a:cubicBezTo>
                    <a:cubicBezTo>
                      <a:pt x="588" y="111"/>
                      <a:pt x="604" y="117"/>
                      <a:pt x="618" y="126"/>
                    </a:cubicBezTo>
                    <a:cubicBezTo>
                      <a:pt x="617" y="130"/>
                      <a:pt x="616" y="135"/>
                      <a:pt x="614" y="139"/>
                    </a:cubicBezTo>
                    <a:close/>
                    <a:moveTo>
                      <a:pt x="551" y="124"/>
                    </a:moveTo>
                    <a:cubicBezTo>
                      <a:pt x="539" y="125"/>
                      <a:pt x="530" y="128"/>
                      <a:pt x="522" y="130"/>
                    </a:cubicBezTo>
                    <a:cubicBezTo>
                      <a:pt x="514" y="132"/>
                      <a:pt x="509" y="134"/>
                      <a:pt x="502" y="133"/>
                    </a:cubicBezTo>
                    <a:cubicBezTo>
                      <a:pt x="501" y="133"/>
                      <a:pt x="500" y="133"/>
                      <a:pt x="498" y="133"/>
                    </a:cubicBezTo>
                    <a:cubicBezTo>
                      <a:pt x="496" y="129"/>
                      <a:pt x="494" y="124"/>
                      <a:pt x="492" y="120"/>
                    </a:cubicBezTo>
                    <a:cubicBezTo>
                      <a:pt x="493" y="120"/>
                      <a:pt x="493" y="120"/>
                      <a:pt x="494" y="120"/>
                    </a:cubicBezTo>
                    <a:cubicBezTo>
                      <a:pt x="501" y="120"/>
                      <a:pt x="508" y="118"/>
                      <a:pt x="516" y="116"/>
                    </a:cubicBezTo>
                    <a:cubicBezTo>
                      <a:pt x="525" y="114"/>
                      <a:pt x="535" y="111"/>
                      <a:pt x="550" y="110"/>
                    </a:cubicBezTo>
                    <a:cubicBezTo>
                      <a:pt x="550" y="115"/>
                      <a:pt x="551" y="119"/>
                      <a:pt x="551" y="124"/>
                    </a:cubicBezTo>
                    <a:close/>
                    <a:moveTo>
                      <a:pt x="496" y="133"/>
                    </a:moveTo>
                    <a:cubicBezTo>
                      <a:pt x="483" y="132"/>
                      <a:pt x="469" y="130"/>
                      <a:pt x="454" y="129"/>
                    </a:cubicBezTo>
                    <a:cubicBezTo>
                      <a:pt x="443" y="128"/>
                      <a:pt x="431" y="127"/>
                      <a:pt x="420" y="126"/>
                    </a:cubicBezTo>
                    <a:cubicBezTo>
                      <a:pt x="416" y="121"/>
                      <a:pt x="413" y="116"/>
                      <a:pt x="409" y="112"/>
                    </a:cubicBezTo>
                    <a:cubicBezTo>
                      <a:pt x="418" y="112"/>
                      <a:pt x="426" y="113"/>
                      <a:pt x="435" y="114"/>
                    </a:cubicBezTo>
                    <a:cubicBezTo>
                      <a:pt x="454" y="117"/>
                      <a:pt x="472" y="119"/>
                      <a:pt x="490" y="120"/>
                    </a:cubicBezTo>
                    <a:cubicBezTo>
                      <a:pt x="492" y="124"/>
                      <a:pt x="494" y="128"/>
                      <a:pt x="496" y="133"/>
                    </a:cubicBezTo>
                    <a:close/>
                    <a:moveTo>
                      <a:pt x="418" y="125"/>
                    </a:moveTo>
                    <a:cubicBezTo>
                      <a:pt x="400" y="124"/>
                      <a:pt x="383" y="123"/>
                      <a:pt x="366" y="122"/>
                    </a:cubicBezTo>
                    <a:cubicBezTo>
                      <a:pt x="352" y="122"/>
                      <a:pt x="338" y="123"/>
                      <a:pt x="325" y="126"/>
                    </a:cubicBezTo>
                    <a:cubicBezTo>
                      <a:pt x="319" y="121"/>
                      <a:pt x="313" y="116"/>
                      <a:pt x="307" y="111"/>
                    </a:cubicBezTo>
                    <a:cubicBezTo>
                      <a:pt x="319" y="109"/>
                      <a:pt x="332" y="108"/>
                      <a:pt x="346" y="108"/>
                    </a:cubicBezTo>
                    <a:cubicBezTo>
                      <a:pt x="346" y="108"/>
                      <a:pt x="347" y="108"/>
                      <a:pt x="347" y="108"/>
                    </a:cubicBezTo>
                    <a:cubicBezTo>
                      <a:pt x="367" y="108"/>
                      <a:pt x="387" y="109"/>
                      <a:pt x="407" y="111"/>
                    </a:cubicBezTo>
                    <a:cubicBezTo>
                      <a:pt x="410" y="116"/>
                      <a:pt x="414" y="121"/>
                      <a:pt x="418" y="125"/>
                    </a:cubicBezTo>
                    <a:close/>
                    <a:moveTo>
                      <a:pt x="347" y="106"/>
                    </a:moveTo>
                    <a:cubicBezTo>
                      <a:pt x="347" y="106"/>
                      <a:pt x="346" y="106"/>
                      <a:pt x="346" y="106"/>
                    </a:cubicBezTo>
                    <a:cubicBezTo>
                      <a:pt x="332" y="106"/>
                      <a:pt x="318" y="107"/>
                      <a:pt x="305" y="109"/>
                    </a:cubicBezTo>
                    <a:cubicBezTo>
                      <a:pt x="298" y="104"/>
                      <a:pt x="292" y="99"/>
                      <a:pt x="286" y="95"/>
                    </a:cubicBezTo>
                    <a:cubicBezTo>
                      <a:pt x="299" y="93"/>
                      <a:pt x="312" y="91"/>
                      <a:pt x="325" y="91"/>
                    </a:cubicBezTo>
                    <a:cubicBezTo>
                      <a:pt x="326" y="91"/>
                      <a:pt x="327" y="91"/>
                      <a:pt x="329" y="91"/>
                    </a:cubicBezTo>
                    <a:cubicBezTo>
                      <a:pt x="350" y="92"/>
                      <a:pt x="372" y="94"/>
                      <a:pt x="394" y="96"/>
                    </a:cubicBezTo>
                    <a:cubicBezTo>
                      <a:pt x="398" y="100"/>
                      <a:pt x="401" y="105"/>
                      <a:pt x="405" y="109"/>
                    </a:cubicBezTo>
                    <a:cubicBezTo>
                      <a:pt x="386" y="107"/>
                      <a:pt x="366" y="106"/>
                      <a:pt x="347" y="106"/>
                    </a:cubicBezTo>
                    <a:close/>
                    <a:moveTo>
                      <a:pt x="302" y="110"/>
                    </a:moveTo>
                    <a:cubicBezTo>
                      <a:pt x="260" y="118"/>
                      <a:pt x="224" y="138"/>
                      <a:pt x="198" y="168"/>
                    </a:cubicBezTo>
                    <a:cubicBezTo>
                      <a:pt x="190" y="164"/>
                      <a:pt x="183" y="161"/>
                      <a:pt x="176" y="157"/>
                    </a:cubicBezTo>
                    <a:cubicBezTo>
                      <a:pt x="177" y="155"/>
                      <a:pt x="178" y="153"/>
                      <a:pt x="180" y="152"/>
                    </a:cubicBezTo>
                    <a:cubicBezTo>
                      <a:pt x="207" y="122"/>
                      <a:pt x="243" y="103"/>
                      <a:pt x="284" y="95"/>
                    </a:cubicBezTo>
                    <a:cubicBezTo>
                      <a:pt x="290" y="100"/>
                      <a:pt x="296" y="105"/>
                      <a:pt x="302" y="110"/>
                    </a:cubicBezTo>
                    <a:close/>
                    <a:moveTo>
                      <a:pt x="196" y="169"/>
                    </a:moveTo>
                    <a:cubicBezTo>
                      <a:pt x="177" y="193"/>
                      <a:pt x="164" y="220"/>
                      <a:pt x="159" y="251"/>
                    </a:cubicBezTo>
                    <a:cubicBezTo>
                      <a:pt x="151" y="249"/>
                      <a:pt x="142" y="247"/>
                      <a:pt x="134" y="244"/>
                    </a:cubicBezTo>
                    <a:cubicBezTo>
                      <a:pt x="140" y="212"/>
                      <a:pt x="154" y="183"/>
                      <a:pt x="174" y="158"/>
                    </a:cubicBezTo>
                    <a:cubicBezTo>
                      <a:pt x="182" y="162"/>
                      <a:pt x="189" y="166"/>
                      <a:pt x="196" y="169"/>
                    </a:cubicBezTo>
                    <a:close/>
                    <a:moveTo>
                      <a:pt x="159" y="253"/>
                    </a:moveTo>
                    <a:cubicBezTo>
                      <a:pt x="156" y="272"/>
                      <a:pt x="157" y="292"/>
                      <a:pt x="160" y="313"/>
                    </a:cubicBezTo>
                    <a:cubicBezTo>
                      <a:pt x="162" y="327"/>
                      <a:pt x="167" y="341"/>
                      <a:pt x="174" y="356"/>
                    </a:cubicBezTo>
                    <a:cubicBezTo>
                      <a:pt x="164" y="355"/>
                      <a:pt x="154" y="355"/>
                      <a:pt x="144" y="354"/>
                    </a:cubicBezTo>
                    <a:cubicBezTo>
                      <a:pt x="137" y="338"/>
                      <a:pt x="132" y="323"/>
                      <a:pt x="131" y="310"/>
                    </a:cubicBezTo>
                    <a:cubicBezTo>
                      <a:pt x="129" y="288"/>
                      <a:pt x="130" y="267"/>
                      <a:pt x="134" y="246"/>
                    </a:cubicBezTo>
                    <a:cubicBezTo>
                      <a:pt x="142" y="249"/>
                      <a:pt x="151" y="251"/>
                      <a:pt x="159" y="253"/>
                    </a:cubicBezTo>
                    <a:close/>
                    <a:moveTo>
                      <a:pt x="175" y="358"/>
                    </a:moveTo>
                    <a:cubicBezTo>
                      <a:pt x="185" y="380"/>
                      <a:pt x="201" y="403"/>
                      <a:pt x="221" y="426"/>
                    </a:cubicBezTo>
                    <a:cubicBezTo>
                      <a:pt x="213" y="427"/>
                      <a:pt x="205" y="428"/>
                      <a:pt x="197" y="429"/>
                    </a:cubicBezTo>
                    <a:cubicBezTo>
                      <a:pt x="174" y="404"/>
                      <a:pt x="157" y="379"/>
                      <a:pt x="145" y="356"/>
                    </a:cubicBezTo>
                    <a:cubicBezTo>
                      <a:pt x="155" y="357"/>
                      <a:pt x="165" y="357"/>
                      <a:pt x="175" y="358"/>
                    </a:cubicBezTo>
                    <a:close/>
                    <a:moveTo>
                      <a:pt x="222" y="428"/>
                    </a:moveTo>
                    <a:cubicBezTo>
                      <a:pt x="239" y="446"/>
                      <a:pt x="258" y="465"/>
                      <a:pt x="280" y="484"/>
                    </a:cubicBezTo>
                    <a:cubicBezTo>
                      <a:pt x="274" y="486"/>
                      <a:pt x="268" y="489"/>
                      <a:pt x="262" y="491"/>
                    </a:cubicBezTo>
                    <a:cubicBezTo>
                      <a:pt x="238" y="471"/>
                      <a:pt x="217" y="451"/>
                      <a:pt x="199" y="431"/>
                    </a:cubicBezTo>
                    <a:cubicBezTo>
                      <a:pt x="206" y="430"/>
                      <a:pt x="214" y="429"/>
                      <a:pt x="222" y="428"/>
                    </a:cubicBezTo>
                    <a:close/>
                    <a:moveTo>
                      <a:pt x="282" y="485"/>
                    </a:moveTo>
                    <a:cubicBezTo>
                      <a:pt x="284" y="487"/>
                      <a:pt x="286" y="489"/>
                      <a:pt x="289" y="491"/>
                    </a:cubicBezTo>
                    <a:cubicBezTo>
                      <a:pt x="306" y="505"/>
                      <a:pt x="324" y="518"/>
                      <a:pt x="342" y="529"/>
                    </a:cubicBezTo>
                    <a:cubicBezTo>
                      <a:pt x="337" y="533"/>
                      <a:pt x="332" y="536"/>
                      <a:pt x="328" y="539"/>
                    </a:cubicBezTo>
                    <a:cubicBezTo>
                      <a:pt x="307" y="526"/>
                      <a:pt x="287" y="511"/>
                      <a:pt x="267" y="495"/>
                    </a:cubicBezTo>
                    <a:cubicBezTo>
                      <a:pt x="266" y="494"/>
                      <a:pt x="265" y="493"/>
                      <a:pt x="264" y="492"/>
                    </a:cubicBezTo>
                    <a:cubicBezTo>
                      <a:pt x="270" y="490"/>
                      <a:pt x="276" y="488"/>
                      <a:pt x="282" y="485"/>
                    </a:cubicBezTo>
                    <a:close/>
                    <a:moveTo>
                      <a:pt x="343" y="530"/>
                    </a:moveTo>
                    <a:cubicBezTo>
                      <a:pt x="364" y="543"/>
                      <a:pt x="384" y="554"/>
                      <a:pt x="403" y="562"/>
                    </a:cubicBezTo>
                    <a:cubicBezTo>
                      <a:pt x="399" y="567"/>
                      <a:pt x="396" y="571"/>
                      <a:pt x="392" y="575"/>
                    </a:cubicBezTo>
                    <a:cubicBezTo>
                      <a:pt x="373" y="566"/>
                      <a:pt x="351" y="554"/>
                      <a:pt x="329" y="540"/>
                    </a:cubicBezTo>
                    <a:cubicBezTo>
                      <a:pt x="334" y="537"/>
                      <a:pt x="339" y="534"/>
                      <a:pt x="343" y="530"/>
                    </a:cubicBezTo>
                    <a:close/>
                    <a:moveTo>
                      <a:pt x="405" y="563"/>
                    </a:moveTo>
                    <a:cubicBezTo>
                      <a:pt x="428" y="573"/>
                      <a:pt x="448" y="579"/>
                      <a:pt x="464" y="579"/>
                    </a:cubicBezTo>
                    <a:cubicBezTo>
                      <a:pt x="462" y="584"/>
                      <a:pt x="459" y="589"/>
                      <a:pt x="456" y="593"/>
                    </a:cubicBezTo>
                    <a:cubicBezTo>
                      <a:pt x="440" y="593"/>
                      <a:pt x="418" y="586"/>
                      <a:pt x="394" y="576"/>
                    </a:cubicBezTo>
                    <a:cubicBezTo>
                      <a:pt x="398" y="572"/>
                      <a:pt x="401" y="567"/>
                      <a:pt x="405" y="563"/>
                    </a:cubicBezTo>
                    <a:close/>
                    <a:moveTo>
                      <a:pt x="467" y="579"/>
                    </a:moveTo>
                    <a:cubicBezTo>
                      <a:pt x="467" y="579"/>
                      <a:pt x="468" y="579"/>
                      <a:pt x="468" y="579"/>
                    </a:cubicBezTo>
                    <a:cubicBezTo>
                      <a:pt x="468" y="579"/>
                      <a:pt x="468" y="579"/>
                      <a:pt x="468" y="579"/>
                    </a:cubicBezTo>
                    <a:cubicBezTo>
                      <a:pt x="488" y="579"/>
                      <a:pt x="509" y="572"/>
                      <a:pt x="529" y="560"/>
                    </a:cubicBezTo>
                    <a:cubicBezTo>
                      <a:pt x="528" y="564"/>
                      <a:pt x="528" y="568"/>
                      <a:pt x="527" y="572"/>
                    </a:cubicBezTo>
                    <a:cubicBezTo>
                      <a:pt x="503" y="586"/>
                      <a:pt x="480" y="593"/>
                      <a:pt x="459" y="593"/>
                    </a:cubicBezTo>
                    <a:cubicBezTo>
                      <a:pt x="461" y="589"/>
                      <a:pt x="464" y="584"/>
                      <a:pt x="467" y="579"/>
                    </a:cubicBezTo>
                    <a:close/>
                    <a:moveTo>
                      <a:pt x="532" y="559"/>
                    </a:moveTo>
                    <a:cubicBezTo>
                      <a:pt x="549" y="549"/>
                      <a:pt x="566" y="535"/>
                      <a:pt x="582" y="519"/>
                    </a:cubicBezTo>
                    <a:cubicBezTo>
                      <a:pt x="582" y="522"/>
                      <a:pt x="582" y="524"/>
                      <a:pt x="582" y="527"/>
                    </a:cubicBezTo>
                    <a:cubicBezTo>
                      <a:pt x="565" y="545"/>
                      <a:pt x="547" y="559"/>
                      <a:pt x="529" y="570"/>
                    </a:cubicBezTo>
                    <a:cubicBezTo>
                      <a:pt x="530" y="567"/>
                      <a:pt x="531" y="563"/>
                      <a:pt x="532" y="559"/>
                    </a:cubicBezTo>
                    <a:close/>
                    <a:moveTo>
                      <a:pt x="583" y="517"/>
                    </a:moveTo>
                    <a:cubicBezTo>
                      <a:pt x="597" y="503"/>
                      <a:pt x="609" y="487"/>
                      <a:pt x="621" y="471"/>
                    </a:cubicBezTo>
                    <a:cubicBezTo>
                      <a:pt x="622" y="473"/>
                      <a:pt x="623" y="474"/>
                      <a:pt x="624" y="476"/>
                    </a:cubicBezTo>
                    <a:cubicBezTo>
                      <a:pt x="617" y="486"/>
                      <a:pt x="611" y="494"/>
                      <a:pt x="604" y="503"/>
                    </a:cubicBezTo>
                    <a:cubicBezTo>
                      <a:pt x="597" y="511"/>
                      <a:pt x="591" y="518"/>
                      <a:pt x="584" y="525"/>
                    </a:cubicBezTo>
                    <a:cubicBezTo>
                      <a:pt x="584" y="523"/>
                      <a:pt x="584" y="520"/>
                      <a:pt x="583" y="517"/>
                    </a:cubicBezTo>
                    <a:close/>
                    <a:moveTo>
                      <a:pt x="622" y="469"/>
                    </a:moveTo>
                    <a:cubicBezTo>
                      <a:pt x="632" y="454"/>
                      <a:pt x="641" y="438"/>
                      <a:pt x="649" y="422"/>
                    </a:cubicBezTo>
                    <a:cubicBezTo>
                      <a:pt x="650" y="423"/>
                      <a:pt x="652" y="424"/>
                      <a:pt x="653" y="425"/>
                    </a:cubicBezTo>
                    <a:cubicBezTo>
                      <a:pt x="645" y="442"/>
                      <a:pt x="636" y="459"/>
                      <a:pt x="625" y="475"/>
                    </a:cubicBezTo>
                    <a:cubicBezTo>
                      <a:pt x="624" y="473"/>
                      <a:pt x="623" y="471"/>
                      <a:pt x="622" y="469"/>
                    </a:cubicBezTo>
                    <a:close/>
                    <a:moveTo>
                      <a:pt x="650" y="420"/>
                    </a:moveTo>
                    <a:cubicBezTo>
                      <a:pt x="660" y="398"/>
                      <a:pt x="668" y="375"/>
                      <a:pt x="672" y="352"/>
                    </a:cubicBezTo>
                    <a:cubicBezTo>
                      <a:pt x="674" y="352"/>
                      <a:pt x="676" y="352"/>
                      <a:pt x="678" y="352"/>
                    </a:cubicBezTo>
                    <a:cubicBezTo>
                      <a:pt x="673" y="375"/>
                      <a:pt x="665" y="399"/>
                      <a:pt x="654" y="423"/>
                    </a:cubicBezTo>
                    <a:cubicBezTo>
                      <a:pt x="652" y="422"/>
                      <a:pt x="651" y="421"/>
                      <a:pt x="650" y="420"/>
                    </a:cubicBezTo>
                    <a:close/>
                    <a:moveTo>
                      <a:pt x="677" y="279"/>
                    </a:moveTo>
                    <a:cubicBezTo>
                      <a:pt x="677" y="249"/>
                      <a:pt x="673" y="215"/>
                      <a:pt x="663" y="186"/>
                    </a:cubicBezTo>
                    <a:cubicBezTo>
                      <a:pt x="665" y="183"/>
                      <a:pt x="667" y="180"/>
                      <a:pt x="669" y="177"/>
                    </a:cubicBezTo>
                    <a:cubicBezTo>
                      <a:pt x="678" y="203"/>
                      <a:pt x="682" y="236"/>
                      <a:pt x="683" y="274"/>
                    </a:cubicBezTo>
                    <a:cubicBezTo>
                      <a:pt x="681" y="276"/>
                      <a:pt x="679" y="277"/>
                      <a:pt x="677" y="279"/>
                    </a:cubicBezTo>
                    <a:close/>
                    <a:moveTo>
                      <a:pt x="662" y="184"/>
                    </a:moveTo>
                    <a:cubicBezTo>
                      <a:pt x="652" y="157"/>
                      <a:pt x="638" y="138"/>
                      <a:pt x="620" y="125"/>
                    </a:cubicBezTo>
                    <a:cubicBezTo>
                      <a:pt x="622" y="121"/>
                      <a:pt x="623" y="116"/>
                      <a:pt x="624" y="112"/>
                    </a:cubicBezTo>
                    <a:cubicBezTo>
                      <a:pt x="630" y="116"/>
                      <a:pt x="636" y="121"/>
                      <a:pt x="641" y="127"/>
                    </a:cubicBezTo>
                    <a:cubicBezTo>
                      <a:pt x="652" y="139"/>
                      <a:pt x="661" y="155"/>
                      <a:pt x="668" y="174"/>
                    </a:cubicBezTo>
                    <a:cubicBezTo>
                      <a:pt x="666" y="177"/>
                      <a:pt x="664" y="180"/>
                      <a:pt x="662" y="184"/>
                    </a:cubicBezTo>
                    <a:close/>
                    <a:moveTo>
                      <a:pt x="619" y="124"/>
                    </a:moveTo>
                    <a:cubicBezTo>
                      <a:pt x="605" y="115"/>
                      <a:pt x="588" y="109"/>
                      <a:pt x="569" y="108"/>
                    </a:cubicBezTo>
                    <a:cubicBezTo>
                      <a:pt x="563" y="108"/>
                      <a:pt x="557" y="108"/>
                      <a:pt x="551" y="108"/>
                    </a:cubicBezTo>
                    <a:cubicBezTo>
                      <a:pt x="551" y="104"/>
                      <a:pt x="551" y="99"/>
                      <a:pt x="550" y="95"/>
                    </a:cubicBezTo>
                    <a:cubicBezTo>
                      <a:pt x="556" y="94"/>
                      <a:pt x="562" y="94"/>
                      <a:pt x="569" y="95"/>
                    </a:cubicBezTo>
                    <a:cubicBezTo>
                      <a:pt x="590" y="96"/>
                      <a:pt x="608" y="101"/>
                      <a:pt x="623" y="111"/>
                    </a:cubicBezTo>
                    <a:cubicBezTo>
                      <a:pt x="621" y="115"/>
                      <a:pt x="620" y="120"/>
                      <a:pt x="619" y="124"/>
                    </a:cubicBezTo>
                    <a:close/>
                    <a:moveTo>
                      <a:pt x="550" y="108"/>
                    </a:moveTo>
                    <a:cubicBezTo>
                      <a:pt x="535" y="109"/>
                      <a:pt x="525" y="112"/>
                      <a:pt x="516" y="114"/>
                    </a:cubicBezTo>
                    <a:cubicBezTo>
                      <a:pt x="508" y="117"/>
                      <a:pt x="501" y="118"/>
                      <a:pt x="494" y="118"/>
                    </a:cubicBezTo>
                    <a:cubicBezTo>
                      <a:pt x="493" y="118"/>
                      <a:pt x="492" y="118"/>
                      <a:pt x="491" y="118"/>
                    </a:cubicBezTo>
                    <a:cubicBezTo>
                      <a:pt x="489" y="114"/>
                      <a:pt x="487" y="109"/>
                      <a:pt x="485" y="105"/>
                    </a:cubicBezTo>
                    <a:cubicBezTo>
                      <a:pt x="485" y="105"/>
                      <a:pt x="485" y="105"/>
                      <a:pt x="486" y="105"/>
                    </a:cubicBezTo>
                    <a:cubicBezTo>
                      <a:pt x="494" y="106"/>
                      <a:pt x="501" y="104"/>
                      <a:pt x="510" y="102"/>
                    </a:cubicBezTo>
                    <a:cubicBezTo>
                      <a:pt x="520" y="99"/>
                      <a:pt x="532" y="96"/>
                      <a:pt x="548" y="95"/>
                    </a:cubicBezTo>
                    <a:cubicBezTo>
                      <a:pt x="549" y="99"/>
                      <a:pt x="549" y="104"/>
                      <a:pt x="550" y="108"/>
                    </a:cubicBezTo>
                    <a:close/>
                    <a:moveTo>
                      <a:pt x="489" y="118"/>
                    </a:moveTo>
                    <a:cubicBezTo>
                      <a:pt x="472" y="116"/>
                      <a:pt x="454" y="114"/>
                      <a:pt x="435" y="112"/>
                    </a:cubicBezTo>
                    <a:cubicBezTo>
                      <a:pt x="426" y="111"/>
                      <a:pt x="417" y="110"/>
                      <a:pt x="407" y="109"/>
                    </a:cubicBezTo>
                    <a:cubicBezTo>
                      <a:pt x="404" y="105"/>
                      <a:pt x="400" y="101"/>
                      <a:pt x="397" y="96"/>
                    </a:cubicBezTo>
                    <a:cubicBezTo>
                      <a:pt x="404" y="97"/>
                      <a:pt x="411" y="98"/>
                      <a:pt x="419" y="99"/>
                    </a:cubicBezTo>
                    <a:cubicBezTo>
                      <a:pt x="441" y="102"/>
                      <a:pt x="462" y="104"/>
                      <a:pt x="482" y="105"/>
                    </a:cubicBezTo>
                    <a:cubicBezTo>
                      <a:pt x="485" y="109"/>
                      <a:pt x="487" y="113"/>
                      <a:pt x="489" y="118"/>
                    </a:cubicBezTo>
                    <a:close/>
                    <a:moveTo>
                      <a:pt x="419" y="97"/>
                    </a:moveTo>
                    <a:cubicBezTo>
                      <a:pt x="411" y="96"/>
                      <a:pt x="403" y="95"/>
                      <a:pt x="395" y="94"/>
                    </a:cubicBezTo>
                    <a:cubicBezTo>
                      <a:pt x="391" y="90"/>
                      <a:pt x="388" y="86"/>
                      <a:pt x="384" y="82"/>
                    </a:cubicBezTo>
                    <a:cubicBezTo>
                      <a:pt x="389" y="83"/>
                      <a:pt x="394" y="83"/>
                      <a:pt x="398" y="84"/>
                    </a:cubicBezTo>
                    <a:cubicBezTo>
                      <a:pt x="425" y="87"/>
                      <a:pt x="451" y="90"/>
                      <a:pt x="475" y="91"/>
                    </a:cubicBezTo>
                    <a:cubicBezTo>
                      <a:pt x="477" y="95"/>
                      <a:pt x="479" y="99"/>
                      <a:pt x="481" y="103"/>
                    </a:cubicBezTo>
                    <a:cubicBezTo>
                      <a:pt x="462" y="102"/>
                      <a:pt x="441" y="99"/>
                      <a:pt x="419" y="97"/>
                    </a:cubicBezTo>
                    <a:close/>
                    <a:moveTo>
                      <a:pt x="392" y="94"/>
                    </a:moveTo>
                    <a:cubicBezTo>
                      <a:pt x="371" y="92"/>
                      <a:pt x="350" y="90"/>
                      <a:pt x="329" y="89"/>
                    </a:cubicBezTo>
                    <a:cubicBezTo>
                      <a:pt x="313" y="89"/>
                      <a:pt x="298" y="90"/>
                      <a:pt x="284" y="93"/>
                    </a:cubicBezTo>
                    <a:cubicBezTo>
                      <a:pt x="277" y="88"/>
                      <a:pt x="271" y="83"/>
                      <a:pt x="265" y="78"/>
                    </a:cubicBezTo>
                    <a:cubicBezTo>
                      <a:pt x="276" y="76"/>
                      <a:pt x="289" y="75"/>
                      <a:pt x="301" y="75"/>
                    </a:cubicBezTo>
                    <a:cubicBezTo>
                      <a:pt x="304" y="75"/>
                      <a:pt x="307" y="75"/>
                      <a:pt x="311" y="75"/>
                    </a:cubicBezTo>
                    <a:cubicBezTo>
                      <a:pt x="334" y="76"/>
                      <a:pt x="358" y="79"/>
                      <a:pt x="382" y="82"/>
                    </a:cubicBezTo>
                    <a:cubicBezTo>
                      <a:pt x="385" y="86"/>
                      <a:pt x="389" y="90"/>
                      <a:pt x="392" y="94"/>
                    </a:cubicBezTo>
                    <a:close/>
                    <a:moveTo>
                      <a:pt x="282" y="94"/>
                    </a:moveTo>
                    <a:cubicBezTo>
                      <a:pt x="241" y="102"/>
                      <a:pt x="206" y="121"/>
                      <a:pt x="178" y="150"/>
                    </a:cubicBezTo>
                    <a:cubicBezTo>
                      <a:pt x="177" y="152"/>
                      <a:pt x="175" y="154"/>
                      <a:pt x="174" y="156"/>
                    </a:cubicBezTo>
                    <a:cubicBezTo>
                      <a:pt x="165" y="152"/>
                      <a:pt x="157" y="148"/>
                      <a:pt x="149" y="143"/>
                    </a:cubicBezTo>
                    <a:cubicBezTo>
                      <a:pt x="151" y="140"/>
                      <a:pt x="154" y="138"/>
                      <a:pt x="156" y="135"/>
                    </a:cubicBezTo>
                    <a:cubicBezTo>
                      <a:pt x="184" y="105"/>
                      <a:pt x="221" y="86"/>
                      <a:pt x="262" y="78"/>
                    </a:cubicBezTo>
                    <a:cubicBezTo>
                      <a:pt x="268" y="83"/>
                      <a:pt x="275" y="88"/>
                      <a:pt x="282" y="94"/>
                    </a:cubicBezTo>
                    <a:close/>
                    <a:moveTo>
                      <a:pt x="172" y="158"/>
                    </a:moveTo>
                    <a:cubicBezTo>
                      <a:pt x="152" y="182"/>
                      <a:pt x="138" y="212"/>
                      <a:pt x="132" y="244"/>
                    </a:cubicBezTo>
                    <a:cubicBezTo>
                      <a:pt x="123" y="242"/>
                      <a:pt x="114" y="240"/>
                      <a:pt x="105" y="237"/>
                    </a:cubicBezTo>
                    <a:cubicBezTo>
                      <a:pt x="111" y="203"/>
                      <a:pt x="126" y="171"/>
                      <a:pt x="147" y="145"/>
                    </a:cubicBezTo>
                    <a:cubicBezTo>
                      <a:pt x="156" y="149"/>
                      <a:pt x="164" y="153"/>
                      <a:pt x="172" y="158"/>
                    </a:cubicBezTo>
                    <a:close/>
                    <a:moveTo>
                      <a:pt x="132" y="246"/>
                    </a:moveTo>
                    <a:cubicBezTo>
                      <a:pt x="128" y="266"/>
                      <a:pt x="127" y="288"/>
                      <a:pt x="129" y="310"/>
                    </a:cubicBezTo>
                    <a:cubicBezTo>
                      <a:pt x="130" y="323"/>
                      <a:pt x="135" y="338"/>
                      <a:pt x="142" y="354"/>
                    </a:cubicBezTo>
                    <a:cubicBezTo>
                      <a:pt x="133" y="353"/>
                      <a:pt x="124" y="353"/>
                      <a:pt x="115" y="352"/>
                    </a:cubicBezTo>
                    <a:cubicBezTo>
                      <a:pt x="108" y="336"/>
                      <a:pt x="104" y="321"/>
                      <a:pt x="102" y="306"/>
                    </a:cubicBezTo>
                    <a:cubicBezTo>
                      <a:pt x="100" y="283"/>
                      <a:pt x="101" y="261"/>
                      <a:pt x="105" y="239"/>
                    </a:cubicBezTo>
                    <a:cubicBezTo>
                      <a:pt x="114" y="242"/>
                      <a:pt x="123" y="244"/>
                      <a:pt x="132" y="246"/>
                    </a:cubicBezTo>
                    <a:close/>
                    <a:moveTo>
                      <a:pt x="143" y="356"/>
                    </a:moveTo>
                    <a:cubicBezTo>
                      <a:pt x="154" y="379"/>
                      <a:pt x="172" y="404"/>
                      <a:pt x="195" y="430"/>
                    </a:cubicBezTo>
                    <a:cubicBezTo>
                      <a:pt x="186" y="431"/>
                      <a:pt x="178" y="432"/>
                      <a:pt x="169" y="433"/>
                    </a:cubicBezTo>
                    <a:cubicBezTo>
                      <a:pt x="147" y="407"/>
                      <a:pt x="128" y="380"/>
                      <a:pt x="116" y="354"/>
                    </a:cubicBezTo>
                    <a:cubicBezTo>
                      <a:pt x="125" y="355"/>
                      <a:pt x="134" y="355"/>
                      <a:pt x="143" y="356"/>
                    </a:cubicBezTo>
                    <a:close/>
                    <a:moveTo>
                      <a:pt x="196" y="432"/>
                    </a:moveTo>
                    <a:cubicBezTo>
                      <a:pt x="214" y="452"/>
                      <a:pt x="236" y="472"/>
                      <a:pt x="260" y="492"/>
                    </a:cubicBezTo>
                    <a:cubicBezTo>
                      <a:pt x="252" y="495"/>
                      <a:pt x="245" y="497"/>
                      <a:pt x="238" y="500"/>
                    </a:cubicBezTo>
                    <a:cubicBezTo>
                      <a:pt x="214" y="480"/>
                      <a:pt x="191" y="458"/>
                      <a:pt x="171" y="435"/>
                    </a:cubicBezTo>
                    <a:cubicBezTo>
                      <a:pt x="179" y="434"/>
                      <a:pt x="188" y="433"/>
                      <a:pt x="196" y="432"/>
                    </a:cubicBezTo>
                    <a:close/>
                    <a:moveTo>
                      <a:pt x="261" y="493"/>
                    </a:moveTo>
                    <a:cubicBezTo>
                      <a:pt x="263" y="494"/>
                      <a:pt x="264" y="496"/>
                      <a:pt x="266" y="497"/>
                    </a:cubicBezTo>
                    <a:cubicBezTo>
                      <a:pt x="285" y="513"/>
                      <a:pt x="306" y="528"/>
                      <a:pt x="326" y="540"/>
                    </a:cubicBezTo>
                    <a:cubicBezTo>
                      <a:pt x="320" y="544"/>
                      <a:pt x="314" y="548"/>
                      <a:pt x="309" y="552"/>
                    </a:cubicBezTo>
                    <a:cubicBezTo>
                      <a:pt x="286" y="537"/>
                      <a:pt x="262" y="520"/>
                      <a:pt x="240" y="501"/>
                    </a:cubicBezTo>
                    <a:cubicBezTo>
                      <a:pt x="247" y="499"/>
                      <a:pt x="254" y="496"/>
                      <a:pt x="261" y="493"/>
                    </a:cubicBezTo>
                    <a:close/>
                    <a:moveTo>
                      <a:pt x="327" y="542"/>
                    </a:moveTo>
                    <a:cubicBezTo>
                      <a:pt x="349" y="556"/>
                      <a:pt x="371" y="568"/>
                      <a:pt x="391" y="576"/>
                    </a:cubicBezTo>
                    <a:cubicBezTo>
                      <a:pt x="386" y="581"/>
                      <a:pt x="382" y="586"/>
                      <a:pt x="378" y="590"/>
                    </a:cubicBezTo>
                    <a:cubicBezTo>
                      <a:pt x="357" y="580"/>
                      <a:pt x="334" y="568"/>
                      <a:pt x="310" y="553"/>
                    </a:cubicBezTo>
                    <a:cubicBezTo>
                      <a:pt x="316" y="549"/>
                      <a:pt x="322" y="546"/>
                      <a:pt x="327" y="542"/>
                    </a:cubicBezTo>
                    <a:close/>
                    <a:moveTo>
                      <a:pt x="392" y="577"/>
                    </a:moveTo>
                    <a:cubicBezTo>
                      <a:pt x="417" y="588"/>
                      <a:pt x="438" y="594"/>
                      <a:pt x="455" y="595"/>
                    </a:cubicBezTo>
                    <a:cubicBezTo>
                      <a:pt x="452" y="600"/>
                      <a:pt x="450" y="604"/>
                      <a:pt x="447" y="608"/>
                    </a:cubicBezTo>
                    <a:cubicBezTo>
                      <a:pt x="429" y="608"/>
                      <a:pt x="406" y="602"/>
                      <a:pt x="380" y="591"/>
                    </a:cubicBezTo>
                    <a:cubicBezTo>
                      <a:pt x="384" y="586"/>
                      <a:pt x="388" y="582"/>
                      <a:pt x="392" y="577"/>
                    </a:cubicBezTo>
                    <a:close/>
                    <a:moveTo>
                      <a:pt x="457" y="595"/>
                    </a:moveTo>
                    <a:cubicBezTo>
                      <a:pt x="458" y="595"/>
                      <a:pt x="458" y="595"/>
                      <a:pt x="458" y="595"/>
                    </a:cubicBezTo>
                    <a:cubicBezTo>
                      <a:pt x="458" y="595"/>
                      <a:pt x="458" y="595"/>
                      <a:pt x="458" y="595"/>
                    </a:cubicBezTo>
                    <a:cubicBezTo>
                      <a:pt x="480" y="595"/>
                      <a:pt x="503" y="588"/>
                      <a:pt x="526" y="574"/>
                    </a:cubicBezTo>
                    <a:cubicBezTo>
                      <a:pt x="525" y="578"/>
                      <a:pt x="524" y="582"/>
                      <a:pt x="523" y="586"/>
                    </a:cubicBezTo>
                    <a:cubicBezTo>
                      <a:pt x="499" y="600"/>
                      <a:pt x="474" y="608"/>
                      <a:pt x="449" y="608"/>
                    </a:cubicBezTo>
                    <a:cubicBezTo>
                      <a:pt x="452" y="604"/>
                      <a:pt x="455" y="600"/>
                      <a:pt x="457" y="595"/>
                    </a:cubicBezTo>
                    <a:close/>
                    <a:moveTo>
                      <a:pt x="529" y="573"/>
                    </a:moveTo>
                    <a:cubicBezTo>
                      <a:pt x="547" y="562"/>
                      <a:pt x="565" y="548"/>
                      <a:pt x="582" y="530"/>
                    </a:cubicBezTo>
                    <a:cubicBezTo>
                      <a:pt x="583" y="533"/>
                      <a:pt x="583" y="536"/>
                      <a:pt x="583" y="539"/>
                    </a:cubicBezTo>
                    <a:cubicBezTo>
                      <a:pt x="565" y="557"/>
                      <a:pt x="546" y="573"/>
                      <a:pt x="526" y="585"/>
                    </a:cubicBezTo>
                    <a:cubicBezTo>
                      <a:pt x="527" y="581"/>
                      <a:pt x="528" y="577"/>
                      <a:pt x="529" y="573"/>
                    </a:cubicBezTo>
                    <a:close/>
                    <a:moveTo>
                      <a:pt x="584" y="528"/>
                    </a:moveTo>
                    <a:cubicBezTo>
                      <a:pt x="591" y="521"/>
                      <a:pt x="599" y="513"/>
                      <a:pt x="605" y="504"/>
                    </a:cubicBezTo>
                    <a:cubicBezTo>
                      <a:pt x="612" y="496"/>
                      <a:pt x="618" y="487"/>
                      <a:pt x="624" y="479"/>
                    </a:cubicBezTo>
                    <a:cubicBezTo>
                      <a:pt x="625" y="481"/>
                      <a:pt x="626" y="483"/>
                      <a:pt x="627" y="485"/>
                    </a:cubicBezTo>
                    <a:cubicBezTo>
                      <a:pt x="614" y="504"/>
                      <a:pt x="600" y="521"/>
                      <a:pt x="585" y="537"/>
                    </a:cubicBezTo>
                    <a:cubicBezTo>
                      <a:pt x="585" y="534"/>
                      <a:pt x="585" y="531"/>
                      <a:pt x="584" y="528"/>
                    </a:cubicBezTo>
                    <a:close/>
                    <a:moveTo>
                      <a:pt x="626" y="477"/>
                    </a:moveTo>
                    <a:cubicBezTo>
                      <a:pt x="637" y="460"/>
                      <a:pt x="646" y="443"/>
                      <a:pt x="655" y="426"/>
                    </a:cubicBezTo>
                    <a:cubicBezTo>
                      <a:pt x="656" y="427"/>
                      <a:pt x="657" y="428"/>
                      <a:pt x="659" y="429"/>
                    </a:cubicBezTo>
                    <a:cubicBezTo>
                      <a:pt x="650" y="448"/>
                      <a:pt x="640" y="466"/>
                      <a:pt x="628" y="483"/>
                    </a:cubicBezTo>
                    <a:cubicBezTo>
                      <a:pt x="628" y="481"/>
                      <a:pt x="627" y="479"/>
                      <a:pt x="626" y="477"/>
                    </a:cubicBezTo>
                    <a:close/>
                    <a:moveTo>
                      <a:pt x="655" y="424"/>
                    </a:moveTo>
                    <a:cubicBezTo>
                      <a:pt x="667" y="400"/>
                      <a:pt x="675" y="376"/>
                      <a:pt x="680" y="352"/>
                    </a:cubicBezTo>
                    <a:cubicBezTo>
                      <a:pt x="681" y="352"/>
                      <a:pt x="683" y="352"/>
                      <a:pt x="685" y="352"/>
                    </a:cubicBezTo>
                    <a:cubicBezTo>
                      <a:pt x="679" y="377"/>
                      <a:pt x="671" y="403"/>
                      <a:pt x="659" y="427"/>
                    </a:cubicBezTo>
                    <a:cubicBezTo>
                      <a:pt x="658" y="426"/>
                      <a:pt x="657" y="425"/>
                      <a:pt x="655" y="424"/>
                    </a:cubicBezTo>
                    <a:close/>
                    <a:moveTo>
                      <a:pt x="680" y="350"/>
                    </a:moveTo>
                    <a:cubicBezTo>
                      <a:pt x="682" y="339"/>
                      <a:pt x="684" y="328"/>
                      <a:pt x="684" y="317"/>
                    </a:cubicBezTo>
                    <a:cubicBezTo>
                      <a:pt x="685" y="302"/>
                      <a:pt x="685" y="288"/>
                      <a:pt x="685" y="275"/>
                    </a:cubicBezTo>
                    <a:cubicBezTo>
                      <a:pt x="687" y="273"/>
                      <a:pt x="689" y="271"/>
                      <a:pt x="691" y="270"/>
                    </a:cubicBezTo>
                    <a:cubicBezTo>
                      <a:pt x="691" y="284"/>
                      <a:pt x="691" y="299"/>
                      <a:pt x="690" y="315"/>
                    </a:cubicBezTo>
                    <a:cubicBezTo>
                      <a:pt x="689" y="327"/>
                      <a:pt x="687" y="338"/>
                      <a:pt x="685" y="350"/>
                    </a:cubicBezTo>
                    <a:cubicBezTo>
                      <a:pt x="683" y="350"/>
                      <a:pt x="682" y="350"/>
                      <a:pt x="680" y="350"/>
                    </a:cubicBezTo>
                    <a:close/>
                    <a:moveTo>
                      <a:pt x="669" y="172"/>
                    </a:moveTo>
                    <a:cubicBezTo>
                      <a:pt x="663" y="153"/>
                      <a:pt x="654" y="137"/>
                      <a:pt x="643" y="125"/>
                    </a:cubicBezTo>
                    <a:cubicBezTo>
                      <a:pt x="637" y="119"/>
                      <a:pt x="631" y="114"/>
                      <a:pt x="625" y="110"/>
                    </a:cubicBezTo>
                    <a:cubicBezTo>
                      <a:pt x="626" y="105"/>
                      <a:pt x="627" y="100"/>
                      <a:pt x="629" y="96"/>
                    </a:cubicBezTo>
                    <a:cubicBezTo>
                      <a:pt x="636" y="101"/>
                      <a:pt x="642" y="106"/>
                      <a:pt x="648" y="113"/>
                    </a:cubicBezTo>
                    <a:cubicBezTo>
                      <a:pt x="660" y="125"/>
                      <a:pt x="669" y="142"/>
                      <a:pt x="676" y="162"/>
                    </a:cubicBezTo>
                    <a:cubicBezTo>
                      <a:pt x="674" y="165"/>
                      <a:pt x="672" y="169"/>
                      <a:pt x="669" y="172"/>
                    </a:cubicBezTo>
                    <a:close/>
                    <a:moveTo>
                      <a:pt x="623" y="109"/>
                    </a:moveTo>
                    <a:cubicBezTo>
                      <a:pt x="608" y="99"/>
                      <a:pt x="590" y="94"/>
                      <a:pt x="570" y="93"/>
                    </a:cubicBezTo>
                    <a:cubicBezTo>
                      <a:pt x="562" y="92"/>
                      <a:pt x="556" y="92"/>
                      <a:pt x="550" y="93"/>
                    </a:cubicBezTo>
                    <a:cubicBezTo>
                      <a:pt x="549" y="88"/>
                      <a:pt x="549" y="84"/>
                      <a:pt x="548" y="80"/>
                    </a:cubicBezTo>
                    <a:cubicBezTo>
                      <a:pt x="555" y="79"/>
                      <a:pt x="562" y="79"/>
                      <a:pt x="570" y="79"/>
                    </a:cubicBezTo>
                    <a:cubicBezTo>
                      <a:pt x="592" y="80"/>
                      <a:pt x="611" y="85"/>
                      <a:pt x="627" y="95"/>
                    </a:cubicBezTo>
                    <a:cubicBezTo>
                      <a:pt x="626" y="99"/>
                      <a:pt x="624" y="104"/>
                      <a:pt x="623" y="109"/>
                    </a:cubicBezTo>
                    <a:close/>
                    <a:moveTo>
                      <a:pt x="548" y="93"/>
                    </a:moveTo>
                    <a:cubicBezTo>
                      <a:pt x="531" y="94"/>
                      <a:pt x="520" y="97"/>
                      <a:pt x="510" y="100"/>
                    </a:cubicBezTo>
                    <a:cubicBezTo>
                      <a:pt x="501" y="102"/>
                      <a:pt x="494" y="104"/>
                      <a:pt x="486" y="103"/>
                    </a:cubicBezTo>
                    <a:cubicBezTo>
                      <a:pt x="485" y="103"/>
                      <a:pt x="484" y="103"/>
                      <a:pt x="484" y="103"/>
                    </a:cubicBezTo>
                    <a:cubicBezTo>
                      <a:pt x="482" y="99"/>
                      <a:pt x="479" y="95"/>
                      <a:pt x="477" y="92"/>
                    </a:cubicBezTo>
                    <a:cubicBezTo>
                      <a:pt x="477" y="92"/>
                      <a:pt x="477" y="92"/>
                      <a:pt x="477" y="92"/>
                    </a:cubicBezTo>
                    <a:cubicBezTo>
                      <a:pt x="486" y="92"/>
                      <a:pt x="494" y="90"/>
                      <a:pt x="505" y="87"/>
                    </a:cubicBezTo>
                    <a:cubicBezTo>
                      <a:pt x="515" y="85"/>
                      <a:pt x="528" y="81"/>
                      <a:pt x="546" y="80"/>
                    </a:cubicBezTo>
                    <a:cubicBezTo>
                      <a:pt x="547" y="84"/>
                      <a:pt x="547" y="88"/>
                      <a:pt x="548" y="93"/>
                    </a:cubicBezTo>
                    <a:close/>
                    <a:moveTo>
                      <a:pt x="504" y="85"/>
                    </a:moveTo>
                    <a:cubicBezTo>
                      <a:pt x="494" y="88"/>
                      <a:pt x="486" y="90"/>
                      <a:pt x="477" y="90"/>
                    </a:cubicBezTo>
                    <a:cubicBezTo>
                      <a:pt x="477" y="90"/>
                      <a:pt x="476" y="90"/>
                      <a:pt x="476" y="89"/>
                    </a:cubicBezTo>
                    <a:cubicBezTo>
                      <a:pt x="474" y="86"/>
                      <a:pt x="472" y="82"/>
                      <a:pt x="469" y="78"/>
                    </a:cubicBezTo>
                    <a:cubicBezTo>
                      <a:pt x="485" y="78"/>
                      <a:pt x="501" y="74"/>
                      <a:pt x="516" y="71"/>
                    </a:cubicBezTo>
                    <a:cubicBezTo>
                      <a:pt x="525" y="70"/>
                      <a:pt x="534" y="68"/>
                      <a:pt x="543" y="66"/>
                    </a:cubicBezTo>
                    <a:cubicBezTo>
                      <a:pt x="544" y="70"/>
                      <a:pt x="545" y="74"/>
                      <a:pt x="546" y="78"/>
                    </a:cubicBezTo>
                    <a:cubicBezTo>
                      <a:pt x="528" y="79"/>
                      <a:pt x="515" y="83"/>
                      <a:pt x="504" y="85"/>
                    </a:cubicBezTo>
                    <a:close/>
                    <a:moveTo>
                      <a:pt x="474" y="89"/>
                    </a:moveTo>
                    <a:cubicBezTo>
                      <a:pt x="450" y="88"/>
                      <a:pt x="425" y="85"/>
                      <a:pt x="398" y="82"/>
                    </a:cubicBezTo>
                    <a:cubicBezTo>
                      <a:pt x="393" y="81"/>
                      <a:pt x="388" y="80"/>
                      <a:pt x="382" y="80"/>
                    </a:cubicBezTo>
                    <a:cubicBezTo>
                      <a:pt x="379" y="76"/>
                      <a:pt x="376" y="72"/>
                      <a:pt x="373" y="69"/>
                    </a:cubicBezTo>
                    <a:cubicBezTo>
                      <a:pt x="404" y="74"/>
                      <a:pt x="436" y="79"/>
                      <a:pt x="467" y="78"/>
                    </a:cubicBezTo>
                    <a:cubicBezTo>
                      <a:pt x="469" y="82"/>
                      <a:pt x="471" y="86"/>
                      <a:pt x="474" y="89"/>
                    </a:cubicBezTo>
                    <a:close/>
                    <a:moveTo>
                      <a:pt x="380" y="79"/>
                    </a:moveTo>
                    <a:cubicBezTo>
                      <a:pt x="357" y="77"/>
                      <a:pt x="333" y="74"/>
                      <a:pt x="311" y="73"/>
                    </a:cubicBezTo>
                    <a:cubicBezTo>
                      <a:pt x="294" y="73"/>
                      <a:pt x="278" y="74"/>
                      <a:pt x="263" y="76"/>
                    </a:cubicBezTo>
                    <a:cubicBezTo>
                      <a:pt x="256" y="71"/>
                      <a:pt x="250" y="67"/>
                      <a:pt x="244" y="62"/>
                    </a:cubicBezTo>
                    <a:cubicBezTo>
                      <a:pt x="256" y="60"/>
                      <a:pt x="269" y="59"/>
                      <a:pt x="283" y="59"/>
                    </a:cubicBezTo>
                    <a:cubicBezTo>
                      <a:pt x="286" y="59"/>
                      <a:pt x="290" y="59"/>
                      <a:pt x="294" y="59"/>
                    </a:cubicBezTo>
                    <a:cubicBezTo>
                      <a:pt x="319" y="60"/>
                      <a:pt x="345" y="64"/>
                      <a:pt x="370" y="69"/>
                    </a:cubicBezTo>
                    <a:cubicBezTo>
                      <a:pt x="373" y="72"/>
                      <a:pt x="376" y="76"/>
                      <a:pt x="380" y="79"/>
                    </a:cubicBezTo>
                    <a:close/>
                    <a:moveTo>
                      <a:pt x="260" y="77"/>
                    </a:moveTo>
                    <a:cubicBezTo>
                      <a:pt x="219" y="85"/>
                      <a:pt x="183" y="104"/>
                      <a:pt x="155" y="134"/>
                    </a:cubicBezTo>
                    <a:cubicBezTo>
                      <a:pt x="152" y="136"/>
                      <a:pt x="149" y="139"/>
                      <a:pt x="147" y="142"/>
                    </a:cubicBezTo>
                    <a:cubicBezTo>
                      <a:pt x="139" y="138"/>
                      <a:pt x="131" y="134"/>
                      <a:pt x="124" y="130"/>
                    </a:cubicBezTo>
                    <a:cubicBezTo>
                      <a:pt x="126" y="127"/>
                      <a:pt x="129" y="123"/>
                      <a:pt x="132" y="120"/>
                    </a:cubicBezTo>
                    <a:cubicBezTo>
                      <a:pt x="161" y="90"/>
                      <a:pt x="198" y="70"/>
                      <a:pt x="241" y="63"/>
                    </a:cubicBezTo>
                    <a:cubicBezTo>
                      <a:pt x="247" y="67"/>
                      <a:pt x="253" y="72"/>
                      <a:pt x="260" y="77"/>
                    </a:cubicBezTo>
                    <a:close/>
                    <a:moveTo>
                      <a:pt x="146" y="144"/>
                    </a:moveTo>
                    <a:cubicBezTo>
                      <a:pt x="124" y="170"/>
                      <a:pt x="110" y="202"/>
                      <a:pt x="103" y="237"/>
                    </a:cubicBezTo>
                    <a:cubicBezTo>
                      <a:pt x="95" y="235"/>
                      <a:pt x="87" y="233"/>
                      <a:pt x="78" y="231"/>
                    </a:cubicBezTo>
                    <a:cubicBezTo>
                      <a:pt x="85" y="193"/>
                      <a:pt x="100" y="159"/>
                      <a:pt x="122" y="131"/>
                    </a:cubicBezTo>
                    <a:cubicBezTo>
                      <a:pt x="130" y="136"/>
                      <a:pt x="138" y="140"/>
                      <a:pt x="146" y="144"/>
                    </a:cubicBezTo>
                    <a:close/>
                    <a:moveTo>
                      <a:pt x="103" y="239"/>
                    </a:moveTo>
                    <a:cubicBezTo>
                      <a:pt x="99" y="260"/>
                      <a:pt x="98" y="283"/>
                      <a:pt x="100" y="307"/>
                    </a:cubicBezTo>
                    <a:cubicBezTo>
                      <a:pt x="102" y="321"/>
                      <a:pt x="106" y="336"/>
                      <a:pt x="113" y="352"/>
                    </a:cubicBezTo>
                    <a:cubicBezTo>
                      <a:pt x="104" y="351"/>
                      <a:pt x="96" y="350"/>
                      <a:pt x="88" y="349"/>
                    </a:cubicBezTo>
                    <a:cubicBezTo>
                      <a:pt x="81" y="333"/>
                      <a:pt x="77" y="318"/>
                      <a:pt x="76" y="304"/>
                    </a:cubicBezTo>
                    <a:cubicBezTo>
                      <a:pt x="73" y="279"/>
                      <a:pt x="74" y="255"/>
                      <a:pt x="78" y="233"/>
                    </a:cubicBezTo>
                    <a:cubicBezTo>
                      <a:pt x="86" y="235"/>
                      <a:pt x="94" y="237"/>
                      <a:pt x="103" y="239"/>
                    </a:cubicBezTo>
                    <a:close/>
                    <a:moveTo>
                      <a:pt x="114" y="354"/>
                    </a:moveTo>
                    <a:cubicBezTo>
                      <a:pt x="126" y="380"/>
                      <a:pt x="144" y="407"/>
                      <a:pt x="167" y="434"/>
                    </a:cubicBezTo>
                    <a:cubicBezTo>
                      <a:pt x="159" y="435"/>
                      <a:pt x="151" y="436"/>
                      <a:pt x="144" y="437"/>
                    </a:cubicBezTo>
                    <a:cubicBezTo>
                      <a:pt x="119" y="407"/>
                      <a:pt x="100" y="378"/>
                      <a:pt x="89" y="351"/>
                    </a:cubicBezTo>
                    <a:cubicBezTo>
                      <a:pt x="97" y="352"/>
                      <a:pt x="105" y="353"/>
                      <a:pt x="114" y="354"/>
                    </a:cubicBezTo>
                    <a:close/>
                    <a:moveTo>
                      <a:pt x="169" y="435"/>
                    </a:moveTo>
                    <a:cubicBezTo>
                      <a:pt x="189" y="458"/>
                      <a:pt x="212" y="480"/>
                      <a:pt x="236" y="501"/>
                    </a:cubicBezTo>
                    <a:cubicBezTo>
                      <a:pt x="229" y="503"/>
                      <a:pt x="222" y="506"/>
                      <a:pt x="216" y="508"/>
                    </a:cubicBezTo>
                    <a:cubicBezTo>
                      <a:pt x="189" y="485"/>
                      <a:pt x="165" y="462"/>
                      <a:pt x="145" y="438"/>
                    </a:cubicBezTo>
                    <a:cubicBezTo>
                      <a:pt x="153" y="437"/>
                      <a:pt x="161" y="436"/>
                      <a:pt x="169" y="435"/>
                    </a:cubicBezTo>
                    <a:close/>
                    <a:moveTo>
                      <a:pt x="238" y="502"/>
                    </a:moveTo>
                    <a:cubicBezTo>
                      <a:pt x="260" y="521"/>
                      <a:pt x="284" y="538"/>
                      <a:pt x="307" y="553"/>
                    </a:cubicBezTo>
                    <a:cubicBezTo>
                      <a:pt x="301" y="557"/>
                      <a:pt x="296" y="560"/>
                      <a:pt x="290" y="563"/>
                    </a:cubicBezTo>
                    <a:cubicBezTo>
                      <a:pt x="268" y="549"/>
                      <a:pt x="245" y="533"/>
                      <a:pt x="223" y="515"/>
                    </a:cubicBezTo>
                    <a:cubicBezTo>
                      <a:pt x="221" y="513"/>
                      <a:pt x="219" y="511"/>
                      <a:pt x="217" y="509"/>
                    </a:cubicBezTo>
                    <a:cubicBezTo>
                      <a:pt x="224" y="507"/>
                      <a:pt x="231" y="505"/>
                      <a:pt x="238" y="502"/>
                    </a:cubicBezTo>
                    <a:close/>
                    <a:moveTo>
                      <a:pt x="309" y="554"/>
                    </a:moveTo>
                    <a:cubicBezTo>
                      <a:pt x="332" y="569"/>
                      <a:pt x="355" y="582"/>
                      <a:pt x="377" y="591"/>
                    </a:cubicBezTo>
                    <a:cubicBezTo>
                      <a:pt x="373" y="596"/>
                      <a:pt x="369" y="600"/>
                      <a:pt x="365" y="604"/>
                    </a:cubicBezTo>
                    <a:cubicBezTo>
                      <a:pt x="342" y="594"/>
                      <a:pt x="318" y="580"/>
                      <a:pt x="292" y="564"/>
                    </a:cubicBezTo>
                    <a:cubicBezTo>
                      <a:pt x="298" y="561"/>
                      <a:pt x="303" y="558"/>
                      <a:pt x="309" y="554"/>
                    </a:cubicBezTo>
                    <a:close/>
                    <a:moveTo>
                      <a:pt x="379" y="592"/>
                    </a:moveTo>
                    <a:cubicBezTo>
                      <a:pt x="404" y="603"/>
                      <a:pt x="427" y="610"/>
                      <a:pt x="446" y="610"/>
                    </a:cubicBezTo>
                    <a:cubicBezTo>
                      <a:pt x="443" y="614"/>
                      <a:pt x="441" y="619"/>
                      <a:pt x="438" y="623"/>
                    </a:cubicBezTo>
                    <a:cubicBezTo>
                      <a:pt x="419" y="622"/>
                      <a:pt x="394" y="616"/>
                      <a:pt x="367" y="604"/>
                    </a:cubicBezTo>
                    <a:cubicBezTo>
                      <a:pt x="371" y="600"/>
                      <a:pt x="375" y="596"/>
                      <a:pt x="379" y="592"/>
                    </a:cubicBezTo>
                    <a:close/>
                    <a:moveTo>
                      <a:pt x="448" y="610"/>
                    </a:moveTo>
                    <a:cubicBezTo>
                      <a:pt x="448" y="610"/>
                      <a:pt x="448" y="610"/>
                      <a:pt x="449" y="610"/>
                    </a:cubicBezTo>
                    <a:cubicBezTo>
                      <a:pt x="449" y="610"/>
                      <a:pt x="449" y="610"/>
                      <a:pt x="449" y="610"/>
                    </a:cubicBezTo>
                    <a:cubicBezTo>
                      <a:pt x="473" y="610"/>
                      <a:pt x="498" y="602"/>
                      <a:pt x="523" y="589"/>
                    </a:cubicBezTo>
                    <a:cubicBezTo>
                      <a:pt x="522" y="592"/>
                      <a:pt x="521" y="596"/>
                      <a:pt x="520" y="600"/>
                    </a:cubicBezTo>
                    <a:cubicBezTo>
                      <a:pt x="493" y="615"/>
                      <a:pt x="466" y="623"/>
                      <a:pt x="440" y="623"/>
                    </a:cubicBezTo>
                    <a:cubicBezTo>
                      <a:pt x="443" y="619"/>
                      <a:pt x="446" y="614"/>
                      <a:pt x="448" y="610"/>
                    </a:cubicBezTo>
                    <a:close/>
                    <a:moveTo>
                      <a:pt x="525" y="587"/>
                    </a:moveTo>
                    <a:cubicBezTo>
                      <a:pt x="545" y="576"/>
                      <a:pt x="565" y="560"/>
                      <a:pt x="583" y="542"/>
                    </a:cubicBezTo>
                    <a:cubicBezTo>
                      <a:pt x="583" y="545"/>
                      <a:pt x="583" y="548"/>
                      <a:pt x="583" y="551"/>
                    </a:cubicBezTo>
                    <a:cubicBezTo>
                      <a:pt x="564" y="570"/>
                      <a:pt x="543" y="587"/>
                      <a:pt x="522" y="598"/>
                    </a:cubicBezTo>
                    <a:cubicBezTo>
                      <a:pt x="523" y="595"/>
                      <a:pt x="524" y="591"/>
                      <a:pt x="525" y="587"/>
                    </a:cubicBezTo>
                    <a:close/>
                    <a:moveTo>
                      <a:pt x="585" y="540"/>
                    </a:moveTo>
                    <a:cubicBezTo>
                      <a:pt x="600" y="524"/>
                      <a:pt x="615" y="506"/>
                      <a:pt x="628" y="487"/>
                    </a:cubicBezTo>
                    <a:cubicBezTo>
                      <a:pt x="629" y="489"/>
                      <a:pt x="629" y="491"/>
                      <a:pt x="630" y="493"/>
                    </a:cubicBezTo>
                    <a:cubicBezTo>
                      <a:pt x="623" y="504"/>
                      <a:pt x="615" y="514"/>
                      <a:pt x="607" y="524"/>
                    </a:cubicBezTo>
                    <a:cubicBezTo>
                      <a:pt x="600" y="533"/>
                      <a:pt x="593" y="541"/>
                      <a:pt x="585" y="549"/>
                    </a:cubicBezTo>
                    <a:cubicBezTo>
                      <a:pt x="585" y="546"/>
                      <a:pt x="585" y="543"/>
                      <a:pt x="585" y="540"/>
                    </a:cubicBezTo>
                    <a:close/>
                    <a:moveTo>
                      <a:pt x="629" y="485"/>
                    </a:moveTo>
                    <a:cubicBezTo>
                      <a:pt x="641" y="468"/>
                      <a:pt x="651" y="450"/>
                      <a:pt x="660" y="431"/>
                    </a:cubicBezTo>
                    <a:cubicBezTo>
                      <a:pt x="661" y="432"/>
                      <a:pt x="663" y="433"/>
                      <a:pt x="664" y="434"/>
                    </a:cubicBezTo>
                    <a:cubicBezTo>
                      <a:pt x="655" y="453"/>
                      <a:pt x="644" y="473"/>
                      <a:pt x="631" y="491"/>
                    </a:cubicBezTo>
                    <a:cubicBezTo>
                      <a:pt x="631" y="489"/>
                      <a:pt x="630" y="487"/>
                      <a:pt x="629" y="485"/>
                    </a:cubicBezTo>
                    <a:close/>
                    <a:moveTo>
                      <a:pt x="661" y="429"/>
                    </a:moveTo>
                    <a:cubicBezTo>
                      <a:pt x="673" y="404"/>
                      <a:pt x="681" y="378"/>
                      <a:pt x="687" y="352"/>
                    </a:cubicBezTo>
                    <a:cubicBezTo>
                      <a:pt x="688" y="352"/>
                      <a:pt x="690" y="352"/>
                      <a:pt x="691" y="352"/>
                    </a:cubicBezTo>
                    <a:cubicBezTo>
                      <a:pt x="686" y="378"/>
                      <a:pt x="677" y="405"/>
                      <a:pt x="665" y="432"/>
                    </a:cubicBezTo>
                    <a:cubicBezTo>
                      <a:pt x="663" y="431"/>
                      <a:pt x="662" y="430"/>
                      <a:pt x="661" y="429"/>
                    </a:cubicBezTo>
                    <a:close/>
                    <a:moveTo>
                      <a:pt x="687" y="350"/>
                    </a:moveTo>
                    <a:cubicBezTo>
                      <a:pt x="689" y="338"/>
                      <a:pt x="691" y="327"/>
                      <a:pt x="692" y="315"/>
                    </a:cubicBezTo>
                    <a:cubicBezTo>
                      <a:pt x="693" y="299"/>
                      <a:pt x="693" y="283"/>
                      <a:pt x="693" y="268"/>
                    </a:cubicBezTo>
                    <a:cubicBezTo>
                      <a:pt x="695" y="266"/>
                      <a:pt x="697" y="264"/>
                      <a:pt x="699" y="262"/>
                    </a:cubicBezTo>
                    <a:cubicBezTo>
                      <a:pt x="699" y="278"/>
                      <a:pt x="698" y="295"/>
                      <a:pt x="697" y="314"/>
                    </a:cubicBezTo>
                    <a:cubicBezTo>
                      <a:pt x="696" y="325"/>
                      <a:pt x="694" y="337"/>
                      <a:pt x="692" y="350"/>
                    </a:cubicBezTo>
                    <a:cubicBezTo>
                      <a:pt x="690" y="350"/>
                      <a:pt x="689" y="350"/>
                      <a:pt x="687" y="350"/>
                    </a:cubicBezTo>
                    <a:close/>
                    <a:moveTo>
                      <a:pt x="699" y="259"/>
                    </a:moveTo>
                    <a:cubicBezTo>
                      <a:pt x="697" y="261"/>
                      <a:pt x="695" y="263"/>
                      <a:pt x="693" y="265"/>
                    </a:cubicBezTo>
                    <a:cubicBezTo>
                      <a:pt x="693" y="224"/>
                      <a:pt x="688" y="190"/>
                      <a:pt x="678" y="162"/>
                    </a:cubicBezTo>
                    <a:cubicBezTo>
                      <a:pt x="681" y="158"/>
                      <a:pt x="683" y="155"/>
                      <a:pt x="686" y="151"/>
                    </a:cubicBezTo>
                    <a:cubicBezTo>
                      <a:pt x="695" y="179"/>
                      <a:pt x="700" y="215"/>
                      <a:pt x="699" y="259"/>
                    </a:cubicBezTo>
                    <a:close/>
                    <a:moveTo>
                      <a:pt x="678" y="160"/>
                    </a:moveTo>
                    <a:cubicBezTo>
                      <a:pt x="671" y="140"/>
                      <a:pt x="661" y="124"/>
                      <a:pt x="650" y="111"/>
                    </a:cubicBezTo>
                    <a:cubicBezTo>
                      <a:pt x="644" y="104"/>
                      <a:pt x="637" y="99"/>
                      <a:pt x="629" y="94"/>
                    </a:cubicBezTo>
                    <a:cubicBezTo>
                      <a:pt x="630" y="89"/>
                      <a:pt x="632" y="84"/>
                      <a:pt x="633" y="79"/>
                    </a:cubicBezTo>
                    <a:cubicBezTo>
                      <a:pt x="642" y="84"/>
                      <a:pt x="649" y="90"/>
                      <a:pt x="656" y="98"/>
                    </a:cubicBezTo>
                    <a:cubicBezTo>
                      <a:pt x="668" y="111"/>
                      <a:pt x="678" y="128"/>
                      <a:pt x="685" y="148"/>
                    </a:cubicBezTo>
                    <a:cubicBezTo>
                      <a:pt x="683" y="152"/>
                      <a:pt x="680" y="156"/>
                      <a:pt x="678" y="160"/>
                    </a:cubicBezTo>
                    <a:close/>
                    <a:moveTo>
                      <a:pt x="627" y="93"/>
                    </a:moveTo>
                    <a:cubicBezTo>
                      <a:pt x="611" y="83"/>
                      <a:pt x="592" y="78"/>
                      <a:pt x="570" y="77"/>
                    </a:cubicBezTo>
                    <a:cubicBezTo>
                      <a:pt x="562" y="77"/>
                      <a:pt x="554" y="77"/>
                      <a:pt x="548" y="78"/>
                    </a:cubicBezTo>
                    <a:cubicBezTo>
                      <a:pt x="547" y="74"/>
                      <a:pt x="546" y="70"/>
                      <a:pt x="545" y="66"/>
                    </a:cubicBezTo>
                    <a:cubicBezTo>
                      <a:pt x="554" y="65"/>
                      <a:pt x="562" y="64"/>
                      <a:pt x="571" y="64"/>
                    </a:cubicBezTo>
                    <a:cubicBezTo>
                      <a:pt x="594" y="64"/>
                      <a:pt x="614" y="69"/>
                      <a:pt x="631" y="78"/>
                    </a:cubicBezTo>
                    <a:cubicBezTo>
                      <a:pt x="630" y="83"/>
                      <a:pt x="629" y="88"/>
                      <a:pt x="627" y="93"/>
                    </a:cubicBezTo>
                    <a:close/>
                    <a:moveTo>
                      <a:pt x="571" y="62"/>
                    </a:moveTo>
                    <a:cubicBezTo>
                      <a:pt x="562" y="62"/>
                      <a:pt x="554" y="63"/>
                      <a:pt x="545" y="64"/>
                    </a:cubicBezTo>
                    <a:cubicBezTo>
                      <a:pt x="544" y="60"/>
                      <a:pt x="543" y="56"/>
                      <a:pt x="542" y="53"/>
                    </a:cubicBezTo>
                    <a:cubicBezTo>
                      <a:pt x="553" y="51"/>
                      <a:pt x="563" y="49"/>
                      <a:pt x="573" y="49"/>
                    </a:cubicBezTo>
                    <a:cubicBezTo>
                      <a:pt x="597" y="47"/>
                      <a:pt x="617" y="51"/>
                      <a:pt x="635" y="60"/>
                    </a:cubicBezTo>
                    <a:cubicBezTo>
                      <a:pt x="634" y="65"/>
                      <a:pt x="633" y="70"/>
                      <a:pt x="632" y="76"/>
                    </a:cubicBezTo>
                    <a:cubicBezTo>
                      <a:pt x="614" y="67"/>
                      <a:pt x="594" y="62"/>
                      <a:pt x="571" y="62"/>
                    </a:cubicBezTo>
                    <a:close/>
                    <a:moveTo>
                      <a:pt x="543" y="64"/>
                    </a:moveTo>
                    <a:cubicBezTo>
                      <a:pt x="534" y="66"/>
                      <a:pt x="525" y="68"/>
                      <a:pt x="516" y="69"/>
                    </a:cubicBezTo>
                    <a:cubicBezTo>
                      <a:pt x="499" y="73"/>
                      <a:pt x="484" y="76"/>
                      <a:pt x="469" y="76"/>
                    </a:cubicBezTo>
                    <a:cubicBezTo>
                      <a:pt x="468" y="76"/>
                      <a:pt x="468" y="76"/>
                      <a:pt x="468" y="76"/>
                    </a:cubicBezTo>
                    <a:cubicBezTo>
                      <a:pt x="466" y="73"/>
                      <a:pt x="464" y="69"/>
                      <a:pt x="461" y="66"/>
                    </a:cubicBezTo>
                    <a:cubicBezTo>
                      <a:pt x="481" y="66"/>
                      <a:pt x="502" y="61"/>
                      <a:pt x="523" y="57"/>
                    </a:cubicBezTo>
                    <a:cubicBezTo>
                      <a:pt x="529" y="56"/>
                      <a:pt x="534" y="54"/>
                      <a:pt x="540" y="53"/>
                    </a:cubicBezTo>
                    <a:cubicBezTo>
                      <a:pt x="541" y="57"/>
                      <a:pt x="542" y="60"/>
                      <a:pt x="543" y="64"/>
                    </a:cubicBezTo>
                    <a:close/>
                    <a:moveTo>
                      <a:pt x="466" y="76"/>
                    </a:moveTo>
                    <a:cubicBezTo>
                      <a:pt x="435" y="77"/>
                      <a:pt x="403" y="72"/>
                      <a:pt x="371" y="67"/>
                    </a:cubicBezTo>
                    <a:cubicBezTo>
                      <a:pt x="371" y="67"/>
                      <a:pt x="371" y="67"/>
                      <a:pt x="370" y="67"/>
                    </a:cubicBezTo>
                    <a:cubicBezTo>
                      <a:pt x="366" y="62"/>
                      <a:pt x="362" y="57"/>
                      <a:pt x="357" y="53"/>
                    </a:cubicBezTo>
                    <a:cubicBezTo>
                      <a:pt x="359" y="53"/>
                      <a:pt x="360" y="54"/>
                      <a:pt x="361" y="54"/>
                    </a:cubicBezTo>
                    <a:cubicBezTo>
                      <a:pt x="393" y="59"/>
                      <a:pt x="427" y="65"/>
                      <a:pt x="459" y="66"/>
                    </a:cubicBezTo>
                    <a:cubicBezTo>
                      <a:pt x="461" y="69"/>
                      <a:pt x="464" y="73"/>
                      <a:pt x="466" y="76"/>
                    </a:cubicBezTo>
                    <a:close/>
                    <a:moveTo>
                      <a:pt x="239" y="61"/>
                    </a:moveTo>
                    <a:cubicBezTo>
                      <a:pt x="196" y="69"/>
                      <a:pt x="159" y="89"/>
                      <a:pt x="131" y="119"/>
                    </a:cubicBezTo>
                    <a:cubicBezTo>
                      <a:pt x="128" y="122"/>
                      <a:pt x="125" y="125"/>
                      <a:pt x="122" y="129"/>
                    </a:cubicBezTo>
                    <a:cubicBezTo>
                      <a:pt x="114" y="125"/>
                      <a:pt x="107" y="120"/>
                      <a:pt x="99" y="116"/>
                    </a:cubicBezTo>
                    <a:cubicBezTo>
                      <a:pt x="102" y="112"/>
                      <a:pt x="105" y="108"/>
                      <a:pt x="108" y="105"/>
                    </a:cubicBezTo>
                    <a:cubicBezTo>
                      <a:pt x="137" y="74"/>
                      <a:pt x="175" y="54"/>
                      <a:pt x="218" y="46"/>
                    </a:cubicBezTo>
                    <a:cubicBezTo>
                      <a:pt x="225" y="51"/>
                      <a:pt x="231" y="56"/>
                      <a:pt x="239" y="61"/>
                    </a:cubicBezTo>
                    <a:close/>
                    <a:moveTo>
                      <a:pt x="121" y="130"/>
                    </a:moveTo>
                    <a:cubicBezTo>
                      <a:pt x="98" y="158"/>
                      <a:pt x="83" y="192"/>
                      <a:pt x="76" y="230"/>
                    </a:cubicBezTo>
                    <a:cubicBezTo>
                      <a:pt x="69" y="228"/>
                      <a:pt x="61" y="226"/>
                      <a:pt x="53" y="224"/>
                    </a:cubicBezTo>
                    <a:cubicBezTo>
                      <a:pt x="59" y="183"/>
                      <a:pt x="74" y="147"/>
                      <a:pt x="98" y="117"/>
                    </a:cubicBezTo>
                    <a:cubicBezTo>
                      <a:pt x="105" y="122"/>
                      <a:pt x="113" y="126"/>
                      <a:pt x="121" y="130"/>
                    </a:cubicBezTo>
                    <a:close/>
                    <a:moveTo>
                      <a:pt x="76" y="232"/>
                    </a:moveTo>
                    <a:cubicBezTo>
                      <a:pt x="72" y="255"/>
                      <a:pt x="71" y="279"/>
                      <a:pt x="74" y="304"/>
                    </a:cubicBezTo>
                    <a:cubicBezTo>
                      <a:pt x="75" y="318"/>
                      <a:pt x="79" y="333"/>
                      <a:pt x="85" y="349"/>
                    </a:cubicBezTo>
                    <a:cubicBezTo>
                      <a:pt x="78" y="348"/>
                      <a:pt x="70" y="347"/>
                      <a:pt x="63" y="346"/>
                    </a:cubicBezTo>
                    <a:cubicBezTo>
                      <a:pt x="58" y="331"/>
                      <a:pt x="54" y="316"/>
                      <a:pt x="52" y="301"/>
                    </a:cubicBezTo>
                    <a:cubicBezTo>
                      <a:pt x="49" y="275"/>
                      <a:pt x="49" y="250"/>
                      <a:pt x="53" y="226"/>
                    </a:cubicBezTo>
                    <a:cubicBezTo>
                      <a:pt x="60" y="228"/>
                      <a:pt x="68" y="230"/>
                      <a:pt x="76" y="232"/>
                    </a:cubicBezTo>
                    <a:close/>
                    <a:moveTo>
                      <a:pt x="86" y="351"/>
                    </a:moveTo>
                    <a:cubicBezTo>
                      <a:pt x="98" y="378"/>
                      <a:pt x="116" y="407"/>
                      <a:pt x="141" y="437"/>
                    </a:cubicBezTo>
                    <a:cubicBezTo>
                      <a:pt x="133" y="438"/>
                      <a:pt x="125" y="439"/>
                      <a:pt x="118" y="439"/>
                    </a:cubicBezTo>
                    <a:cubicBezTo>
                      <a:pt x="94" y="410"/>
                      <a:pt x="76" y="379"/>
                      <a:pt x="64" y="348"/>
                    </a:cubicBezTo>
                    <a:cubicBezTo>
                      <a:pt x="71" y="349"/>
                      <a:pt x="78" y="350"/>
                      <a:pt x="86" y="351"/>
                    </a:cubicBezTo>
                    <a:close/>
                    <a:moveTo>
                      <a:pt x="142" y="439"/>
                    </a:moveTo>
                    <a:cubicBezTo>
                      <a:pt x="162" y="462"/>
                      <a:pt x="186" y="486"/>
                      <a:pt x="213" y="509"/>
                    </a:cubicBezTo>
                    <a:cubicBezTo>
                      <a:pt x="206" y="511"/>
                      <a:pt x="199" y="514"/>
                      <a:pt x="192" y="516"/>
                    </a:cubicBezTo>
                    <a:cubicBezTo>
                      <a:pt x="165" y="493"/>
                      <a:pt x="140" y="467"/>
                      <a:pt x="119" y="441"/>
                    </a:cubicBezTo>
                    <a:cubicBezTo>
                      <a:pt x="127" y="440"/>
                      <a:pt x="134" y="440"/>
                      <a:pt x="142" y="439"/>
                    </a:cubicBezTo>
                    <a:close/>
                    <a:moveTo>
                      <a:pt x="215" y="510"/>
                    </a:moveTo>
                    <a:cubicBezTo>
                      <a:pt x="217" y="512"/>
                      <a:pt x="220" y="514"/>
                      <a:pt x="222" y="516"/>
                    </a:cubicBezTo>
                    <a:cubicBezTo>
                      <a:pt x="244" y="534"/>
                      <a:pt x="266" y="550"/>
                      <a:pt x="289" y="564"/>
                    </a:cubicBezTo>
                    <a:cubicBezTo>
                      <a:pt x="282" y="568"/>
                      <a:pt x="277" y="572"/>
                      <a:pt x="271" y="575"/>
                    </a:cubicBezTo>
                    <a:cubicBezTo>
                      <a:pt x="245" y="558"/>
                      <a:pt x="218" y="539"/>
                      <a:pt x="194" y="517"/>
                    </a:cubicBezTo>
                    <a:cubicBezTo>
                      <a:pt x="200" y="515"/>
                      <a:pt x="208" y="513"/>
                      <a:pt x="215" y="510"/>
                    </a:cubicBezTo>
                    <a:close/>
                    <a:moveTo>
                      <a:pt x="290" y="566"/>
                    </a:moveTo>
                    <a:cubicBezTo>
                      <a:pt x="316" y="582"/>
                      <a:pt x="341" y="595"/>
                      <a:pt x="364" y="605"/>
                    </a:cubicBezTo>
                    <a:cubicBezTo>
                      <a:pt x="359" y="609"/>
                      <a:pt x="355" y="613"/>
                      <a:pt x="351" y="617"/>
                    </a:cubicBezTo>
                    <a:cubicBezTo>
                      <a:pt x="326" y="607"/>
                      <a:pt x="299" y="593"/>
                      <a:pt x="273" y="576"/>
                    </a:cubicBezTo>
                    <a:cubicBezTo>
                      <a:pt x="278" y="573"/>
                      <a:pt x="284" y="569"/>
                      <a:pt x="290" y="566"/>
                    </a:cubicBezTo>
                    <a:close/>
                    <a:moveTo>
                      <a:pt x="366" y="606"/>
                    </a:moveTo>
                    <a:cubicBezTo>
                      <a:pt x="393" y="617"/>
                      <a:pt x="417" y="624"/>
                      <a:pt x="437" y="625"/>
                    </a:cubicBezTo>
                    <a:cubicBezTo>
                      <a:pt x="434" y="628"/>
                      <a:pt x="432" y="632"/>
                      <a:pt x="429" y="636"/>
                    </a:cubicBezTo>
                    <a:cubicBezTo>
                      <a:pt x="407" y="636"/>
                      <a:pt x="381" y="629"/>
                      <a:pt x="353" y="618"/>
                    </a:cubicBezTo>
                    <a:cubicBezTo>
                      <a:pt x="357" y="614"/>
                      <a:pt x="361" y="610"/>
                      <a:pt x="366" y="606"/>
                    </a:cubicBezTo>
                    <a:close/>
                    <a:moveTo>
                      <a:pt x="428" y="638"/>
                    </a:moveTo>
                    <a:cubicBezTo>
                      <a:pt x="426" y="642"/>
                      <a:pt x="423" y="645"/>
                      <a:pt x="421" y="649"/>
                    </a:cubicBezTo>
                    <a:cubicBezTo>
                      <a:pt x="397" y="648"/>
                      <a:pt x="369" y="642"/>
                      <a:pt x="339" y="630"/>
                    </a:cubicBezTo>
                    <a:cubicBezTo>
                      <a:pt x="343" y="627"/>
                      <a:pt x="347" y="623"/>
                      <a:pt x="352" y="619"/>
                    </a:cubicBezTo>
                    <a:cubicBezTo>
                      <a:pt x="380" y="631"/>
                      <a:pt x="406" y="637"/>
                      <a:pt x="428" y="638"/>
                    </a:cubicBezTo>
                    <a:close/>
                    <a:moveTo>
                      <a:pt x="439" y="625"/>
                    </a:moveTo>
                    <a:cubicBezTo>
                      <a:pt x="439" y="625"/>
                      <a:pt x="440" y="625"/>
                      <a:pt x="440" y="625"/>
                    </a:cubicBezTo>
                    <a:cubicBezTo>
                      <a:pt x="466" y="625"/>
                      <a:pt x="492" y="617"/>
                      <a:pt x="519" y="603"/>
                    </a:cubicBezTo>
                    <a:cubicBezTo>
                      <a:pt x="518" y="607"/>
                      <a:pt x="516" y="611"/>
                      <a:pt x="515" y="615"/>
                    </a:cubicBezTo>
                    <a:cubicBezTo>
                      <a:pt x="489" y="628"/>
                      <a:pt x="461" y="636"/>
                      <a:pt x="433" y="636"/>
                    </a:cubicBezTo>
                    <a:cubicBezTo>
                      <a:pt x="432" y="636"/>
                      <a:pt x="432" y="636"/>
                      <a:pt x="432" y="636"/>
                    </a:cubicBezTo>
                    <a:cubicBezTo>
                      <a:pt x="434" y="632"/>
                      <a:pt x="437" y="629"/>
                      <a:pt x="439" y="625"/>
                    </a:cubicBezTo>
                    <a:close/>
                    <a:moveTo>
                      <a:pt x="521" y="601"/>
                    </a:moveTo>
                    <a:cubicBezTo>
                      <a:pt x="542" y="589"/>
                      <a:pt x="563" y="573"/>
                      <a:pt x="583" y="553"/>
                    </a:cubicBezTo>
                    <a:cubicBezTo>
                      <a:pt x="583" y="557"/>
                      <a:pt x="583" y="561"/>
                      <a:pt x="583" y="564"/>
                    </a:cubicBezTo>
                    <a:cubicBezTo>
                      <a:pt x="563" y="584"/>
                      <a:pt x="541" y="601"/>
                      <a:pt x="518" y="614"/>
                    </a:cubicBezTo>
                    <a:cubicBezTo>
                      <a:pt x="519" y="610"/>
                      <a:pt x="520" y="606"/>
                      <a:pt x="521" y="601"/>
                    </a:cubicBezTo>
                    <a:close/>
                    <a:moveTo>
                      <a:pt x="585" y="551"/>
                    </a:moveTo>
                    <a:cubicBezTo>
                      <a:pt x="593" y="543"/>
                      <a:pt x="601" y="534"/>
                      <a:pt x="609" y="525"/>
                    </a:cubicBezTo>
                    <a:cubicBezTo>
                      <a:pt x="617" y="516"/>
                      <a:pt x="624" y="506"/>
                      <a:pt x="631" y="496"/>
                    </a:cubicBezTo>
                    <a:cubicBezTo>
                      <a:pt x="632" y="498"/>
                      <a:pt x="632" y="501"/>
                      <a:pt x="633" y="503"/>
                    </a:cubicBezTo>
                    <a:cubicBezTo>
                      <a:pt x="619" y="524"/>
                      <a:pt x="603" y="544"/>
                      <a:pt x="585" y="562"/>
                    </a:cubicBezTo>
                    <a:cubicBezTo>
                      <a:pt x="585" y="558"/>
                      <a:pt x="585" y="555"/>
                      <a:pt x="585" y="551"/>
                    </a:cubicBezTo>
                    <a:close/>
                    <a:moveTo>
                      <a:pt x="632" y="494"/>
                    </a:moveTo>
                    <a:cubicBezTo>
                      <a:pt x="645" y="475"/>
                      <a:pt x="656" y="455"/>
                      <a:pt x="665" y="435"/>
                    </a:cubicBezTo>
                    <a:cubicBezTo>
                      <a:pt x="667" y="436"/>
                      <a:pt x="668" y="437"/>
                      <a:pt x="669" y="438"/>
                    </a:cubicBezTo>
                    <a:cubicBezTo>
                      <a:pt x="659" y="460"/>
                      <a:pt x="647" y="481"/>
                      <a:pt x="634" y="501"/>
                    </a:cubicBezTo>
                    <a:cubicBezTo>
                      <a:pt x="634" y="498"/>
                      <a:pt x="633" y="496"/>
                      <a:pt x="632" y="494"/>
                    </a:cubicBezTo>
                    <a:close/>
                    <a:moveTo>
                      <a:pt x="666" y="433"/>
                    </a:moveTo>
                    <a:cubicBezTo>
                      <a:pt x="678" y="406"/>
                      <a:pt x="688" y="379"/>
                      <a:pt x="693" y="351"/>
                    </a:cubicBezTo>
                    <a:cubicBezTo>
                      <a:pt x="695" y="351"/>
                      <a:pt x="696" y="351"/>
                      <a:pt x="698" y="351"/>
                    </a:cubicBezTo>
                    <a:cubicBezTo>
                      <a:pt x="692" y="380"/>
                      <a:pt x="682" y="409"/>
                      <a:pt x="670" y="436"/>
                    </a:cubicBezTo>
                    <a:cubicBezTo>
                      <a:pt x="669" y="435"/>
                      <a:pt x="667" y="434"/>
                      <a:pt x="666" y="433"/>
                    </a:cubicBezTo>
                    <a:close/>
                    <a:moveTo>
                      <a:pt x="694" y="349"/>
                    </a:moveTo>
                    <a:cubicBezTo>
                      <a:pt x="696" y="337"/>
                      <a:pt x="698" y="326"/>
                      <a:pt x="699" y="314"/>
                    </a:cubicBezTo>
                    <a:cubicBezTo>
                      <a:pt x="700" y="295"/>
                      <a:pt x="701" y="277"/>
                      <a:pt x="701" y="260"/>
                    </a:cubicBezTo>
                    <a:cubicBezTo>
                      <a:pt x="704" y="258"/>
                      <a:pt x="706" y="256"/>
                      <a:pt x="708" y="253"/>
                    </a:cubicBezTo>
                    <a:cubicBezTo>
                      <a:pt x="708" y="275"/>
                      <a:pt x="706" y="295"/>
                      <a:pt x="704" y="312"/>
                    </a:cubicBezTo>
                    <a:cubicBezTo>
                      <a:pt x="703" y="325"/>
                      <a:pt x="701" y="337"/>
                      <a:pt x="698" y="349"/>
                    </a:cubicBezTo>
                    <a:cubicBezTo>
                      <a:pt x="697" y="349"/>
                      <a:pt x="695" y="349"/>
                      <a:pt x="694" y="349"/>
                    </a:cubicBezTo>
                    <a:close/>
                    <a:moveTo>
                      <a:pt x="686" y="146"/>
                    </a:moveTo>
                    <a:cubicBezTo>
                      <a:pt x="679" y="126"/>
                      <a:pt x="670" y="109"/>
                      <a:pt x="658" y="96"/>
                    </a:cubicBezTo>
                    <a:cubicBezTo>
                      <a:pt x="651" y="89"/>
                      <a:pt x="642" y="82"/>
                      <a:pt x="633" y="77"/>
                    </a:cubicBezTo>
                    <a:cubicBezTo>
                      <a:pt x="635" y="71"/>
                      <a:pt x="636" y="66"/>
                      <a:pt x="637" y="61"/>
                    </a:cubicBezTo>
                    <a:cubicBezTo>
                      <a:pt x="646" y="66"/>
                      <a:pt x="654" y="72"/>
                      <a:pt x="662" y="80"/>
                    </a:cubicBezTo>
                    <a:cubicBezTo>
                      <a:pt x="676" y="95"/>
                      <a:pt x="686" y="114"/>
                      <a:pt x="693" y="135"/>
                    </a:cubicBezTo>
                    <a:cubicBezTo>
                      <a:pt x="691" y="139"/>
                      <a:pt x="689" y="142"/>
                      <a:pt x="686" y="146"/>
                    </a:cubicBezTo>
                    <a:close/>
                    <a:moveTo>
                      <a:pt x="663" y="78"/>
                    </a:moveTo>
                    <a:cubicBezTo>
                      <a:pt x="656" y="70"/>
                      <a:pt x="647" y="64"/>
                      <a:pt x="637" y="59"/>
                    </a:cubicBezTo>
                    <a:cubicBezTo>
                      <a:pt x="638" y="54"/>
                      <a:pt x="639" y="49"/>
                      <a:pt x="640" y="44"/>
                    </a:cubicBezTo>
                    <a:cubicBezTo>
                      <a:pt x="653" y="50"/>
                      <a:pt x="664" y="59"/>
                      <a:pt x="674" y="69"/>
                    </a:cubicBezTo>
                    <a:cubicBezTo>
                      <a:pt x="686" y="82"/>
                      <a:pt x="696" y="99"/>
                      <a:pt x="703" y="119"/>
                    </a:cubicBezTo>
                    <a:cubicBezTo>
                      <a:pt x="700" y="124"/>
                      <a:pt x="697" y="128"/>
                      <a:pt x="694" y="133"/>
                    </a:cubicBezTo>
                    <a:cubicBezTo>
                      <a:pt x="687" y="112"/>
                      <a:pt x="677" y="93"/>
                      <a:pt x="663" y="78"/>
                    </a:cubicBezTo>
                    <a:close/>
                    <a:moveTo>
                      <a:pt x="636" y="58"/>
                    </a:moveTo>
                    <a:cubicBezTo>
                      <a:pt x="618" y="49"/>
                      <a:pt x="597" y="45"/>
                      <a:pt x="573" y="47"/>
                    </a:cubicBezTo>
                    <a:cubicBezTo>
                      <a:pt x="563" y="47"/>
                      <a:pt x="552" y="49"/>
                      <a:pt x="542" y="51"/>
                    </a:cubicBezTo>
                    <a:cubicBezTo>
                      <a:pt x="540" y="46"/>
                      <a:pt x="539" y="42"/>
                      <a:pt x="537" y="38"/>
                    </a:cubicBezTo>
                    <a:cubicBezTo>
                      <a:pt x="550" y="35"/>
                      <a:pt x="562" y="33"/>
                      <a:pt x="575" y="33"/>
                    </a:cubicBezTo>
                    <a:cubicBezTo>
                      <a:pt x="599" y="32"/>
                      <a:pt x="620" y="36"/>
                      <a:pt x="638" y="43"/>
                    </a:cubicBezTo>
                    <a:cubicBezTo>
                      <a:pt x="637" y="48"/>
                      <a:pt x="637" y="53"/>
                      <a:pt x="636" y="58"/>
                    </a:cubicBezTo>
                    <a:close/>
                    <a:moveTo>
                      <a:pt x="540" y="51"/>
                    </a:moveTo>
                    <a:cubicBezTo>
                      <a:pt x="534" y="52"/>
                      <a:pt x="528" y="54"/>
                      <a:pt x="522" y="55"/>
                    </a:cubicBezTo>
                    <a:cubicBezTo>
                      <a:pt x="502" y="59"/>
                      <a:pt x="480" y="64"/>
                      <a:pt x="460" y="64"/>
                    </a:cubicBezTo>
                    <a:cubicBezTo>
                      <a:pt x="458" y="60"/>
                      <a:pt x="455" y="57"/>
                      <a:pt x="453" y="53"/>
                    </a:cubicBezTo>
                    <a:cubicBezTo>
                      <a:pt x="474" y="53"/>
                      <a:pt x="495" y="48"/>
                      <a:pt x="515" y="43"/>
                    </a:cubicBezTo>
                    <a:cubicBezTo>
                      <a:pt x="522" y="41"/>
                      <a:pt x="528" y="40"/>
                      <a:pt x="535" y="38"/>
                    </a:cubicBezTo>
                    <a:cubicBezTo>
                      <a:pt x="537" y="42"/>
                      <a:pt x="538" y="46"/>
                      <a:pt x="540" y="51"/>
                    </a:cubicBezTo>
                    <a:close/>
                    <a:moveTo>
                      <a:pt x="458" y="64"/>
                    </a:moveTo>
                    <a:cubicBezTo>
                      <a:pt x="426" y="63"/>
                      <a:pt x="393" y="57"/>
                      <a:pt x="362" y="52"/>
                    </a:cubicBezTo>
                    <a:cubicBezTo>
                      <a:pt x="360" y="52"/>
                      <a:pt x="357" y="51"/>
                      <a:pt x="355" y="51"/>
                    </a:cubicBezTo>
                    <a:cubicBezTo>
                      <a:pt x="351" y="47"/>
                      <a:pt x="347" y="43"/>
                      <a:pt x="343" y="39"/>
                    </a:cubicBezTo>
                    <a:cubicBezTo>
                      <a:pt x="343" y="39"/>
                      <a:pt x="343" y="39"/>
                      <a:pt x="343" y="39"/>
                    </a:cubicBezTo>
                    <a:cubicBezTo>
                      <a:pt x="379" y="46"/>
                      <a:pt x="416" y="53"/>
                      <a:pt x="451" y="53"/>
                    </a:cubicBezTo>
                    <a:cubicBezTo>
                      <a:pt x="453" y="57"/>
                      <a:pt x="455" y="60"/>
                      <a:pt x="458" y="64"/>
                    </a:cubicBezTo>
                    <a:close/>
                    <a:moveTo>
                      <a:pt x="352" y="50"/>
                    </a:moveTo>
                    <a:cubicBezTo>
                      <a:pt x="328" y="46"/>
                      <a:pt x="303" y="42"/>
                      <a:pt x="278" y="41"/>
                    </a:cubicBezTo>
                    <a:cubicBezTo>
                      <a:pt x="257" y="40"/>
                      <a:pt x="237" y="41"/>
                      <a:pt x="219" y="44"/>
                    </a:cubicBezTo>
                    <a:cubicBezTo>
                      <a:pt x="210" y="39"/>
                      <a:pt x="203" y="33"/>
                      <a:pt x="196" y="29"/>
                    </a:cubicBezTo>
                    <a:cubicBezTo>
                      <a:pt x="210" y="26"/>
                      <a:pt x="224" y="25"/>
                      <a:pt x="239" y="25"/>
                    </a:cubicBezTo>
                    <a:cubicBezTo>
                      <a:pt x="247" y="25"/>
                      <a:pt x="255" y="25"/>
                      <a:pt x="263" y="26"/>
                    </a:cubicBezTo>
                    <a:cubicBezTo>
                      <a:pt x="288" y="28"/>
                      <a:pt x="314" y="33"/>
                      <a:pt x="339" y="38"/>
                    </a:cubicBezTo>
                    <a:cubicBezTo>
                      <a:pt x="343" y="42"/>
                      <a:pt x="348" y="46"/>
                      <a:pt x="352" y="50"/>
                    </a:cubicBezTo>
                    <a:close/>
                    <a:moveTo>
                      <a:pt x="216" y="45"/>
                    </a:moveTo>
                    <a:cubicBezTo>
                      <a:pt x="173" y="53"/>
                      <a:pt x="136" y="73"/>
                      <a:pt x="107" y="103"/>
                    </a:cubicBezTo>
                    <a:cubicBezTo>
                      <a:pt x="104" y="107"/>
                      <a:pt x="100" y="111"/>
                      <a:pt x="97" y="115"/>
                    </a:cubicBezTo>
                    <a:cubicBezTo>
                      <a:pt x="91" y="111"/>
                      <a:pt x="84" y="107"/>
                      <a:pt x="77" y="102"/>
                    </a:cubicBezTo>
                    <a:cubicBezTo>
                      <a:pt x="82" y="96"/>
                      <a:pt x="87" y="90"/>
                      <a:pt x="92" y="84"/>
                    </a:cubicBezTo>
                    <a:cubicBezTo>
                      <a:pt x="120" y="56"/>
                      <a:pt x="154" y="38"/>
                      <a:pt x="193" y="30"/>
                    </a:cubicBezTo>
                    <a:cubicBezTo>
                      <a:pt x="200" y="34"/>
                      <a:pt x="208" y="39"/>
                      <a:pt x="216" y="45"/>
                    </a:cubicBezTo>
                    <a:close/>
                    <a:moveTo>
                      <a:pt x="51" y="226"/>
                    </a:moveTo>
                    <a:cubicBezTo>
                      <a:pt x="47" y="250"/>
                      <a:pt x="47" y="275"/>
                      <a:pt x="50" y="301"/>
                    </a:cubicBezTo>
                    <a:cubicBezTo>
                      <a:pt x="52" y="316"/>
                      <a:pt x="56" y="330"/>
                      <a:pt x="61" y="345"/>
                    </a:cubicBezTo>
                    <a:cubicBezTo>
                      <a:pt x="54" y="344"/>
                      <a:pt x="47" y="343"/>
                      <a:pt x="41" y="342"/>
                    </a:cubicBezTo>
                    <a:cubicBezTo>
                      <a:pt x="36" y="327"/>
                      <a:pt x="33" y="313"/>
                      <a:pt x="32" y="299"/>
                    </a:cubicBezTo>
                    <a:cubicBezTo>
                      <a:pt x="28" y="272"/>
                      <a:pt x="28" y="246"/>
                      <a:pt x="31" y="221"/>
                    </a:cubicBezTo>
                    <a:cubicBezTo>
                      <a:pt x="38" y="222"/>
                      <a:pt x="44" y="224"/>
                      <a:pt x="51" y="226"/>
                    </a:cubicBezTo>
                    <a:close/>
                    <a:moveTo>
                      <a:pt x="62" y="347"/>
                    </a:moveTo>
                    <a:cubicBezTo>
                      <a:pt x="73" y="378"/>
                      <a:pt x="92" y="410"/>
                      <a:pt x="116" y="439"/>
                    </a:cubicBezTo>
                    <a:cubicBezTo>
                      <a:pt x="108" y="440"/>
                      <a:pt x="102" y="441"/>
                      <a:pt x="95" y="441"/>
                    </a:cubicBezTo>
                    <a:cubicBezTo>
                      <a:pt x="71" y="409"/>
                      <a:pt x="53" y="376"/>
                      <a:pt x="42" y="344"/>
                    </a:cubicBezTo>
                    <a:cubicBezTo>
                      <a:pt x="48" y="345"/>
                      <a:pt x="55" y="346"/>
                      <a:pt x="62" y="347"/>
                    </a:cubicBezTo>
                    <a:close/>
                    <a:moveTo>
                      <a:pt x="117" y="441"/>
                    </a:moveTo>
                    <a:cubicBezTo>
                      <a:pt x="138" y="468"/>
                      <a:pt x="163" y="493"/>
                      <a:pt x="190" y="516"/>
                    </a:cubicBezTo>
                    <a:cubicBezTo>
                      <a:pt x="183" y="519"/>
                      <a:pt x="176" y="520"/>
                      <a:pt x="170" y="522"/>
                    </a:cubicBezTo>
                    <a:cubicBezTo>
                      <a:pt x="141" y="497"/>
                      <a:pt x="117" y="470"/>
                      <a:pt x="96" y="443"/>
                    </a:cubicBezTo>
                    <a:cubicBezTo>
                      <a:pt x="103" y="443"/>
                      <a:pt x="110" y="442"/>
                      <a:pt x="117" y="441"/>
                    </a:cubicBezTo>
                    <a:close/>
                    <a:moveTo>
                      <a:pt x="191" y="518"/>
                    </a:moveTo>
                    <a:cubicBezTo>
                      <a:pt x="216" y="539"/>
                      <a:pt x="243" y="559"/>
                      <a:pt x="269" y="576"/>
                    </a:cubicBezTo>
                    <a:cubicBezTo>
                      <a:pt x="263" y="579"/>
                      <a:pt x="257" y="582"/>
                      <a:pt x="252" y="585"/>
                    </a:cubicBezTo>
                    <a:cubicBezTo>
                      <a:pt x="229" y="570"/>
                      <a:pt x="207" y="554"/>
                      <a:pt x="185" y="535"/>
                    </a:cubicBezTo>
                    <a:cubicBezTo>
                      <a:pt x="180" y="532"/>
                      <a:pt x="176" y="528"/>
                      <a:pt x="172" y="524"/>
                    </a:cubicBezTo>
                    <a:cubicBezTo>
                      <a:pt x="178" y="522"/>
                      <a:pt x="184" y="520"/>
                      <a:pt x="191" y="518"/>
                    </a:cubicBezTo>
                    <a:close/>
                    <a:moveTo>
                      <a:pt x="271" y="577"/>
                    </a:moveTo>
                    <a:cubicBezTo>
                      <a:pt x="298" y="594"/>
                      <a:pt x="324" y="608"/>
                      <a:pt x="350" y="618"/>
                    </a:cubicBezTo>
                    <a:cubicBezTo>
                      <a:pt x="345" y="622"/>
                      <a:pt x="341" y="626"/>
                      <a:pt x="337" y="629"/>
                    </a:cubicBezTo>
                    <a:cubicBezTo>
                      <a:pt x="310" y="619"/>
                      <a:pt x="282" y="604"/>
                      <a:pt x="254" y="586"/>
                    </a:cubicBezTo>
                    <a:cubicBezTo>
                      <a:pt x="259" y="583"/>
                      <a:pt x="265" y="580"/>
                      <a:pt x="271" y="577"/>
                    </a:cubicBezTo>
                    <a:close/>
                    <a:moveTo>
                      <a:pt x="335" y="631"/>
                    </a:moveTo>
                    <a:cubicBezTo>
                      <a:pt x="331" y="634"/>
                      <a:pt x="326" y="638"/>
                      <a:pt x="322" y="640"/>
                    </a:cubicBezTo>
                    <a:cubicBezTo>
                      <a:pt x="293" y="629"/>
                      <a:pt x="263" y="614"/>
                      <a:pt x="234" y="595"/>
                    </a:cubicBezTo>
                    <a:cubicBezTo>
                      <a:pt x="239" y="593"/>
                      <a:pt x="245" y="590"/>
                      <a:pt x="252" y="587"/>
                    </a:cubicBezTo>
                    <a:cubicBezTo>
                      <a:pt x="280" y="605"/>
                      <a:pt x="308" y="620"/>
                      <a:pt x="335" y="631"/>
                    </a:cubicBezTo>
                    <a:close/>
                    <a:moveTo>
                      <a:pt x="430" y="638"/>
                    </a:moveTo>
                    <a:cubicBezTo>
                      <a:pt x="431" y="638"/>
                      <a:pt x="432" y="638"/>
                      <a:pt x="432" y="638"/>
                    </a:cubicBezTo>
                    <a:cubicBezTo>
                      <a:pt x="459" y="638"/>
                      <a:pt x="487" y="631"/>
                      <a:pt x="514" y="617"/>
                    </a:cubicBezTo>
                    <a:cubicBezTo>
                      <a:pt x="513" y="621"/>
                      <a:pt x="511" y="625"/>
                      <a:pt x="510" y="628"/>
                    </a:cubicBezTo>
                    <a:cubicBezTo>
                      <a:pt x="482" y="642"/>
                      <a:pt x="452" y="649"/>
                      <a:pt x="423" y="649"/>
                    </a:cubicBezTo>
                    <a:cubicBezTo>
                      <a:pt x="426" y="645"/>
                      <a:pt x="428" y="642"/>
                      <a:pt x="430" y="638"/>
                    </a:cubicBezTo>
                    <a:close/>
                    <a:moveTo>
                      <a:pt x="585" y="564"/>
                    </a:moveTo>
                    <a:cubicBezTo>
                      <a:pt x="594" y="555"/>
                      <a:pt x="603" y="546"/>
                      <a:pt x="611" y="535"/>
                    </a:cubicBezTo>
                    <a:cubicBezTo>
                      <a:pt x="619" y="526"/>
                      <a:pt x="626" y="516"/>
                      <a:pt x="633" y="506"/>
                    </a:cubicBezTo>
                    <a:cubicBezTo>
                      <a:pt x="634" y="508"/>
                      <a:pt x="634" y="511"/>
                      <a:pt x="635" y="514"/>
                    </a:cubicBezTo>
                    <a:cubicBezTo>
                      <a:pt x="628" y="524"/>
                      <a:pt x="621" y="534"/>
                      <a:pt x="613" y="543"/>
                    </a:cubicBezTo>
                    <a:cubicBezTo>
                      <a:pt x="604" y="554"/>
                      <a:pt x="594" y="565"/>
                      <a:pt x="585" y="574"/>
                    </a:cubicBezTo>
                    <a:cubicBezTo>
                      <a:pt x="585" y="571"/>
                      <a:pt x="585" y="568"/>
                      <a:pt x="585" y="564"/>
                    </a:cubicBezTo>
                    <a:close/>
                    <a:moveTo>
                      <a:pt x="671" y="438"/>
                    </a:moveTo>
                    <a:cubicBezTo>
                      <a:pt x="684" y="410"/>
                      <a:pt x="694" y="381"/>
                      <a:pt x="700" y="351"/>
                    </a:cubicBezTo>
                    <a:cubicBezTo>
                      <a:pt x="702" y="351"/>
                      <a:pt x="703" y="351"/>
                      <a:pt x="705" y="351"/>
                    </a:cubicBezTo>
                    <a:cubicBezTo>
                      <a:pt x="698" y="382"/>
                      <a:pt x="688" y="412"/>
                      <a:pt x="675" y="442"/>
                    </a:cubicBezTo>
                    <a:cubicBezTo>
                      <a:pt x="674" y="440"/>
                      <a:pt x="673" y="439"/>
                      <a:pt x="671" y="438"/>
                    </a:cubicBezTo>
                    <a:close/>
                    <a:moveTo>
                      <a:pt x="700" y="349"/>
                    </a:moveTo>
                    <a:cubicBezTo>
                      <a:pt x="703" y="337"/>
                      <a:pt x="705" y="325"/>
                      <a:pt x="706" y="312"/>
                    </a:cubicBezTo>
                    <a:cubicBezTo>
                      <a:pt x="708" y="295"/>
                      <a:pt x="710" y="274"/>
                      <a:pt x="710" y="251"/>
                    </a:cubicBezTo>
                    <a:cubicBezTo>
                      <a:pt x="712" y="249"/>
                      <a:pt x="715" y="246"/>
                      <a:pt x="717" y="243"/>
                    </a:cubicBezTo>
                    <a:cubicBezTo>
                      <a:pt x="716" y="264"/>
                      <a:pt x="715" y="287"/>
                      <a:pt x="712" y="311"/>
                    </a:cubicBezTo>
                    <a:cubicBezTo>
                      <a:pt x="710" y="324"/>
                      <a:pt x="708" y="337"/>
                      <a:pt x="705" y="349"/>
                    </a:cubicBezTo>
                    <a:cubicBezTo>
                      <a:pt x="704" y="349"/>
                      <a:pt x="702" y="349"/>
                      <a:pt x="700" y="349"/>
                    </a:cubicBezTo>
                    <a:close/>
                    <a:moveTo>
                      <a:pt x="710" y="248"/>
                    </a:moveTo>
                    <a:cubicBezTo>
                      <a:pt x="710" y="211"/>
                      <a:pt x="707" y="171"/>
                      <a:pt x="695" y="136"/>
                    </a:cubicBezTo>
                    <a:cubicBezTo>
                      <a:pt x="698" y="131"/>
                      <a:pt x="701" y="126"/>
                      <a:pt x="703" y="122"/>
                    </a:cubicBezTo>
                    <a:cubicBezTo>
                      <a:pt x="714" y="153"/>
                      <a:pt x="718" y="193"/>
                      <a:pt x="717" y="240"/>
                    </a:cubicBezTo>
                    <a:cubicBezTo>
                      <a:pt x="715" y="243"/>
                      <a:pt x="712" y="246"/>
                      <a:pt x="710" y="248"/>
                    </a:cubicBezTo>
                    <a:close/>
                    <a:moveTo>
                      <a:pt x="578" y="17"/>
                    </a:moveTo>
                    <a:cubicBezTo>
                      <a:pt x="621" y="13"/>
                      <a:pt x="656" y="24"/>
                      <a:pt x="680" y="50"/>
                    </a:cubicBezTo>
                    <a:cubicBezTo>
                      <a:pt x="694" y="65"/>
                      <a:pt x="704" y="83"/>
                      <a:pt x="711" y="104"/>
                    </a:cubicBezTo>
                    <a:cubicBezTo>
                      <a:pt x="709" y="108"/>
                      <a:pt x="707" y="112"/>
                      <a:pt x="704" y="117"/>
                    </a:cubicBezTo>
                    <a:cubicBezTo>
                      <a:pt x="697" y="97"/>
                      <a:pt x="687" y="81"/>
                      <a:pt x="676" y="68"/>
                    </a:cubicBezTo>
                    <a:cubicBezTo>
                      <a:pt x="665" y="57"/>
                      <a:pt x="654" y="48"/>
                      <a:pt x="640" y="42"/>
                    </a:cubicBezTo>
                    <a:cubicBezTo>
                      <a:pt x="641" y="35"/>
                      <a:pt x="641" y="28"/>
                      <a:pt x="641" y="24"/>
                    </a:cubicBezTo>
                    <a:cubicBezTo>
                      <a:pt x="639" y="24"/>
                      <a:pt x="639" y="24"/>
                      <a:pt x="639" y="24"/>
                    </a:cubicBezTo>
                    <a:cubicBezTo>
                      <a:pt x="639" y="28"/>
                      <a:pt x="639" y="34"/>
                      <a:pt x="638" y="41"/>
                    </a:cubicBezTo>
                    <a:cubicBezTo>
                      <a:pt x="620" y="34"/>
                      <a:pt x="599" y="30"/>
                      <a:pt x="575" y="31"/>
                    </a:cubicBezTo>
                    <a:cubicBezTo>
                      <a:pt x="562" y="31"/>
                      <a:pt x="549" y="33"/>
                      <a:pt x="536" y="36"/>
                    </a:cubicBezTo>
                    <a:cubicBezTo>
                      <a:pt x="534" y="32"/>
                      <a:pt x="532" y="28"/>
                      <a:pt x="529" y="26"/>
                    </a:cubicBezTo>
                    <a:cubicBezTo>
                      <a:pt x="546" y="22"/>
                      <a:pt x="563" y="18"/>
                      <a:pt x="578" y="17"/>
                    </a:cubicBezTo>
                    <a:close/>
                    <a:moveTo>
                      <a:pt x="518" y="28"/>
                    </a:moveTo>
                    <a:cubicBezTo>
                      <a:pt x="521" y="28"/>
                      <a:pt x="524" y="27"/>
                      <a:pt x="527" y="26"/>
                    </a:cubicBezTo>
                    <a:cubicBezTo>
                      <a:pt x="529" y="29"/>
                      <a:pt x="532" y="32"/>
                      <a:pt x="534" y="37"/>
                    </a:cubicBezTo>
                    <a:cubicBezTo>
                      <a:pt x="528" y="38"/>
                      <a:pt x="521" y="40"/>
                      <a:pt x="515" y="41"/>
                    </a:cubicBezTo>
                    <a:cubicBezTo>
                      <a:pt x="494" y="46"/>
                      <a:pt x="473" y="51"/>
                      <a:pt x="452" y="51"/>
                    </a:cubicBezTo>
                    <a:cubicBezTo>
                      <a:pt x="452" y="51"/>
                      <a:pt x="452" y="51"/>
                      <a:pt x="452" y="51"/>
                    </a:cubicBezTo>
                    <a:cubicBezTo>
                      <a:pt x="449" y="48"/>
                      <a:pt x="447" y="44"/>
                      <a:pt x="444" y="41"/>
                    </a:cubicBezTo>
                    <a:cubicBezTo>
                      <a:pt x="468" y="41"/>
                      <a:pt x="494" y="34"/>
                      <a:pt x="518" y="28"/>
                    </a:cubicBezTo>
                    <a:close/>
                    <a:moveTo>
                      <a:pt x="442" y="41"/>
                    </a:moveTo>
                    <a:cubicBezTo>
                      <a:pt x="444" y="44"/>
                      <a:pt x="447" y="48"/>
                      <a:pt x="449" y="51"/>
                    </a:cubicBezTo>
                    <a:cubicBezTo>
                      <a:pt x="415" y="51"/>
                      <a:pt x="379" y="44"/>
                      <a:pt x="344" y="37"/>
                    </a:cubicBezTo>
                    <a:cubicBezTo>
                      <a:pt x="343" y="37"/>
                      <a:pt x="341" y="36"/>
                      <a:pt x="340" y="36"/>
                    </a:cubicBezTo>
                    <a:cubicBezTo>
                      <a:pt x="334" y="31"/>
                      <a:pt x="329" y="26"/>
                      <a:pt x="324" y="23"/>
                    </a:cubicBezTo>
                    <a:cubicBezTo>
                      <a:pt x="327" y="23"/>
                      <a:pt x="329" y="24"/>
                      <a:pt x="331" y="24"/>
                    </a:cubicBezTo>
                    <a:cubicBezTo>
                      <a:pt x="368" y="32"/>
                      <a:pt x="406" y="41"/>
                      <a:pt x="442" y="41"/>
                    </a:cubicBezTo>
                    <a:close/>
                    <a:moveTo>
                      <a:pt x="248" y="9"/>
                    </a:moveTo>
                    <a:cubicBezTo>
                      <a:pt x="272" y="12"/>
                      <a:pt x="296" y="16"/>
                      <a:pt x="320" y="22"/>
                    </a:cubicBezTo>
                    <a:cubicBezTo>
                      <a:pt x="325" y="26"/>
                      <a:pt x="331" y="30"/>
                      <a:pt x="336" y="36"/>
                    </a:cubicBezTo>
                    <a:cubicBezTo>
                      <a:pt x="312" y="31"/>
                      <a:pt x="287" y="26"/>
                      <a:pt x="263" y="24"/>
                    </a:cubicBezTo>
                    <a:cubicBezTo>
                      <a:pt x="238" y="22"/>
                      <a:pt x="215" y="23"/>
                      <a:pt x="194" y="28"/>
                    </a:cubicBezTo>
                    <a:cubicBezTo>
                      <a:pt x="184" y="21"/>
                      <a:pt x="175" y="16"/>
                      <a:pt x="169" y="13"/>
                    </a:cubicBezTo>
                    <a:cubicBezTo>
                      <a:pt x="185" y="9"/>
                      <a:pt x="202" y="8"/>
                      <a:pt x="220" y="8"/>
                    </a:cubicBezTo>
                    <a:cubicBezTo>
                      <a:pt x="229" y="8"/>
                      <a:pt x="239" y="8"/>
                      <a:pt x="248" y="9"/>
                    </a:cubicBezTo>
                    <a:close/>
                    <a:moveTo>
                      <a:pt x="76" y="65"/>
                    </a:moveTo>
                    <a:cubicBezTo>
                      <a:pt x="101" y="39"/>
                      <a:pt x="132" y="22"/>
                      <a:pt x="168" y="13"/>
                    </a:cubicBezTo>
                    <a:cubicBezTo>
                      <a:pt x="168" y="14"/>
                      <a:pt x="168" y="14"/>
                      <a:pt x="168" y="14"/>
                    </a:cubicBezTo>
                    <a:cubicBezTo>
                      <a:pt x="173" y="17"/>
                      <a:pt x="181" y="22"/>
                      <a:pt x="191" y="28"/>
                    </a:cubicBezTo>
                    <a:cubicBezTo>
                      <a:pt x="152" y="36"/>
                      <a:pt x="118" y="55"/>
                      <a:pt x="91" y="83"/>
                    </a:cubicBezTo>
                    <a:cubicBezTo>
                      <a:pt x="85" y="89"/>
                      <a:pt x="80" y="95"/>
                      <a:pt x="75" y="101"/>
                    </a:cubicBezTo>
                    <a:cubicBezTo>
                      <a:pt x="69" y="97"/>
                      <a:pt x="63" y="93"/>
                      <a:pt x="56" y="89"/>
                    </a:cubicBezTo>
                    <a:cubicBezTo>
                      <a:pt x="62" y="80"/>
                      <a:pt x="69" y="72"/>
                      <a:pt x="76" y="65"/>
                    </a:cubicBezTo>
                    <a:close/>
                    <a:moveTo>
                      <a:pt x="12" y="216"/>
                    </a:moveTo>
                    <a:cubicBezTo>
                      <a:pt x="18" y="217"/>
                      <a:pt x="24" y="219"/>
                      <a:pt x="29" y="220"/>
                    </a:cubicBezTo>
                    <a:cubicBezTo>
                      <a:pt x="26" y="245"/>
                      <a:pt x="26" y="272"/>
                      <a:pt x="30" y="299"/>
                    </a:cubicBezTo>
                    <a:cubicBezTo>
                      <a:pt x="31" y="313"/>
                      <a:pt x="34" y="327"/>
                      <a:pt x="39" y="341"/>
                    </a:cubicBezTo>
                    <a:cubicBezTo>
                      <a:pt x="34" y="340"/>
                      <a:pt x="29" y="339"/>
                      <a:pt x="24" y="337"/>
                    </a:cubicBezTo>
                    <a:cubicBezTo>
                      <a:pt x="23" y="339"/>
                      <a:pt x="23" y="339"/>
                      <a:pt x="23" y="339"/>
                    </a:cubicBezTo>
                    <a:cubicBezTo>
                      <a:pt x="28" y="341"/>
                      <a:pt x="34" y="342"/>
                      <a:pt x="40" y="343"/>
                    </a:cubicBezTo>
                    <a:cubicBezTo>
                      <a:pt x="50" y="375"/>
                      <a:pt x="68" y="409"/>
                      <a:pt x="93" y="441"/>
                    </a:cubicBezTo>
                    <a:cubicBezTo>
                      <a:pt x="86" y="442"/>
                      <a:pt x="80" y="442"/>
                      <a:pt x="74" y="442"/>
                    </a:cubicBezTo>
                    <a:cubicBezTo>
                      <a:pt x="41" y="395"/>
                      <a:pt x="20" y="345"/>
                      <a:pt x="14" y="297"/>
                    </a:cubicBezTo>
                    <a:cubicBezTo>
                      <a:pt x="10" y="269"/>
                      <a:pt x="10" y="242"/>
                      <a:pt x="12" y="216"/>
                    </a:cubicBezTo>
                    <a:close/>
                    <a:moveTo>
                      <a:pt x="75" y="444"/>
                    </a:moveTo>
                    <a:cubicBezTo>
                      <a:pt x="81" y="444"/>
                      <a:pt x="87" y="444"/>
                      <a:pt x="94" y="443"/>
                    </a:cubicBezTo>
                    <a:cubicBezTo>
                      <a:pt x="114" y="470"/>
                      <a:pt x="139" y="497"/>
                      <a:pt x="167" y="523"/>
                    </a:cubicBezTo>
                    <a:cubicBezTo>
                      <a:pt x="160" y="525"/>
                      <a:pt x="154" y="526"/>
                      <a:pt x="147" y="528"/>
                    </a:cubicBezTo>
                    <a:cubicBezTo>
                      <a:pt x="119" y="501"/>
                      <a:pt x="95" y="473"/>
                      <a:pt x="75" y="444"/>
                    </a:cubicBezTo>
                    <a:close/>
                    <a:moveTo>
                      <a:pt x="149" y="529"/>
                    </a:moveTo>
                    <a:cubicBezTo>
                      <a:pt x="155" y="528"/>
                      <a:pt x="162" y="526"/>
                      <a:pt x="169" y="524"/>
                    </a:cubicBezTo>
                    <a:cubicBezTo>
                      <a:pt x="174" y="529"/>
                      <a:pt x="179" y="533"/>
                      <a:pt x="184" y="537"/>
                    </a:cubicBezTo>
                    <a:cubicBezTo>
                      <a:pt x="205" y="555"/>
                      <a:pt x="227" y="571"/>
                      <a:pt x="250" y="586"/>
                    </a:cubicBezTo>
                    <a:cubicBezTo>
                      <a:pt x="244" y="589"/>
                      <a:pt x="238" y="591"/>
                      <a:pt x="233" y="593"/>
                    </a:cubicBezTo>
                    <a:cubicBezTo>
                      <a:pt x="234" y="595"/>
                      <a:pt x="234" y="595"/>
                      <a:pt x="234" y="595"/>
                    </a:cubicBezTo>
                    <a:cubicBezTo>
                      <a:pt x="211" y="581"/>
                      <a:pt x="189" y="564"/>
                      <a:pt x="168" y="546"/>
                    </a:cubicBezTo>
                    <a:cubicBezTo>
                      <a:pt x="161" y="541"/>
                      <a:pt x="155" y="535"/>
                      <a:pt x="149" y="529"/>
                    </a:cubicBezTo>
                    <a:close/>
                    <a:moveTo>
                      <a:pt x="415" y="661"/>
                    </a:moveTo>
                    <a:cubicBezTo>
                      <a:pt x="418" y="657"/>
                      <a:pt x="420" y="654"/>
                      <a:pt x="422" y="651"/>
                    </a:cubicBezTo>
                    <a:cubicBezTo>
                      <a:pt x="423" y="651"/>
                      <a:pt x="424" y="651"/>
                      <a:pt x="425" y="651"/>
                    </a:cubicBezTo>
                    <a:cubicBezTo>
                      <a:pt x="453" y="651"/>
                      <a:pt x="481" y="644"/>
                      <a:pt x="509" y="631"/>
                    </a:cubicBezTo>
                    <a:cubicBezTo>
                      <a:pt x="507" y="635"/>
                      <a:pt x="505" y="638"/>
                      <a:pt x="504" y="641"/>
                    </a:cubicBezTo>
                    <a:cubicBezTo>
                      <a:pt x="505" y="642"/>
                      <a:pt x="505" y="642"/>
                      <a:pt x="505" y="642"/>
                    </a:cubicBezTo>
                    <a:cubicBezTo>
                      <a:pt x="477" y="654"/>
                      <a:pt x="447" y="661"/>
                      <a:pt x="415" y="661"/>
                    </a:cubicBezTo>
                    <a:close/>
                    <a:moveTo>
                      <a:pt x="582" y="588"/>
                    </a:moveTo>
                    <a:cubicBezTo>
                      <a:pt x="583" y="585"/>
                      <a:pt x="584" y="582"/>
                      <a:pt x="584" y="577"/>
                    </a:cubicBezTo>
                    <a:cubicBezTo>
                      <a:pt x="595" y="567"/>
                      <a:pt x="605" y="556"/>
                      <a:pt x="614" y="544"/>
                    </a:cubicBezTo>
                    <a:cubicBezTo>
                      <a:pt x="622" y="536"/>
                      <a:pt x="628" y="527"/>
                      <a:pt x="635" y="517"/>
                    </a:cubicBezTo>
                    <a:cubicBezTo>
                      <a:pt x="635" y="521"/>
                      <a:pt x="635" y="524"/>
                      <a:pt x="634" y="527"/>
                    </a:cubicBezTo>
                    <a:cubicBezTo>
                      <a:pt x="618" y="550"/>
                      <a:pt x="601" y="571"/>
                      <a:pt x="582" y="588"/>
                    </a:cubicBezTo>
                    <a:close/>
                    <a:moveTo>
                      <a:pt x="679" y="447"/>
                    </a:moveTo>
                    <a:cubicBezTo>
                      <a:pt x="679" y="446"/>
                      <a:pt x="678" y="445"/>
                      <a:pt x="676" y="443"/>
                    </a:cubicBezTo>
                    <a:cubicBezTo>
                      <a:pt x="690" y="413"/>
                      <a:pt x="700" y="382"/>
                      <a:pt x="707" y="351"/>
                    </a:cubicBezTo>
                    <a:cubicBezTo>
                      <a:pt x="709" y="351"/>
                      <a:pt x="710" y="351"/>
                      <a:pt x="712" y="351"/>
                    </a:cubicBezTo>
                    <a:cubicBezTo>
                      <a:pt x="704" y="384"/>
                      <a:pt x="693" y="416"/>
                      <a:pt x="679" y="447"/>
                    </a:cubicBezTo>
                    <a:close/>
                    <a:moveTo>
                      <a:pt x="720" y="310"/>
                    </a:moveTo>
                    <a:cubicBezTo>
                      <a:pt x="718" y="323"/>
                      <a:pt x="715" y="336"/>
                      <a:pt x="712" y="349"/>
                    </a:cubicBezTo>
                    <a:cubicBezTo>
                      <a:pt x="711" y="349"/>
                      <a:pt x="709" y="349"/>
                      <a:pt x="707" y="349"/>
                    </a:cubicBezTo>
                    <a:cubicBezTo>
                      <a:pt x="710" y="337"/>
                      <a:pt x="712" y="324"/>
                      <a:pt x="714" y="311"/>
                    </a:cubicBezTo>
                    <a:cubicBezTo>
                      <a:pt x="717" y="286"/>
                      <a:pt x="719" y="262"/>
                      <a:pt x="719" y="241"/>
                    </a:cubicBezTo>
                    <a:cubicBezTo>
                      <a:pt x="722" y="238"/>
                      <a:pt x="724" y="235"/>
                      <a:pt x="727" y="231"/>
                    </a:cubicBezTo>
                    <a:cubicBezTo>
                      <a:pt x="726" y="261"/>
                      <a:pt x="723" y="288"/>
                      <a:pt x="720" y="3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764636">
                <a:off x="-505219" y="4208861"/>
                <a:ext cx="3496835" cy="16466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18" extrusionOk="0">
                    <a:moveTo>
                      <a:pt x="823" y="250"/>
                    </a:moveTo>
                    <a:cubicBezTo>
                      <a:pt x="818" y="245"/>
                      <a:pt x="818" y="245"/>
                      <a:pt x="818" y="245"/>
                    </a:cubicBezTo>
                    <a:cubicBezTo>
                      <a:pt x="813" y="240"/>
                      <a:pt x="807" y="234"/>
                      <a:pt x="801" y="228"/>
                    </a:cubicBezTo>
                    <a:cubicBezTo>
                      <a:pt x="788" y="214"/>
                      <a:pt x="774" y="201"/>
                      <a:pt x="763" y="197"/>
                    </a:cubicBezTo>
                    <a:cubicBezTo>
                      <a:pt x="754" y="194"/>
                      <a:pt x="744" y="190"/>
                      <a:pt x="734" y="187"/>
                    </a:cubicBezTo>
                    <a:cubicBezTo>
                      <a:pt x="695" y="174"/>
                      <a:pt x="655" y="160"/>
                      <a:pt x="649" y="117"/>
                    </a:cubicBezTo>
                    <a:cubicBezTo>
                      <a:pt x="647" y="103"/>
                      <a:pt x="653" y="93"/>
                      <a:pt x="660" y="83"/>
                    </a:cubicBezTo>
                    <a:cubicBezTo>
                      <a:pt x="660" y="83"/>
                      <a:pt x="661" y="84"/>
                      <a:pt x="661" y="84"/>
                    </a:cubicBezTo>
                    <a:cubicBezTo>
                      <a:pt x="662" y="82"/>
                      <a:pt x="662" y="82"/>
                      <a:pt x="662" y="82"/>
                    </a:cubicBezTo>
                    <a:cubicBezTo>
                      <a:pt x="662" y="82"/>
                      <a:pt x="662" y="82"/>
                      <a:pt x="662" y="82"/>
                    </a:cubicBezTo>
                    <a:cubicBezTo>
                      <a:pt x="665" y="78"/>
                      <a:pt x="669" y="74"/>
                      <a:pt x="672" y="70"/>
                    </a:cubicBezTo>
                    <a:cubicBezTo>
                      <a:pt x="677" y="66"/>
                      <a:pt x="681" y="61"/>
                      <a:pt x="685" y="57"/>
                    </a:cubicBezTo>
                    <a:cubicBezTo>
                      <a:pt x="685" y="57"/>
                      <a:pt x="685" y="57"/>
                      <a:pt x="685" y="57"/>
                    </a:cubicBezTo>
                    <a:cubicBezTo>
                      <a:pt x="685" y="56"/>
                      <a:pt x="685" y="56"/>
                      <a:pt x="685" y="56"/>
                    </a:cubicBezTo>
                    <a:cubicBezTo>
                      <a:pt x="687" y="54"/>
                      <a:pt x="688" y="52"/>
                      <a:pt x="690" y="50"/>
                    </a:cubicBezTo>
                    <a:cubicBezTo>
                      <a:pt x="690" y="50"/>
                      <a:pt x="690" y="50"/>
                      <a:pt x="690" y="50"/>
                    </a:cubicBezTo>
                    <a:cubicBezTo>
                      <a:pt x="690" y="49"/>
                      <a:pt x="691" y="47"/>
                      <a:pt x="692" y="45"/>
                    </a:cubicBezTo>
                    <a:cubicBezTo>
                      <a:pt x="693" y="41"/>
                      <a:pt x="695" y="36"/>
                      <a:pt x="696" y="32"/>
                    </a:cubicBezTo>
                    <a:cubicBezTo>
                      <a:pt x="696" y="32"/>
                      <a:pt x="696" y="32"/>
                      <a:pt x="696" y="32"/>
                    </a:cubicBezTo>
                    <a:cubicBezTo>
                      <a:pt x="696" y="31"/>
                      <a:pt x="696" y="31"/>
                      <a:pt x="696" y="31"/>
                    </a:cubicBezTo>
                    <a:cubicBezTo>
                      <a:pt x="699" y="20"/>
                      <a:pt x="702" y="8"/>
                      <a:pt x="697" y="1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6" y="1"/>
                      <a:pt x="696" y="1"/>
                      <a:pt x="696" y="1"/>
                    </a:cubicBezTo>
                    <a:cubicBezTo>
                      <a:pt x="696" y="1"/>
                      <a:pt x="681" y="7"/>
                      <a:pt x="675" y="7"/>
                    </a:cubicBezTo>
                    <a:cubicBezTo>
                      <a:pt x="670" y="7"/>
                      <a:pt x="664" y="8"/>
                      <a:pt x="659" y="9"/>
                    </a:cubicBezTo>
                    <a:cubicBezTo>
                      <a:pt x="658" y="9"/>
                      <a:pt x="656" y="9"/>
                      <a:pt x="655" y="10"/>
                    </a:cubicBezTo>
                    <a:cubicBezTo>
                      <a:pt x="614" y="10"/>
                      <a:pt x="614" y="10"/>
                      <a:pt x="614" y="10"/>
                    </a:cubicBezTo>
                    <a:cubicBezTo>
                      <a:pt x="596" y="8"/>
                      <a:pt x="581" y="8"/>
                      <a:pt x="562" y="10"/>
                    </a:cubicBezTo>
                    <a:cubicBezTo>
                      <a:pt x="441" y="10"/>
                      <a:pt x="441" y="10"/>
                      <a:pt x="441" y="10"/>
                    </a:cubicBezTo>
                    <a:cubicBezTo>
                      <a:pt x="439" y="10"/>
                      <a:pt x="439" y="10"/>
                      <a:pt x="439" y="10"/>
                    </a:cubicBezTo>
                    <a:cubicBezTo>
                      <a:pt x="433" y="10"/>
                      <a:pt x="428" y="10"/>
                      <a:pt x="422" y="10"/>
                    </a:cubicBezTo>
                    <a:cubicBezTo>
                      <a:pt x="417" y="10"/>
                      <a:pt x="412" y="10"/>
                      <a:pt x="407" y="11"/>
                    </a:cubicBezTo>
                    <a:cubicBezTo>
                      <a:pt x="403" y="11"/>
                      <a:pt x="400" y="12"/>
                      <a:pt x="397" y="13"/>
                    </a:cubicBezTo>
                    <a:cubicBezTo>
                      <a:pt x="395" y="12"/>
                      <a:pt x="395" y="12"/>
                      <a:pt x="395" y="12"/>
                    </a:cubicBezTo>
                    <a:cubicBezTo>
                      <a:pt x="395" y="13"/>
                      <a:pt x="395" y="13"/>
                      <a:pt x="395" y="13"/>
                    </a:cubicBezTo>
                    <a:cubicBezTo>
                      <a:pt x="394" y="14"/>
                      <a:pt x="393" y="14"/>
                      <a:pt x="392" y="14"/>
                    </a:cubicBezTo>
                    <a:cubicBezTo>
                      <a:pt x="366" y="27"/>
                      <a:pt x="359" y="52"/>
                      <a:pt x="352" y="77"/>
                    </a:cubicBezTo>
                    <a:cubicBezTo>
                      <a:pt x="348" y="92"/>
                      <a:pt x="344" y="107"/>
                      <a:pt x="336" y="120"/>
                    </a:cubicBezTo>
                    <a:cubicBezTo>
                      <a:pt x="333" y="122"/>
                      <a:pt x="332" y="124"/>
                      <a:pt x="330" y="126"/>
                    </a:cubicBezTo>
                    <a:cubicBezTo>
                      <a:pt x="322" y="134"/>
                      <a:pt x="316" y="142"/>
                      <a:pt x="305" y="140"/>
                    </a:cubicBezTo>
                    <a:cubicBezTo>
                      <a:pt x="305" y="140"/>
                      <a:pt x="305" y="140"/>
                      <a:pt x="305" y="140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3" y="139"/>
                      <a:pt x="301" y="139"/>
                      <a:pt x="300" y="138"/>
                    </a:cubicBezTo>
                    <a:cubicBezTo>
                      <a:pt x="276" y="124"/>
                      <a:pt x="260" y="100"/>
                      <a:pt x="245" y="77"/>
                    </a:cubicBezTo>
                    <a:cubicBezTo>
                      <a:pt x="224" y="45"/>
                      <a:pt x="204" y="15"/>
                      <a:pt x="166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90" y="140"/>
                      <a:pt x="88" y="144"/>
                      <a:pt x="87" y="149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50"/>
                      <a:pt x="87" y="150"/>
                      <a:pt x="87" y="150"/>
                    </a:cubicBezTo>
                    <a:cubicBezTo>
                      <a:pt x="83" y="162"/>
                      <a:pt x="84" y="175"/>
                      <a:pt x="87" y="187"/>
                    </a:cubicBezTo>
                    <a:cubicBezTo>
                      <a:pt x="87" y="187"/>
                      <a:pt x="87" y="187"/>
                      <a:pt x="87" y="187"/>
                    </a:cubicBezTo>
                    <a:cubicBezTo>
                      <a:pt x="87" y="189"/>
                      <a:pt x="87" y="189"/>
                      <a:pt x="87" y="189"/>
                    </a:cubicBezTo>
                    <a:cubicBezTo>
                      <a:pt x="87" y="189"/>
                      <a:pt x="87" y="189"/>
                      <a:pt x="88" y="189"/>
                    </a:cubicBezTo>
                    <a:cubicBezTo>
                      <a:pt x="92" y="204"/>
                      <a:pt x="99" y="220"/>
                      <a:pt x="107" y="235"/>
                    </a:cubicBezTo>
                    <a:cubicBezTo>
                      <a:pt x="113" y="247"/>
                      <a:pt x="120" y="260"/>
                      <a:pt x="124" y="273"/>
                    </a:cubicBezTo>
                    <a:cubicBezTo>
                      <a:pt x="127" y="280"/>
                      <a:pt x="124" y="291"/>
                      <a:pt x="121" y="294"/>
                    </a:cubicBezTo>
                    <a:cubicBezTo>
                      <a:pt x="105" y="304"/>
                      <a:pt x="85" y="305"/>
                      <a:pt x="67" y="307"/>
                    </a:cubicBezTo>
                    <a:cubicBezTo>
                      <a:pt x="43" y="310"/>
                      <a:pt x="19" y="312"/>
                      <a:pt x="2" y="331"/>
                    </a:cubicBezTo>
                    <a:cubicBezTo>
                      <a:pt x="0" y="333"/>
                      <a:pt x="0" y="333"/>
                      <a:pt x="0" y="333"/>
                    </a:cubicBezTo>
                    <a:cubicBezTo>
                      <a:pt x="2" y="333"/>
                      <a:pt x="2" y="333"/>
                      <a:pt x="2" y="333"/>
                    </a:cubicBezTo>
                    <a:cubicBezTo>
                      <a:pt x="63" y="333"/>
                      <a:pt x="120" y="356"/>
                      <a:pt x="176" y="378"/>
                    </a:cubicBezTo>
                    <a:cubicBezTo>
                      <a:pt x="194" y="385"/>
                      <a:pt x="213" y="393"/>
                      <a:pt x="232" y="400"/>
                    </a:cubicBezTo>
                    <a:cubicBezTo>
                      <a:pt x="248" y="404"/>
                      <a:pt x="257" y="393"/>
                      <a:pt x="264" y="381"/>
                    </a:cubicBezTo>
                    <a:cubicBezTo>
                      <a:pt x="265" y="379"/>
                      <a:pt x="267" y="376"/>
                      <a:pt x="268" y="373"/>
                    </a:cubicBezTo>
                    <a:cubicBezTo>
                      <a:pt x="270" y="369"/>
                      <a:pt x="272" y="365"/>
                      <a:pt x="275" y="361"/>
                    </a:cubicBezTo>
                    <a:cubicBezTo>
                      <a:pt x="282" y="350"/>
                      <a:pt x="294" y="336"/>
                      <a:pt x="309" y="323"/>
                    </a:cubicBezTo>
                    <a:cubicBezTo>
                      <a:pt x="310" y="323"/>
                      <a:pt x="310" y="323"/>
                      <a:pt x="310" y="323"/>
                    </a:cubicBezTo>
                    <a:cubicBezTo>
                      <a:pt x="310" y="323"/>
                      <a:pt x="310" y="322"/>
                      <a:pt x="310" y="322"/>
                    </a:cubicBezTo>
                    <a:cubicBezTo>
                      <a:pt x="330" y="305"/>
                      <a:pt x="356" y="291"/>
                      <a:pt x="388" y="288"/>
                    </a:cubicBezTo>
                    <a:cubicBezTo>
                      <a:pt x="417" y="284"/>
                      <a:pt x="442" y="298"/>
                      <a:pt x="460" y="318"/>
                    </a:cubicBezTo>
                    <a:cubicBezTo>
                      <a:pt x="461" y="318"/>
                      <a:pt x="461" y="319"/>
                      <a:pt x="461" y="319"/>
                    </a:cubicBezTo>
                    <a:cubicBezTo>
                      <a:pt x="462" y="319"/>
                      <a:pt x="462" y="319"/>
                      <a:pt x="462" y="319"/>
                    </a:cubicBezTo>
                    <a:cubicBezTo>
                      <a:pt x="476" y="334"/>
                      <a:pt x="487" y="352"/>
                      <a:pt x="495" y="366"/>
                    </a:cubicBezTo>
                    <a:cubicBezTo>
                      <a:pt x="496" y="369"/>
                      <a:pt x="497" y="372"/>
                      <a:pt x="498" y="376"/>
                    </a:cubicBezTo>
                    <a:cubicBezTo>
                      <a:pt x="499" y="378"/>
                      <a:pt x="499" y="380"/>
                      <a:pt x="500" y="383"/>
                    </a:cubicBezTo>
                    <a:cubicBezTo>
                      <a:pt x="504" y="394"/>
                      <a:pt x="508" y="405"/>
                      <a:pt x="517" y="414"/>
                    </a:cubicBezTo>
                    <a:cubicBezTo>
                      <a:pt x="519" y="416"/>
                      <a:pt x="523" y="418"/>
                      <a:pt x="528" y="418"/>
                    </a:cubicBezTo>
                    <a:cubicBezTo>
                      <a:pt x="531" y="418"/>
                      <a:pt x="536" y="417"/>
                      <a:pt x="541" y="414"/>
                    </a:cubicBezTo>
                    <a:cubicBezTo>
                      <a:pt x="559" y="406"/>
                      <a:pt x="577" y="392"/>
                      <a:pt x="594" y="379"/>
                    </a:cubicBezTo>
                    <a:cubicBezTo>
                      <a:pt x="620" y="359"/>
                      <a:pt x="648" y="337"/>
                      <a:pt x="682" y="333"/>
                    </a:cubicBezTo>
                    <a:cubicBezTo>
                      <a:pt x="687" y="332"/>
                      <a:pt x="693" y="332"/>
                      <a:pt x="698" y="332"/>
                    </a:cubicBezTo>
                    <a:cubicBezTo>
                      <a:pt x="728" y="331"/>
                      <a:pt x="759" y="334"/>
                      <a:pt x="789" y="336"/>
                    </a:cubicBezTo>
                    <a:cubicBezTo>
                      <a:pt x="821" y="339"/>
                      <a:pt x="853" y="342"/>
                      <a:pt x="885" y="340"/>
                    </a:cubicBezTo>
                    <a:cubicBezTo>
                      <a:pt x="887" y="340"/>
                      <a:pt x="887" y="340"/>
                      <a:pt x="887" y="340"/>
                    </a:cubicBezTo>
                    <a:cubicBezTo>
                      <a:pt x="886" y="339"/>
                      <a:pt x="886" y="339"/>
                      <a:pt x="886" y="339"/>
                    </a:cubicBezTo>
                    <a:cubicBezTo>
                      <a:pt x="877" y="302"/>
                      <a:pt x="851" y="276"/>
                      <a:pt x="823" y="250"/>
                    </a:cubicBezTo>
                    <a:close/>
                    <a:moveTo>
                      <a:pt x="866" y="299"/>
                    </a:moveTo>
                    <a:cubicBezTo>
                      <a:pt x="829" y="295"/>
                      <a:pt x="795" y="292"/>
                      <a:pt x="757" y="290"/>
                    </a:cubicBezTo>
                    <a:cubicBezTo>
                      <a:pt x="755" y="286"/>
                      <a:pt x="753" y="282"/>
                      <a:pt x="751" y="278"/>
                    </a:cubicBezTo>
                    <a:cubicBezTo>
                      <a:pt x="748" y="272"/>
                      <a:pt x="745" y="266"/>
                      <a:pt x="741" y="259"/>
                    </a:cubicBezTo>
                    <a:cubicBezTo>
                      <a:pt x="740" y="256"/>
                      <a:pt x="738" y="253"/>
                      <a:pt x="736" y="249"/>
                    </a:cubicBezTo>
                    <a:cubicBezTo>
                      <a:pt x="752" y="249"/>
                      <a:pt x="769" y="251"/>
                      <a:pt x="784" y="253"/>
                    </a:cubicBezTo>
                    <a:cubicBezTo>
                      <a:pt x="798" y="255"/>
                      <a:pt x="813" y="256"/>
                      <a:pt x="827" y="257"/>
                    </a:cubicBezTo>
                    <a:cubicBezTo>
                      <a:pt x="842" y="270"/>
                      <a:pt x="855" y="284"/>
                      <a:pt x="866" y="299"/>
                    </a:cubicBezTo>
                    <a:close/>
                    <a:moveTo>
                      <a:pt x="448" y="68"/>
                    </a:moveTo>
                    <a:cubicBezTo>
                      <a:pt x="445" y="68"/>
                      <a:pt x="443" y="68"/>
                      <a:pt x="440" y="68"/>
                    </a:cubicBezTo>
                    <a:cubicBezTo>
                      <a:pt x="433" y="68"/>
                      <a:pt x="426" y="69"/>
                      <a:pt x="419" y="69"/>
                    </a:cubicBezTo>
                    <a:cubicBezTo>
                      <a:pt x="414" y="70"/>
                      <a:pt x="410" y="72"/>
                      <a:pt x="406" y="74"/>
                    </a:cubicBezTo>
                    <a:cubicBezTo>
                      <a:pt x="402" y="67"/>
                      <a:pt x="399" y="61"/>
                      <a:pt x="397" y="55"/>
                    </a:cubicBezTo>
                    <a:cubicBezTo>
                      <a:pt x="399" y="54"/>
                      <a:pt x="401" y="53"/>
                      <a:pt x="403" y="52"/>
                    </a:cubicBezTo>
                    <a:cubicBezTo>
                      <a:pt x="407" y="51"/>
                      <a:pt x="412" y="51"/>
                      <a:pt x="417" y="51"/>
                    </a:cubicBezTo>
                    <a:cubicBezTo>
                      <a:pt x="419" y="51"/>
                      <a:pt x="420" y="51"/>
                      <a:pt x="422" y="51"/>
                    </a:cubicBezTo>
                    <a:cubicBezTo>
                      <a:pt x="447" y="51"/>
                      <a:pt x="447" y="51"/>
                      <a:pt x="447" y="51"/>
                    </a:cubicBezTo>
                    <a:cubicBezTo>
                      <a:pt x="447" y="58"/>
                      <a:pt x="447" y="64"/>
                      <a:pt x="448" y="68"/>
                    </a:cubicBezTo>
                    <a:close/>
                    <a:moveTo>
                      <a:pt x="482" y="71"/>
                    </a:moveTo>
                    <a:cubicBezTo>
                      <a:pt x="488" y="72"/>
                      <a:pt x="488" y="72"/>
                      <a:pt x="488" y="72"/>
                    </a:cubicBezTo>
                    <a:cubicBezTo>
                      <a:pt x="493" y="72"/>
                      <a:pt x="498" y="72"/>
                      <a:pt x="503" y="72"/>
                    </a:cubicBezTo>
                    <a:cubicBezTo>
                      <a:pt x="504" y="72"/>
                      <a:pt x="505" y="72"/>
                      <a:pt x="506" y="72"/>
                    </a:cubicBezTo>
                    <a:cubicBezTo>
                      <a:pt x="509" y="79"/>
                      <a:pt x="512" y="86"/>
                      <a:pt x="515" y="93"/>
                    </a:cubicBezTo>
                    <a:cubicBezTo>
                      <a:pt x="509" y="93"/>
                      <a:pt x="503" y="93"/>
                      <a:pt x="497" y="92"/>
                    </a:cubicBezTo>
                    <a:cubicBezTo>
                      <a:pt x="497" y="92"/>
                      <a:pt x="497" y="92"/>
                      <a:pt x="497" y="92"/>
                    </a:cubicBezTo>
                    <a:cubicBezTo>
                      <a:pt x="489" y="92"/>
                      <a:pt x="481" y="91"/>
                      <a:pt x="473" y="91"/>
                    </a:cubicBezTo>
                    <a:cubicBezTo>
                      <a:pt x="472" y="91"/>
                      <a:pt x="470" y="91"/>
                      <a:pt x="469" y="91"/>
                    </a:cubicBezTo>
                    <a:cubicBezTo>
                      <a:pt x="466" y="91"/>
                      <a:pt x="463" y="91"/>
                      <a:pt x="460" y="91"/>
                    </a:cubicBezTo>
                    <a:cubicBezTo>
                      <a:pt x="457" y="85"/>
                      <a:pt x="454" y="80"/>
                      <a:pt x="452" y="75"/>
                    </a:cubicBezTo>
                    <a:cubicBezTo>
                      <a:pt x="451" y="74"/>
                      <a:pt x="451" y="72"/>
                      <a:pt x="450" y="70"/>
                    </a:cubicBezTo>
                    <a:cubicBezTo>
                      <a:pt x="461" y="70"/>
                      <a:pt x="472" y="71"/>
                      <a:pt x="482" y="71"/>
                    </a:cubicBezTo>
                    <a:close/>
                    <a:moveTo>
                      <a:pt x="450" y="68"/>
                    </a:moveTo>
                    <a:cubicBezTo>
                      <a:pt x="449" y="64"/>
                      <a:pt x="449" y="58"/>
                      <a:pt x="449" y="51"/>
                    </a:cubicBezTo>
                    <a:cubicBezTo>
                      <a:pt x="494" y="51"/>
                      <a:pt x="494" y="51"/>
                      <a:pt x="494" y="51"/>
                    </a:cubicBezTo>
                    <a:cubicBezTo>
                      <a:pt x="496" y="51"/>
                      <a:pt x="498" y="51"/>
                      <a:pt x="500" y="51"/>
                    </a:cubicBezTo>
                    <a:cubicBezTo>
                      <a:pt x="502" y="58"/>
                      <a:pt x="504" y="64"/>
                      <a:pt x="506" y="70"/>
                    </a:cubicBezTo>
                    <a:cubicBezTo>
                      <a:pt x="505" y="70"/>
                      <a:pt x="504" y="70"/>
                      <a:pt x="503" y="70"/>
                    </a:cubicBezTo>
                    <a:cubicBezTo>
                      <a:pt x="498" y="70"/>
                      <a:pt x="493" y="70"/>
                      <a:pt x="488" y="70"/>
                    </a:cubicBezTo>
                    <a:cubicBezTo>
                      <a:pt x="482" y="69"/>
                      <a:pt x="482" y="69"/>
                      <a:pt x="482" y="69"/>
                    </a:cubicBezTo>
                    <a:cubicBezTo>
                      <a:pt x="472" y="69"/>
                      <a:pt x="461" y="68"/>
                      <a:pt x="450" y="68"/>
                    </a:cubicBezTo>
                    <a:close/>
                    <a:moveTo>
                      <a:pt x="599" y="226"/>
                    </a:moveTo>
                    <a:cubicBezTo>
                      <a:pt x="600" y="226"/>
                      <a:pt x="600" y="225"/>
                      <a:pt x="601" y="225"/>
                    </a:cubicBezTo>
                    <a:cubicBezTo>
                      <a:pt x="609" y="210"/>
                      <a:pt x="619" y="201"/>
                      <a:pt x="630" y="196"/>
                    </a:cubicBezTo>
                    <a:cubicBezTo>
                      <a:pt x="630" y="196"/>
                      <a:pt x="630" y="197"/>
                      <a:pt x="630" y="197"/>
                    </a:cubicBezTo>
                    <a:cubicBezTo>
                      <a:pt x="637" y="207"/>
                      <a:pt x="644" y="217"/>
                      <a:pt x="650" y="228"/>
                    </a:cubicBezTo>
                    <a:cubicBezTo>
                      <a:pt x="643" y="233"/>
                      <a:pt x="636" y="239"/>
                      <a:pt x="631" y="248"/>
                    </a:cubicBezTo>
                    <a:cubicBezTo>
                      <a:pt x="629" y="250"/>
                      <a:pt x="627" y="252"/>
                      <a:pt x="626" y="253"/>
                    </a:cubicBezTo>
                    <a:cubicBezTo>
                      <a:pt x="623" y="256"/>
                      <a:pt x="620" y="259"/>
                      <a:pt x="617" y="262"/>
                    </a:cubicBezTo>
                    <a:cubicBezTo>
                      <a:pt x="611" y="268"/>
                      <a:pt x="605" y="273"/>
                      <a:pt x="599" y="277"/>
                    </a:cubicBezTo>
                    <a:cubicBezTo>
                      <a:pt x="600" y="272"/>
                      <a:pt x="600" y="267"/>
                      <a:pt x="601" y="263"/>
                    </a:cubicBezTo>
                    <a:cubicBezTo>
                      <a:pt x="601" y="255"/>
                      <a:pt x="601" y="246"/>
                      <a:pt x="601" y="238"/>
                    </a:cubicBezTo>
                    <a:cubicBezTo>
                      <a:pt x="601" y="234"/>
                      <a:pt x="600" y="230"/>
                      <a:pt x="599" y="226"/>
                    </a:cubicBezTo>
                    <a:close/>
                    <a:moveTo>
                      <a:pt x="319" y="173"/>
                    </a:moveTo>
                    <a:cubicBezTo>
                      <a:pt x="325" y="173"/>
                      <a:pt x="332" y="172"/>
                      <a:pt x="339" y="170"/>
                    </a:cubicBezTo>
                    <a:cubicBezTo>
                      <a:pt x="341" y="170"/>
                      <a:pt x="343" y="170"/>
                      <a:pt x="345" y="170"/>
                    </a:cubicBezTo>
                    <a:cubicBezTo>
                      <a:pt x="346" y="171"/>
                      <a:pt x="346" y="172"/>
                      <a:pt x="345" y="173"/>
                    </a:cubicBezTo>
                    <a:cubicBezTo>
                      <a:pt x="345" y="173"/>
                      <a:pt x="345" y="173"/>
                      <a:pt x="345" y="174"/>
                    </a:cubicBezTo>
                    <a:cubicBezTo>
                      <a:pt x="335" y="176"/>
                      <a:pt x="326" y="176"/>
                      <a:pt x="317" y="173"/>
                    </a:cubicBezTo>
                    <a:cubicBezTo>
                      <a:pt x="317" y="173"/>
                      <a:pt x="318" y="173"/>
                      <a:pt x="319" y="173"/>
                    </a:cubicBezTo>
                    <a:close/>
                    <a:moveTo>
                      <a:pt x="305" y="170"/>
                    </a:moveTo>
                    <a:cubicBezTo>
                      <a:pt x="301" y="168"/>
                      <a:pt x="297" y="166"/>
                      <a:pt x="293" y="164"/>
                    </a:cubicBezTo>
                    <a:cubicBezTo>
                      <a:pt x="306" y="167"/>
                      <a:pt x="319" y="169"/>
                      <a:pt x="332" y="170"/>
                    </a:cubicBezTo>
                    <a:cubicBezTo>
                      <a:pt x="323" y="172"/>
                      <a:pt x="313" y="172"/>
                      <a:pt x="305" y="170"/>
                    </a:cubicBezTo>
                    <a:close/>
                    <a:moveTo>
                      <a:pt x="344" y="168"/>
                    </a:moveTo>
                    <a:cubicBezTo>
                      <a:pt x="344" y="168"/>
                      <a:pt x="345" y="167"/>
                      <a:pt x="345" y="167"/>
                    </a:cubicBezTo>
                    <a:cubicBezTo>
                      <a:pt x="345" y="167"/>
                      <a:pt x="345" y="167"/>
                      <a:pt x="345" y="168"/>
                    </a:cubicBezTo>
                    <a:cubicBezTo>
                      <a:pt x="345" y="168"/>
                      <a:pt x="344" y="168"/>
                      <a:pt x="344" y="168"/>
                    </a:cubicBezTo>
                    <a:close/>
                    <a:moveTo>
                      <a:pt x="346" y="181"/>
                    </a:moveTo>
                    <a:cubicBezTo>
                      <a:pt x="368" y="179"/>
                      <a:pt x="391" y="175"/>
                      <a:pt x="414" y="171"/>
                    </a:cubicBezTo>
                    <a:cubicBezTo>
                      <a:pt x="414" y="171"/>
                      <a:pt x="414" y="172"/>
                      <a:pt x="414" y="173"/>
                    </a:cubicBezTo>
                    <a:cubicBezTo>
                      <a:pt x="413" y="179"/>
                      <a:pt x="412" y="184"/>
                      <a:pt x="410" y="186"/>
                    </a:cubicBezTo>
                    <a:cubicBezTo>
                      <a:pt x="406" y="190"/>
                      <a:pt x="402" y="193"/>
                      <a:pt x="398" y="196"/>
                    </a:cubicBezTo>
                    <a:cubicBezTo>
                      <a:pt x="376" y="200"/>
                      <a:pt x="353" y="203"/>
                      <a:pt x="329" y="202"/>
                    </a:cubicBezTo>
                    <a:cubicBezTo>
                      <a:pt x="333" y="199"/>
                      <a:pt x="337" y="195"/>
                      <a:pt x="341" y="192"/>
                    </a:cubicBezTo>
                    <a:cubicBezTo>
                      <a:pt x="341" y="191"/>
                      <a:pt x="341" y="191"/>
                      <a:pt x="341" y="191"/>
                    </a:cubicBezTo>
                    <a:cubicBezTo>
                      <a:pt x="343" y="187"/>
                      <a:pt x="345" y="184"/>
                      <a:pt x="346" y="181"/>
                    </a:cubicBezTo>
                    <a:close/>
                    <a:moveTo>
                      <a:pt x="365" y="167"/>
                    </a:moveTo>
                    <a:cubicBezTo>
                      <a:pt x="378" y="164"/>
                      <a:pt x="391" y="158"/>
                      <a:pt x="404" y="149"/>
                    </a:cubicBezTo>
                    <a:cubicBezTo>
                      <a:pt x="406" y="150"/>
                      <a:pt x="408" y="152"/>
                      <a:pt x="409" y="154"/>
                    </a:cubicBezTo>
                    <a:cubicBezTo>
                      <a:pt x="412" y="158"/>
                      <a:pt x="414" y="163"/>
                      <a:pt x="414" y="168"/>
                    </a:cubicBezTo>
                    <a:cubicBezTo>
                      <a:pt x="414" y="168"/>
                      <a:pt x="414" y="168"/>
                      <a:pt x="414" y="169"/>
                    </a:cubicBezTo>
                    <a:cubicBezTo>
                      <a:pt x="391" y="173"/>
                      <a:pt x="369" y="177"/>
                      <a:pt x="346" y="178"/>
                    </a:cubicBezTo>
                    <a:cubicBezTo>
                      <a:pt x="347" y="177"/>
                      <a:pt x="347" y="176"/>
                      <a:pt x="347" y="175"/>
                    </a:cubicBezTo>
                    <a:cubicBezTo>
                      <a:pt x="353" y="173"/>
                      <a:pt x="359" y="170"/>
                      <a:pt x="365" y="167"/>
                    </a:cubicBezTo>
                    <a:close/>
                    <a:moveTo>
                      <a:pt x="347" y="169"/>
                    </a:moveTo>
                    <a:cubicBezTo>
                      <a:pt x="351" y="169"/>
                      <a:pt x="355" y="169"/>
                      <a:pt x="359" y="168"/>
                    </a:cubicBezTo>
                    <a:cubicBezTo>
                      <a:pt x="355" y="170"/>
                      <a:pt x="351" y="172"/>
                      <a:pt x="347" y="173"/>
                    </a:cubicBezTo>
                    <a:cubicBezTo>
                      <a:pt x="348" y="172"/>
                      <a:pt x="348" y="170"/>
                      <a:pt x="347" y="169"/>
                    </a:cubicBezTo>
                    <a:close/>
                    <a:moveTo>
                      <a:pt x="370" y="163"/>
                    </a:moveTo>
                    <a:cubicBezTo>
                      <a:pt x="377" y="158"/>
                      <a:pt x="384" y="151"/>
                      <a:pt x="391" y="142"/>
                    </a:cubicBezTo>
                    <a:cubicBezTo>
                      <a:pt x="395" y="144"/>
                      <a:pt x="399" y="145"/>
                      <a:pt x="402" y="148"/>
                    </a:cubicBezTo>
                    <a:cubicBezTo>
                      <a:pt x="392" y="155"/>
                      <a:pt x="381" y="160"/>
                      <a:pt x="370" y="163"/>
                    </a:cubicBezTo>
                    <a:close/>
                    <a:moveTo>
                      <a:pt x="588" y="92"/>
                    </a:moveTo>
                    <a:cubicBezTo>
                      <a:pt x="584" y="92"/>
                      <a:pt x="580" y="92"/>
                      <a:pt x="575" y="92"/>
                    </a:cubicBezTo>
                    <a:cubicBezTo>
                      <a:pt x="570" y="92"/>
                      <a:pt x="564" y="92"/>
                      <a:pt x="559" y="92"/>
                    </a:cubicBezTo>
                    <a:cubicBezTo>
                      <a:pt x="557" y="85"/>
                      <a:pt x="555" y="78"/>
                      <a:pt x="554" y="71"/>
                    </a:cubicBezTo>
                    <a:cubicBezTo>
                      <a:pt x="564" y="71"/>
                      <a:pt x="575" y="70"/>
                      <a:pt x="586" y="70"/>
                    </a:cubicBezTo>
                    <a:cubicBezTo>
                      <a:pt x="587" y="70"/>
                      <a:pt x="588" y="70"/>
                      <a:pt x="588" y="70"/>
                    </a:cubicBezTo>
                    <a:cubicBezTo>
                      <a:pt x="588" y="72"/>
                      <a:pt x="588" y="74"/>
                      <a:pt x="588" y="76"/>
                    </a:cubicBezTo>
                    <a:cubicBezTo>
                      <a:pt x="587" y="82"/>
                      <a:pt x="587" y="87"/>
                      <a:pt x="588" y="92"/>
                    </a:cubicBezTo>
                    <a:close/>
                    <a:moveTo>
                      <a:pt x="565" y="121"/>
                    </a:moveTo>
                    <a:cubicBezTo>
                      <a:pt x="564" y="121"/>
                      <a:pt x="562" y="121"/>
                      <a:pt x="561" y="121"/>
                    </a:cubicBezTo>
                    <a:cubicBezTo>
                      <a:pt x="551" y="122"/>
                      <a:pt x="542" y="122"/>
                      <a:pt x="532" y="123"/>
                    </a:cubicBezTo>
                    <a:cubicBezTo>
                      <a:pt x="527" y="114"/>
                      <a:pt x="522" y="105"/>
                      <a:pt x="518" y="95"/>
                    </a:cubicBezTo>
                    <a:cubicBezTo>
                      <a:pt x="529" y="95"/>
                      <a:pt x="540" y="95"/>
                      <a:pt x="550" y="95"/>
                    </a:cubicBezTo>
                    <a:cubicBezTo>
                      <a:pt x="552" y="95"/>
                      <a:pt x="555" y="94"/>
                      <a:pt x="557" y="94"/>
                    </a:cubicBezTo>
                    <a:cubicBezTo>
                      <a:pt x="560" y="103"/>
                      <a:pt x="562" y="112"/>
                      <a:pt x="565" y="121"/>
                    </a:cubicBezTo>
                    <a:close/>
                    <a:moveTo>
                      <a:pt x="559" y="175"/>
                    </a:moveTo>
                    <a:cubicBezTo>
                      <a:pt x="561" y="175"/>
                      <a:pt x="562" y="174"/>
                      <a:pt x="564" y="174"/>
                    </a:cubicBezTo>
                    <a:cubicBezTo>
                      <a:pt x="569" y="173"/>
                      <a:pt x="574" y="172"/>
                      <a:pt x="578" y="169"/>
                    </a:cubicBezTo>
                    <a:cubicBezTo>
                      <a:pt x="579" y="169"/>
                      <a:pt x="580" y="168"/>
                      <a:pt x="581" y="167"/>
                    </a:cubicBezTo>
                    <a:cubicBezTo>
                      <a:pt x="587" y="187"/>
                      <a:pt x="593" y="206"/>
                      <a:pt x="597" y="226"/>
                    </a:cubicBezTo>
                    <a:cubicBezTo>
                      <a:pt x="593" y="229"/>
                      <a:pt x="589" y="231"/>
                      <a:pt x="584" y="231"/>
                    </a:cubicBezTo>
                    <a:cubicBezTo>
                      <a:pt x="580" y="231"/>
                      <a:pt x="577" y="231"/>
                      <a:pt x="573" y="230"/>
                    </a:cubicBezTo>
                    <a:cubicBezTo>
                      <a:pt x="573" y="227"/>
                      <a:pt x="574" y="224"/>
                      <a:pt x="574" y="222"/>
                    </a:cubicBezTo>
                    <a:cubicBezTo>
                      <a:pt x="571" y="205"/>
                      <a:pt x="566" y="189"/>
                      <a:pt x="559" y="175"/>
                    </a:cubicBezTo>
                    <a:close/>
                    <a:moveTo>
                      <a:pt x="467" y="162"/>
                    </a:moveTo>
                    <a:cubicBezTo>
                      <a:pt x="472" y="162"/>
                      <a:pt x="477" y="162"/>
                      <a:pt x="482" y="162"/>
                    </a:cubicBezTo>
                    <a:cubicBezTo>
                      <a:pt x="494" y="162"/>
                      <a:pt x="507" y="165"/>
                      <a:pt x="520" y="169"/>
                    </a:cubicBezTo>
                    <a:cubicBezTo>
                      <a:pt x="521" y="169"/>
                      <a:pt x="522" y="169"/>
                      <a:pt x="524" y="169"/>
                    </a:cubicBezTo>
                    <a:cubicBezTo>
                      <a:pt x="529" y="181"/>
                      <a:pt x="531" y="192"/>
                      <a:pt x="528" y="205"/>
                    </a:cubicBezTo>
                    <a:cubicBezTo>
                      <a:pt x="528" y="206"/>
                      <a:pt x="528" y="207"/>
                      <a:pt x="527" y="207"/>
                    </a:cubicBezTo>
                    <a:cubicBezTo>
                      <a:pt x="527" y="207"/>
                      <a:pt x="527" y="207"/>
                      <a:pt x="527" y="207"/>
                    </a:cubicBezTo>
                    <a:cubicBezTo>
                      <a:pt x="521" y="204"/>
                      <a:pt x="516" y="200"/>
                      <a:pt x="510" y="197"/>
                    </a:cubicBezTo>
                    <a:cubicBezTo>
                      <a:pt x="496" y="189"/>
                      <a:pt x="485" y="185"/>
                      <a:pt x="474" y="182"/>
                    </a:cubicBezTo>
                    <a:cubicBezTo>
                      <a:pt x="471" y="182"/>
                      <a:pt x="469" y="181"/>
                      <a:pt x="467" y="181"/>
                    </a:cubicBezTo>
                    <a:cubicBezTo>
                      <a:pt x="467" y="181"/>
                      <a:pt x="467" y="180"/>
                      <a:pt x="467" y="180"/>
                    </a:cubicBezTo>
                    <a:cubicBezTo>
                      <a:pt x="468" y="174"/>
                      <a:pt x="468" y="168"/>
                      <a:pt x="467" y="162"/>
                    </a:cubicBezTo>
                    <a:close/>
                    <a:moveTo>
                      <a:pt x="489" y="123"/>
                    </a:moveTo>
                    <a:cubicBezTo>
                      <a:pt x="489" y="123"/>
                      <a:pt x="489" y="123"/>
                      <a:pt x="489" y="123"/>
                    </a:cubicBezTo>
                    <a:cubicBezTo>
                      <a:pt x="488" y="123"/>
                      <a:pt x="488" y="122"/>
                      <a:pt x="488" y="122"/>
                    </a:cubicBezTo>
                    <a:cubicBezTo>
                      <a:pt x="502" y="124"/>
                      <a:pt x="517" y="125"/>
                      <a:pt x="531" y="125"/>
                    </a:cubicBezTo>
                    <a:cubicBezTo>
                      <a:pt x="533" y="127"/>
                      <a:pt x="534" y="130"/>
                      <a:pt x="535" y="133"/>
                    </a:cubicBezTo>
                    <a:cubicBezTo>
                      <a:pt x="543" y="146"/>
                      <a:pt x="550" y="159"/>
                      <a:pt x="556" y="173"/>
                    </a:cubicBezTo>
                    <a:cubicBezTo>
                      <a:pt x="546" y="173"/>
                      <a:pt x="536" y="170"/>
                      <a:pt x="525" y="168"/>
                    </a:cubicBezTo>
                    <a:cubicBezTo>
                      <a:pt x="517" y="151"/>
                      <a:pt x="502" y="137"/>
                      <a:pt x="489" y="123"/>
                    </a:cubicBezTo>
                    <a:close/>
                    <a:moveTo>
                      <a:pt x="530" y="206"/>
                    </a:moveTo>
                    <a:cubicBezTo>
                      <a:pt x="533" y="193"/>
                      <a:pt x="531" y="181"/>
                      <a:pt x="526" y="170"/>
                    </a:cubicBezTo>
                    <a:cubicBezTo>
                      <a:pt x="537" y="173"/>
                      <a:pt x="547" y="175"/>
                      <a:pt x="557" y="175"/>
                    </a:cubicBezTo>
                    <a:cubicBezTo>
                      <a:pt x="564" y="190"/>
                      <a:pt x="569" y="205"/>
                      <a:pt x="572" y="222"/>
                    </a:cubicBezTo>
                    <a:cubicBezTo>
                      <a:pt x="572" y="224"/>
                      <a:pt x="571" y="227"/>
                      <a:pt x="571" y="229"/>
                    </a:cubicBezTo>
                    <a:cubicBezTo>
                      <a:pt x="564" y="226"/>
                      <a:pt x="556" y="222"/>
                      <a:pt x="549" y="218"/>
                    </a:cubicBezTo>
                    <a:cubicBezTo>
                      <a:pt x="542" y="214"/>
                      <a:pt x="536" y="210"/>
                      <a:pt x="529" y="208"/>
                    </a:cubicBezTo>
                    <a:cubicBezTo>
                      <a:pt x="530" y="207"/>
                      <a:pt x="530" y="207"/>
                      <a:pt x="530" y="206"/>
                    </a:cubicBezTo>
                    <a:close/>
                    <a:moveTo>
                      <a:pt x="577" y="168"/>
                    </a:moveTo>
                    <a:cubicBezTo>
                      <a:pt x="573" y="170"/>
                      <a:pt x="568" y="172"/>
                      <a:pt x="563" y="172"/>
                    </a:cubicBezTo>
                    <a:cubicBezTo>
                      <a:pt x="562" y="172"/>
                      <a:pt x="560" y="173"/>
                      <a:pt x="558" y="173"/>
                    </a:cubicBezTo>
                    <a:cubicBezTo>
                      <a:pt x="552" y="159"/>
                      <a:pt x="545" y="145"/>
                      <a:pt x="537" y="132"/>
                    </a:cubicBezTo>
                    <a:cubicBezTo>
                      <a:pt x="536" y="129"/>
                      <a:pt x="535" y="127"/>
                      <a:pt x="533" y="125"/>
                    </a:cubicBezTo>
                    <a:cubicBezTo>
                      <a:pt x="543" y="124"/>
                      <a:pt x="552" y="124"/>
                      <a:pt x="561" y="123"/>
                    </a:cubicBezTo>
                    <a:cubicBezTo>
                      <a:pt x="563" y="123"/>
                      <a:pt x="564" y="123"/>
                      <a:pt x="566" y="123"/>
                    </a:cubicBezTo>
                    <a:cubicBezTo>
                      <a:pt x="569" y="132"/>
                      <a:pt x="571" y="140"/>
                      <a:pt x="574" y="148"/>
                    </a:cubicBezTo>
                    <a:cubicBezTo>
                      <a:pt x="576" y="154"/>
                      <a:pt x="578" y="160"/>
                      <a:pt x="580" y="165"/>
                    </a:cubicBezTo>
                    <a:cubicBezTo>
                      <a:pt x="579" y="166"/>
                      <a:pt x="578" y="167"/>
                      <a:pt x="577" y="168"/>
                    </a:cubicBezTo>
                    <a:close/>
                    <a:moveTo>
                      <a:pt x="530" y="123"/>
                    </a:moveTo>
                    <a:cubicBezTo>
                      <a:pt x="515" y="123"/>
                      <a:pt x="500" y="122"/>
                      <a:pt x="486" y="120"/>
                    </a:cubicBezTo>
                    <a:cubicBezTo>
                      <a:pt x="482" y="116"/>
                      <a:pt x="478" y="112"/>
                      <a:pt x="474" y="108"/>
                    </a:cubicBezTo>
                    <a:cubicBezTo>
                      <a:pt x="469" y="103"/>
                      <a:pt x="465" y="98"/>
                      <a:pt x="462" y="93"/>
                    </a:cubicBezTo>
                    <a:cubicBezTo>
                      <a:pt x="464" y="93"/>
                      <a:pt x="466" y="93"/>
                      <a:pt x="468" y="93"/>
                    </a:cubicBezTo>
                    <a:cubicBezTo>
                      <a:pt x="470" y="93"/>
                      <a:pt x="472" y="93"/>
                      <a:pt x="472" y="93"/>
                    </a:cubicBezTo>
                    <a:cubicBezTo>
                      <a:pt x="480" y="93"/>
                      <a:pt x="489" y="94"/>
                      <a:pt x="497" y="94"/>
                    </a:cubicBezTo>
                    <a:cubicBezTo>
                      <a:pt x="503" y="95"/>
                      <a:pt x="509" y="95"/>
                      <a:pt x="516" y="95"/>
                    </a:cubicBezTo>
                    <a:cubicBezTo>
                      <a:pt x="520" y="105"/>
                      <a:pt x="525" y="114"/>
                      <a:pt x="530" y="123"/>
                    </a:cubicBezTo>
                    <a:close/>
                    <a:moveTo>
                      <a:pt x="487" y="124"/>
                    </a:moveTo>
                    <a:cubicBezTo>
                      <a:pt x="488" y="125"/>
                      <a:pt x="488" y="125"/>
                      <a:pt x="488" y="125"/>
                    </a:cubicBezTo>
                    <a:cubicBezTo>
                      <a:pt x="500" y="138"/>
                      <a:pt x="514" y="151"/>
                      <a:pt x="522" y="167"/>
                    </a:cubicBezTo>
                    <a:cubicBezTo>
                      <a:pt x="522" y="167"/>
                      <a:pt x="521" y="167"/>
                      <a:pt x="520" y="167"/>
                    </a:cubicBezTo>
                    <a:cubicBezTo>
                      <a:pt x="507" y="163"/>
                      <a:pt x="494" y="160"/>
                      <a:pt x="482" y="160"/>
                    </a:cubicBezTo>
                    <a:cubicBezTo>
                      <a:pt x="477" y="160"/>
                      <a:pt x="472" y="160"/>
                      <a:pt x="466" y="160"/>
                    </a:cubicBezTo>
                    <a:cubicBezTo>
                      <a:pt x="466" y="159"/>
                      <a:pt x="466" y="159"/>
                      <a:pt x="466" y="158"/>
                    </a:cubicBezTo>
                    <a:cubicBezTo>
                      <a:pt x="464" y="152"/>
                      <a:pt x="461" y="146"/>
                      <a:pt x="457" y="139"/>
                    </a:cubicBezTo>
                    <a:cubicBezTo>
                      <a:pt x="455" y="135"/>
                      <a:pt x="452" y="131"/>
                      <a:pt x="448" y="126"/>
                    </a:cubicBezTo>
                    <a:cubicBezTo>
                      <a:pt x="447" y="125"/>
                      <a:pt x="445" y="123"/>
                      <a:pt x="444" y="121"/>
                    </a:cubicBezTo>
                    <a:cubicBezTo>
                      <a:pt x="444" y="121"/>
                      <a:pt x="445" y="121"/>
                      <a:pt x="446" y="121"/>
                    </a:cubicBezTo>
                    <a:cubicBezTo>
                      <a:pt x="448" y="121"/>
                      <a:pt x="450" y="121"/>
                      <a:pt x="452" y="121"/>
                    </a:cubicBezTo>
                    <a:cubicBezTo>
                      <a:pt x="458" y="119"/>
                      <a:pt x="466" y="119"/>
                      <a:pt x="474" y="119"/>
                    </a:cubicBezTo>
                    <a:cubicBezTo>
                      <a:pt x="477" y="120"/>
                      <a:pt x="481" y="121"/>
                      <a:pt x="485" y="122"/>
                    </a:cubicBezTo>
                    <a:cubicBezTo>
                      <a:pt x="485" y="122"/>
                      <a:pt x="486" y="123"/>
                      <a:pt x="487" y="124"/>
                    </a:cubicBezTo>
                    <a:close/>
                    <a:moveTo>
                      <a:pt x="465" y="180"/>
                    </a:moveTo>
                    <a:cubicBezTo>
                      <a:pt x="465" y="180"/>
                      <a:pt x="465" y="180"/>
                      <a:pt x="465" y="181"/>
                    </a:cubicBezTo>
                    <a:cubicBezTo>
                      <a:pt x="461" y="180"/>
                      <a:pt x="458" y="180"/>
                      <a:pt x="454" y="180"/>
                    </a:cubicBezTo>
                    <a:cubicBezTo>
                      <a:pt x="454" y="180"/>
                      <a:pt x="454" y="180"/>
                      <a:pt x="454" y="180"/>
                    </a:cubicBezTo>
                    <a:cubicBezTo>
                      <a:pt x="437" y="186"/>
                      <a:pt x="420" y="191"/>
                      <a:pt x="403" y="195"/>
                    </a:cubicBezTo>
                    <a:cubicBezTo>
                      <a:pt x="406" y="193"/>
                      <a:pt x="409" y="190"/>
                      <a:pt x="411" y="188"/>
                    </a:cubicBezTo>
                    <a:cubicBezTo>
                      <a:pt x="414" y="185"/>
                      <a:pt x="415" y="179"/>
                      <a:pt x="416" y="173"/>
                    </a:cubicBezTo>
                    <a:cubicBezTo>
                      <a:pt x="416" y="172"/>
                      <a:pt x="416" y="171"/>
                      <a:pt x="416" y="170"/>
                    </a:cubicBezTo>
                    <a:cubicBezTo>
                      <a:pt x="424" y="169"/>
                      <a:pt x="433" y="167"/>
                      <a:pt x="441" y="165"/>
                    </a:cubicBezTo>
                    <a:cubicBezTo>
                      <a:pt x="447" y="164"/>
                      <a:pt x="453" y="163"/>
                      <a:pt x="459" y="162"/>
                    </a:cubicBezTo>
                    <a:cubicBezTo>
                      <a:pt x="461" y="162"/>
                      <a:pt x="463" y="162"/>
                      <a:pt x="465" y="162"/>
                    </a:cubicBezTo>
                    <a:cubicBezTo>
                      <a:pt x="466" y="168"/>
                      <a:pt x="466" y="174"/>
                      <a:pt x="465" y="180"/>
                    </a:cubicBezTo>
                    <a:close/>
                    <a:moveTo>
                      <a:pt x="446" y="128"/>
                    </a:moveTo>
                    <a:cubicBezTo>
                      <a:pt x="450" y="132"/>
                      <a:pt x="453" y="136"/>
                      <a:pt x="455" y="140"/>
                    </a:cubicBezTo>
                    <a:cubicBezTo>
                      <a:pt x="460" y="147"/>
                      <a:pt x="463" y="153"/>
                      <a:pt x="464" y="159"/>
                    </a:cubicBezTo>
                    <a:cubicBezTo>
                      <a:pt x="464" y="159"/>
                      <a:pt x="464" y="160"/>
                      <a:pt x="464" y="160"/>
                    </a:cubicBezTo>
                    <a:cubicBezTo>
                      <a:pt x="463" y="160"/>
                      <a:pt x="461" y="160"/>
                      <a:pt x="459" y="160"/>
                    </a:cubicBezTo>
                    <a:cubicBezTo>
                      <a:pt x="453" y="161"/>
                      <a:pt x="447" y="162"/>
                      <a:pt x="441" y="163"/>
                    </a:cubicBezTo>
                    <a:cubicBezTo>
                      <a:pt x="433" y="165"/>
                      <a:pt x="424" y="167"/>
                      <a:pt x="416" y="168"/>
                    </a:cubicBezTo>
                    <a:cubicBezTo>
                      <a:pt x="416" y="168"/>
                      <a:pt x="416" y="168"/>
                      <a:pt x="416" y="168"/>
                    </a:cubicBezTo>
                    <a:cubicBezTo>
                      <a:pt x="416" y="162"/>
                      <a:pt x="414" y="157"/>
                      <a:pt x="411" y="153"/>
                    </a:cubicBezTo>
                    <a:cubicBezTo>
                      <a:pt x="409" y="151"/>
                      <a:pt x="408" y="149"/>
                      <a:pt x="406" y="148"/>
                    </a:cubicBezTo>
                    <a:cubicBezTo>
                      <a:pt x="414" y="142"/>
                      <a:pt x="422" y="134"/>
                      <a:pt x="430" y="125"/>
                    </a:cubicBezTo>
                    <a:cubicBezTo>
                      <a:pt x="432" y="123"/>
                      <a:pt x="436" y="122"/>
                      <a:pt x="441" y="121"/>
                    </a:cubicBezTo>
                    <a:cubicBezTo>
                      <a:pt x="443" y="124"/>
                      <a:pt x="445" y="126"/>
                      <a:pt x="446" y="128"/>
                    </a:cubicBezTo>
                    <a:close/>
                    <a:moveTo>
                      <a:pt x="395" y="199"/>
                    </a:moveTo>
                    <a:cubicBezTo>
                      <a:pt x="388" y="204"/>
                      <a:pt x="380" y="210"/>
                      <a:pt x="372" y="215"/>
                    </a:cubicBezTo>
                    <a:cubicBezTo>
                      <a:pt x="371" y="216"/>
                      <a:pt x="370" y="216"/>
                      <a:pt x="369" y="217"/>
                    </a:cubicBezTo>
                    <a:cubicBezTo>
                      <a:pt x="340" y="218"/>
                      <a:pt x="310" y="218"/>
                      <a:pt x="279" y="217"/>
                    </a:cubicBezTo>
                    <a:cubicBezTo>
                      <a:pt x="286" y="215"/>
                      <a:pt x="293" y="214"/>
                      <a:pt x="301" y="212"/>
                    </a:cubicBezTo>
                    <a:cubicBezTo>
                      <a:pt x="306" y="211"/>
                      <a:pt x="311" y="210"/>
                      <a:pt x="317" y="209"/>
                    </a:cubicBezTo>
                    <a:cubicBezTo>
                      <a:pt x="320" y="208"/>
                      <a:pt x="323" y="206"/>
                      <a:pt x="326" y="204"/>
                    </a:cubicBezTo>
                    <a:cubicBezTo>
                      <a:pt x="350" y="205"/>
                      <a:pt x="373" y="203"/>
                      <a:pt x="395" y="199"/>
                    </a:cubicBezTo>
                    <a:close/>
                    <a:moveTo>
                      <a:pt x="374" y="216"/>
                    </a:moveTo>
                    <a:cubicBezTo>
                      <a:pt x="382" y="211"/>
                      <a:pt x="391" y="204"/>
                      <a:pt x="399" y="198"/>
                    </a:cubicBezTo>
                    <a:cubicBezTo>
                      <a:pt x="418" y="194"/>
                      <a:pt x="437" y="189"/>
                      <a:pt x="454" y="182"/>
                    </a:cubicBezTo>
                    <a:cubicBezTo>
                      <a:pt x="458" y="182"/>
                      <a:pt x="461" y="182"/>
                      <a:pt x="464" y="183"/>
                    </a:cubicBezTo>
                    <a:cubicBezTo>
                      <a:pt x="463" y="186"/>
                      <a:pt x="462" y="190"/>
                      <a:pt x="460" y="193"/>
                    </a:cubicBezTo>
                    <a:cubicBezTo>
                      <a:pt x="455" y="200"/>
                      <a:pt x="450" y="206"/>
                      <a:pt x="443" y="212"/>
                    </a:cubicBezTo>
                    <a:cubicBezTo>
                      <a:pt x="421" y="214"/>
                      <a:pt x="397" y="216"/>
                      <a:pt x="372" y="217"/>
                    </a:cubicBezTo>
                    <a:cubicBezTo>
                      <a:pt x="373" y="217"/>
                      <a:pt x="373" y="217"/>
                      <a:pt x="374" y="216"/>
                    </a:cubicBezTo>
                    <a:close/>
                    <a:moveTo>
                      <a:pt x="461" y="194"/>
                    </a:moveTo>
                    <a:cubicBezTo>
                      <a:pt x="464" y="191"/>
                      <a:pt x="465" y="187"/>
                      <a:pt x="466" y="183"/>
                    </a:cubicBezTo>
                    <a:cubicBezTo>
                      <a:pt x="469" y="183"/>
                      <a:pt x="471" y="184"/>
                      <a:pt x="473" y="184"/>
                    </a:cubicBezTo>
                    <a:cubicBezTo>
                      <a:pt x="484" y="187"/>
                      <a:pt x="495" y="191"/>
                      <a:pt x="509" y="199"/>
                    </a:cubicBezTo>
                    <a:cubicBezTo>
                      <a:pt x="515" y="202"/>
                      <a:pt x="520" y="205"/>
                      <a:pt x="526" y="209"/>
                    </a:cubicBezTo>
                    <a:cubicBezTo>
                      <a:pt x="526" y="209"/>
                      <a:pt x="526" y="209"/>
                      <a:pt x="527" y="209"/>
                    </a:cubicBezTo>
                    <a:cubicBezTo>
                      <a:pt x="525" y="212"/>
                      <a:pt x="523" y="215"/>
                      <a:pt x="520" y="217"/>
                    </a:cubicBezTo>
                    <a:cubicBezTo>
                      <a:pt x="515" y="221"/>
                      <a:pt x="509" y="224"/>
                      <a:pt x="504" y="226"/>
                    </a:cubicBezTo>
                    <a:cubicBezTo>
                      <a:pt x="495" y="219"/>
                      <a:pt x="484" y="213"/>
                      <a:pt x="470" y="212"/>
                    </a:cubicBezTo>
                    <a:cubicBezTo>
                      <a:pt x="462" y="212"/>
                      <a:pt x="454" y="212"/>
                      <a:pt x="447" y="212"/>
                    </a:cubicBezTo>
                    <a:cubicBezTo>
                      <a:pt x="452" y="206"/>
                      <a:pt x="458" y="201"/>
                      <a:pt x="461" y="194"/>
                    </a:cubicBezTo>
                    <a:close/>
                    <a:moveTo>
                      <a:pt x="521" y="219"/>
                    </a:moveTo>
                    <a:cubicBezTo>
                      <a:pt x="524" y="216"/>
                      <a:pt x="527" y="213"/>
                      <a:pt x="528" y="210"/>
                    </a:cubicBezTo>
                    <a:cubicBezTo>
                      <a:pt x="535" y="212"/>
                      <a:pt x="541" y="216"/>
                      <a:pt x="548" y="220"/>
                    </a:cubicBezTo>
                    <a:cubicBezTo>
                      <a:pt x="555" y="224"/>
                      <a:pt x="563" y="228"/>
                      <a:pt x="571" y="231"/>
                    </a:cubicBezTo>
                    <a:cubicBezTo>
                      <a:pt x="570" y="234"/>
                      <a:pt x="569" y="238"/>
                      <a:pt x="568" y="241"/>
                    </a:cubicBezTo>
                    <a:cubicBezTo>
                      <a:pt x="566" y="248"/>
                      <a:pt x="562" y="254"/>
                      <a:pt x="558" y="261"/>
                    </a:cubicBezTo>
                    <a:cubicBezTo>
                      <a:pt x="555" y="266"/>
                      <a:pt x="552" y="271"/>
                      <a:pt x="549" y="276"/>
                    </a:cubicBezTo>
                    <a:cubicBezTo>
                      <a:pt x="542" y="270"/>
                      <a:pt x="535" y="262"/>
                      <a:pt x="529" y="253"/>
                    </a:cubicBezTo>
                    <a:cubicBezTo>
                      <a:pt x="522" y="245"/>
                      <a:pt x="514" y="235"/>
                      <a:pt x="506" y="228"/>
                    </a:cubicBezTo>
                    <a:cubicBezTo>
                      <a:pt x="511" y="225"/>
                      <a:pt x="516" y="223"/>
                      <a:pt x="521" y="219"/>
                    </a:cubicBezTo>
                    <a:close/>
                    <a:moveTo>
                      <a:pt x="560" y="262"/>
                    </a:moveTo>
                    <a:cubicBezTo>
                      <a:pt x="564" y="255"/>
                      <a:pt x="567" y="249"/>
                      <a:pt x="570" y="242"/>
                    </a:cubicBezTo>
                    <a:cubicBezTo>
                      <a:pt x="571" y="238"/>
                      <a:pt x="572" y="235"/>
                      <a:pt x="573" y="232"/>
                    </a:cubicBezTo>
                    <a:cubicBezTo>
                      <a:pt x="576" y="233"/>
                      <a:pt x="580" y="233"/>
                      <a:pt x="583" y="233"/>
                    </a:cubicBezTo>
                    <a:cubicBezTo>
                      <a:pt x="583" y="233"/>
                      <a:pt x="584" y="233"/>
                      <a:pt x="584" y="233"/>
                    </a:cubicBezTo>
                    <a:cubicBezTo>
                      <a:pt x="589" y="233"/>
                      <a:pt x="593" y="231"/>
                      <a:pt x="597" y="228"/>
                    </a:cubicBezTo>
                    <a:cubicBezTo>
                      <a:pt x="598" y="231"/>
                      <a:pt x="599" y="235"/>
                      <a:pt x="599" y="238"/>
                    </a:cubicBezTo>
                    <a:cubicBezTo>
                      <a:pt x="599" y="246"/>
                      <a:pt x="599" y="254"/>
                      <a:pt x="599" y="263"/>
                    </a:cubicBezTo>
                    <a:cubicBezTo>
                      <a:pt x="598" y="268"/>
                      <a:pt x="598" y="273"/>
                      <a:pt x="597" y="279"/>
                    </a:cubicBezTo>
                    <a:cubicBezTo>
                      <a:pt x="590" y="283"/>
                      <a:pt x="582" y="286"/>
                      <a:pt x="574" y="286"/>
                    </a:cubicBezTo>
                    <a:cubicBezTo>
                      <a:pt x="565" y="286"/>
                      <a:pt x="557" y="283"/>
                      <a:pt x="550" y="277"/>
                    </a:cubicBezTo>
                    <a:cubicBezTo>
                      <a:pt x="553" y="272"/>
                      <a:pt x="556" y="267"/>
                      <a:pt x="560" y="262"/>
                    </a:cubicBezTo>
                    <a:close/>
                    <a:moveTo>
                      <a:pt x="599" y="224"/>
                    </a:moveTo>
                    <a:cubicBezTo>
                      <a:pt x="599" y="224"/>
                      <a:pt x="599" y="224"/>
                      <a:pt x="599" y="224"/>
                    </a:cubicBezTo>
                    <a:cubicBezTo>
                      <a:pt x="594" y="204"/>
                      <a:pt x="589" y="185"/>
                      <a:pt x="582" y="166"/>
                    </a:cubicBezTo>
                    <a:cubicBezTo>
                      <a:pt x="590" y="161"/>
                      <a:pt x="598" y="158"/>
                      <a:pt x="606" y="156"/>
                    </a:cubicBezTo>
                    <a:cubicBezTo>
                      <a:pt x="613" y="170"/>
                      <a:pt x="621" y="182"/>
                      <a:pt x="629" y="194"/>
                    </a:cubicBezTo>
                    <a:cubicBezTo>
                      <a:pt x="618" y="200"/>
                      <a:pt x="607" y="209"/>
                      <a:pt x="599" y="224"/>
                    </a:cubicBezTo>
                    <a:close/>
                    <a:moveTo>
                      <a:pt x="582" y="164"/>
                    </a:moveTo>
                    <a:cubicBezTo>
                      <a:pt x="580" y="159"/>
                      <a:pt x="578" y="153"/>
                      <a:pt x="576" y="148"/>
                    </a:cubicBezTo>
                    <a:cubicBezTo>
                      <a:pt x="573" y="140"/>
                      <a:pt x="571" y="131"/>
                      <a:pt x="568" y="123"/>
                    </a:cubicBezTo>
                    <a:cubicBezTo>
                      <a:pt x="569" y="123"/>
                      <a:pt x="570" y="123"/>
                      <a:pt x="571" y="123"/>
                    </a:cubicBezTo>
                    <a:cubicBezTo>
                      <a:pt x="577" y="123"/>
                      <a:pt x="585" y="122"/>
                      <a:pt x="592" y="122"/>
                    </a:cubicBezTo>
                    <a:cubicBezTo>
                      <a:pt x="595" y="133"/>
                      <a:pt x="599" y="144"/>
                      <a:pt x="605" y="155"/>
                    </a:cubicBezTo>
                    <a:cubicBezTo>
                      <a:pt x="597" y="156"/>
                      <a:pt x="590" y="159"/>
                      <a:pt x="582" y="164"/>
                    </a:cubicBezTo>
                    <a:close/>
                    <a:moveTo>
                      <a:pt x="571" y="121"/>
                    </a:moveTo>
                    <a:cubicBezTo>
                      <a:pt x="570" y="121"/>
                      <a:pt x="569" y="121"/>
                      <a:pt x="567" y="121"/>
                    </a:cubicBezTo>
                    <a:cubicBezTo>
                      <a:pt x="564" y="112"/>
                      <a:pt x="562" y="103"/>
                      <a:pt x="559" y="94"/>
                    </a:cubicBezTo>
                    <a:cubicBezTo>
                      <a:pt x="565" y="94"/>
                      <a:pt x="570" y="94"/>
                      <a:pt x="575" y="94"/>
                    </a:cubicBezTo>
                    <a:cubicBezTo>
                      <a:pt x="580" y="94"/>
                      <a:pt x="584" y="94"/>
                      <a:pt x="588" y="94"/>
                    </a:cubicBezTo>
                    <a:cubicBezTo>
                      <a:pt x="588" y="95"/>
                      <a:pt x="588" y="97"/>
                      <a:pt x="588" y="98"/>
                    </a:cubicBezTo>
                    <a:cubicBezTo>
                      <a:pt x="589" y="105"/>
                      <a:pt x="590" y="113"/>
                      <a:pt x="592" y="120"/>
                    </a:cubicBezTo>
                    <a:cubicBezTo>
                      <a:pt x="584" y="120"/>
                      <a:pt x="577" y="121"/>
                      <a:pt x="571" y="121"/>
                    </a:cubicBezTo>
                    <a:close/>
                    <a:moveTo>
                      <a:pt x="586" y="68"/>
                    </a:moveTo>
                    <a:cubicBezTo>
                      <a:pt x="575" y="68"/>
                      <a:pt x="564" y="69"/>
                      <a:pt x="553" y="69"/>
                    </a:cubicBezTo>
                    <a:cubicBezTo>
                      <a:pt x="552" y="63"/>
                      <a:pt x="551" y="57"/>
                      <a:pt x="550" y="51"/>
                    </a:cubicBezTo>
                    <a:cubicBezTo>
                      <a:pt x="564" y="51"/>
                      <a:pt x="578" y="51"/>
                      <a:pt x="592" y="51"/>
                    </a:cubicBezTo>
                    <a:cubicBezTo>
                      <a:pt x="590" y="57"/>
                      <a:pt x="589" y="62"/>
                      <a:pt x="589" y="68"/>
                    </a:cubicBezTo>
                    <a:cubicBezTo>
                      <a:pt x="588" y="68"/>
                      <a:pt x="587" y="68"/>
                      <a:pt x="586" y="68"/>
                    </a:cubicBezTo>
                    <a:close/>
                    <a:moveTo>
                      <a:pt x="557" y="92"/>
                    </a:moveTo>
                    <a:cubicBezTo>
                      <a:pt x="554" y="93"/>
                      <a:pt x="552" y="93"/>
                      <a:pt x="550" y="93"/>
                    </a:cubicBezTo>
                    <a:cubicBezTo>
                      <a:pt x="539" y="93"/>
                      <a:pt x="528" y="93"/>
                      <a:pt x="517" y="93"/>
                    </a:cubicBezTo>
                    <a:cubicBezTo>
                      <a:pt x="514" y="86"/>
                      <a:pt x="511" y="79"/>
                      <a:pt x="508" y="72"/>
                    </a:cubicBezTo>
                    <a:cubicBezTo>
                      <a:pt x="522" y="72"/>
                      <a:pt x="537" y="72"/>
                      <a:pt x="550" y="71"/>
                    </a:cubicBezTo>
                    <a:cubicBezTo>
                      <a:pt x="551" y="71"/>
                      <a:pt x="551" y="71"/>
                      <a:pt x="552" y="71"/>
                    </a:cubicBezTo>
                    <a:cubicBezTo>
                      <a:pt x="553" y="78"/>
                      <a:pt x="555" y="85"/>
                      <a:pt x="557" y="92"/>
                    </a:cubicBezTo>
                    <a:close/>
                    <a:moveTo>
                      <a:pt x="473" y="109"/>
                    </a:moveTo>
                    <a:cubicBezTo>
                      <a:pt x="476" y="113"/>
                      <a:pt x="479" y="116"/>
                      <a:pt x="482" y="119"/>
                    </a:cubicBezTo>
                    <a:cubicBezTo>
                      <a:pt x="479" y="118"/>
                      <a:pt x="477" y="118"/>
                      <a:pt x="474" y="117"/>
                    </a:cubicBezTo>
                    <a:cubicBezTo>
                      <a:pt x="474" y="117"/>
                      <a:pt x="474" y="117"/>
                      <a:pt x="474" y="117"/>
                    </a:cubicBezTo>
                    <a:cubicBezTo>
                      <a:pt x="466" y="117"/>
                      <a:pt x="458" y="117"/>
                      <a:pt x="451" y="119"/>
                    </a:cubicBezTo>
                    <a:cubicBezTo>
                      <a:pt x="450" y="119"/>
                      <a:pt x="448" y="119"/>
                      <a:pt x="446" y="119"/>
                    </a:cubicBezTo>
                    <a:cubicBezTo>
                      <a:pt x="444" y="119"/>
                      <a:pt x="443" y="119"/>
                      <a:pt x="442" y="119"/>
                    </a:cubicBezTo>
                    <a:cubicBezTo>
                      <a:pt x="441" y="118"/>
                      <a:pt x="439" y="116"/>
                      <a:pt x="438" y="114"/>
                    </a:cubicBezTo>
                    <a:cubicBezTo>
                      <a:pt x="435" y="111"/>
                      <a:pt x="433" y="109"/>
                      <a:pt x="430" y="106"/>
                    </a:cubicBezTo>
                    <a:cubicBezTo>
                      <a:pt x="427" y="102"/>
                      <a:pt x="424" y="98"/>
                      <a:pt x="422" y="95"/>
                    </a:cubicBezTo>
                    <a:cubicBezTo>
                      <a:pt x="422" y="95"/>
                      <a:pt x="422" y="95"/>
                      <a:pt x="422" y="95"/>
                    </a:cubicBezTo>
                    <a:cubicBezTo>
                      <a:pt x="422" y="93"/>
                      <a:pt x="430" y="91"/>
                      <a:pt x="459" y="93"/>
                    </a:cubicBezTo>
                    <a:cubicBezTo>
                      <a:pt x="463" y="98"/>
                      <a:pt x="467" y="103"/>
                      <a:pt x="473" y="109"/>
                    </a:cubicBezTo>
                    <a:close/>
                    <a:moveTo>
                      <a:pt x="429" y="107"/>
                    </a:moveTo>
                    <a:cubicBezTo>
                      <a:pt x="431" y="110"/>
                      <a:pt x="434" y="113"/>
                      <a:pt x="436" y="116"/>
                    </a:cubicBezTo>
                    <a:cubicBezTo>
                      <a:pt x="437" y="117"/>
                      <a:pt x="438" y="118"/>
                      <a:pt x="440" y="120"/>
                    </a:cubicBezTo>
                    <a:cubicBezTo>
                      <a:pt x="435" y="120"/>
                      <a:pt x="430" y="121"/>
                      <a:pt x="428" y="123"/>
                    </a:cubicBezTo>
                    <a:cubicBezTo>
                      <a:pt x="420" y="133"/>
                      <a:pt x="412" y="140"/>
                      <a:pt x="404" y="146"/>
                    </a:cubicBezTo>
                    <a:cubicBezTo>
                      <a:pt x="401" y="144"/>
                      <a:pt x="397" y="142"/>
                      <a:pt x="393" y="140"/>
                    </a:cubicBezTo>
                    <a:cubicBezTo>
                      <a:pt x="402" y="129"/>
                      <a:pt x="411" y="114"/>
                      <a:pt x="420" y="97"/>
                    </a:cubicBezTo>
                    <a:cubicBezTo>
                      <a:pt x="423" y="100"/>
                      <a:pt x="426" y="104"/>
                      <a:pt x="429" y="107"/>
                    </a:cubicBezTo>
                    <a:close/>
                    <a:moveTo>
                      <a:pt x="391" y="139"/>
                    </a:moveTo>
                    <a:cubicBezTo>
                      <a:pt x="390" y="139"/>
                      <a:pt x="389" y="138"/>
                      <a:pt x="388" y="138"/>
                    </a:cubicBezTo>
                    <a:cubicBezTo>
                      <a:pt x="383" y="136"/>
                      <a:pt x="378" y="134"/>
                      <a:pt x="374" y="131"/>
                    </a:cubicBezTo>
                    <a:cubicBezTo>
                      <a:pt x="375" y="128"/>
                      <a:pt x="376" y="124"/>
                      <a:pt x="377" y="121"/>
                    </a:cubicBezTo>
                    <a:cubicBezTo>
                      <a:pt x="383" y="103"/>
                      <a:pt x="390" y="85"/>
                      <a:pt x="406" y="76"/>
                    </a:cubicBezTo>
                    <a:cubicBezTo>
                      <a:pt x="410" y="83"/>
                      <a:pt x="414" y="89"/>
                      <a:pt x="419" y="95"/>
                    </a:cubicBezTo>
                    <a:cubicBezTo>
                      <a:pt x="409" y="113"/>
                      <a:pt x="400" y="128"/>
                      <a:pt x="391" y="139"/>
                    </a:cubicBezTo>
                    <a:close/>
                    <a:moveTo>
                      <a:pt x="387" y="140"/>
                    </a:moveTo>
                    <a:cubicBezTo>
                      <a:pt x="388" y="140"/>
                      <a:pt x="388" y="141"/>
                      <a:pt x="389" y="141"/>
                    </a:cubicBezTo>
                    <a:cubicBezTo>
                      <a:pt x="381" y="151"/>
                      <a:pt x="373" y="159"/>
                      <a:pt x="364" y="165"/>
                    </a:cubicBezTo>
                    <a:cubicBezTo>
                      <a:pt x="358" y="166"/>
                      <a:pt x="353" y="167"/>
                      <a:pt x="347" y="167"/>
                    </a:cubicBezTo>
                    <a:cubicBezTo>
                      <a:pt x="347" y="167"/>
                      <a:pt x="347" y="167"/>
                      <a:pt x="347" y="167"/>
                    </a:cubicBezTo>
                    <a:cubicBezTo>
                      <a:pt x="347" y="167"/>
                      <a:pt x="347" y="167"/>
                      <a:pt x="346" y="167"/>
                    </a:cubicBezTo>
                    <a:cubicBezTo>
                      <a:pt x="347" y="166"/>
                      <a:pt x="347" y="166"/>
                      <a:pt x="348" y="166"/>
                    </a:cubicBezTo>
                    <a:cubicBezTo>
                      <a:pt x="361" y="159"/>
                      <a:pt x="368" y="147"/>
                      <a:pt x="373" y="133"/>
                    </a:cubicBezTo>
                    <a:cubicBezTo>
                      <a:pt x="378" y="136"/>
                      <a:pt x="382" y="138"/>
                      <a:pt x="387" y="140"/>
                    </a:cubicBezTo>
                    <a:close/>
                    <a:moveTo>
                      <a:pt x="347" y="164"/>
                    </a:moveTo>
                    <a:cubicBezTo>
                      <a:pt x="346" y="164"/>
                      <a:pt x="346" y="165"/>
                      <a:pt x="345" y="165"/>
                    </a:cubicBezTo>
                    <a:cubicBezTo>
                      <a:pt x="342" y="160"/>
                      <a:pt x="335" y="159"/>
                      <a:pt x="328" y="157"/>
                    </a:cubicBezTo>
                    <a:cubicBezTo>
                      <a:pt x="328" y="157"/>
                      <a:pt x="328" y="157"/>
                      <a:pt x="328" y="157"/>
                    </a:cubicBezTo>
                    <a:cubicBezTo>
                      <a:pt x="345" y="154"/>
                      <a:pt x="354" y="140"/>
                      <a:pt x="360" y="124"/>
                    </a:cubicBezTo>
                    <a:cubicBezTo>
                      <a:pt x="363" y="127"/>
                      <a:pt x="367" y="130"/>
                      <a:pt x="371" y="132"/>
                    </a:cubicBezTo>
                    <a:cubicBezTo>
                      <a:pt x="366" y="146"/>
                      <a:pt x="360" y="158"/>
                      <a:pt x="347" y="164"/>
                    </a:cubicBezTo>
                    <a:close/>
                    <a:moveTo>
                      <a:pt x="344" y="166"/>
                    </a:moveTo>
                    <a:cubicBezTo>
                      <a:pt x="342" y="166"/>
                      <a:pt x="340" y="167"/>
                      <a:pt x="339" y="168"/>
                    </a:cubicBezTo>
                    <a:cubicBezTo>
                      <a:pt x="321" y="168"/>
                      <a:pt x="304" y="165"/>
                      <a:pt x="286" y="161"/>
                    </a:cubicBezTo>
                    <a:cubicBezTo>
                      <a:pt x="285" y="160"/>
                      <a:pt x="283" y="159"/>
                      <a:pt x="282" y="158"/>
                    </a:cubicBezTo>
                    <a:cubicBezTo>
                      <a:pt x="269" y="150"/>
                      <a:pt x="257" y="138"/>
                      <a:pt x="245" y="126"/>
                    </a:cubicBezTo>
                    <a:cubicBezTo>
                      <a:pt x="244" y="125"/>
                      <a:pt x="244" y="125"/>
                      <a:pt x="243" y="124"/>
                    </a:cubicBezTo>
                    <a:cubicBezTo>
                      <a:pt x="244" y="121"/>
                      <a:pt x="245" y="119"/>
                      <a:pt x="246" y="116"/>
                    </a:cubicBezTo>
                    <a:cubicBezTo>
                      <a:pt x="265" y="139"/>
                      <a:pt x="284" y="159"/>
                      <a:pt x="314" y="159"/>
                    </a:cubicBezTo>
                    <a:cubicBezTo>
                      <a:pt x="315" y="159"/>
                      <a:pt x="316" y="159"/>
                      <a:pt x="318" y="159"/>
                    </a:cubicBezTo>
                    <a:cubicBezTo>
                      <a:pt x="319" y="159"/>
                      <a:pt x="321" y="158"/>
                      <a:pt x="322" y="158"/>
                    </a:cubicBezTo>
                    <a:cubicBezTo>
                      <a:pt x="324" y="159"/>
                      <a:pt x="326" y="159"/>
                      <a:pt x="328" y="159"/>
                    </a:cubicBezTo>
                    <a:cubicBezTo>
                      <a:pt x="334" y="161"/>
                      <a:pt x="341" y="162"/>
                      <a:pt x="344" y="166"/>
                    </a:cubicBezTo>
                    <a:close/>
                    <a:moveTo>
                      <a:pt x="244" y="127"/>
                    </a:moveTo>
                    <a:cubicBezTo>
                      <a:pt x="251" y="135"/>
                      <a:pt x="259" y="143"/>
                      <a:pt x="267" y="150"/>
                    </a:cubicBezTo>
                    <a:cubicBezTo>
                      <a:pt x="262" y="146"/>
                      <a:pt x="256" y="142"/>
                      <a:pt x="250" y="139"/>
                    </a:cubicBezTo>
                    <a:cubicBezTo>
                      <a:pt x="247" y="136"/>
                      <a:pt x="243" y="134"/>
                      <a:pt x="239" y="131"/>
                    </a:cubicBezTo>
                    <a:cubicBezTo>
                      <a:pt x="240" y="130"/>
                      <a:pt x="241" y="128"/>
                      <a:pt x="242" y="126"/>
                    </a:cubicBezTo>
                    <a:cubicBezTo>
                      <a:pt x="243" y="126"/>
                      <a:pt x="243" y="127"/>
                      <a:pt x="244" y="127"/>
                    </a:cubicBezTo>
                    <a:close/>
                    <a:moveTo>
                      <a:pt x="249" y="140"/>
                    </a:moveTo>
                    <a:cubicBezTo>
                      <a:pt x="259" y="147"/>
                      <a:pt x="269" y="153"/>
                      <a:pt x="278" y="159"/>
                    </a:cubicBezTo>
                    <a:cubicBezTo>
                      <a:pt x="262" y="154"/>
                      <a:pt x="247" y="149"/>
                      <a:pt x="232" y="143"/>
                    </a:cubicBezTo>
                    <a:cubicBezTo>
                      <a:pt x="234" y="140"/>
                      <a:pt x="236" y="136"/>
                      <a:pt x="238" y="133"/>
                    </a:cubicBezTo>
                    <a:cubicBezTo>
                      <a:pt x="242" y="136"/>
                      <a:pt x="246" y="138"/>
                      <a:pt x="249" y="140"/>
                    </a:cubicBezTo>
                    <a:close/>
                    <a:moveTo>
                      <a:pt x="284" y="162"/>
                    </a:moveTo>
                    <a:cubicBezTo>
                      <a:pt x="291" y="166"/>
                      <a:pt x="297" y="169"/>
                      <a:pt x="303" y="171"/>
                    </a:cubicBezTo>
                    <a:cubicBezTo>
                      <a:pt x="313" y="175"/>
                      <a:pt x="322" y="177"/>
                      <a:pt x="332" y="177"/>
                    </a:cubicBezTo>
                    <a:cubicBezTo>
                      <a:pt x="336" y="177"/>
                      <a:pt x="341" y="177"/>
                      <a:pt x="345" y="176"/>
                    </a:cubicBezTo>
                    <a:cubicBezTo>
                      <a:pt x="345" y="177"/>
                      <a:pt x="345" y="178"/>
                      <a:pt x="344" y="179"/>
                    </a:cubicBezTo>
                    <a:cubicBezTo>
                      <a:pt x="306" y="182"/>
                      <a:pt x="268" y="179"/>
                      <a:pt x="229" y="163"/>
                    </a:cubicBezTo>
                    <a:cubicBezTo>
                      <a:pt x="226" y="162"/>
                      <a:pt x="223" y="161"/>
                      <a:pt x="219" y="160"/>
                    </a:cubicBezTo>
                    <a:cubicBezTo>
                      <a:pt x="220" y="158"/>
                      <a:pt x="222" y="157"/>
                      <a:pt x="223" y="155"/>
                    </a:cubicBezTo>
                    <a:cubicBezTo>
                      <a:pt x="225" y="151"/>
                      <a:pt x="228" y="148"/>
                      <a:pt x="230" y="145"/>
                    </a:cubicBezTo>
                    <a:cubicBezTo>
                      <a:pt x="248" y="151"/>
                      <a:pt x="266" y="158"/>
                      <a:pt x="284" y="162"/>
                    </a:cubicBezTo>
                    <a:close/>
                    <a:moveTo>
                      <a:pt x="229" y="165"/>
                    </a:moveTo>
                    <a:cubicBezTo>
                      <a:pt x="259" y="177"/>
                      <a:pt x="289" y="182"/>
                      <a:pt x="319" y="182"/>
                    </a:cubicBezTo>
                    <a:cubicBezTo>
                      <a:pt x="327" y="182"/>
                      <a:pt x="335" y="181"/>
                      <a:pt x="344" y="181"/>
                    </a:cubicBezTo>
                    <a:cubicBezTo>
                      <a:pt x="343" y="184"/>
                      <a:pt x="341" y="187"/>
                      <a:pt x="339" y="190"/>
                    </a:cubicBezTo>
                    <a:cubicBezTo>
                      <a:pt x="335" y="195"/>
                      <a:pt x="330" y="199"/>
                      <a:pt x="326" y="202"/>
                    </a:cubicBezTo>
                    <a:cubicBezTo>
                      <a:pt x="292" y="202"/>
                      <a:pt x="258" y="197"/>
                      <a:pt x="223" y="187"/>
                    </a:cubicBezTo>
                    <a:cubicBezTo>
                      <a:pt x="221" y="187"/>
                      <a:pt x="214" y="186"/>
                      <a:pt x="206" y="185"/>
                    </a:cubicBezTo>
                    <a:cubicBezTo>
                      <a:pt x="206" y="183"/>
                      <a:pt x="207" y="182"/>
                      <a:pt x="208" y="181"/>
                    </a:cubicBezTo>
                    <a:cubicBezTo>
                      <a:pt x="210" y="176"/>
                      <a:pt x="213" y="172"/>
                      <a:pt x="215" y="168"/>
                    </a:cubicBezTo>
                    <a:cubicBezTo>
                      <a:pt x="216" y="166"/>
                      <a:pt x="217" y="164"/>
                      <a:pt x="218" y="162"/>
                    </a:cubicBezTo>
                    <a:cubicBezTo>
                      <a:pt x="222" y="163"/>
                      <a:pt x="225" y="164"/>
                      <a:pt x="229" y="165"/>
                    </a:cubicBezTo>
                    <a:close/>
                    <a:moveTo>
                      <a:pt x="222" y="189"/>
                    </a:moveTo>
                    <a:cubicBezTo>
                      <a:pt x="256" y="199"/>
                      <a:pt x="290" y="204"/>
                      <a:pt x="323" y="204"/>
                    </a:cubicBezTo>
                    <a:cubicBezTo>
                      <a:pt x="321" y="206"/>
                      <a:pt x="318" y="207"/>
                      <a:pt x="316" y="207"/>
                    </a:cubicBezTo>
                    <a:cubicBezTo>
                      <a:pt x="311" y="209"/>
                      <a:pt x="305" y="210"/>
                      <a:pt x="300" y="210"/>
                    </a:cubicBezTo>
                    <a:cubicBezTo>
                      <a:pt x="291" y="212"/>
                      <a:pt x="282" y="214"/>
                      <a:pt x="274" y="217"/>
                    </a:cubicBezTo>
                    <a:cubicBezTo>
                      <a:pt x="261" y="217"/>
                      <a:pt x="247" y="216"/>
                      <a:pt x="233" y="215"/>
                    </a:cubicBezTo>
                    <a:cubicBezTo>
                      <a:pt x="225" y="215"/>
                      <a:pt x="218" y="215"/>
                      <a:pt x="210" y="214"/>
                    </a:cubicBezTo>
                    <a:cubicBezTo>
                      <a:pt x="204" y="214"/>
                      <a:pt x="199" y="213"/>
                      <a:pt x="194" y="213"/>
                    </a:cubicBezTo>
                    <a:cubicBezTo>
                      <a:pt x="194" y="209"/>
                      <a:pt x="196" y="205"/>
                      <a:pt x="197" y="201"/>
                    </a:cubicBezTo>
                    <a:cubicBezTo>
                      <a:pt x="200" y="196"/>
                      <a:pt x="202" y="192"/>
                      <a:pt x="205" y="187"/>
                    </a:cubicBezTo>
                    <a:cubicBezTo>
                      <a:pt x="213" y="188"/>
                      <a:pt x="220" y="189"/>
                      <a:pt x="222" y="189"/>
                    </a:cubicBezTo>
                    <a:close/>
                    <a:moveTo>
                      <a:pt x="210" y="216"/>
                    </a:moveTo>
                    <a:cubicBezTo>
                      <a:pt x="218" y="217"/>
                      <a:pt x="225" y="217"/>
                      <a:pt x="233" y="217"/>
                    </a:cubicBezTo>
                    <a:cubicBezTo>
                      <a:pt x="246" y="218"/>
                      <a:pt x="258" y="219"/>
                      <a:pt x="270" y="219"/>
                    </a:cubicBezTo>
                    <a:cubicBezTo>
                      <a:pt x="265" y="222"/>
                      <a:pt x="260" y="226"/>
                      <a:pt x="256" y="232"/>
                    </a:cubicBezTo>
                    <a:cubicBezTo>
                      <a:pt x="252" y="237"/>
                      <a:pt x="250" y="243"/>
                      <a:pt x="248" y="249"/>
                    </a:cubicBezTo>
                    <a:cubicBezTo>
                      <a:pt x="246" y="249"/>
                      <a:pt x="244" y="248"/>
                      <a:pt x="242" y="249"/>
                    </a:cubicBezTo>
                    <a:cubicBezTo>
                      <a:pt x="225" y="249"/>
                      <a:pt x="210" y="254"/>
                      <a:pt x="196" y="262"/>
                    </a:cubicBezTo>
                    <a:cubicBezTo>
                      <a:pt x="192" y="247"/>
                      <a:pt x="190" y="231"/>
                      <a:pt x="193" y="215"/>
                    </a:cubicBezTo>
                    <a:cubicBezTo>
                      <a:pt x="199" y="215"/>
                      <a:pt x="204" y="216"/>
                      <a:pt x="210" y="216"/>
                    </a:cubicBezTo>
                    <a:close/>
                    <a:moveTo>
                      <a:pt x="257" y="233"/>
                    </a:moveTo>
                    <a:cubicBezTo>
                      <a:pt x="262" y="227"/>
                      <a:pt x="268" y="222"/>
                      <a:pt x="274" y="219"/>
                    </a:cubicBezTo>
                    <a:cubicBezTo>
                      <a:pt x="306" y="220"/>
                      <a:pt x="337" y="220"/>
                      <a:pt x="366" y="219"/>
                    </a:cubicBezTo>
                    <a:cubicBezTo>
                      <a:pt x="355" y="227"/>
                      <a:pt x="345" y="234"/>
                      <a:pt x="336" y="243"/>
                    </a:cubicBezTo>
                    <a:cubicBezTo>
                      <a:pt x="324" y="245"/>
                      <a:pt x="312" y="248"/>
                      <a:pt x="301" y="250"/>
                    </a:cubicBezTo>
                    <a:cubicBezTo>
                      <a:pt x="295" y="251"/>
                      <a:pt x="289" y="251"/>
                      <a:pt x="281" y="251"/>
                    </a:cubicBezTo>
                    <a:cubicBezTo>
                      <a:pt x="274" y="251"/>
                      <a:pt x="268" y="251"/>
                      <a:pt x="262" y="250"/>
                    </a:cubicBezTo>
                    <a:cubicBezTo>
                      <a:pt x="258" y="250"/>
                      <a:pt x="254" y="249"/>
                      <a:pt x="250" y="249"/>
                    </a:cubicBezTo>
                    <a:cubicBezTo>
                      <a:pt x="252" y="243"/>
                      <a:pt x="254" y="238"/>
                      <a:pt x="257" y="233"/>
                    </a:cubicBezTo>
                    <a:close/>
                    <a:moveTo>
                      <a:pt x="369" y="219"/>
                    </a:moveTo>
                    <a:cubicBezTo>
                      <a:pt x="394" y="218"/>
                      <a:pt x="418" y="217"/>
                      <a:pt x="441" y="214"/>
                    </a:cubicBezTo>
                    <a:cubicBezTo>
                      <a:pt x="436" y="218"/>
                      <a:pt x="431" y="221"/>
                      <a:pt x="427" y="225"/>
                    </a:cubicBezTo>
                    <a:cubicBezTo>
                      <a:pt x="422" y="228"/>
                      <a:pt x="418" y="232"/>
                      <a:pt x="413" y="235"/>
                    </a:cubicBezTo>
                    <a:cubicBezTo>
                      <a:pt x="389" y="234"/>
                      <a:pt x="365" y="237"/>
                      <a:pt x="340" y="242"/>
                    </a:cubicBezTo>
                    <a:cubicBezTo>
                      <a:pt x="349" y="234"/>
                      <a:pt x="359" y="227"/>
                      <a:pt x="369" y="219"/>
                    </a:cubicBezTo>
                    <a:close/>
                    <a:moveTo>
                      <a:pt x="428" y="226"/>
                    </a:moveTo>
                    <a:cubicBezTo>
                      <a:pt x="433" y="222"/>
                      <a:pt x="439" y="218"/>
                      <a:pt x="444" y="214"/>
                    </a:cubicBezTo>
                    <a:cubicBezTo>
                      <a:pt x="445" y="214"/>
                      <a:pt x="445" y="214"/>
                      <a:pt x="446" y="214"/>
                    </a:cubicBezTo>
                    <a:cubicBezTo>
                      <a:pt x="453" y="214"/>
                      <a:pt x="462" y="214"/>
                      <a:pt x="470" y="214"/>
                    </a:cubicBezTo>
                    <a:cubicBezTo>
                      <a:pt x="483" y="215"/>
                      <a:pt x="493" y="220"/>
                      <a:pt x="502" y="227"/>
                    </a:cubicBezTo>
                    <a:cubicBezTo>
                      <a:pt x="487" y="228"/>
                      <a:pt x="475" y="234"/>
                      <a:pt x="468" y="244"/>
                    </a:cubicBezTo>
                    <a:cubicBezTo>
                      <a:pt x="468" y="244"/>
                      <a:pt x="467" y="244"/>
                      <a:pt x="467" y="245"/>
                    </a:cubicBezTo>
                    <a:cubicBezTo>
                      <a:pt x="451" y="239"/>
                      <a:pt x="434" y="236"/>
                      <a:pt x="416" y="235"/>
                    </a:cubicBezTo>
                    <a:cubicBezTo>
                      <a:pt x="420" y="232"/>
                      <a:pt x="424" y="229"/>
                      <a:pt x="428" y="226"/>
                    </a:cubicBezTo>
                    <a:close/>
                    <a:moveTo>
                      <a:pt x="469" y="245"/>
                    </a:moveTo>
                    <a:cubicBezTo>
                      <a:pt x="477" y="235"/>
                      <a:pt x="488" y="230"/>
                      <a:pt x="503" y="229"/>
                    </a:cubicBezTo>
                    <a:cubicBezTo>
                      <a:pt x="503" y="229"/>
                      <a:pt x="503" y="229"/>
                      <a:pt x="503" y="229"/>
                    </a:cubicBezTo>
                    <a:cubicBezTo>
                      <a:pt x="503" y="229"/>
                      <a:pt x="504" y="229"/>
                      <a:pt x="504" y="229"/>
                    </a:cubicBezTo>
                    <a:cubicBezTo>
                      <a:pt x="512" y="236"/>
                      <a:pt x="520" y="246"/>
                      <a:pt x="527" y="255"/>
                    </a:cubicBezTo>
                    <a:cubicBezTo>
                      <a:pt x="534" y="263"/>
                      <a:pt x="540" y="271"/>
                      <a:pt x="547" y="277"/>
                    </a:cubicBezTo>
                    <a:cubicBezTo>
                      <a:pt x="543" y="284"/>
                      <a:pt x="540" y="291"/>
                      <a:pt x="536" y="298"/>
                    </a:cubicBezTo>
                    <a:cubicBezTo>
                      <a:pt x="532" y="291"/>
                      <a:pt x="526" y="284"/>
                      <a:pt x="521" y="279"/>
                    </a:cubicBezTo>
                    <a:cubicBezTo>
                      <a:pt x="517" y="275"/>
                      <a:pt x="512" y="271"/>
                      <a:pt x="507" y="267"/>
                    </a:cubicBezTo>
                    <a:cubicBezTo>
                      <a:pt x="495" y="258"/>
                      <a:pt x="482" y="251"/>
                      <a:pt x="469" y="246"/>
                    </a:cubicBezTo>
                    <a:cubicBezTo>
                      <a:pt x="469" y="245"/>
                      <a:pt x="469" y="245"/>
                      <a:pt x="469" y="245"/>
                    </a:cubicBezTo>
                    <a:close/>
                    <a:moveTo>
                      <a:pt x="549" y="279"/>
                    </a:moveTo>
                    <a:cubicBezTo>
                      <a:pt x="556" y="285"/>
                      <a:pt x="564" y="288"/>
                      <a:pt x="574" y="288"/>
                    </a:cubicBezTo>
                    <a:cubicBezTo>
                      <a:pt x="582" y="288"/>
                      <a:pt x="590" y="286"/>
                      <a:pt x="597" y="281"/>
                    </a:cubicBezTo>
                    <a:cubicBezTo>
                      <a:pt x="596" y="294"/>
                      <a:pt x="594" y="307"/>
                      <a:pt x="592" y="321"/>
                    </a:cubicBezTo>
                    <a:cubicBezTo>
                      <a:pt x="585" y="326"/>
                      <a:pt x="577" y="331"/>
                      <a:pt x="570" y="335"/>
                    </a:cubicBezTo>
                    <a:cubicBezTo>
                      <a:pt x="565" y="337"/>
                      <a:pt x="558" y="336"/>
                      <a:pt x="554" y="334"/>
                    </a:cubicBezTo>
                    <a:cubicBezTo>
                      <a:pt x="553" y="333"/>
                      <a:pt x="552" y="332"/>
                      <a:pt x="552" y="332"/>
                    </a:cubicBezTo>
                    <a:cubicBezTo>
                      <a:pt x="552" y="332"/>
                      <a:pt x="552" y="332"/>
                      <a:pt x="552" y="332"/>
                    </a:cubicBezTo>
                    <a:cubicBezTo>
                      <a:pt x="548" y="320"/>
                      <a:pt x="543" y="309"/>
                      <a:pt x="537" y="299"/>
                    </a:cubicBezTo>
                    <a:cubicBezTo>
                      <a:pt x="541" y="293"/>
                      <a:pt x="545" y="286"/>
                      <a:pt x="549" y="279"/>
                    </a:cubicBezTo>
                    <a:close/>
                    <a:moveTo>
                      <a:pt x="599" y="280"/>
                    </a:moveTo>
                    <a:cubicBezTo>
                      <a:pt x="606" y="276"/>
                      <a:pt x="612" y="270"/>
                      <a:pt x="618" y="264"/>
                    </a:cubicBezTo>
                    <a:cubicBezTo>
                      <a:pt x="621" y="261"/>
                      <a:pt x="624" y="258"/>
                      <a:pt x="627" y="255"/>
                    </a:cubicBezTo>
                    <a:cubicBezTo>
                      <a:pt x="629" y="253"/>
                      <a:pt x="630" y="251"/>
                      <a:pt x="632" y="249"/>
                    </a:cubicBezTo>
                    <a:cubicBezTo>
                      <a:pt x="638" y="241"/>
                      <a:pt x="644" y="234"/>
                      <a:pt x="651" y="230"/>
                    </a:cubicBezTo>
                    <a:cubicBezTo>
                      <a:pt x="655" y="237"/>
                      <a:pt x="659" y="244"/>
                      <a:pt x="662" y="252"/>
                    </a:cubicBezTo>
                    <a:cubicBezTo>
                      <a:pt x="663" y="255"/>
                      <a:pt x="664" y="257"/>
                      <a:pt x="665" y="259"/>
                    </a:cubicBezTo>
                    <a:cubicBezTo>
                      <a:pt x="649" y="268"/>
                      <a:pt x="635" y="281"/>
                      <a:pt x="622" y="294"/>
                    </a:cubicBezTo>
                    <a:cubicBezTo>
                      <a:pt x="613" y="303"/>
                      <a:pt x="604" y="312"/>
                      <a:pt x="594" y="319"/>
                    </a:cubicBezTo>
                    <a:cubicBezTo>
                      <a:pt x="596" y="306"/>
                      <a:pt x="598" y="292"/>
                      <a:pt x="599" y="280"/>
                    </a:cubicBezTo>
                    <a:close/>
                    <a:moveTo>
                      <a:pt x="664" y="251"/>
                    </a:moveTo>
                    <a:cubicBezTo>
                      <a:pt x="661" y="244"/>
                      <a:pt x="657" y="236"/>
                      <a:pt x="653" y="229"/>
                    </a:cubicBezTo>
                    <a:cubicBezTo>
                      <a:pt x="668" y="219"/>
                      <a:pt x="686" y="216"/>
                      <a:pt x="704" y="216"/>
                    </a:cubicBezTo>
                    <a:cubicBezTo>
                      <a:pt x="714" y="224"/>
                      <a:pt x="723" y="233"/>
                      <a:pt x="731" y="242"/>
                    </a:cubicBezTo>
                    <a:cubicBezTo>
                      <a:pt x="731" y="242"/>
                      <a:pt x="731" y="242"/>
                      <a:pt x="731" y="242"/>
                    </a:cubicBezTo>
                    <a:cubicBezTo>
                      <a:pt x="731" y="244"/>
                      <a:pt x="732" y="245"/>
                      <a:pt x="733" y="247"/>
                    </a:cubicBezTo>
                    <a:cubicBezTo>
                      <a:pt x="731" y="247"/>
                      <a:pt x="728" y="247"/>
                      <a:pt x="726" y="247"/>
                    </a:cubicBezTo>
                    <a:cubicBezTo>
                      <a:pt x="717" y="247"/>
                      <a:pt x="708" y="247"/>
                      <a:pt x="699" y="247"/>
                    </a:cubicBezTo>
                    <a:cubicBezTo>
                      <a:pt x="687" y="249"/>
                      <a:pt x="676" y="253"/>
                      <a:pt x="666" y="258"/>
                    </a:cubicBezTo>
                    <a:cubicBezTo>
                      <a:pt x="666" y="256"/>
                      <a:pt x="665" y="254"/>
                      <a:pt x="664" y="251"/>
                    </a:cubicBezTo>
                    <a:close/>
                    <a:moveTo>
                      <a:pt x="652" y="227"/>
                    </a:moveTo>
                    <a:cubicBezTo>
                      <a:pt x="646" y="216"/>
                      <a:pt x="639" y="206"/>
                      <a:pt x="632" y="196"/>
                    </a:cubicBezTo>
                    <a:cubicBezTo>
                      <a:pt x="632" y="196"/>
                      <a:pt x="632" y="196"/>
                      <a:pt x="632" y="195"/>
                    </a:cubicBezTo>
                    <a:cubicBezTo>
                      <a:pt x="645" y="190"/>
                      <a:pt x="661" y="190"/>
                      <a:pt x="676" y="191"/>
                    </a:cubicBezTo>
                    <a:cubicBezTo>
                      <a:pt x="680" y="194"/>
                      <a:pt x="684" y="197"/>
                      <a:pt x="688" y="201"/>
                    </a:cubicBezTo>
                    <a:cubicBezTo>
                      <a:pt x="692" y="205"/>
                      <a:pt x="697" y="209"/>
                      <a:pt x="702" y="214"/>
                    </a:cubicBezTo>
                    <a:cubicBezTo>
                      <a:pt x="684" y="214"/>
                      <a:pt x="666" y="217"/>
                      <a:pt x="652" y="227"/>
                    </a:cubicBezTo>
                    <a:close/>
                    <a:moveTo>
                      <a:pt x="631" y="194"/>
                    </a:moveTo>
                    <a:cubicBezTo>
                      <a:pt x="623" y="181"/>
                      <a:pt x="614" y="169"/>
                      <a:pt x="608" y="156"/>
                    </a:cubicBezTo>
                    <a:cubicBezTo>
                      <a:pt x="620" y="154"/>
                      <a:pt x="633" y="157"/>
                      <a:pt x="646" y="160"/>
                    </a:cubicBezTo>
                    <a:cubicBezTo>
                      <a:pt x="654" y="170"/>
                      <a:pt x="664" y="179"/>
                      <a:pt x="674" y="189"/>
                    </a:cubicBezTo>
                    <a:cubicBezTo>
                      <a:pt x="659" y="188"/>
                      <a:pt x="644" y="188"/>
                      <a:pt x="631" y="194"/>
                    </a:cubicBezTo>
                    <a:close/>
                    <a:moveTo>
                      <a:pt x="607" y="154"/>
                    </a:moveTo>
                    <a:cubicBezTo>
                      <a:pt x="601" y="144"/>
                      <a:pt x="597" y="133"/>
                      <a:pt x="594" y="122"/>
                    </a:cubicBezTo>
                    <a:cubicBezTo>
                      <a:pt x="595" y="122"/>
                      <a:pt x="595" y="122"/>
                      <a:pt x="596" y="122"/>
                    </a:cubicBezTo>
                    <a:cubicBezTo>
                      <a:pt x="604" y="120"/>
                      <a:pt x="613" y="121"/>
                      <a:pt x="622" y="123"/>
                    </a:cubicBezTo>
                    <a:cubicBezTo>
                      <a:pt x="627" y="135"/>
                      <a:pt x="634" y="147"/>
                      <a:pt x="643" y="158"/>
                    </a:cubicBezTo>
                    <a:cubicBezTo>
                      <a:pt x="631" y="155"/>
                      <a:pt x="619" y="152"/>
                      <a:pt x="607" y="154"/>
                    </a:cubicBezTo>
                    <a:close/>
                    <a:moveTo>
                      <a:pt x="596" y="120"/>
                    </a:moveTo>
                    <a:cubicBezTo>
                      <a:pt x="595" y="120"/>
                      <a:pt x="594" y="120"/>
                      <a:pt x="594" y="120"/>
                    </a:cubicBezTo>
                    <a:cubicBezTo>
                      <a:pt x="592" y="113"/>
                      <a:pt x="591" y="105"/>
                      <a:pt x="590" y="98"/>
                    </a:cubicBezTo>
                    <a:cubicBezTo>
                      <a:pt x="590" y="97"/>
                      <a:pt x="590" y="95"/>
                      <a:pt x="590" y="94"/>
                    </a:cubicBezTo>
                    <a:cubicBezTo>
                      <a:pt x="592" y="94"/>
                      <a:pt x="593" y="94"/>
                      <a:pt x="595" y="94"/>
                    </a:cubicBezTo>
                    <a:cubicBezTo>
                      <a:pt x="603" y="93"/>
                      <a:pt x="611" y="95"/>
                      <a:pt x="619" y="99"/>
                    </a:cubicBezTo>
                    <a:cubicBezTo>
                      <a:pt x="619" y="106"/>
                      <a:pt x="620" y="114"/>
                      <a:pt x="622" y="121"/>
                    </a:cubicBezTo>
                    <a:cubicBezTo>
                      <a:pt x="613" y="119"/>
                      <a:pt x="604" y="118"/>
                      <a:pt x="596" y="120"/>
                    </a:cubicBezTo>
                    <a:close/>
                    <a:moveTo>
                      <a:pt x="595" y="92"/>
                    </a:moveTo>
                    <a:cubicBezTo>
                      <a:pt x="593" y="92"/>
                      <a:pt x="592" y="92"/>
                      <a:pt x="590" y="92"/>
                    </a:cubicBezTo>
                    <a:cubicBezTo>
                      <a:pt x="590" y="87"/>
                      <a:pt x="589" y="82"/>
                      <a:pt x="590" y="76"/>
                    </a:cubicBezTo>
                    <a:cubicBezTo>
                      <a:pt x="590" y="74"/>
                      <a:pt x="590" y="72"/>
                      <a:pt x="590" y="70"/>
                    </a:cubicBezTo>
                    <a:cubicBezTo>
                      <a:pt x="596" y="70"/>
                      <a:pt x="602" y="70"/>
                      <a:pt x="607" y="70"/>
                    </a:cubicBezTo>
                    <a:cubicBezTo>
                      <a:pt x="611" y="71"/>
                      <a:pt x="615" y="71"/>
                      <a:pt x="619" y="72"/>
                    </a:cubicBezTo>
                    <a:cubicBezTo>
                      <a:pt x="621" y="72"/>
                      <a:pt x="623" y="72"/>
                      <a:pt x="626" y="73"/>
                    </a:cubicBezTo>
                    <a:cubicBezTo>
                      <a:pt x="622" y="81"/>
                      <a:pt x="620" y="89"/>
                      <a:pt x="619" y="97"/>
                    </a:cubicBezTo>
                    <a:cubicBezTo>
                      <a:pt x="612" y="93"/>
                      <a:pt x="603" y="91"/>
                      <a:pt x="595" y="92"/>
                    </a:cubicBezTo>
                    <a:close/>
                    <a:moveTo>
                      <a:pt x="619" y="70"/>
                    </a:moveTo>
                    <a:cubicBezTo>
                      <a:pt x="615" y="69"/>
                      <a:pt x="611" y="69"/>
                      <a:pt x="607" y="68"/>
                    </a:cubicBezTo>
                    <a:cubicBezTo>
                      <a:pt x="602" y="68"/>
                      <a:pt x="596" y="68"/>
                      <a:pt x="591" y="68"/>
                    </a:cubicBezTo>
                    <a:cubicBezTo>
                      <a:pt x="591" y="62"/>
                      <a:pt x="592" y="57"/>
                      <a:pt x="594" y="51"/>
                    </a:cubicBezTo>
                    <a:cubicBezTo>
                      <a:pt x="603" y="52"/>
                      <a:pt x="612" y="52"/>
                      <a:pt x="622" y="52"/>
                    </a:cubicBezTo>
                    <a:cubicBezTo>
                      <a:pt x="627" y="52"/>
                      <a:pt x="633" y="52"/>
                      <a:pt x="638" y="53"/>
                    </a:cubicBezTo>
                    <a:cubicBezTo>
                      <a:pt x="633" y="59"/>
                      <a:pt x="630" y="65"/>
                      <a:pt x="627" y="71"/>
                    </a:cubicBezTo>
                    <a:cubicBezTo>
                      <a:pt x="624" y="71"/>
                      <a:pt x="622" y="70"/>
                      <a:pt x="619" y="70"/>
                    </a:cubicBezTo>
                    <a:close/>
                    <a:moveTo>
                      <a:pt x="622" y="50"/>
                    </a:moveTo>
                    <a:cubicBezTo>
                      <a:pt x="613" y="50"/>
                      <a:pt x="604" y="50"/>
                      <a:pt x="594" y="49"/>
                    </a:cubicBezTo>
                    <a:cubicBezTo>
                      <a:pt x="596" y="44"/>
                      <a:pt x="598" y="38"/>
                      <a:pt x="601" y="32"/>
                    </a:cubicBezTo>
                    <a:cubicBezTo>
                      <a:pt x="601" y="31"/>
                      <a:pt x="601" y="30"/>
                      <a:pt x="601" y="29"/>
                    </a:cubicBezTo>
                    <a:cubicBezTo>
                      <a:pt x="610" y="29"/>
                      <a:pt x="619" y="30"/>
                      <a:pt x="628" y="30"/>
                    </a:cubicBezTo>
                    <a:cubicBezTo>
                      <a:pt x="634" y="30"/>
                      <a:pt x="640" y="31"/>
                      <a:pt x="647" y="31"/>
                    </a:cubicBezTo>
                    <a:cubicBezTo>
                      <a:pt x="647" y="35"/>
                      <a:pt x="646" y="39"/>
                      <a:pt x="645" y="44"/>
                    </a:cubicBezTo>
                    <a:cubicBezTo>
                      <a:pt x="643" y="46"/>
                      <a:pt x="641" y="48"/>
                      <a:pt x="640" y="51"/>
                    </a:cubicBezTo>
                    <a:cubicBezTo>
                      <a:pt x="634" y="50"/>
                      <a:pt x="628" y="50"/>
                      <a:pt x="622" y="50"/>
                    </a:cubicBezTo>
                    <a:close/>
                    <a:moveTo>
                      <a:pt x="599" y="31"/>
                    </a:moveTo>
                    <a:cubicBezTo>
                      <a:pt x="596" y="37"/>
                      <a:pt x="594" y="43"/>
                      <a:pt x="592" y="49"/>
                    </a:cubicBezTo>
                    <a:cubicBezTo>
                      <a:pt x="578" y="49"/>
                      <a:pt x="564" y="49"/>
                      <a:pt x="550" y="49"/>
                    </a:cubicBezTo>
                    <a:cubicBezTo>
                      <a:pt x="549" y="43"/>
                      <a:pt x="548" y="36"/>
                      <a:pt x="548" y="29"/>
                    </a:cubicBezTo>
                    <a:cubicBezTo>
                      <a:pt x="565" y="28"/>
                      <a:pt x="582" y="28"/>
                      <a:pt x="599" y="29"/>
                    </a:cubicBezTo>
                    <a:cubicBezTo>
                      <a:pt x="599" y="30"/>
                      <a:pt x="599" y="30"/>
                      <a:pt x="599" y="31"/>
                    </a:cubicBezTo>
                    <a:close/>
                    <a:moveTo>
                      <a:pt x="548" y="51"/>
                    </a:moveTo>
                    <a:cubicBezTo>
                      <a:pt x="549" y="57"/>
                      <a:pt x="550" y="63"/>
                      <a:pt x="551" y="69"/>
                    </a:cubicBezTo>
                    <a:cubicBezTo>
                      <a:pt x="551" y="69"/>
                      <a:pt x="550" y="69"/>
                      <a:pt x="550" y="69"/>
                    </a:cubicBezTo>
                    <a:cubicBezTo>
                      <a:pt x="536" y="70"/>
                      <a:pt x="522" y="70"/>
                      <a:pt x="508" y="70"/>
                    </a:cubicBezTo>
                    <a:cubicBezTo>
                      <a:pt x="506" y="64"/>
                      <a:pt x="504" y="58"/>
                      <a:pt x="502" y="51"/>
                    </a:cubicBezTo>
                    <a:cubicBezTo>
                      <a:pt x="505" y="51"/>
                      <a:pt x="508" y="51"/>
                      <a:pt x="511" y="51"/>
                    </a:cubicBezTo>
                    <a:cubicBezTo>
                      <a:pt x="523" y="51"/>
                      <a:pt x="535" y="51"/>
                      <a:pt x="548" y="51"/>
                    </a:cubicBezTo>
                    <a:close/>
                    <a:moveTo>
                      <a:pt x="511" y="49"/>
                    </a:moveTo>
                    <a:cubicBezTo>
                      <a:pt x="508" y="49"/>
                      <a:pt x="505" y="49"/>
                      <a:pt x="502" y="49"/>
                    </a:cubicBezTo>
                    <a:cubicBezTo>
                      <a:pt x="502" y="49"/>
                      <a:pt x="502" y="49"/>
                      <a:pt x="502" y="48"/>
                    </a:cubicBezTo>
                    <a:cubicBezTo>
                      <a:pt x="499" y="31"/>
                      <a:pt x="499" y="31"/>
                      <a:pt x="499" y="31"/>
                    </a:cubicBezTo>
                    <a:cubicBezTo>
                      <a:pt x="522" y="31"/>
                      <a:pt x="522" y="31"/>
                      <a:pt x="522" y="31"/>
                    </a:cubicBezTo>
                    <a:cubicBezTo>
                      <a:pt x="530" y="30"/>
                      <a:pt x="538" y="29"/>
                      <a:pt x="546" y="29"/>
                    </a:cubicBezTo>
                    <a:cubicBezTo>
                      <a:pt x="546" y="36"/>
                      <a:pt x="547" y="43"/>
                      <a:pt x="548" y="49"/>
                    </a:cubicBezTo>
                    <a:cubicBezTo>
                      <a:pt x="535" y="49"/>
                      <a:pt x="523" y="49"/>
                      <a:pt x="511" y="49"/>
                    </a:cubicBezTo>
                    <a:close/>
                    <a:moveTo>
                      <a:pt x="500" y="49"/>
                    </a:moveTo>
                    <a:cubicBezTo>
                      <a:pt x="500" y="49"/>
                      <a:pt x="500" y="49"/>
                      <a:pt x="500" y="49"/>
                    </a:cubicBezTo>
                    <a:cubicBezTo>
                      <a:pt x="498" y="49"/>
                      <a:pt x="496" y="49"/>
                      <a:pt x="494" y="49"/>
                    </a:cubicBezTo>
                    <a:cubicBezTo>
                      <a:pt x="449" y="49"/>
                      <a:pt x="449" y="49"/>
                      <a:pt x="449" y="49"/>
                    </a:cubicBezTo>
                    <a:cubicBezTo>
                      <a:pt x="449" y="49"/>
                      <a:pt x="449" y="49"/>
                      <a:pt x="449" y="48"/>
                    </a:cubicBezTo>
                    <a:cubicBezTo>
                      <a:pt x="449" y="31"/>
                      <a:pt x="449" y="31"/>
                      <a:pt x="449" y="31"/>
                    </a:cubicBezTo>
                    <a:cubicBezTo>
                      <a:pt x="497" y="31"/>
                      <a:pt x="497" y="31"/>
                      <a:pt x="497" y="31"/>
                    </a:cubicBezTo>
                    <a:lnTo>
                      <a:pt x="500" y="49"/>
                    </a:lnTo>
                    <a:close/>
                    <a:moveTo>
                      <a:pt x="450" y="76"/>
                    </a:moveTo>
                    <a:cubicBezTo>
                      <a:pt x="452" y="81"/>
                      <a:pt x="455" y="86"/>
                      <a:pt x="458" y="90"/>
                    </a:cubicBezTo>
                    <a:cubicBezTo>
                      <a:pt x="435" y="90"/>
                      <a:pt x="423" y="91"/>
                      <a:pt x="420" y="93"/>
                    </a:cubicBezTo>
                    <a:cubicBezTo>
                      <a:pt x="416" y="87"/>
                      <a:pt x="411" y="82"/>
                      <a:pt x="407" y="75"/>
                    </a:cubicBezTo>
                    <a:cubicBezTo>
                      <a:pt x="411" y="73"/>
                      <a:pt x="415" y="72"/>
                      <a:pt x="420" y="71"/>
                    </a:cubicBezTo>
                    <a:cubicBezTo>
                      <a:pt x="426" y="71"/>
                      <a:pt x="433" y="70"/>
                      <a:pt x="440" y="70"/>
                    </a:cubicBezTo>
                    <a:cubicBezTo>
                      <a:pt x="443" y="70"/>
                      <a:pt x="446" y="70"/>
                      <a:pt x="448" y="70"/>
                    </a:cubicBezTo>
                    <a:cubicBezTo>
                      <a:pt x="449" y="72"/>
                      <a:pt x="449" y="75"/>
                      <a:pt x="450" y="76"/>
                    </a:cubicBezTo>
                    <a:close/>
                    <a:moveTo>
                      <a:pt x="404" y="75"/>
                    </a:moveTo>
                    <a:cubicBezTo>
                      <a:pt x="388" y="84"/>
                      <a:pt x="382" y="102"/>
                      <a:pt x="376" y="120"/>
                    </a:cubicBezTo>
                    <a:cubicBezTo>
                      <a:pt x="374" y="124"/>
                      <a:pt x="373" y="127"/>
                      <a:pt x="372" y="130"/>
                    </a:cubicBezTo>
                    <a:cubicBezTo>
                      <a:pt x="368" y="128"/>
                      <a:pt x="364" y="125"/>
                      <a:pt x="360" y="122"/>
                    </a:cubicBezTo>
                    <a:cubicBezTo>
                      <a:pt x="362" y="117"/>
                      <a:pt x="364" y="112"/>
                      <a:pt x="365" y="106"/>
                    </a:cubicBezTo>
                    <a:cubicBezTo>
                      <a:pt x="371" y="86"/>
                      <a:pt x="378" y="65"/>
                      <a:pt x="395" y="55"/>
                    </a:cubicBezTo>
                    <a:cubicBezTo>
                      <a:pt x="397" y="62"/>
                      <a:pt x="401" y="68"/>
                      <a:pt x="404" y="75"/>
                    </a:cubicBezTo>
                    <a:close/>
                    <a:moveTo>
                      <a:pt x="364" y="106"/>
                    </a:moveTo>
                    <a:cubicBezTo>
                      <a:pt x="362" y="111"/>
                      <a:pt x="361" y="116"/>
                      <a:pt x="359" y="120"/>
                    </a:cubicBezTo>
                    <a:cubicBezTo>
                      <a:pt x="357" y="119"/>
                      <a:pt x="356" y="117"/>
                      <a:pt x="355" y="115"/>
                    </a:cubicBezTo>
                    <a:cubicBezTo>
                      <a:pt x="358" y="108"/>
                      <a:pt x="360" y="99"/>
                      <a:pt x="362" y="91"/>
                    </a:cubicBezTo>
                    <a:cubicBezTo>
                      <a:pt x="367" y="71"/>
                      <a:pt x="373" y="50"/>
                      <a:pt x="391" y="37"/>
                    </a:cubicBezTo>
                    <a:cubicBezTo>
                      <a:pt x="392" y="43"/>
                      <a:pt x="393" y="48"/>
                      <a:pt x="394" y="54"/>
                    </a:cubicBezTo>
                    <a:cubicBezTo>
                      <a:pt x="376" y="64"/>
                      <a:pt x="370" y="85"/>
                      <a:pt x="364" y="106"/>
                    </a:cubicBezTo>
                    <a:close/>
                    <a:moveTo>
                      <a:pt x="358" y="123"/>
                    </a:moveTo>
                    <a:cubicBezTo>
                      <a:pt x="352" y="140"/>
                      <a:pt x="343" y="154"/>
                      <a:pt x="322" y="156"/>
                    </a:cubicBezTo>
                    <a:cubicBezTo>
                      <a:pt x="319" y="155"/>
                      <a:pt x="316" y="154"/>
                      <a:pt x="313" y="153"/>
                    </a:cubicBezTo>
                    <a:cubicBezTo>
                      <a:pt x="313" y="153"/>
                      <a:pt x="313" y="153"/>
                      <a:pt x="314" y="153"/>
                    </a:cubicBezTo>
                    <a:cubicBezTo>
                      <a:pt x="327" y="151"/>
                      <a:pt x="339" y="142"/>
                      <a:pt x="348" y="128"/>
                    </a:cubicBezTo>
                    <a:cubicBezTo>
                      <a:pt x="350" y="125"/>
                      <a:pt x="352" y="121"/>
                      <a:pt x="354" y="118"/>
                    </a:cubicBezTo>
                    <a:cubicBezTo>
                      <a:pt x="355" y="119"/>
                      <a:pt x="357" y="121"/>
                      <a:pt x="358" y="123"/>
                    </a:cubicBezTo>
                    <a:close/>
                    <a:moveTo>
                      <a:pt x="316" y="157"/>
                    </a:moveTo>
                    <a:cubicBezTo>
                      <a:pt x="286" y="158"/>
                      <a:pt x="266" y="138"/>
                      <a:pt x="247" y="114"/>
                    </a:cubicBezTo>
                    <a:cubicBezTo>
                      <a:pt x="248" y="111"/>
                      <a:pt x="248" y="108"/>
                      <a:pt x="249" y="105"/>
                    </a:cubicBezTo>
                    <a:cubicBezTo>
                      <a:pt x="259" y="119"/>
                      <a:pt x="269" y="133"/>
                      <a:pt x="284" y="143"/>
                    </a:cubicBezTo>
                    <a:cubicBezTo>
                      <a:pt x="291" y="150"/>
                      <a:pt x="300" y="153"/>
                      <a:pt x="309" y="153"/>
                    </a:cubicBezTo>
                    <a:cubicBezTo>
                      <a:pt x="309" y="153"/>
                      <a:pt x="309" y="153"/>
                      <a:pt x="310" y="153"/>
                    </a:cubicBezTo>
                    <a:cubicBezTo>
                      <a:pt x="311" y="154"/>
                      <a:pt x="314" y="156"/>
                      <a:pt x="316" y="157"/>
                    </a:cubicBezTo>
                    <a:close/>
                    <a:moveTo>
                      <a:pt x="245" y="112"/>
                    </a:moveTo>
                    <a:cubicBezTo>
                      <a:pt x="243" y="110"/>
                      <a:pt x="241" y="107"/>
                      <a:pt x="239" y="105"/>
                    </a:cubicBezTo>
                    <a:cubicBezTo>
                      <a:pt x="224" y="86"/>
                      <a:pt x="208" y="66"/>
                      <a:pt x="187" y="56"/>
                    </a:cubicBezTo>
                    <a:cubicBezTo>
                      <a:pt x="188" y="51"/>
                      <a:pt x="190" y="45"/>
                      <a:pt x="192" y="40"/>
                    </a:cubicBezTo>
                    <a:cubicBezTo>
                      <a:pt x="213" y="52"/>
                      <a:pt x="226" y="72"/>
                      <a:pt x="240" y="93"/>
                    </a:cubicBezTo>
                    <a:cubicBezTo>
                      <a:pt x="242" y="96"/>
                      <a:pt x="245" y="99"/>
                      <a:pt x="247" y="102"/>
                    </a:cubicBezTo>
                    <a:cubicBezTo>
                      <a:pt x="247" y="106"/>
                      <a:pt x="246" y="109"/>
                      <a:pt x="245" y="112"/>
                    </a:cubicBezTo>
                    <a:close/>
                    <a:moveTo>
                      <a:pt x="238" y="106"/>
                    </a:moveTo>
                    <a:cubicBezTo>
                      <a:pt x="240" y="109"/>
                      <a:pt x="242" y="112"/>
                      <a:pt x="244" y="115"/>
                    </a:cubicBezTo>
                    <a:cubicBezTo>
                      <a:pt x="244" y="117"/>
                      <a:pt x="243" y="120"/>
                      <a:pt x="241" y="122"/>
                    </a:cubicBezTo>
                    <a:cubicBezTo>
                      <a:pt x="227" y="108"/>
                      <a:pt x="212" y="94"/>
                      <a:pt x="195" y="85"/>
                    </a:cubicBezTo>
                    <a:cubicBezTo>
                      <a:pt x="190" y="83"/>
                      <a:pt x="186" y="80"/>
                      <a:pt x="181" y="79"/>
                    </a:cubicBezTo>
                    <a:cubicBezTo>
                      <a:pt x="180" y="78"/>
                      <a:pt x="179" y="78"/>
                      <a:pt x="179" y="78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81" y="71"/>
                      <a:pt x="184" y="65"/>
                      <a:pt x="186" y="58"/>
                    </a:cubicBezTo>
                    <a:cubicBezTo>
                      <a:pt x="207" y="68"/>
                      <a:pt x="222" y="87"/>
                      <a:pt x="238" y="106"/>
                    </a:cubicBezTo>
                    <a:close/>
                    <a:moveTo>
                      <a:pt x="180" y="80"/>
                    </a:moveTo>
                    <a:cubicBezTo>
                      <a:pt x="185" y="82"/>
                      <a:pt x="190" y="85"/>
                      <a:pt x="194" y="87"/>
                    </a:cubicBezTo>
                    <a:cubicBezTo>
                      <a:pt x="211" y="96"/>
                      <a:pt x="226" y="110"/>
                      <a:pt x="241" y="124"/>
                    </a:cubicBezTo>
                    <a:cubicBezTo>
                      <a:pt x="240" y="126"/>
                      <a:pt x="239" y="128"/>
                      <a:pt x="237" y="130"/>
                    </a:cubicBezTo>
                    <a:cubicBezTo>
                      <a:pt x="226" y="123"/>
                      <a:pt x="214" y="115"/>
                      <a:pt x="201" y="108"/>
                    </a:cubicBezTo>
                    <a:cubicBezTo>
                      <a:pt x="191" y="103"/>
                      <a:pt x="181" y="100"/>
                      <a:pt x="171" y="98"/>
                    </a:cubicBezTo>
                    <a:cubicBezTo>
                      <a:pt x="174" y="92"/>
                      <a:pt x="176" y="86"/>
                      <a:pt x="178" y="80"/>
                    </a:cubicBezTo>
                    <a:cubicBezTo>
                      <a:pt x="179" y="80"/>
                      <a:pt x="179" y="80"/>
                      <a:pt x="180" y="80"/>
                    </a:cubicBezTo>
                    <a:close/>
                    <a:moveTo>
                      <a:pt x="200" y="110"/>
                    </a:moveTo>
                    <a:cubicBezTo>
                      <a:pt x="213" y="117"/>
                      <a:pt x="225" y="125"/>
                      <a:pt x="236" y="132"/>
                    </a:cubicBezTo>
                    <a:cubicBezTo>
                      <a:pt x="234" y="135"/>
                      <a:pt x="232" y="139"/>
                      <a:pt x="230" y="142"/>
                    </a:cubicBezTo>
                    <a:cubicBezTo>
                      <a:pt x="229" y="142"/>
                      <a:pt x="228" y="142"/>
                      <a:pt x="228" y="142"/>
                    </a:cubicBezTo>
                    <a:cubicBezTo>
                      <a:pt x="218" y="138"/>
                      <a:pt x="210" y="135"/>
                      <a:pt x="201" y="132"/>
                    </a:cubicBezTo>
                    <a:cubicBezTo>
                      <a:pt x="193" y="130"/>
                      <a:pt x="187" y="128"/>
                      <a:pt x="182" y="126"/>
                    </a:cubicBezTo>
                    <a:cubicBezTo>
                      <a:pt x="175" y="124"/>
                      <a:pt x="168" y="123"/>
                      <a:pt x="163" y="121"/>
                    </a:cubicBezTo>
                    <a:cubicBezTo>
                      <a:pt x="162" y="121"/>
                      <a:pt x="162" y="121"/>
                      <a:pt x="161" y="121"/>
                    </a:cubicBezTo>
                    <a:cubicBezTo>
                      <a:pt x="165" y="114"/>
                      <a:pt x="168" y="107"/>
                      <a:pt x="170" y="100"/>
                    </a:cubicBezTo>
                    <a:cubicBezTo>
                      <a:pt x="180" y="102"/>
                      <a:pt x="191" y="105"/>
                      <a:pt x="200" y="110"/>
                    </a:cubicBezTo>
                    <a:close/>
                    <a:moveTo>
                      <a:pt x="162" y="123"/>
                    </a:moveTo>
                    <a:cubicBezTo>
                      <a:pt x="168" y="125"/>
                      <a:pt x="174" y="126"/>
                      <a:pt x="181" y="128"/>
                    </a:cubicBezTo>
                    <a:cubicBezTo>
                      <a:pt x="187" y="130"/>
                      <a:pt x="193" y="132"/>
                      <a:pt x="200" y="134"/>
                    </a:cubicBezTo>
                    <a:cubicBezTo>
                      <a:pt x="209" y="137"/>
                      <a:pt x="218" y="140"/>
                      <a:pt x="227" y="143"/>
                    </a:cubicBezTo>
                    <a:cubicBezTo>
                      <a:pt x="227" y="144"/>
                      <a:pt x="228" y="144"/>
                      <a:pt x="228" y="144"/>
                    </a:cubicBezTo>
                    <a:cubicBezTo>
                      <a:pt x="226" y="147"/>
                      <a:pt x="224" y="150"/>
                      <a:pt x="221" y="154"/>
                    </a:cubicBezTo>
                    <a:cubicBezTo>
                      <a:pt x="220" y="156"/>
                      <a:pt x="219" y="158"/>
                      <a:pt x="217" y="160"/>
                    </a:cubicBezTo>
                    <a:cubicBezTo>
                      <a:pt x="217" y="160"/>
                      <a:pt x="216" y="160"/>
                      <a:pt x="215" y="159"/>
                    </a:cubicBezTo>
                    <a:cubicBezTo>
                      <a:pt x="214" y="159"/>
                      <a:pt x="212" y="159"/>
                      <a:pt x="210" y="158"/>
                    </a:cubicBezTo>
                    <a:cubicBezTo>
                      <a:pt x="193" y="153"/>
                      <a:pt x="173" y="149"/>
                      <a:pt x="152" y="148"/>
                    </a:cubicBezTo>
                    <a:cubicBezTo>
                      <a:pt x="149" y="148"/>
                      <a:pt x="149" y="148"/>
                      <a:pt x="149" y="148"/>
                    </a:cubicBezTo>
                    <a:cubicBezTo>
                      <a:pt x="154" y="137"/>
                      <a:pt x="154" y="137"/>
                      <a:pt x="154" y="137"/>
                    </a:cubicBezTo>
                    <a:cubicBezTo>
                      <a:pt x="156" y="133"/>
                      <a:pt x="158" y="128"/>
                      <a:pt x="161" y="123"/>
                    </a:cubicBezTo>
                    <a:cubicBezTo>
                      <a:pt x="161" y="123"/>
                      <a:pt x="162" y="123"/>
                      <a:pt x="162" y="123"/>
                    </a:cubicBezTo>
                    <a:close/>
                    <a:moveTo>
                      <a:pt x="152" y="150"/>
                    </a:moveTo>
                    <a:cubicBezTo>
                      <a:pt x="173" y="151"/>
                      <a:pt x="193" y="155"/>
                      <a:pt x="209" y="160"/>
                    </a:cubicBezTo>
                    <a:cubicBezTo>
                      <a:pt x="211" y="160"/>
                      <a:pt x="213" y="161"/>
                      <a:pt x="215" y="161"/>
                    </a:cubicBezTo>
                    <a:cubicBezTo>
                      <a:pt x="215" y="161"/>
                      <a:pt x="216" y="162"/>
                      <a:pt x="216" y="162"/>
                    </a:cubicBezTo>
                    <a:cubicBezTo>
                      <a:pt x="215" y="163"/>
                      <a:pt x="214" y="165"/>
                      <a:pt x="213" y="167"/>
                    </a:cubicBezTo>
                    <a:cubicBezTo>
                      <a:pt x="211" y="171"/>
                      <a:pt x="208" y="175"/>
                      <a:pt x="206" y="180"/>
                    </a:cubicBezTo>
                    <a:cubicBezTo>
                      <a:pt x="205" y="181"/>
                      <a:pt x="204" y="183"/>
                      <a:pt x="204" y="185"/>
                    </a:cubicBezTo>
                    <a:cubicBezTo>
                      <a:pt x="185" y="182"/>
                      <a:pt x="161" y="179"/>
                      <a:pt x="155" y="179"/>
                    </a:cubicBezTo>
                    <a:cubicBezTo>
                      <a:pt x="149" y="178"/>
                      <a:pt x="144" y="178"/>
                      <a:pt x="138" y="179"/>
                    </a:cubicBezTo>
                    <a:cubicBezTo>
                      <a:pt x="139" y="176"/>
                      <a:pt x="140" y="173"/>
                      <a:pt x="141" y="170"/>
                    </a:cubicBezTo>
                    <a:cubicBezTo>
                      <a:pt x="148" y="150"/>
                      <a:pt x="148" y="150"/>
                      <a:pt x="148" y="150"/>
                    </a:cubicBezTo>
                    <a:lnTo>
                      <a:pt x="152" y="150"/>
                    </a:lnTo>
                    <a:close/>
                    <a:moveTo>
                      <a:pt x="155" y="181"/>
                    </a:moveTo>
                    <a:cubicBezTo>
                      <a:pt x="160" y="181"/>
                      <a:pt x="185" y="184"/>
                      <a:pt x="203" y="186"/>
                    </a:cubicBezTo>
                    <a:cubicBezTo>
                      <a:pt x="200" y="191"/>
                      <a:pt x="198" y="196"/>
                      <a:pt x="195" y="200"/>
                    </a:cubicBezTo>
                    <a:cubicBezTo>
                      <a:pt x="194" y="205"/>
                      <a:pt x="192" y="209"/>
                      <a:pt x="192" y="213"/>
                    </a:cubicBezTo>
                    <a:cubicBezTo>
                      <a:pt x="175" y="213"/>
                      <a:pt x="158" y="215"/>
                      <a:pt x="143" y="220"/>
                    </a:cubicBezTo>
                    <a:cubicBezTo>
                      <a:pt x="138" y="207"/>
                      <a:pt x="136" y="194"/>
                      <a:pt x="138" y="181"/>
                    </a:cubicBezTo>
                    <a:cubicBezTo>
                      <a:pt x="144" y="180"/>
                      <a:pt x="149" y="180"/>
                      <a:pt x="155" y="181"/>
                    </a:cubicBezTo>
                    <a:close/>
                    <a:moveTo>
                      <a:pt x="191" y="215"/>
                    </a:moveTo>
                    <a:cubicBezTo>
                      <a:pt x="188" y="232"/>
                      <a:pt x="190" y="248"/>
                      <a:pt x="194" y="263"/>
                    </a:cubicBezTo>
                    <a:cubicBezTo>
                      <a:pt x="185" y="269"/>
                      <a:pt x="176" y="275"/>
                      <a:pt x="168" y="281"/>
                    </a:cubicBezTo>
                    <a:cubicBezTo>
                      <a:pt x="165" y="270"/>
                      <a:pt x="160" y="259"/>
                      <a:pt x="155" y="248"/>
                    </a:cubicBezTo>
                    <a:cubicBezTo>
                      <a:pt x="151" y="239"/>
                      <a:pt x="147" y="231"/>
                      <a:pt x="144" y="222"/>
                    </a:cubicBezTo>
                    <a:cubicBezTo>
                      <a:pt x="158" y="217"/>
                      <a:pt x="175" y="215"/>
                      <a:pt x="191" y="215"/>
                    </a:cubicBezTo>
                    <a:close/>
                    <a:moveTo>
                      <a:pt x="194" y="265"/>
                    </a:moveTo>
                    <a:cubicBezTo>
                      <a:pt x="197" y="275"/>
                      <a:pt x="200" y="285"/>
                      <a:pt x="204" y="294"/>
                    </a:cubicBezTo>
                    <a:cubicBezTo>
                      <a:pt x="208" y="306"/>
                      <a:pt x="212" y="318"/>
                      <a:pt x="214" y="330"/>
                    </a:cubicBezTo>
                    <a:cubicBezTo>
                      <a:pt x="214" y="330"/>
                      <a:pt x="214" y="331"/>
                      <a:pt x="213" y="331"/>
                    </a:cubicBezTo>
                    <a:cubicBezTo>
                      <a:pt x="197" y="344"/>
                      <a:pt x="179" y="343"/>
                      <a:pt x="160" y="338"/>
                    </a:cubicBezTo>
                    <a:cubicBezTo>
                      <a:pt x="165" y="335"/>
                      <a:pt x="168" y="331"/>
                      <a:pt x="170" y="325"/>
                    </a:cubicBezTo>
                    <a:cubicBezTo>
                      <a:pt x="174" y="310"/>
                      <a:pt x="173" y="297"/>
                      <a:pt x="169" y="283"/>
                    </a:cubicBezTo>
                    <a:cubicBezTo>
                      <a:pt x="177" y="277"/>
                      <a:pt x="185" y="271"/>
                      <a:pt x="194" y="265"/>
                    </a:cubicBezTo>
                    <a:close/>
                    <a:moveTo>
                      <a:pt x="205" y="294"/>
                    </a:moveTo>
                    <a:cubicBezTo>
                      <a:pt x="202" y="284"/>
                      <a:pt x="199" y="274"/>
                      <a:pt x="196" y="264"/>
                    </a:cubicBezTo>
                    <a:cubicBezTo>
                      <a:pt x="210" y="256"/>
                      <a:pt x="225" y="251"/>
                      <a:pt x="242" y="251"/>
                    </a:cubicBezTo>
                    <a:cubicBezTo>
                      <a:pt x="244" y="250"/>
                      <a:pt x="246" y="251"/>
                      <a:pt x="248" y="251"/>
                    </a:cubicBezTo>
                    <a:cubicBezTo>
                      <a:pt x="248" y="252"/>
                      <a:pt x="247" y="253"/>
                      <a:pt x="247" y="254"/>
                    </a:cubicBezTo>
                    <a:cubicBezTo>
                      <a:pt x="248" y="266"/>
                      <a:pt x="249" y="283"/>
                      <a:pt x="251" y="303"/>
                    </a:cubicBezTo>
                    <a:cubicBezTo>
                      <a:pt x="243" y="308"/>
                      <a:pt x="235" y="314"/>
                      <a:pt x="226" y="321"/>
                    </a:cubicBezTo>
                    <a:cubicBezTo>
                      <a:pt x="223" y="324"/>
                      <a:pt x="220" y="326"/>
                      <a:pt x="216" y="329"/>
                    </a:cubicBezTo>
                    <a:cubicBezTo>
                      <a:pt x="213" y="317"/>
                      <a:pt x="209" y="305"/>
                      <a:pt x="205" y="294"/>
                    </a:cubicBezTo>
                    <a:close/>
                    <a:moveTo>
                      <a:pt x="249" y="254"/>
                    </a:moveTo>
                    <a:cubicBezTo>
                      <a:pt x="249" y="253"/>
                      <a:pt x="250" y="252"/>
                      <a:pt x="250" y="251"/>
                    </a:cubicBezTo>
                    <a:cubicBezTo>
                      <a:pt x="254" y="251"/>
                      <a:pt x="257" y="252"/>
                      <a:pt x="261" y="252"/>
                    </a:cubicBezTo>
                    <a:cubicBezTo>
                      <a:pt x="268" y="253"/>
                      <a:pt x="274" y="253"/>
                      <a:pt x="281" y="253"/>
                    </a:cubicBezTo>
                    <a:cubicBezTo>
                      <a:pt x="289" y="253"/>
                      <a:pt x="295" y="253"/>
                      <a:pt x="301" y="252"/>
                    </a:cubicBezTo>
                    <a:cubicBezTo>
                      <a:pt x="312" y="250"/>
                      <a:pt x="322" y="247"/>
                      <a:pt x="333" y="245"/>
                    </a:cubicBezTo>
                    <a:cubicBezTo>
                      <a:pt x="323" y="255"/>
                      <a:pt x="315" y="266"/>
                      <a:pt x="310" y="280"/>
                    </a:cubicBezTo>
                    <a:cubicBezTo>
                      <a:pt x="303" y="282"/>
                      <a:pt x="295" y="284"/>
                      <a:pt x="288" y="287"/>
                    </a:cubicBezTo>
                    <a:cubicBezTo>
                      <a:pt x="282" y="288"/>
                      <a:pt x="277" y="289"/>
                      <a:pt x="272" y="291"/>
                    </a:cubicBezTo>
                    <a:cubicBezTo>
                      <a:pt x="265" y="294"/>
                      <a:pt x="259" y="298"/>
                      <a:pt x="253" y="301"/>
                    </a:cubicBezTo>
                    <a:cubicBezTo>
                      <a:pt x="251" y="283"/>
                      <a:pt x="250" y="266"/>
                      <a:pt x="249" y="254"/>
                    </a:cubicBezTo>
                    <a:close/>
                    <a:moveTo>
                      <a:pt x="337" y="244"/>
                    </a:moveTo>
                    <a:cubicBezTo>
                      <a:pt x="362" y="240"/>
                      <a:pt x="387" y="236"/>
                      <a:pt x="411" y="237"/>
                    </a:cubicBezTo>
                    <a:cubicBezTo>
                      <a:pt x="402" y="245"/>
                      <a:pt x="394" y="253"/>
                      <a:pt x="391" y="264"/>
                    </a:cubicBezTo>
                    <a:cubicBezTo>
                      <a:pt x="365" y="266"/>
                      <a:pt x="338" y="272"/>
                      <a:pt x="313" y="279"/>
                    </a:cubicBezTo>
                    <a:cubicBezTo>
                      <a:pt x="317" y="266"/>
                      <a:pt x="326" y="254"/>
                      <a:pt x="337" y="244"/>
                    </a:cubicBezTo>
                    <a:close/>
                    <a:moveTo>
                      <a:pt x="414" y="237"/>
                    </a:moveTo>
                    <a:cubicBezTo>
                      <a:pt x="432" y="238"/>
                      <a:pt x="449" y="241"/>
                      <a:pt x="466" y="247"/>
                    </a:cubicBezTo>
                    <a:cubicBezTo>
                      <a:pt x="461" y="253"/>
                      <a:pt x="459" y="262"/>
                      <a:pt x="458" y="272"/>
                    </a:cubicBezTo>
                    <a:cubicBezTo>
                      <a:pt x="437" y="265"/>
                      <a:pt x="415" y="263"/>
                      <a:pt x="393" y="264"/>
                    </a:cubicBezTo>
                    <a:cubicBezTo>
                      <a:pt x="397" y="253"/>
                      <a:pt x="404" y="245"/>
                      <a:pt x="414" y="237"/>
                    </a:cubicBezTo>
                    <a:close/>
                    <a:moveTo>
                      <a:pt x="468" y="247"/>
                    </a:moveTo>
                    <a:cubicBezTo>
                      <a:pt x="481" y="252"/>
                      <a:pt x="494" y="259"/>
                      <a:pt x="506" y="269"/>
                    </a:cubicBezTo>
                    <a:cubicBezTo>
                      <a:pt x="511" y="272"/>
                      <a:pt x="515" y="276"/>
                      <a:pt x="520" y="280"/>
                    </a:cubicBezTo>
                    <a:cubicBezTo>
                      <a:pt x="525" y="286"/>
                      <a:pt x="530" y="292"/>
                      <a:pt x="535" y="300"/>
                    </a:cubicBezTo>
                    <a:cubicBezTo>
                      <a:pt x="529" y="311"/>
                      <a:pt x="524" y="323"/>
                      <a:pt x="519" y="335"/>
                    </a:cubicBezTo>
                    <a:cubicBezTo>
                      <a:pt x="518" y="330"/>
                      <a:pt x="517" y="326"/>
                      <a:pt x="515" y="322"/>
                    </a:cubicBezTo>
                    <a:cubicBezTo>
                      <a:pt x="512" y="315"/>
                      <a:pt x="509" y="309"/>
                      <a:pt x="506" y="304"/>
                    </a:cubicBezTo>
                    <a:cubicBezTo>
                      <a:pt x="492" y="290"/>
                      <a:pt x="476" y="280"/>
                      <a:pt x="459" y="273"/>
                    </a:cubicBezTo>
                    <a:cubicBezTo>
                      <a:pt x="461" y="263"/>
                      <a:pt x="463" y="254"/>
                      <a:pt x="468" y="247"/>
                    </a:cubicBezTo>
                    <a:close/>
                    <a:moveTo>
                      <a:pt x="536" y="301"/>
                    </a:moveTo>
                    <a:cubicBezTo>
                      <a:pt x="542" y="310"/>
                      <a:pt x="547" y="321"/>
                      <a:pt x="550" y="332"/>
                    </a:cubicBezTo>
                    <a:cubicBezTo>
                      <a:pt x="551" y="333"/>
                      <a:pt x="551" y="335"/>
                      <a:pt x="553" y="336"/>
                    </a:cubicBezTo>
                    <a:cubicBezTo>
                      <a:pt x="556" y="337"/>
                      <a:pt x="559" y="338"/>
                      <a:pt x="563" y="338"/>
                    </a:cubicBezTo>
                    <a:cubicBezTo>
                      <a:pt x="565" y="338"/>
                      <a:pt x="568" y="338"/>
                      <a:pt x="570" y="336"/>
                    </a:cubicBezTo>
                    <a:cubicBezTo>
                      <a:pt x="578" y="333"/>
                      <a:pt x="585" y="329"/>
                      <a:pt x="591" y="324"/>
                    </a:cubicBezTo>
                    <a:cubicBezTo>
                      <a:pt x="590" y="334"/>
                      <a:pt x="588" y="344"/>
                      <a:pt x="585" y="355"/>
                    </a:cubicBezTo>
                    <a:cubicBezTo>
                      <a:pt x="574" y="362"/>
                      <a:pt x="561" y="367"/>
                      <a:pt x="548" y="368"/>
                    </a:cubicBezTo>
                    <a:cubicBezTo>
                      <a:pt x="531" y="370"/>
                      <a:pt x="526" y="356"/>
                      <a:pt x="520" y="338"/>
                    </a:cubicBezTo>
                    <a:cubicBezTo>
                      <a:pt x="525" y="326"/>
                      <a:pt x="530" y="314"/>
                      <a:pt x="536" y="301"/>
                    </a:cubicBezTo>
                    <a:close/>
                    <a:moveTo>
                      <a:pt x="594" y="322"/>
                    </a:moveTo>
                    <a:cubicBezTo>
                      <a:pt x="604" y="314"/>
                      <a:pt x="614" y="305"/>
                      <a:pt x="623" y="296"/>
                    </a:cubicBezTo>
                    <a:cubicBezTo>
                      <a:pt x="637" y="283"/>
                      <a:pt x="650" y="270"/>
                      <a:pt x="665" y="261"/>
                    </a:cubicBezTo>
                    <a:cubicBezTo>
                      <a:pt x="666" y="263"/>
                      <a:pt x="667" y="266"/>
                      <a:pt x="667" y="268"/>
                    </a:cubicBezTo>
                    <a:cubicBezTo>
                      <a:pt x="670" y="277"/>
                      <a:pt x="673" y="285"/>
                      <a:pt x="676" y="292"/>
                    </a:cubicBezTo>
                    <a:cubicBezTo>
                      <a:pt x="655" y="300"/>
                      <a:pt x="637" y="315"/>
                      <a:pt x="619" y="329"/>
                    </a:cubicBezTo>
                    <a:cubicBezTo>
                      <a:pt x="609" y="338"/>
                      <a:pt x="598" y="347"/>
                      <a:pt x="588" y="354"/>
                    </a:cubicBezTo>
                    <a:cubicBezTo>
                      <a:pt x="590" y="343"/>
                      <a:pt x="592" y="332"/>
                      <a:pt x="594" y="322"/>
                    </a:cubicBezTo>
                    <a:close/>
                    <a:moveTo>
                      <a:pt x="669" y="267"/>
                    </a:moveTo>
                    <a:cubicBezTo>
                      <a:pt x="668" y="265"/>
                      <a:pt x="668" y="263"/>
                      <a:pt x="667" y="260"/>
                    </a:cubicBezTo>
                    <a:cubicBezTo>
                      <a:pt x="677" y="254"/>
                      <a:pt x="687" y="251"/>
                      <a:pt x="699" y="249"/>
                    </a:cubicBezTo>
                    <a:cubicBezTo>
                      <a:pt x="708" y="249"/>
                      <a:pt x="717" y="249"/>
                      <a:pt x="726" y="249"/>
                    </a:cubicBezTo>
                    <a:cubicBezTo>
                      <a:pt x="729" y="249"/>
                      <a:pt x="731" y="249"/>
                      <a:pt x="734" y="249"/>
                    </a:cubicBezTo>
                    <a:cubicBezTo>
                      <a:pt x="736" y="253"/>
                      <a:pt x="738" y="257"/>
                      <a:pt x="740" y="260"/>
                    </a:cubicBezTo>
                    <a:cubicBezTo>
                      <a:pt x="743" y="267"/>
                      <a:pt x="746" y="273"/>
                      <a:pt x="749" y="279"/>
                    </a:cubicBezTo>
                    <a:cubicBezTo>
                      <a:pt x="751" y="283"/>
                      <a:pt x="753" y="286"/>
                      <a:pt x="755" y="289"/>
                    </a:cubicBezTo>
                    <a:cubicBezTo>
                      <a:pt x="742" y="289"/>
                      <a:pt x="728" y="288"/>
                      <a:pt x="713" y="287"/>
                    </a:cubicBezTo>
                    <a:cubicBezTo>
                      <a:pt x="709" y="287"/>
                      <a:pt x="704" y="287"/>
                      <a:pt x="698" y="287"/>
                    </a:cubicBezTo>
                    <a:cubicBezTo>
                      <a:pt x="691" y="288"/>
                      <a:pt x="684" y="289"/>
                      <a:pt x="678" y="292"/>
                    </a:cubicBezTo>
                    <a:cubicBezTo>
                      <a:pt x="675" y="284"/>
                      <a:pt x="672" y="276"/>
                      <a:pt x="669" y="267"/>
                    </a:cubicBezTo>
                    <a:close/>
                    <a:moveTo>
                      <a:pt x="799" y="229"/>
                    </a:moveTo>
                    <a:cubicBezTo>
                      <a:pt x="805" y="235"/>
                      <a:pt x="811" y="241"/>
                      <a:pt x="817" y="246"/>
                    </a:cubicBezTo>
                    <a:cubicBezTo>
                      <a:pt x="822" y="251"/>
                      <a:pt x="822" y="251"/>
                      <a:pt x="822" y="251"/>
                    </a:cubicBezTo>
                    <a:cubicBezTo>
                      <a:pt x="823" y="252"/>
                      <a:pt x="824" y="253"/>
                      <a:pt x="825" y="255"/>
                    </a:cubicBezTo>
                    <a:cubicBezTo>
                      <a:pt x="812" y="254"/>
                      <a:pt x="798" y="252"/>
                      <a:pt x="785" y="251"/>
                    </a:cubicBezTo>
                    <a:cubicBezTo>
                      <a:pt x="768" y="249"/>
                      <a:pt x="752" y="247"/>
                      <a:pt x="735" y="247"/>
                    </a:cubicBezTo>
                    <a:cubicBezTo>
                      <a:pt x="734" y="245"/>
                      <a:pt x="733" y="243"/>
                      <a:pt x="732" y="241"/>
                    </a:cubicBezTo>
                    <a:cubicBezTo>
                      <a:pt x="732" y="241"/>
                      <a:pt x="732" y="241"/>
                      <a:pt x="732" y="241"/>
                    </a:cubicBezTo>
                    <a:cubicBezTo>
                      <a:pt x="725" y="232"/>
                      <a:pt x="716" y="224"/>
                      <a:pt x="707" y="216"/>
                    </a:cubicBezTo>
                    <a:cubicBezTo>
                      <a:pt x="720" y="216"/>
                      <a:pt x="733" y="217"/>
                      <a:pt x="745" y="218"/>
                    </a:cubicBezTo>
                    <a:cubicBezTo>
                      <a:pt x="761" y="219"/>
                      <a:pt x="776" y="221"/>
                      <a:pt x="790" y="220"/>
                    </a:cubicBezTo>
                    <a:cubicBezTo>
                      <a:pt x="793" y="223"/>
                      <a:pt x="796" y="226"/>
                      <a:pt x="799" y="229"/>
                    </a:cubicBezTo>
                    <a:close/>
                    <a:moveTo>
                      <a:pt x="763" y="199"/>
                    </a:moveTo>
                    <a:cubicBezTo>
                      <a:pt x="770" y="202"/>
                      <a:pt x="779" y="209"/>
                      <a:pt x="788" y="218"/>
                    </a:cubicBezTo>
                    <a:cubicBezTo>
                      <a:pt x="775" y="219"/>
                      <a:pt x="761" y="217"/>
                      <a:pt x="745" y="216"/>
                    </a:cubicBezTo>
                    <a:cubicBezTo>
                      <a:pt x="732" y="215"/>
                      <a:pt x="718" y="214"/>
                      <a:pt x="705" y="214"/>
                    </a:cubicBezTo>
                    <a:cubicBezTo>
                      <a:pt x="700" y="209"/>
                      <a:pt x="694" y="204"/>
                      <a:pt x="689" y="199"/>
                    </a:cubicBezTo>
                    <a:cubicBezTo>
                      <a:pt x="686" y="196"/>
                      <a:pt x="683" y="194"/>
                      <a:pt x="680" y="191"/>
                    </a:cubicBezTo>
                    <a:cubicBezTo>
                      <a:pt x="684" y="191"/>
                      <a:pt x="689" y="192"/>
                      <a:pt x="693" y="192"/>
                    </a:cubicBezTo>
                    <a:cubicBezTo>
                      <a:pt x="711" y="194"/>
                      <a:pt x="729" y="196"/>
                      <a:pt x="745" y="193"/>
                    </a:cubicBezTo>
                    <a:cubicBezTo>
                      <a:pt x="751" y="195"/>
                      <a:pt x="757" y="197"/>
                      <a:pt x="763" y="199"/>
                    </a:cubicBezTo>
                    <a:close/>
                    <a:moveTo>
                      <a:pt x="733" y="189"/>
                    </a:moveTo>
                    <a:cubicBezTo>
                      <a:pt x="736" y="190"/>
                      <a:pt x="739" y="190"/>
                      <a:pt x="741" y="191"/>
                    </a:cubicBezTo>
                    <a:cubicBezTo>
                      <a:pt x="726" y="194"/>
                      <a:pt x="709" y="192"/>
                      <a:pt x="694" y="190"/>
                    </a:cubicBezTo>
                    <a:cubicBezTo>
                      <a:pt x="688" y="190"/>
                      <a:pt x="683" y="189"/>
                      <a:pt x="677" y="189"/>
                    </a:cubicBezTo>
                    <a:cubicBezTo>
                      <a:pt x="667" y="180"/>
                      <a:pt x="657" y="171"/>
                      <a:pt x="649" y="161"/>
                    </a:cubicBezTo>
                    <a:cubicBezTo>
                      <a:pt x="650" y="162"/>
                      <a:pt x="652" y="162"/>
                      <a:pt x="654" y="163"/>
                    </a:cubicBezTo>
                    <a:cubicBezTo>
                      <a:pt x="664" y="166"/>
                      <a:pt x="675" y="169"/>
                      <a:pt x="686" y="170"/>
                    </a:cubicBezTo>
                    <a:cubicBezTo>
                      <a:pt x="701" y="178"/>
                      <a:pt x="717" y="183"/>
                      <a:pt x="733" y="189"/>
                    </a:cubicBezTo>
                    <a:close/>
                    <a:moveTo>
                      <a:pt x="682" y="167"/>
                    </a:moveTo>
                    <a:cubicBezTo>
                      <a:pt x="672" y="166"/>
                      <a:pt x="663" y="163"/>
                      <a:pt x="654" y="161"/>
                    </a:cubicBezTo>
                    <a:cubicBezTo>
                      <a:pt x="652" y="160"/>
                      <a:pt x="649" y="159"/>
                      <a:pt x="646" y="159"/>
                    </a:cubicBezTo>
                    <a:cubicBezTo>
                      <a:pt x="637" y="147"/>
                      <a:pt x="629" y="136"/>
                      <a:pt x="624" y="124"/>
                    </a:cubicBezTo>
                    <a:cubicBezTo>
                      <a:pt x="635" y="127"/>
                      <a:pt x="646" y="133"/>
                      <a:pt x="655" y="140"/>
                    </a:cubicBezTo>
                    <a:cubicBezTo>
                      <a:pt x="661" y="152"/>
                      <a:pt x="670" y="160"/>
                      <a:pt x="682" y="167"/>
                    </a:cubicBezTo>
                    <a:close/>
                    <a:moveTo>
                      <a:pt x="652" y="136"/>
                    </a:moveTo>
                    <a:cubicBezTo>
                      <a:pt x="644" y="129"/>
                      <a:pt x="634" y="124"/>
                      <a:pt x="624" y="121"/>
                    </a:cubicBezTo>
                    <a:cubicBezTo>
                      <a:pt x="621" y="114"/>
                      <a:pt x="620" y="107"/>
                      <a:pt x="621" y="99"/>
                    </a:cubicBezTo>
                    <a:cubicBezTo>
                      <a:pt x="626" y="102"/>
                      <a:pt x="630" y="104"/>
                      <a:pt x="635" y="107"/>
                    </a:cubicBezTo>
                    <a:cubicBezTo>
                      <a:pt x="639" y="109"/>
                      <a:pt x="643" y="111"/>
                      <a:pt x="647" y="113"/>
                    </a:cubicBezTo>
                    <a:cubicBezTo>
                      <a:pt x="647" y="114"/>
                      <a:pt x="647" y="115"/>
                      <a:pt x="647" y="117"/>
                    </a:cubicBezTo>
                    <a:cubicBezTo>
                      <a:pt x="648" y="124"/>
                      <a:pt x="650" y="130"/>
                      <a:pt x="652" y="136"/>
                    </a:cubicBezTo>
                    <a:close/>
                    <a:moveTo>
                      <a:pt x="647" y="111"/>
                    </a:moveTo>
                    <a:cubicBezTo>
                      <a:pt x="643" y="109"/>
                      <a:pt x="640" y="107"/>
                      <a:pt x="636" y="105"/>
                    </a:cubicBezTo>
                    <a:cubicBezTo>
                      <a:pt x="631" y="102"/>
                      <a:pt x="626" y="100"/>
                      <a:pt x="621" y="97"/>
                    </a:cubicBezTo>
                    <a:cubicBezTo>
                      <a:pt x="622" y="90"/>
                      <a:pt x="624" y="81"/>
                      <a:pt x="628" y="73"/>
                    </a:cubicBezTo>
                    <a:cubicBezTo>
                      <a:pt x="639" y="75"/>
                      <a:pt x="649" y="77"/>
                      <a:pt x="659" y="82"/>
                    </a:cubicBezTo>
                    <a:cubicBezTo>
                      <a:pt x="652" y="91"/>
                      <a:pt x="647" y="100"/>
                      <a:pt x="647" y="111"/>
                    </a:cubicBezTo>
                    <a:close/>
                    <a:moveTo>
                      <a:pt x="671" y="69"/>
                    </a:moveTo>
                    <a:cubicBezTo>
                      <a:pt x="667" y="73"/>
                      <a:pt x="663" y="77"/>
                      <a:pt x="660" y="81"/>
                    </a:cubicBezTo>
                    <a:cubicBezTo>
                      <a:pt x="650" y="75"/>
                      <a:pt x="640" y="73"/>
                      <a:pt x="629" y="71"/>
                    </a:cubicBezTo>
                    <a:cubicBezTo>
                      <a:pt x="632" y="65"/>
                      <a:pt x="636" y="59"/>
                      <a:pt x="641" y="53"/>
                    </a:cubicBezTo>
                    <a:cubicBezTo>
                      <a:pt x="642" y="53"/>
                      <a:pt x="643" y="53"/>
                      <a:pt x="644" y="53"/>
                    </a:cubicBezTo>
                    <a:cubicBezTo>
                      <a:pt x="651" y="54"/>
                      <a:pt x="657" y="54"/>
                      <a:pt x="662" y="55"/>
                    </a:cubicBezTo>
                    <a:cubicBezTo>
                      <a:pt x="669" y="55"/>
                      <a:pt x="675" y="56"/>
                      <a:pt x="682" y="56"/>
                    </a:cubicBezTo>
                    <a:cubicBezTo>
                      <a:pt x="679" y="61"/>
                      <a:pt x="675" y="65"/>
                      <a:pt x="671" y="69"/>
                    </a:cubicBezTo>
                    <a:close/>
                    <a:moveTo>
                      <a:pt x="690" y="44"/>
                    </a:moveTo>
                    <a:cubicBezTo>
                      <a:pt x="689" y="46"/>
                      <a:pt x="688" y="48"/>
                      <a:pt x="688" y="49"/>
                    </a:cubicBezTo>
                    <a:cubicBezTo>
                      <a:pt x="687" y="51"/>
                      <a:pt x="685" y="53"/>
                      <a:pt x="684" y="55"/>
                    </a:cubicBezTo>
                    <a:cubicBezTo>
                      <a:pt x="676" y="54"/>
                      <a:pt x="669" y="53"/>
                      <a:pt x="662" y="53"/>
                    </a:cubicBezTo>
                    <a:cubicBezTo>
                      <a:pt x="657" y="52"/>
                      <a:pt x="651" y="52"/>
                      <a:pt x="644" y="51"/>
                    </a:cubicBezTo>
                    <a:cubicBezTo>
                      <a:pt x="643" y="51"/>
                      <a:pt x="643" y="51"/>
                      <a:pt x="642" y="51"/>
                    </a:cubicBezTo>
                    <a:cubicBezTo>
                      <a:pt x="644" y="49"/>
                      <a:pt x="645" y="47"/>
                      <a:pt x="647" y="45"/>
                    </a:cubicBezTo>
                    <a:cubicBezTo>
                      <a:pt x="647" y="45"/>
                      <a:pt x="647" y="45"/>
                      <a:pt x="647" y="45"/>
                    </a:cubicBezTo>
                    <a:cubicBezTo>
                      <a:pt x="648" y="40"/>
                      <a:pt x="649" y="35"/>
                      <a:pt x="649" y="31"/>
                    </a:cubicBezTo>
                    <a:cubicBezTo>
                      <a:pt x="657" y="31"/>
                      <a:pt x="666" y="31"/>
                      <a:pt x="674" y="31"/>
                    </a:cubicBezTo>
                    <a:cubicBezTo>
                      <a:pt x="681" y="32"/>
                      <a:pt x="687" y="32"/>
                      <a:pt x="694" y="32"/>
                    </a:cubicBezTo>
                    <a:cubicBezTo>
                      <a:pt x="693" y="36"/>
                      <a:pt x="691" y="41"/>
                      <a:pt x="690" y="44"/>
                    </a:cubicBezTo>
                    <a:close/>
                    <a:moveTo>
                      <a:pt x="655" y="12"/>
                    </a:moveTo>
                    <a:cubicBezTo>
                      <a:pt x="656" y="11"/>
                      <a:pt x="658" y="11"/>
                      <a:pt x="660" y="11"/>
                    </a:cubicBezTo>
                    <a:cubicBezTo>
                      <a:pt x="664" y="10"/>
                      <a:pt x="670" y="9"/>
                      <a:pt x="675" y="9"/>
                    </a:cubicBezTo>
                    <a:cubicBezTo>
                      <a:pt x="681" y="9"/>
                      <a:pt x="693" y="4"/>
                      <a:pt x="696" y="3"/>
                    </a:cubicBezTo>
                    <a:cubicBezTo>
                      <a:pt x="699" y="9"/>
                      <a:pt x="697" y="20"/>
                      <a:pt x="695" y="30"/>
                    </a:cubicBezTo>
                    <a:cubicBezTo>
                      <a:pt x="688" y="30"/>
                      <a:pt x="681" y="30"/>
                      <a:pt x="674" y="29"/>
                    </a:cubicBezTo>
                    <a:cubicBezTo>
                      <a:pt x="665" y="29"/>
                      <a:pt x="657" y="29"/>
                      <a:pt x="648" y="29"/>
                    </a:cubicBezTo>
                    <a:cubicBezTo>
                      <a:pt x="648" y="29"/>
                      <a:pt x="648" y="28"/>
                      <a:pt x="648" y="28"/>
                    </a:cubicBezTo>
                    <a:cubicBezTo>
                      <a:pt x="646" y="20"/>
                      <a:pt x="645" y="14"/>
                      <a:pt x="644" y="12"/>
                    </a:cubicBezTo>
                    <a:lnTo>
                      <a:pt x="655" y="12"/>
                    </a:lnTo>
                    <a:close/>
                    <a:moveTo>
                      <a:pt x="614" y="12"/>
                    </a:moveTo>
                    <a:cubicBezTo>
                      <a:pt x="636" y="12"/>
                      <a:pt x="636" y="12"/>
                      <a:pt x="636" y="12"/>
                    </a:cubicBezTo>
                    <a:cubicBezTo>
                      <a:pt x="642" y="12"/>
                      <a:pt x="642" y="12"/>
                      <a:pt x="642" y="12"/>
                    </a:cubicBezTo>
                    <a:cubicBezTo>
                      <a:pt x="642" y="13"/>
                      <a:pt x="644" y="19"/>
                      <a:pt x="646" y="29"/>
                    </a:cubicBezTo>
                    <a:cubicBezTo>
                      <a:pt x="646" y="29"/>
                      <a:pt x="646" y="29"/>
                      <a:pt x="646" y="29"/>
                    </a:cubicBezTo>
                    <a:cubicBezTo>
                      <a:pt x="640" y="28"/>
                      <a:pt x="634" y="28"/>
                      <a:pt x="628" y="28"/>
                    </a:cubicBezTo>
                    <a:cubicBezTo>
                      <a:pt x="620" y="28"/>
                      <a:pt x="610" y="27"/>
                      <a:pt x="601" y="27"/>
                    </a:cubicBezTo>
                    <a:cubicBezTo>
                      <a:pt x="601" y="24"/>
                      <a:pt x="599" y="21"/>
                      <a:pt x="597" y="18"/>
                    </a:cubicBezTo>
                    <a:cubicBezTo>
                      <a:pt x="596" y="16"/>
                      <a:pt x="594" y="13"/>
                      <a:pt x="594" y="1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600" y="11"/>
                      <a:pt x="607" y="11"/>
                      <a:pt x="614" y="12"/>
                    </a:cubicBezTo>
                    <a:close/>
                    <a:moveTo>
                      <a:pt x="563" y="12"/>
                    </a:moveTo>
                    <a:cubicBezTo>
                      <a:pt x="573" y="11"/>
                      <a:pt x="583" y="10"/>
                      <a:pt x="592" y="11"/>
                    </a:cubicBezTo>
                    <a:cubicBezTo>
                      <a:pt x="592" y="13"/>
                      <a:pt x="594" y="16"/>
                      <a:pt x="596" y="20"/>
                    </a:cubicBezTo>
                    <a:cubicBezTo>
                      <a:pt x="597" y="22"/>
                      <a:pt x="599" y="24"/>
                      <a:pt x="599" y="27"/>
                    </a:cubicBezTo>
                    <a:cubicBezTo>
                      <a:pt x="582" y="26"/>
                      <a:pt x="565" y="26"/>
                      <a:pt x="548" y="27"/>
                    </a:cubicBezTo>
                    <a:cubicBezTo>
                      <a:pt x="548" y="25"/>
                      <a:pt x="548" y="23"/>
                      <a:pt x="548" y="21"/>
                    </a:cubicBezTo>
                    <a:cubicBezTo>
                      <a:pt x="547" y="16"/>
                      <a:pt x="546" y="13"/>
                      <a:pt x="546" y="12"/>
                    </a:cubicBezTo>
                    <a:lnTo>
                      <a:pt x="563" y="12"/>
                    </a:lnTo>
                    <a:close/>
                    <a:moveTo>
                      <a:pt x="544" y="12"/>
                    </a:moveTo>
                    <a:cubicBezTo>
                      <a:pt x="544" y="13"/>
                      <a:pt x="545" y="16"/>
                      <a:pt x="546" y="21"/>
                    </a:cubicBezTo>
                    <a:cubicBezTo>
                      <a:pt x="546" y="23"/>
                      <a:pt x="546" y="25"/>
                      <a:pt x="546" y="27"/>
                    </a:cubicBezTo>
                    <a:cubicBezTo>
                      <a:pt x="538" y="27"/>
                      <a:pt x="530" y="28"/>
                      <a:pt x="522" y="29"/>
                    </a:cubicBezTo>
                    <a:cubicBezTo>
                      <a:pt x="499" y="29"/>
                      <a:pt x="499" y="29"/>
                      <a:pt x="499" y="29"/>
                    </a:cubicBezTo>
                    <a:cubicBezTo>
                      <a:pt x="497" y="12"/>
                      <a:pt x="497" y="12"/>
                      <a:pt x="497" y="12"/>
                    </a:cubicBezTo>
                    <a:lnTo>
                      <a:pt x="544" y="12"/>
                    </a:lnTo>
                    <a:close/>
                    <a:moveTo>
                      <a:pt x="495" y="12"/>
                    </a:moveTo>
                    <a:cubicBezTo>
                      <a:pt x="497" y="29"/>
                      <a:pt x="497" y="29"/>
                      <a:pt x="497" y="29"/>
                    </a:cubicBezTo>
                    <a:cubicBezTo>
                      <a:pt x="448" y="29"/>
                      <a:pt x="448" y="29"/>
                      <a:pt x="448" y="29"/>
                    </a:cubicBezTo>
                    <a:cubicBezTo>
                      <a:pt x="448" y="12"/>
                      <a:pt x="448" y="12"/>
                      <a:pt x="448" y="12"/>
                    </a:cubicBezTo>
                    <a:lnTo>
                      <a:pt x="495" y="12"/>
                    </a:lnTo>
                    <a:close/>
                    <a:moveTo>
                      <a:pt x="447" y="48"/>
                    </a:moveTo>
                    <a:cubicBezTo>
                      <a:pt x="447" y="49"/>
                      <a:pt x="447" y="49"/>
                      <a:pt x="447" y="49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20" y="49"/>
                      <a:pt x="419" y="49"/>
                      <a:pt x="417" y="49"/>
                    </a:cubicBezTo>
                    <a:cubicBezTo>
                      <a:pt x="412" y="49"/>
                      <a:pt x="407" y="49"/>
                      <a:pt x="402" y="50"/>
                    </a:cubicBezTo>
                    <a:cubicBezTo>
                      <a:pt x="400" y="51"/>
                      <a:pt x="398" y="52"/>
                      <a:pt x="396" y="53"/>
                    </a:cubicBezTo>
                    <a:cubicBezTo>
                      <a:pt x="395" y="47"/>
                      <a:pt x="394" y="42"/>
                      <a:pt x="393" y="36"/>
                    </a:cubicBezTo>
                    <a:cubicBezTo>
                      <a:pt x="394" y="35"/>
                      <a:pt x="396" y="35"/>
                      <a:pt x="397" y="34"/>
                    </a:cubicBezTo>
                    <a:cubicBezTo>
                      <a:pt x="404" y="30"/>
                      <a:pt x="413" y="30"/>
                      <a:pt x="422" y="31"/>
                    </a:cubicBezTo>
                    <a:cubicBezTo>
                      <a:pt x="447" y="31"/>
                      <a:pt x="447" y="31"/>
                      <a:pt x="447" y="31"/>
                    </a:cubicBezTo>
                    <a:lnTo>
                      <a:pt x="447" y="48"/>
                    </a:lnTo>
                    <a:close/>
                    <a:moveTo>
                      <a:pt x="397" y="15"/>
                    </a:moveTo>
                    <a:cubicBezTo>
                      <a:pt x="400" y="14"/>
                      <a:pt x="403" y="13"/>
                      <a:pt x="407" y="13"/>
                    </a:cubicBezTo>
                    <a:cubicBezTo>
                      <a:pt x="412" y="12"/>
                      <a:pt x="417" y="12"/>
                      <a:pt x="422" y="12"/>
                    </a:cubicBezTo>
                    <a:cubicBezTo>
                      <a:pt x="428" y="12"/>
                      <a:pt x="433" y="12"/>
                      <a:pt x="439" y="12"/>
                    </a:cubicBezTo>
                    <a:cubicBezTo>
                      <a:pt x="446" y="12"/>
                      <a:pt x="446" y="12"/>
                      <a:pt x="446" y="12"/>
                    </a:cubicBezTo>
                    <a:cubicBezTo>
                      <a:pt x="446" y="29"/>
                      <a:pt x="446" y="29"/>
                      <a:pt x="446" y="29"/>
                    </a:cubicBezTo>
                    <a:cubicBezTo>
                      <a:pt x="422" y="29"/>
                      <a:pt x="422" y="29"/>
                      <a:pt x="422" y="29"/>
                    </a:cubicBezTo>
                    <a:cubicBezTo>
                      <a:pt x="413" y="28"/>
                      <a:pt x="404" y="28"/>
                      <a:pt x="396" y="32"/>
                    </a:cubicBezTo>
                    <a:cubicBezTo>
                      <a:pt x="395" y="33"/>
                      <a:pt x="394" y="33"/>
                      <a:pt x="393" y="34"/>
                    </a:cubicBezTo>
                    <a:cubicBezTo>
                      <a:pt x="393" y="28"/>
                      <a:pt x="394" y="21"/>
                      <a:pt x="397" y="15"/>
                    </a:cubicBezTo>
                    <a:close/>
                    <a:moveTo>
                      <a:pt x="354" y="78"/>
                    </a:moveTo>
                    <a:cubicBezTo>
                      <a:pt x="361" y="52"/>
                      <a:pt x="367" y="28"/>
                      <a:pt x="393" y="16"/>
                    </a:cubicBezTo>
                    <a:cubicBezTo>
                      <a:pt x="393" y="16"/>
                      <a:pt x="394" y="16"/>
                      <a:pt x="394" y="16"/>
                    </a:cubicBezTo>
                    <a:cubicBezTo>
                      <a:pt x="392" y="22"/>
                      <a:pt x="391" y="29"/>
                      <a:pt x="391" y="35"/>
                    </a:cubicBezTo>
                    <a:cubicBezTo>
                      <a:pt x="371" y="48"/>
                      <a:pt x="366" y="69"/>
                      <a:pt x="360" y="90"/>
                    </a:cubicBezTo>
                    <a:cubicBezTo>
                      <a:pt x="358" y="98"/>
                      <a:pt x="356" y="106"/>
                      <a:pt x="353" y="113"/>
                    </a:cubicBezTo>
                    <a:cubicBezTo>
                      <a:pt x="351" y="109"/>
                      <a:pt x="349" y="105"/>
                      <a:pt x="348" y="99"/>
                    </a:cubicBezTo>
                    <a:cubicBezTo>
                      <a:pt x="350" y="92"/>
                      <a:pt x="352" y="85"/>
                      <a:pt x="354" y="78"/>
                    </a:cubicBezTo>
                    <a:close/>
                    <a:moveTo>
                      <a:pt x="331" y="127"/>
                    </a:moveTo>
                    <a:cubicBezTo>
                      <a:pt x="333" y="125"/>
                      <a:pt x="335" y="123"/>
                      <a:pt x="337" y="121"/>
                    </a:cubicBezTo>
                    <a:cubicBezTo>
                      <a:pt x="341" y="115"/>
                      <a:pt x="344" y="109"/>
                      <a:pt x="346" y="102"/>
                    </a:cubicBezTo>
                    <a:cubicBezTo>
                      <a:pt x="348" y="107"/>
                      <a:pt x="350" y="112"/>
                      <a:pt x="352" y="116"/>
                    </a:cubicBezTo>
                    <a:cubicBezTo>
                      <a:pt x="351" y="120"/>
                      <a:pt x="349" y="124"/>
                      <a:pt x="347" y="127"/>
                    </a:cubicBezTo>
                    <a:cubicBezTo>
                      <a:pt x="338" y="140"/>
                      <a:pt x="326" y="149"/>
                      <a:pt x="313" y="151"/>
                    </a:cubicBezTo>
                    <a:cubicBezTo>
                      <a:pt x="312" y="151"/>
                      <a:pt x="311" y="151"/>
                      <a:pt x="310" y="151"/>
                    </a:cubicBezTo>
                    <a:cubicBezTo>
                      <a:pt x="308" y="149"/>
                      <a:pt x="306" y="146"/>
                      <a:pt x="305" y="142"/>
                    </a:cubicBezTo>
                    <a:cubicBezTo>
                      <a:pt x="317" y="144"/>
                      <a:pt x="324" y="136"/>
                      <a:pt x="331" y="127"/>
                    </a:cubicBezTo>
                    <a:close/>
                    <a:moveTo>
                      <a:pt x="299" y="140"/>
                    </a:moveTo>
                    <a:cubicBezTo>
                      <a:pt x="300" y="140"/>
                      <a:pt x="302" y="141"/>
                      <a:pt x="303" y="141"/>
                    </a:cubicBezTo>
                    <a:cubicBezTo>
                      <a:pt x="304" y="145"/>
                      <a:pt x="305" y="149"/>
                      <a:pt x="307" y="151"/>
                    </a:cubicBezTo>
                    <a:cubicBezTo>
                      <a:pt x="299" y="151"/>
                      <a:pt x="292" y="148"/>
                      <a:pt x="285" y="142"/>
                    </a:cubicBezTo>
                    <a:cubicBezTo>
                      <a:pt x="270" y="131"/>
                      <a:pt x="259" y="116"/>
                      <a:pt x="249" y="102"/>
                    </a:cubicBezTo>
                    <a:cubicBezTo>
                      <a:pt x="249" y="96"/>
                      <a:pt x="249" y="90"/>
                      <a:pt x="247" y="84"/>
                    </a:cubicBezTo>
                    <a:cubicBezTo>
                      <a:pt x="261" y="105"/>
                      <a:pt x="277" y="127"/>
                      <a:pt x="299" y="140"/>
                    </a:cubicBezTo>
                    <a:close/>
                    <a:moveTo>
                      <a:pt x="243" y="78"/>
                    </a:moveTo>
                    <a:cubicBezTo>
                      <a:pt x="246" y="85"/>
                      <a:pt x="247" y="92"/>
                      <a:pt x="247" y="99"/>
                    </a:cubicBezTo>
                    <a:cubicBezTo>
                      <a:pt x="245" y="97"/>
                      <a:pt x="244" y="94"/>
                      <a:pt x="242" y="92"/>
                    </a:cubicBezTo>
                    <a:cubicBezTo>
                      <a:pt x="228" y="71"/>
                      <a:pt x="214" y="51"/>
                      <a:pt x="193" y="38"/>
                    </a:cubicBezTo>
                    <a:cubicBezTo>
                      <a:pt x="194" y="37"/>
                      <a:pt x="194" y="36"/>
                      <a:pt x="195" y="35"/>
                    </a:cubicBezTo>
                    <a:cubicBezTo>
                      <a:pt x="196" y="32"/>
                      <a:pt x="197" y="28"/>
                      <a:pt x="199" y="25"/>
                    </a:cubicBezTo>
                    <a:cubicBezTo>
                      <a:pt x="217" y="38"/>
                      <a:pt x="230" y="57"/>
                      <a:pt x="243" y="78"/>
                    </a:cubicBezTo>
                    <a:close/>
                    <a:moveTo>
                      <a:pt x="154" y="12"/>
                    </a:moveTo>
                    <a:cubicBezTo>
                      <a:pt x="166" y="12"/>
                      <a:pt x="166" y="12"/>
                      <a:pt x="166" y="12"/>
                    </a:cubicBezTo>
                    <a:cubicBezTo>
                      <a:pt x="178" y="13"/>
                      <a:pt x="188" y="18"/>
                      <a:pt x="197" y="24"/>
                    </a:cubicBezTo>
                    <a:cubicBezTo>
                      <a:pt x="196" y="27"/>
                      <a:pt x="194" y="31"/>
                      <a:pt x="193" y="34"/>
                    </a:cubicBezTo>
                    <a:cubicBezTo>
                      <a:pt x="192" y="35"/>
                      <a:pt x="192" y="36"/>
                      <a:pt x="191" y="37"/>
                    </a:cubicBezTo>
                    <a:cubicBezTo>
                      <a:pt x="186" y="34"/>
                      <a:pt x="179" y="31"/>
                      <a:pt x="172" y="29"/>
                    </a:cubicBezTo>
                    <a:cubicBezTo>
                      <a:pt x="166" y="29"/>
                      <a:pt x="161" y="29"/>
                      <a:pt x="157" y="29"/>
                    </a:cubicBezTo>
                    <a:cubicBezTo>
                      <a:pt x="146" y="29"/>
                      <a:pt x="146" y="29"/>
                      <a:pt x="146" y="29"/>
                    </a:cubicBezTo>
                    <a:lnTo>
                      <a:pt x="154" y="12"/>
                    </a:lnTo>
                    <a:close/>
                    <a:moveTo>
                      <a:pt x="145" y="31"/>
                    </a:moveTo>
                    <a:cubicBezTo>
                      <a:pt x="157" y="31"/>
                      <a:pt x="157" y="31"/>
                      <a:pt x="157" y="31"/>
                    </a:cubicBezTo>
                    <a:cubicBezTo>
                      <a:pt x="161" y="31"/>
                      <a:pt x="166" y="31"/>
                      <a:pt x="172" y="31"/>
                    </a:cubicBezTo>
                    <a:cubicBezTo>
                      <a:pt x="179" y="33"/>
                      <a:pt x="185" y="36"/>
                      <a:pt x="191" y="39"/>
                    </a:cubicBezTo>
                    <a:cubicBezTo>
                      <a:pt x="188" y="45"/>
                      <a:pt x="186" y="50"/>
                      <a:pt x="185" y="55"/>
                    </a:cubicBezTo>
                    <a:cubicBezTo>
                      <a:pt x="183" y="54"/>
                      <a:pt x="182" y="54"/>
                      <a:pt x="181" y="53"/>
                    </a:cubicBezTo>
                    <a:cubicBezTo>
                      <a:pt x="175" y="51"/>
                      <a:pt x="169" y="50"/>
                      <a:pt x="163" y="50"/>
                    </a:cubicBezTo>
                    <a:cubicBezTo>
                      <a:pt x="157" y="49"/>
                      <a:pt x="152" y="49"/>
                      <a:pt x="148" y="49"/>
                    </a:cubicBezTo>
                    <a:cubicBezTo>
                      <a:pt x="136" y="49"/>
                      <a:pt x="136" y="49"/>
                      <a:pt x="136" y="49"/>
                    </a:cubicBezTo>
                    <a:lnTo>
                      <a:pt x="145" y="31"/>
                    </a:lnTo>
                    <a:close/>
                    <a:moveTo>
                      <a:pt x="135" y="51"/>
                    </a:moveTo>
                    <a:cubicBezTo>
                      <a:pt x="148" y="51"/>
                      <a:pt x="148" y="51"/>
                      <a:pt x="148" y="51"/>
                    </a:cubicBezTo>
                    <a:cubicBezTo>
                      <a:pt x="152" y="51"/>
                      <a:pt x="157" y="51"/>
                      <a:pt x="163" y="52"/>
                    </a:cubicBezTo>
                    <a:cubicBezTo>
                      <a:pt x="169" y="52"/>
                      <a:pt x="174" y="53"/>
                      <a:pt x="180" y="55"/>
                    </a:cubicBezTo>
                    <a:cubicBezTo>
                      <a:pt x="181" y="56"/>
                      <a:pt x="183" y="56"/>
                      <a:pt x="184" y="57"/>
                    </a:cubicBezTo>
                    <a:cubicBezTo>
                      <a:pt x="184" y="57"/>
                      <a:pt x="184" y="57"/>
                      <a:pt x="184" y="57"/>
                    </a:cubicBezTo>
                    <a:cubicBezTo>
                      <a:pt x="182" y="64"/>
                      <a:pt x="180" y="70"/>
                      <a:pt x="177" y="77"/>
                    </a:cubicBezTo>
                    <a:cubicBezTo>
                      <a:pt x="177" y="77"/>
                      <a:pt x="177" y="77"/>
                      <a:pt x="177" y="77"/>
                    </a:cubicBezTo>
                    <a:cubicBezTo>
                      <a:pt x="168" y="74"/>
                      <a:pt x="158" y="72"/>
                      <a:pt x="149" y="71"/>
                    </a:cubicBezTo>
                    <a:cubicBezTo>
                      <a:pt x="125" y="71"/>
                      <a:pt x="125" y="71"/>
                      <a:pt x="125" y="71"/>
                    </a:cubicBezTo>
                    <a:lnTo>
                      <a:pt x="135" y="51"/>
                    </a:lnTo>
                    <a:close/>
                    <a:moveTo>
                      <a:pt x="124" y="73"/>
                    </a:moveTo>
                    <a:cubicBezTo>
                      <a:pt x="149" y="73"/>
                      <a:pt x="149" y="73"/>
                      <a:pt x="149" y="73"/>
                    </a:cubicBezTo>
                    <a:cubicBezTo>
                      <a:pt x="158" y="74"/>
                      <a:pt x="167" y="76"/>
                      <a:pt x="176" y="79"/>
                    </a:cubicBezTo>
                    <a:cubicBezTo>
                      <a:pt x="174" y="85"/>
                      <a:pt x="172" y="91"/>
                      <a:pt x="169" y="98"/>
                    </a:cubicBezTo>
                    <a:cubicBezTo>
                      <a:pt x="156" y="96"/>
                      <a:pt x="145" y="95"/>
                      <a:pt x="139" y="95"/>
                    </a:cubicBezTo>
                    <a:cubicBezTo>
                      <a:pt x="114" y="95"/>
                      <a:pt x="114" y="95"/>
                      <a:pt x="114" y="95"/>
                    </a:cubicBezTo>
                    <a:lnTo>
                      <a:pt x="124" y="73"/>
                    </a:lnTo>
                    <a:close/>
                    <a:moveTo>
                      <a:pt x="113" y="97"/>
                    </a:moveTo>
                    <a:cubicBezTo>
                      <a:pt x="139" y="97"/>
                      <a:pt x="139" y="97"/>
                      <a:pt x="139" y="97"/>
                    </a:cubicBezTo>
                    <a:cubicBezTo>
                      <a:pt x="145" y="97"/>
                      <a:pt x="156" y="97"/>
                      <a:pt x="168" y="100"/>
                    </a:cubicBezTo>
                    <a:cubicBezTo>
                      <a:pt x="166" y="107"/>
                      <a:pt x="163" y="114"/>
                      <a:pt x="159" y="121"/>
                    </a:cubicBezTo>
                    <a:cubicBezTo>
                      <a:pt x="153" y="121"/>
                      <a:pt x="147" y="121"/>
                      <a:pt x="141" y="121"/>
                    </a:cubicBezTo>
                    <a:cubicBezTo>
                      <a:pt x="102" y="121"/>
                      <a:pt x="102" y="121"/>
                      <a:pt x="102" y="121"/>
                    </a:cubicBezTo>
                    <a:lnTo>
                      <a:pt x="113" y="97"/>
                    </a:lnTo>
                    <a:close/>
                    <a:moveTo>
                      <a:pt x="94" y="137"/>
                    </a:move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41" y="123"/>
                      <a:pt x="141" y="123"/>
                      <a:pt x="141" y="123"/>
                    </a:cubicBezTo>
                    <a:cubicBezTo>
                      <a:pt x="146" y="123"/>
                      <a:pt x="152" y="123"/>
                      <a:pt x="158" y="123"/>
                    </a:cubicBezTo>
                    <a:cubicBezTo>
                      <a:pt x="156" y="128"/>
                      <a:pt x="154" y="132"/>
                      <a:pt x="152" y="136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98" y="148"/>
                      <a:pt x="98" y="148"/>
                      <a:pt x="98" y="148"/>
                    </a:cubicBezTo>
                    <a:cubicBezTo>
                      <a:pt x="94" y="148"/>
                      <a:pt x="91" y="148"/>
                      <a:pt x="89" y="149"/>
                    </a:cubicBezTo>
                    <a:cubicBezTo>
                      <a:pt x="90" y="145"/>
                      <a:pt x="92" y="141"/>
                      <a:pt x="94" y="137"/>
                    </a:cubicBezTo>
                    <a:close/>
                    <a:moveTo>
                      <a:pt x="89" y="151"/>
                    </a:moveTo>
                    <a:cubicBezTo>
                      <a:pt x="90" y="151"/>
                      <a:pt x="94" y="150"/>
                      <a:pt x="98" y="150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39" y="170"/>
                      <a:pt x="139" y="170"/>
                      <a:pt x="139" y="170"/>
                    </a:cubicBezTo>
                    <a:cubicBezTo>
                      <a:pt x="138" y="173"/>
                      <a:pt x="137" y="176"/>
                      <a:pt x="136" y="179"/>
                    </a:cubicBezTo>
                    <a:cubicBezTo>
                      <a:pt x="123" y="180"/>
                      <a:pt x="111" y="182"/>
                      <a:pt x="97" y="185"/>
                    </a:cubicBezTo>
                    <a:cubicBezTo>
                      <a:pt x="95" y="185"/>
                      <a:pt x="92" y="186"/>
                      <a:pt x="89" y="186"/>
                    </a:cubicBezTo>
                    <a:cubicBezTo>
                      <a:pt x="86" y="175"/>
                      <a:pt x="86" y="163"/>
                      <a:pt x="89" y="151"/>
                    </a:cubicBezTo>
                    <a:close/>
                    <a:moveTo>
                      <a:pt x="109" y="234"/>
                    </a:moveTo>
                    <a:cubicBezTo>
                      <a:pt x="101" y="219"/>
                      <a:pt x="94" y="204"/>
                      <a:pt x="90" y="188"/>
                    </a:cubicBezTo>
                    <a:cubicBezTo>
                      <a:pt x="92" y="188"/>
                      <a:pt x="95" y="187"/>
                      <a:pt x="98" y="187"/>
                    </a:cubicBezTo>
                    <a:cubicBezTo>
                      <a:pt x="111" y="184"/>
                      <a:pt x="123" y="182"/>
                      <a:pt x="136" y="181"/>
                    </a:cubicBezTo>
                    <a:cubicBezTo>
                      <a:pt x="134" y="195"/>
                      <a:pt x="137" y="208"/>
                      <a:pt x="141" y="221"/>
                    </a:cubicBezTo>
                    <a:cubicBezTo>
                      <a:pt x="131" y="226"/>
                      <a:pt x="121" y="232"/>
                      <a:pt x="113" y="242"/>
                    </a:cubicBezTo>
                    <a:cubicBezTo>
                      <a:pt x="112" y="240"/>
                      <a:pt x="110" y="237"/>
                      <a:pt x="109" y="234"/>
                    </a:cubicBezTo>
                    <a:close/>
                    <a:moveTo>
                      <a:pt x="122" y="295"/>
                    </a:moveTo>
                    <a:cubicBezTo>
                      <a:pt x="126" y="291"/>
                      <a:pt x="129" y="280"/>
                      <a:pt x="126" y="272"/>
                    </a:cubicBezTo>
                    <a:cubicBezTo>
                      <a:pt x="123" y="263"/>
                      <a:pt x="118" y="254"/>
                      <a:pt x="114" y="244"/>
                    </a:cubicBezTo>
                    <a:cubicBezTo>
                      <a:pt x="122" y="234"/>
                      <a:pt x="131" y="228"/>
                      <a:pt x="142" y="223"/>
                    </a:cubicBezTo>
                    <a:cubicBezTo>
                      <a:pt x="145" y="232"/>
                      <a:pt x="149" y="240"/>
                      <a:pt x="153" y="249"/>
                    </a:cubicBezTo>
                    <a:cubicBezTo>
                      <a:pt x="158" y="260"/>
                      <a:pt x="163" y="271"/>
                      <a:pt x="167" y="283"/>
                    </a:cubicBezTo>
                    <a:cubicBezTo>
                      <a:pt x="164" y="285"/>
                      <a:pt x="161" y="288"/>
                      <a:pt x="158" y="290"/>
                    </a:cubicBezTo>
                    <a:cubicBezTo>
                      <a:pt x="148" y="296"/>
                      <a:pt x="138" y="301"/>
                      <a:pt x="121" y="296"/>
                    </a:cubicBezTo>
                    <a:cubicBezTo>
                      <a:pt x="122" y="296"/>
                      <a:pt x="122" y="296"/>
                      <a:pt x="122" y="295"/>
                    </a:cubicBezTo>
                    <a:close/>
                    <a:moveTo>
                      <a:pt x="120" y="297"/>
                    </a:move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37" y="304"/>
                      <a:pt x="149" y="299"/>
                      <a:pt x="159" y="292"/>
                    </a:cubicBezTo>
                    <a:cubicBezTo>
                      <a:pt x="162" y="289"/>
                      <a:pt x="164" y="287"/>
                      <a:pt x="167" y="285"/>
                    </a:cubicBezTo>
                    <a:cubicBezTo>
                      <a:pt x="171" y="297"/>
                      <a:pt x="172" y="310"/>
                      <a:pt x="168" y="324"/>
                    </a:cubicBezTo>
                    <a:cubicBezTo>
                      <a:pt x="167" y="331"/>
                      <a:pt x="162" y="335"/>
                      <a:pt x="157" y="338"/>
                    </a:cubicBezTo>
                    <a:cubicBezTo>
                      <a:pt x="147" y="335"/>
                      <a:pt x="136" y="330"/>
                      <a:pt x="126" y="326"/>
                    </a:cubicBezTo>
                    <a:cubicBezTo>
                      <a:pt x="108" y="319"/>
                      <a:pt x="90" y="311"/>
                      <a:pt x="71" y="309"/>
                    </a:cubicBezTo>
                    <a:cubicBezTo>
                      <a:pt x="88" y="307"/>
                      <a:pt x="105" y="305"/>
                      <a:pt x="120" y="297"/>
                    </a:cubicBezTo>
                    <a:close/>
                    <a:moveTo>
                      <a:pt x="5" y="331"/>
                    </a:moveTo>
                    <a:cubicBezTo>
                      <a:pt x="20" y="315"/>
                      <a:pt x="40" y="312"/>
                      <a:pt x="61" y="310"/>
                    </a:cubicBezTo>
                    <a:cubicBezTo>
                      <a:pt x="83" y="311"/>
                      <a:pt x="104" y="319"/>
                      <a:pt x="125" y="328"/>
                    </a:cubicBezTo>
                    <a:cubicBezTo>
                      <a:pt x="135" y="332"/>
                      <a:pt x="145" y="336"/>
                      <a:pt x="154" y="339"/>
                    </a:cubicBezTo>
                    <a:cubicBezTo>
                      <a:pt x="145" y="343"/>
                      <a:pt x="132" y="343"/>
                      <a:pt x="120" y="344"/>
                    </a:cubicBezTo>
                    <a:cubicBezTo>
                      <a:pt x="111" y="344"/>
                      <a:pt x="103" y="345"/>
                      <a:pt x="95" y="346"/>
                    </a:cubicBezTo>
                    <a:cubicBezTo>
                      <a:pt x="66" y="337"/>
                      <a:pt x="36" y="331"/>
                      <a:pt x="5" y="331"/>
                    </a:cubicBezTo>
                    <a:close/>
                    <a:moveTo>
                      <a:pt x="176" y="376"/>
                    </a:moveTo>
                    <a:cubicBezTo>
                      <a:pt x="151" y="366"/>
                      <a:pt x="125" y="356"/>
                      <a:pt x="99" y="347"/>
                    </a:cubicBezTo>
                    <a:cubicBezTo>
                      <a:pt x="106" y="346"/>
                      <a:pt x="113" y="346"/>
                      <a:pt x="120" y="346"/>
                    </a:cubicBezTo>
                    <a:cubicBezTo>
                      <a:pt x="134" y="345"/>
                      <a:pt x="147" y="345"/>
                      <a:pt x="157" y="340"/>
                    </a:cubicBezTo>
                    <a:cubicBezTo>
                      <a:pt x="177" y="346"/>
                      <a:pt x="196" y="346"/>
                      <a:pt x="214" y="333"/>
                    </a:cubicBezTo>
                    <a:cubicBezTo>
                      <a:pt x="215" y="333"/>
                      <a:pt x="215" y="332"/>
                      <a:pt x="215" y="332"/>
                    </a:cubicBezTo>
                    <a:cubicBezTo>
                      <a:pt x="218" y="347"/>
                      <a:pt x="219" y="361"/>
                      <a:pt x="217" y="376"/>
                    </a:cubicBezTo>
                    <a:cubicBezTo>
                      <a:pt x="217" y="381"/>
                      <a:pt x="213" y="382"/>
                      <a:pt x="209" y="384"/>
                    </a:cubicBezTo>
                    <a:cubicBezTo>
                      <a:pt x="207" y="385"/>
                      <a:pt x="205" y="386"/>
                      <a:pt x="203" y="387"/>
                    </a:cubicBezTo>
                    <a:cubicBezTo>
                      <a:pt x="194" y="383"/>
                      <a:pt x="185" y="380"/>
                      <a:pt x="176" y="376"/>
                    </a:cubicBezTo>
                    <a:close/>
                    <a:moveTo>
                      <a:pt x="233" y="398"/>
                    </a:moveTo>
                    <a:cubicBezTo>
                      <a:pt x="224" y="395"/>
                      <a:pt x="215" y="391"/>
                      <a:pt x="206" y="388"/>
                    </a:cubicBezTo>
                    <a:cubicBezTo>
                      <a:pt x="207" y="387"/>
                      <a:pt x="208" y="386"/>
                      <a:pt x="210" y="386"/>
                    </a:cubicBezTo>
                    <a:cubicBezTo>
                      <a:pt x="214" y="384"/>
                      <a:pt x="219" y="382"/>
                      <a:pt x="219" y="377"/>
                    </a:cubicBezTo>
                    <a:cubicBezTo>
                      <a:pt x="221" y="361"/>
                      <a:pt x="220" y="346"/>
                      <a:pt x="217" y="331"/>
                    </a:cubicBezTo>
                    <a:cubicBezTo>
                      <a:pt x="220" y="328"/>
                      <a:pt x="224" y="325"/>
                      <a:pt x="228" y="323"/>
                    </a:cubicBezTo>
                    <a:cubicBezTo>
                      <a:pt x="236" y="316"/>
                      <a:pt x="243" y="310"/>
                      <a:pt x="251" y="305"/>
                    </a:cubicBezTo>
                    <a:cubicBezTo>
                      <a:pt x="253" y="329"/>
                      <a:pt x="256" y="357"/>
                      <a:pt x="260" y="383"/>
                    </a:cubicBezTo>
                    <a:cubicBezTo>
                      <a:pt x="253" y="394"/>
                      <a:pt x="245" y="401"/>
                      <a:pt x="233" y="398"/>
                    </a:cubicBezTo>
                    <a:close/>
                    <a:moveTo>
                      <a:pt x="273" y="360"/>
                    </a:moveTo>
                    <a:cubicBezTo>
                      <a:pt x="271" y="364"/>
                      <a:pt x="268" y="368"/>
                      <a:pt x="266" y="372"/>
                    </a:cubicBezTo>
                    <a:cubicBezTo>
                      <a:pt x="265" y="375"/>
                      <a:pt x="264" y="378"/>
                      <a:pt x="262" y="380"/>
                    </a:cubicBezTo>
                    <a:cubicBezTo>
                      <a:pt x="262" y="380"/>
                      <a:pt x="262" y="381"/>
                      <a:pt x="262" y="381"/>
                    </a:cubicBezTo>
                    <a:cubicBezTo>
                      <a:pt x="258" y="355"/>
                      <a:pt x="255" y="328"/>
                      <a:pt x="253" y="304"/>
                    </a:cubicBezTo>
                    <a:cubicBezTo>
                      <a:pt x="259" y="300"/>
                      <a:pt x="266" y="296"/>
                      <a:pt x="273" y="293"/>
                    </a:cubicBezTo>
                    <a:cubicBezTo>
                      <a:pt x="278" y="291"/>
                      <a:pt x="283" y="290"/>
                      <a:pt x="289" y="289"/>
                    </a:cubicBezTo>
                    <a:cubicBezTo>
                      <a:pt x="295" y="287"/>
                      <a:pt x="302" y="284"/>
                      <a:pt x="309" y="282"/>
                    </a:cubicBezTo>
                    <a:cubicBezTo>
                      <a:pt x="306" y="293"/>
                      <a:pt x="305" y="306"/>
                      <a:pt x="308" y="321"/>
                    </a:cubicBezTo>
                    <a:cubicBezTo>
                      <a:pt x="293" y="334"/>
                      <a:pt x="281" y="349"/>
                      <a:pt x="273" y="360"/>
                    </a:cubicBezTo>
                    <a:close/>
                    <a:moveTo>
                      <a:pt x="389" y="286"/>
                    </a:moveTo>
                    <a:cubicBezTo>
                      <a:pt x="389" y="286"/>
                      <a:pt x="389" y="286"/>
                      <a:pt x="388" y="286"/>
                    </a:cubicBezTo>
                    <a:cubicBezTo>
                      <a:pt x="356" y="289"/>
                      <a:pt x="330" y="303"/>
                      <a:pt x="310" y="320"/>
                    </a:cubicBezTo>
                    <a:cubicBezTo>
                      <a:pt x="307" y="305"/>
                      <a:pt x="308" y="292"/>
                      <a:pt x="312" y="282"/>
                    </a:cubicBezTo>
                    <a:cubicBezTo>
                      <a:pt x="338" y="274"/>
                      <a:pt x="364" y="268"/>
                      <a:pt x="390" y="266"/>
                    </a:cubicBezTo>
                    <a:cubicBezTo>
                      <a:pt x="388" y="272"/>
                      <a:pt x="388" y="279"/>
                      <a:pt x="389" y="286"/>
                    </a:cubicBezTo>
                    <a:close/>
                    <a:moveTo>
                      <a:pt x="399" y="286"/>
                    </a:moveTo>
                    <a:cubicBezTo>
                      <a:pt x="396" y="286"/>
                      <a:pt x="394" y="286"/>
                      <a:pt x="391" y="286"/>
                    </a:cubicBezTo>
                    <a:cubicBezTo>
                      <a:pt x="390" y="278"/>
                      <a:pt x="390" y="272"/>
                      <a:pt x="392" y="266"/>
                    </a:cubicBezTo>
                    <a:cubicBezTo>
                      <a:pt x="415" y="265"/>
                      <a:pt x="437" y="267"/>
                      <a:pt x="457" y="275"/>
                    </a:cubicBezTo>
                    <a:cubicBezTo>
                      <a:pt x="456" y="286"/>
                      <a:pt x="457" y="299"/>
                      <a:pt x="460" y="314"/>
                    </a:cubicBezTo>
                    <a:cubicBezTo>
                      <a:pt x="443" y="298"/>
                      <a:pt x="423" y="286"/>
                      <a:pt x="399" y="286"/>
                    </a:cubicBezTo>
                    <a:close/>
                    <a:moveTo>
                      <a:pt x="502" y="382"/>
                    </a:moveTo>
                    <a:cubicBezTo>
                      <a:pt x="501" y="380"/>
                      <a:pt x="501" y="377"/>
                      <a:pt x="500" y="375"/>
                    </a:cubicBezTo>
                    <a:cubicBezTo>
                      <a:pt x="499" y="372"/>
                      <a:pt x="498" y="369"/>
                      <a:pt x="497" y="365"/>
                    </a:cubicBezTo>
                    <a:cubicBezTo>
                      <a:pt x="489" y="351"/>
                      <a:pt x="477" y="332"/>
                      <a:pt x="462" y="317"/>
                    </a:cubicBezTo>
                    <a:cubicBezTo>
                      <a:pt x="459" y="301"/>
                      <a:pt x="458" y="287"/>
                      <a:pt x="459" y="275"/>
                    </a:cubicBezTo>
                    <a:cubicBezTo>
                      <a:pt x="475" y="282"/>
                      <a:pt x="491" y="291"/>
                      <a:pt x="505" y="305"/>
                    </a:cubicBezTo>
                    <a:cubicBezTo>
                      <a:pt x="508" y="310"/>
                      <a:pt x="510" y="315"/>
                      <a:pt x="513" y="322"/>
                    </a:cubicBezTo>
                    <a:cubicBezTo>
                      <a:pt x="515" y="327"/>
                      <a:pt x="516" y="332"/>
                      <a:pt x="518" y="336"/>
                    </a:cubicBezTo>
                    <a:cubicBezTo>
                      <a:pt x="518" y="337"/>
                      <a:pt x="518" y="337"/>
                      <a:pt x="518" y="338"/>
                    </a:cubicBezTo>
                    <a:cubicBezTo>
                      <a:pt x="512" y="356"/>
                      <a:pt x="508" y="374"/>
                      <a:pt x="506" y="392"/>
                    </a:cubicBezTo>
                    <a:cubicBezTo>
                      <a:pt x="504" y="389"/>
                      <a:pt x="503" y="386"/>
                      <a:pt x="502" y="382"/>
                    </a:cubicBezTo>
                    <a:close/>
                    <a:moveTo>
                      <a:pt x="592" y="378"/>
                    </a:moveTo>
                    <a:cubicBezTo>
                      <a:pt x="576" y="390"/>
                      <a:pt x="558" y="404"/>
                      <a:pt x="540" y="413"/>
                    </a:cubicBezTo>
                    <a:cubicBezTo>
                      <a:pt x="530" y="417"/>
                      <a:pt x="522" y="416"/>
                      <a:pt x="519" y="413"/>
                    </a:cubicBezTo>
                    <a:cubicBezTo>
                      <a:pt x="514" y="408"/>
                      <a:pt x="510" y="402"/>
                      <a:pt x="507" y="396"/>
                    </a:cubicBezTo>
                    <a:cubicBezTo>
                      <a:pt x="509" y="378"/>
                      <a:pt x="513" y="359"/>
                      <a:pt x="519" y="341"/>
                    </a:cubicBezTo>
                    <a:cubicBezTo>
                      <a:pt x="524" y="357"/>
                      <a:pt x="530" y="370"/>
                      <a:pt x="545" y="370"/>
                    </a:cubicBezTo>
                    <a:cubicBezTo>
                      <a:pt x="546" y="370"/>
                      <a:pt x="547" y="370"/>
                      <a:pt x="548" y="370"/>
                    </a:cubicBezTo>
                    <a:cubicBezTo>
                      <a:pt x="561" y="369"/>
                      <a:pt x="573" y="364"/>
                      <a:pt x="585" y="358"/>
                    </a:cubicBezTo>
                    <a:cubicBezTo>
                      <a:pt x="584" y="359"/>
                      <a:pt x="584" y="360"/>
                      <a:pt x="584" y="362"/>
                    </a:cubicBezTo>
                    <a:cubicBezTo>
                      <a:pt x="584" y="368"/>
                      <a:pt x="588" y="371"/>
                      <a:pt x="592" y="374"/>
                    </a:cubicBezTo>
                    <a:cubicBezTo>
                      <a:pt x="593" y="375"/>
                      <a:pt x="593" y="376"/>
                      <a:pt x="594" y="376"/>
                    </a:cubicBezTo>
                    <a:cubicBezTo>
                      <a:pt x="593" y="377"/>
                      <a:pt x="593" y="377"/>
                      <a:pt x="592" y="378"/>
                    </a:cubicBezTo>
                    <a:close/>
                    <a:moveTo>
                      <a:pt x="682" y="331"/>
                    </a:moveTo>
                    <a:cubicBezTo>
                      <a:pt x="648" y="335"/>
                      <a:pt x="621" y="355"/>
                      <a:pt x="596" y="375"/>
                    </a:cubicBezTo>
                    <a:cubicBezTo>
                      <a:pt x="595" y="374"/>
                      <a:pt x="594" y="373"/>
                      <a:pt x="593" y="373"/>
                    </a:cubicBezTo>
                    <a:cubicBezTo>
                      <a:pt x="590" y="370"/>
                      <a:pt x="586" y="367"/>
                      <a:pt x="586" y="362"/>
                    </a:cubicBezTo>
                    <a:cubicBezTo>
                      <a:pt x="586" y="360"/>
                      <a:pt x="587" y="358"/>
                      <a:pt x="587" y="356"/>
                    </a:cubicBezTo>
                    <a:cubicBezTo>
                      <a:pt x="598" y="349"/>
                      <a:pt x="609" y="340"/>
                      <a:pt x="621" y="331"/>
                    </a:cubicBezTo>
                    <a:cubicBezTo>
                      <a:pt x="638" y="317"/>
                      <a:pt x="656" y="302"/>
                      <a:pt x="676" y="294"/>
                    </a:cubicBezTo>
                    <a:cubicBezTo>
                      <a:pt x="679" y="301"/>
                      <a:pt x="682" y="308"/>
                      <a:pt x="685" y="314"/>
                    </a:cubicBezTo>
                    <a:cubicBezTo>
                      <a:pt x="687" y="322"/>
                      <a:pt x="689" y="328"/>
                      <a:pt x="690" y="330"/>
                    </a:cubicBezTo>
                    <a:cubicBezTo>
                      <a:pt x="687" y="330"/>
                      <a:pt x="684" y="330"/>
                      <a:pt x="682" y="331"/>
                    </a:cubicBezTo>
                    <a:close/>
                    <a:moveTo>
                      <a:pt x="698" y="330"/>
                    </a:moveTo>
                    <a:cubicBezTo>
                      <a:pt x="696" y="330"/>
                      <a:pt x="694" y="330"/>
                      <a:pt x="692" y="330"/>
                    </a:cubicBezTo>
                    <a:cubicBezTo>
                      <a:pt x="691" y="329"/>
                      <a:pt x="689" y="323"/>
                      <a:pt x="687" y="314"/>
                    </a:cubicBezTo>
                    <a:cubicBezTo>
                      <a:pt x="684" y="307"/>
                      <a:pt x="681" y="301"/>
                      <a:pt x="678" y="294"/>
                    </a:cubicBezTo>
                    <a:cubicBezTo>
                      <a:pt x="685" y="291"/>
                      <a:pt x="691" y="290"/>
                      <a:pt x="698" y="289"/>
                    </a:cubicBezTo>
                    <a:cubicBezTo>
                      <a:pt x="704" y="289"/>
                      <a:pt x="709" y="289"/>
                      <a:pt x="713" y="289"/>
                    </a:cubicBezTo>
                    <a:cubicBezTo>
                      <a:pt x="728" y="290"/>
                      <a:pt x="742" y="291"/>
                      <a:pt x="756" y="292"/>
                    </a:cubicBezTo>
                    <a:cubicBezTo>
                      <a:pt x="763" y="305"/>
                      <a:pt x="769" y="319"/>
                      <a:pt x="774" y="333"/>
                    </a:cubicBezTo>
                    <a:cubicBezTo>
                      <a:pt x="749" y="331"/>
                      <a:pt x="723" y="329"/>
                      <a:pt x="698" y="330"/>
                    </a:cubicBezTo>
                    <a:close/>
                    <a:moveTo>
                      <a:pt x="789" y="334"/>
                    </a:moveTo>
                    <a:cubicBezTo>
                      <a:pt x="785" y="334"/>
                      <a:pt x="781" y="334"/>
                      <a:pt x="776" y="333"/>
                    </a:cubicBezTo>
                    <a:cubicBezTo>
                      <a:pt x="772" y="319"/>
                      <a:pt x="765" y="305"/>
                      <a:pt x="758" y="292"/>
                    </a:cubicBezTo>
                    <a:cubicBezTo>
                      <a:pt x="796" y="294"/>
                      <a:pt x="830" y="297"/>
                      <a:pt x="867" y="301"/>
                    </a:cubicBezTo>
                    <a:cubicBezTo>
                      <a:pt x="875" y="312"/>
                      <a:pt x="881" y="324"/>
                      <a:pt x="884" y="338"/>
                    </a:cubicBezTo>
                    <a:cubicBezTo>
                      <a:pt x="852" y="340"/>
                      <a:pt x="820" y="337"/>
                      <a:pt x="789" y="3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7187223" y="-1013870"/>
              <a:ext cx="3110849" cy="7645923"/>
              <a:chOff x="7187223" y="-1013870"/>
              <a:chExt cx="3110849" cy="7645923"/>
            </a:xfrm>
          </p:grpSpPr>
          <p:sp>
            <p:nvSpPr>
              <p:cNvPr id="26" name="Google Shape;26;p2"/>
              <p:cNvSpPr/>
              <p:nvPr/>
            </p:nvSpPr>
            <p:spPr>
              <a:xfrm rot="-1836104">
                <a:off x="7531095" y="4141597"/>
                <a:ext cx="2423106" cy="2013933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886" extrusionOk="0">
                    <a:moveTo>
                      <a:pt x="0" y="28"/>
                    </a:moveTo>
                    <a:lnTo>
                      <a:pt x="513" y="886"/>
                    </a:lnTo>
                    <a:lnTo>
                      <a:pt x="1066" y="2"/>
                    </a:lnTo>
                    <a:lnTo>
                      <a:pt x="1066" y="0"/>
                    </a:lnTo>
                    <a:lnTo>
                      <a:pt x="0" y="28"/>
                    </a:lnTo>
                    <a:close/>
                    <a:moveTo>
                      <a:pt x="1024" y="10"/>
                    </a:moveTo>
                    <a:lnTo>
                      <a:pt x="783" y="17"/>
                    </a:lnTo>
                    <a:lnTo>
                      <a:pt x="799" y="10"/>
                    </a:lnTo>
                    <a:lnTo>
                      <a:pt x="1053" y="3"/>
                    </a:lnTo>
                    <a:lnTo>
                      <a:pt x="1024" y="10"/>
                    </a:lnTo>
                    <a:close/>
                    <a:moveTo>
                      <a:pt x="477" y="446"/>
                    </a:moveTo>
                    <a:lnTo>
                      <a:pt x="505" y="387"/>
                    </a:lnTo>
                    <a:lnTo>
                      <a:pt x="513" y="419"/>
                    </a:lnTo>
                    <a:lnTo>
                      <a:pt x="481" y="486"/>
                    </a:lnTo>
                    <a:lnTo>
                      <a:pt x="477" y="446"/>
                    </a:lnTo>
                    <a:close/>
                    <a:moveTo>
                      <a:pt x="427" y="177"/>
                    </a:moveTo>
                    <a:lnTo>
                      <a:pt x="447" y="160"/>
                    </a:lnTo>
                    <a:lnTo>
                      <a:pt x="451" y="159"/>
                    </a:lnTo>
                    <a:lnTo>
                      <a:pt x="452" y="193"/>
                    </a:lnTo>
                    <a:lnTo>
                      <a:pt x="427" y="177"/>
                    </a:lnTo>
                    <a:close/>
                    <a:moveTo>
                      <a:pt x="455" y="187"/>
                    </a:moveTo>
                    <a:lnTo>
                      <a:pt x="455" y="182"/>
                    </a:lnTo>
                    <a:lnTo>
                      <a:pt x="470" y="206"/>
                    </a:lnTo>
                    <a:lnTo>
                      <a:pt x="465" y="223"/>
                    </a:lnTo>
                    <a:lnTo>
                      <a:pt x="455" y="187"/>
                    </a:lnTo>
                    <a:close/>
                    <a:moveTo>
                      <a:pt x="463" y="228"/>
                    </a:moveTo>
                    <a:lnTo>
                      <a:pt x="459" y="240"/>
                    </a:lnTo>
                    <a:lnTo>
                      <a:pt x="457" y="201"/>
                    </a:lnTo>
                    <a:lnTo>
                      <a:pt x="463" y="228"/>
                    </a:lnTo>
                    <a:close/>
                    <a:moveTo>
                      <a:pt x="455" y="177"/>
                    </a:moveTo>
                    <a:lnTo>
                      <a:pt x="454" y="170"/>
                    </a:lnTo>
                    <a:lnTo>
                      <a:pt x="475" y="183"/>
                    </a:lnTo>
                    <a:lnTo>
                      <a:pt x="470" y="202"/>
                    </a:lnTo>
                    <a:lnTo>
                      <a:pt x="455" y="177"/>
                    </a:lnTo>
                    <a:close/>
                    <a:moveTo>
                      <a:pt x="454" y="167"/>
                    </a:moveTo>
                    <a:lnTo>
                      <a:pt x="454" y="163"/>
                    </a:lnTo>
                    <a:lnTo>
                      <a:pt x="481" y="166"/>
                    </a:lnTo>
                    <a:lnTo>
                      <a:pt x="477" y="181"/>
                    </a:lnTo>
                    <a:lnTo>
                      <a:pt x="454" y="167"/>
                    </a:lnTo>
                    <a:close/>
                    <a:moveTo>
                      <a:pt x="454" y="160"/>
                    </a:moveTo>
                    <a:lnTo>
                      <a:pt x="454" y="158"/>
                    </a:lnTo>
                    <a:lnTo>
                      <a:pt x="466" y="152"/>
                    </a:lnTo>
                    <a:lnTo>
                      <a:pt x="486" y="147"/>
                    </a:lnTo>
                    <a:lnTo>
                      <a:pt x="482" y="163"/>
                    </a:lnTo>
                    <a:lnTo>
                      <a:pt x="454" y="160"/>
                    </a:lnTo>
                    <a:close/>
                    <a:moveTo>
                      <a:pt x="440" y="163"/>
                    </a:moveTo>
                    <a:lnTo>
                      <a:pt x="438" y="166"/>
                    </a:lnTo>
                    <a:lnTo>
                      <a:pt x="435" y="160"/>
                    </a:lnTo>
                    <a:lnTo>
                      <a:pt x="444" y="158"/>
                    </a:lnTo>
                    <a:lnTo>
                      <a:pt x="440" y="163"/>
                    </a:lnTo>
                    <a:close/>
                    <a:moveTo>
                      <a:pt x="435" y="167"/>
                    </a:moveTo>
                    <a:lnTo>
                      <a:pt x="429" y="171"/>
                    </a:lnTo>
                    <a:lnTo>
                      <a:pt x="419" y="164"/>
                    </a:lnTo>
                    <a:lnTo>
                      <a:pt x="432" y="160"/>
                    </a:lnTo>
                    <a:lnTo>
                      <a:pt x="435" y="167"/>
                    </a:lnTo>
                    <a:close/>
                    <a:moveTo>
                      <a:pt x="427" y="173"/>
                    </a:moveTo>
                    <a:lnTo>
                      <a:pt x="424" y="175"/>
                    </a:lnTo>
                    <a:lnTo>
                      <a:pt x="404" y="169"/>
                    </a:lnTo>
                    <a:lnTo>
                      <a:pt x="416" y="166"/>
                    </a:lnTo>
                    <a:lnTo>
                      <a:pt x="427" y="173"/>
                    </a:lnTo>
                    <a:close/>
                    <a:moveTo>
                      <a:pt x="424" y="178"/>
                    </a:moveTo>
                    <a:lnTo>
                      <a:pt x="428" y="181"/>
                    </a:lnTo>
                    <a:lnTo>
                      <a:pt x="410" y="182"/>
                    </a:lnTo>
                    <a:lnTo>
                      <a:pt x="402" y="171"/>
                    </a:lnTo>
                    <a:lnTo>
                      <a:pt x="424" y="178"/>
                    </a:lnTo>
                    <a:close/>
                    <a:moveTo>
                      <a:pt x="432" y="183"/>
                    </a:moveTo>
                    <a:lnTo>
                      <a:pt x="436" y="186"/>
                    </a:lnTo>
                    <a:lnTo>
                      <a:pt x="423" y="197"/>
                    </a:lnTo>
                    <a:lnTo>
                      <a:pt x="413" y="185"/>
                    </a:lnTo>
                    <a:lnTo>
                      <a:pt x="432" y="183"/>
                    </a:lnTo>
                    <a:lnTo>
                      <a:pt x="432" y="183"/>
                    </a:lnTo>
                    <a:close/>
                    <a:moveTo>
                      <a:pt x="439" y="187"/>
                    </a:moveTo>
                    <a:lnTo>
                      <a:pt x="442" y="189"/>
                    </a:lnTo>
                    <a:lnTo>
                      <a:pt x="433" y="212"/>
                    </a:lnTo>
                    <a:lnTo>
                      <a:pt x="424" y="200"/>
                    </a:lnTo>
                    <a:lnTo>
                      <a:pt x="439" y="187"/>
                    </a:lnTo>
                    <a:close/>
                    <a:moveTo>
                      <a:pt x="444" y="190"/>
                    </a:moveTo>
                    <a:lnTo>
                      <a:pt x="448" y="193"/>
                    </a:lnTo>
                    <a:lnTo>
                      <a:pt x="446" y="230"/>
                    </a:lnTo>
                    <a:lnTo>
                      <a:pt x="435" y="213"/>
                    </a:lnTo>
                    <a:lnTo>
                      <a:pt x="444" y="190"/>
                    </a:lnTo>
                    <a:close/>
                    <a:moveTo>
                      <a:pt x="451" y="194"/>
                    </a:moveTo>
                    <a:lnTo>
                      <a:pt x="452" y="196"/>
                    </a:lnTo>
                    <a:lnTo>
                      <a:pt x="457" y="243"/>
                    </a:lnTo>
                    <a:lnTo>
                      <a:pt x="448" y="232"/>
                    </a:lnTo>
                    <a:lnTo>
                      <a:pt x="451" y="194"/>
                    </a:lnTo>
                    <a:close/>
                    <a:moveTo>
                      <a:pt x="465" y="234"/>
                    </a:moveTo>
                    <a:lnTo>
                      <a:pt x="474" y="267"/>
                    </a:lnTo>
                    <a:lnTo>
                      <a:pt x="465" y="293"/>
                    </a:lnTo>
                    <a:lnTo>
                      <a:pt x="461" y="248"/>
                    </a:lnTo>
                    <a:lnTo>
                      <a:pt x="465" y="234"/>
                    </a:lnTo>
                    <a:close/>
                    <a:moveTo>
                      <a:pt x="466" y="228"/>
                    </a:moveTo>
                    <a:lnTo>
                      <a:pt x="471" y="209"/>
                    </a:lnTo>
                    <a:lnTo>
                      <a:pt x="486" y="234"/>
                    </a:lnTo>
                    <a:lnTo>
                      <a:pt x="475" y="263"/>
                    </a:lnTo>
                    <a:lnTo>
                      <a:pt x="466" y="228"/>
                    </a:lnTo>
                    <a:close/>
                    <a:moveTo>
                      <a:pt x="473" y="205"/>
                    </a:moveTo>
                    <a:lnTo>
                      <a:pt x="478" y="185"/>
                    </a:lnTo>
                    <a:lnTo>
                      <a:pt x="500" y="198"/>
                    </a:lnTo>
                    <a:lnTo>
                      <a:pt x="488" y="231"/>
                    </a:lnTo>
                    <a:lnTo>
                      <a:pt x="473" y="205"/>
                    </a:lnTo>
                    <a:close/>
                    <a:moveTo>
                      <a:pt x="480" y="182"/>
                    </a:moveTo>
                    <a:lnTo>
                      <a:pt x="484" y="166"/>
                    </a:lnTo>
                    <a:lnTo>
                      <a:pt x="511" y="169"/>
                    </a:lnTo>
                    <a:lnTo>
                      <a:pt x="501" y="196"/>
                    </a:lnTo>
                    <a:lnTo>
                      <a:pt x="480" y="182"/>
                    </a:lnTo>
                    <a:close/>
                    <a:moveTo>
                      <a:pt x="485" y="163"/>
                    </a:moveTo>
                    <a:lnTo>
                      <a:pt x="489" y="147"/>
                    </a:lnTo>
                    <a:lnTo>
                      <a:pt x="523" y="139"/>
                    </a:lnTo>
                    <a:lnTo>
                      <a:pt x="512" y="166"/>
                    </a:lnTo>
                    <a:lnTo>
                      <a:pt x="485" y="163"/>
                    </a:lnTo>
                    <a:close/>
                    <a:moveTo>
                      <a:pt x="490" y="144"/>
                    </a:moveTo>
                    <a:lnTo>
                      <a:pt x="490" y="144"/>
                    </a:lnTo>
                    <a:lnTo>
                      <a:pt x="489" y="144"/>
                    </a:lnTo>
                    <a:lnTo>
                      <a:pt x="481" y="145"/>
                    </a:lnTo>
                    <a:lnTo>
                      <a:pt x="488" y="143"/>
                    </a:lnTo>
                    <a:lnTo>
                      <a:pt x="497" y="141"/>
                    </a:lnTo>
                    <a:lnTo>
                      <a:pt x="490" y="144"/>
                    </a:lnTo>
                    <a:close/>
                    <a:moveTo>
                      <a:pt x="465" y="150"/>
                    </a:moveTo>
                    <a:lnTo>
                      <a:pt x="454" y="152"/>
                    </a:lnTo>
                    <a:lnTo>
                      <a:pt x="454" y="152"/>
                    </a:lnTo>
                    <a:lnTo>
                      <a:pt x="458" y="148"/>
                    </a:lnTo>
                    <a:lnTo>
                      <a:pt x="477" y="145"/>
                    </a:lnTo>
                    <a:lnTo>
                      <a:pt x="465" y="150"/>
                    </a:lnTo>
                    <a:close/>
                    <a:moveTo>
                      <a:pt x="448" y="155"/>
                    </a:moveTo>
                    <a:lnTo>
                      <a:pt x="433" y="158"/>
                    </a:lnTo>
                    <a:lnTo>
                      <a:pt x="432" y="152"/>
                    </a:lnTo>
                    <a:lnTo>
                      <a:pt x="454" y="148"/>
                    </a:lnTo>
                    <a:lnTo>
                      <a:pt x="448" y="155"/>
                    </a:lnTo>
                    <a:close/>
                    <a:moveTo>
                      <a:pt x="431" y="159"/>
                    </a:moveTo>
                    <a:lnTo>
                      <a:pt x="416" y="162"/>
                    </a:lnTo>
                    <a:lnTo>
                      <a:pt x="406" y="155"/>
                    </a:lnTo>
                    <a:lnTo>
                      <a:pt x="429" y="152"/>
                    </a:lnTo>
                    <a:lnTo>
                      <a:pt x="431" y="159"/>
                    </a:lnTo>
                    <a:close/>
                    <a:moveTo>
                      <a:pt x="413" y="163"/>
                    </a:moveTo>
                    <a:lnTo>
                      <a:pt x="398" y="167"/>
                    </a:lnTo>
                    <a:lnTo>
                      <a:pt x="379" y="159"/>
                    </a:lnTo>
                    <a:lnTo>
                      <a:pt x="402" y="156"/>
                    </a:lnTo>
                    <a:lnTo>
                      <a:pt x="413" y="163"/>
                    </a:lnTo>
                    <a:close/>
                    <a:moveTo>
                      <a:pt x="398" y="169"/>
                    </a:moveTo>
                    <a:lnTo>
                      <a:pt x="408" y="182"/>
                    </a:lnTo>
                    <a:lnTo>
                      <a:pt x="390" y="182"/>
                    </a:lnTo>
                    <a:lnTo>
                      <a:pt x="377" y="162"/>
                    </a:lnTo>
                    <a:lnTo>
                      <a:pt x="398" y="169"/>
                    </a:lnTo>
                    <a:close/>
                    <a:moveTo>
                      <a:pt x="409" y="185"/>
                    </a:moveTo>
                    <a:lnTo>
                      <a:pt x="420" y="198"/>
                    </a:lnTo>
                    <a:lnTo>
                      <a:pt x="406" y="209"/>
                    </a:lnTo>
                    <a:lnTo>
                      <a:pt x="391" y="185"/>
                    </a:lnTo>
                    <a:lnTo>
                      <a:pt x="409" y="185"/>
                    </a:lnTo>
                    <a:close/>
                    <a:moveTo>
                      <a:pt x="421" y="201"/>
                    </a:moveTo>
                    <a:lnTo>
                      <a:pt x="432" y="215"/>
                    </a:lnTo>
                    <a:lnTo>
                      <a:pt x="424" y="235"/>
                    </a:lnTo>
                    <a:lnTo>
                      <a:pt x="408" y="212"/>
                    </a:lnTo>
                    <a:lnTo>
                      <a:pt x="421" y="201"/>
                    </a:lnTo>
                    <a:close/>
                    <a:moveTo>
                      <a:pt x="433" y="217"/>
                    </a:moveTo>
                    <a:lnTo>
                      <a:pt x="446" y="234"/>
                    </a:lnTo>
                    <a:lnTo>
                      <a:pt x="444" y="267"/>
                    </a:lnTo>
                    <a:lnTo>
                      <a:pt x="425" y="238"/>
                    </a:lnTo>
                    <a:lnTo>
                      <a:pt x="433" y="217"/>
                    </a:lnTo>
                    <a:close/>
                    <a:moveTo>
                      <a:pt x="448" y="236"/>
                    </a:moveTo>
                    <a:lnTo>
                      <a:pt x="458" y="248"/>
                    </a:lnTo>
                    <a:lnTo>
                      <a:pt x="462" y="295"/>
                    </a:lnTo>
                    <a:lnTo>
                      <a:pt x="447" y="272"/>
                    </a:lnTo>
                    <a:lnTo>
                      <a:pt x="448" y="236"/>
                    </a:lnTo>
                    <a:close/>
                    <a:moveTo>
                      <a:pt x="475" y="273"/>
                    </a:moveTo>
                    <a:lnTo>
                      <a:pt x="484" y="307"/>
                    </a:lnTo>
                    <a:lnTo>
                      <a:pt x="469" y="345"/>
                    </a:lnTo>
                    <a:lnTo>
                      <a:pt x="465" y="300"/>
                    </a:lnTo>
                    <a:lnTo>
                      <a:pt x="475" y="273"/>
                    </a:lnTo>
                    <a:close/>
                    <a:moveTo>
                      <a:pt x="477" y="269"/>
                    </a:moveTo>
                    <a:lnTo>
                      <a:pt x="489" y="236"/>
                    </a:lnTo>
                    <a:lnTo>
                      <a:pt x="504" y="261"/>
                    </a:lnTo>
                    <a:lnTo>
                      <a:pt x="486" y="303"/>
                    </a:lnTo>
                    <a:lnTo>
                      <a:pt x="477" y="269"/>
                    </a:lnTo>
                    <a:close/>
                    <a:moveTo>
                      <a:pt x="489" y="234"/>
                    </a:moveTo>
                    <a:lnTo>
                      <a:pt x="503" y="200"/>
                    </a:lnTo>
                    <a:lnTo>
                      <a:pt x="524" y="212"/>
                    </a:lnTo>
                    <a:lnTo>
                      <a:pt x="505" y="258"/>
                    </a:lnTo>
                    <a:lnTo>
                      <a:pt x="489" y="234"/>
                    </a:lnTo>
                    <a:close/>
                    <a:moveTo>
                      <a:pt x="504" y="197"/>
                    </a:moveTo>
                    <a:lnTo>
                      <a:pt x="513" y="169"/>
                    </a:lnTo>
                    <a:lnTo>
                      <a:pt x="541" y="171"/>
                    </a:lnTo>
                    <a:lnTo>
                      <a:pt x="526" y="209"/>
                    </a:lnTo>
                    <a:lnTo>
                      <a:pt x="504" y="197"/>
                    </a:lnTo>
                    <a:close/>
                    <a:moveTo>
                      <a:pt x="515" y="166"/>
                    </a:moveTo>
                    <a:lnTo>
                      <a:pt x="526" y="137"/>
                    </a:lnTo>
                    <a:lnTo>
                      <a:pt x="559" y="129"/>
                    </a:lnTo>
                    <a:lnTo>
                      <a:pt x="542" y="169"/>
                    </a:lnTo>
                    <a:lnTo>
                      <a:pt x="515" y="166"/>
                    </a:lnTo>
                    <a:close/>
                    <a:moveTo>
                      <a:pt x="524" y="135"/>
                    </a:moveTo>
                    <a:lnTo>
                      <a:pt x="497" y="139"/>
                    </a:lnTo>
                    <a:lnTo>
                      <a:pt x="508" y="135"/>
                    </a:lnTo>
                    <a:lnTo>
                      <a:pt x="542" y="131"/>
                    </a:lnTo>
                    <a:lnTo>
                      <a:pt x="524" y="135"/>
                    </a:lnTo>
                    <a:close/>
                    <a:moveTo>
                      <a:pt x="486" y="141"/>
                    </a:moveTo>
                    <a:lnTo>
                      <a:pt x="461" y="144"/>
                    </a:lnTo>
                    <a:lnTo>
                      <a:pt x="466" y="139"/>
                    </a:lnTo>
                    <a:lnTo>
                      <a:pt x="500" y="135"/>
                    </a:lnTo>
                    <a:lnTo>
                      <a:pt x="486" y="141"/>
                    </a:lnTo>
                    <a:close/>
                    <a:moveTo>
                      <a:pt x="457" y="145"/>
                    </a:moveTo>
                    <a:lnTo>
                      <a:pt x="431" y="150"/>
                    </a:lnTo>
                    <a:lnTo>
                      <a:pt x="428" y="143"/>
                    </a:lnTo>
                    <a:lnTo>
                      <a:pt x="462" y="139"/>
                    </a:lnTo>
                    <a:lnTo>
                      <a:pt x="457" y="145"/>
                    </a:lnTo>
                    <a:close/>
                    <a:moveTo>
                      <a:pt x="428" y="150"/>
                    </a:moveTo>
                    <a:lnTo>
                      <a:pt x="402" y="154"/>
                    </a:lnTo>
                    <a:lnTo>
                      <a:pt x="393" y="147"/>
                    </a:lnTo>
                    <a:lnTo>
                      <a:pt x="425" y="143"/>
                    </a:lnTo>
                    <a:lnTo>
                      <a:pt x="428" y="150"/>
                    </a:lnTo>
                    <a:close/>
                    <a:moveTo>
                      <a:pt x="398" y="154"/>
                    </a:moveTo>
                    <a:lnTo>
                      <a:pt x="373" y="158"/>
                    </a:lnTo>
                    <a:lnTo>
                      <a:pt x="354" y="151"/>
                    </a:lnTo>
                    <a:lnTo>
                      <a:pt x="389" y="147"/>
                    </a:lnTo>
                    <a:lnTo>
                      <a:pt x="398" y="154"/>
                    </a:lnTo>
                    <a:close/>
                    <a:moveTo>
                      <a:pt x="373" y="160"/>
                    </a:moveTo>
                    <a:lnTo>
                      <a:pt x="386" y="182"/>
                    </a:lnTo>
                    <a:lnTo>
                      <a:pt x="368" y="183"/>
                    </a:lnTo>
                    <a:lnTo>
                      <a:pt x="351" y="152"/>
                    </a:lnTo>
                    <a:lnTo>
                      <a:pt x="373" y="160"/>
                    </a:lnTo>
                    <a:close/>
                    <a:moveTo>
                      <a:pt x="389" y="185"/>
                    </a:moveTo>
                    <a:lnTo>
                      <a:pt x="405" y="211"/>
                    </a:lnTo>
                    <a:lnTo>
                      <a:pt x="391" y="221"/>
                    </a:lnTo>
                    <a:lnTo>
                      <a:pt x="370" y="186"/>
                    </a:lnTo>
                    <a:lnTo>
                      <a:pt x="389" y="185"/>
                    </a:lnTo>
                    <a:close/>
                    <a:moveTo>
                      <a:pt x="406" y="213"/>
                    </a:moveTo>
                    <a:lnTo>
                      <a:pt x="423" y="238"/>
                    </a:lnTo>
                    <a:lnTo>
                      <a:pt x="415" y="258"/>
                    </a:lnTo>
                    <a:lnTo>
                      <a:pt x="393" y="224"/>
                    </a:lnTo>
                    <a:lnTo>
                      <a:pt x="406" y="213"/>
                    </a:lnTo>
                    <a:close/>
                    <a:moveTo>
                      <a:pt x="424" y="242"/>
                    </a:moveTo>
                    <a:lnTo>
                      <a:pt x="444" y="272"/>
                    </a:lnTo>
                    <a:lnTo>
                      <a:pt x="442" y="304"/>
                    </a:lnTo>
                    <a:lnTo>
                      <a:pt x="416" y="262"/>
                    </a:lnTo>
                    <a:lnTo>
                      <a:pt x="424" y="242"/>
                    </a:lnTo>
                    <a:close/>
                    <a:moveTo>
                      <a:pt x="446" y="276"/>
                    </a:moveTo>
                    <a:lnTo>
                      <a:pt x="462" y="300"/>
                    </a:lnTo>
                    <a:lnTo>
                      <a:pt x="466" y="345"/>
                    </a:lnTo>
                    <a:lnTo>
                      <a:pt x="444" y="308"/>
                    </a:lnTo>
                    <a:lnTo>
                      <a:pt x="446" y="276"/>
                    </a:lnTo>
                    <a:close/>
                    <a:moveTo>
                      <a:pt x="485" y="312"/>
                    </a:moveTo>
                    <a:lnTo>
                      <a:pt x="494" y="346"/>
                    </a:lnTo>
                    <a:lnTo>
                      <a:pt x="473" y="394"/>
                    </a:lnTo>
                    <a:lnTo>
                      <a:pt x="469" y="350"/>
                    </a:lnTo>
                    <a:lnTo>
                      <a:pt x="485" y="312"/>
                    </a:lnTo>
                    <a:close/>
                    <a:moveTo>
                      <a:pt x="486" y="308"/>
                    </a:moveTo>
                    <a:lnTo>
                      <a:pt x="505" y="263"/>
                    </a:lnTo>
                    <a:lnTo>
                      <a:pt x="520" y="288"/>
                    </a:lnTo>
                    <a:lnTo>
                      <a:pt x="496" y="342"/>
                    </a:lnTo>
                    <a:lnTo>
                      <a:pt x="486" y="308"/>
                    </a:lnTo>
                    <a:close/>
                    <a:moveTo>
                      <a:pt x="507" y="261"/>
                    </a:moveTo>
                    <a:lnTo>
                      <a:pt x="527" y="213"/>
                    </a:lnTo>
                    <a:lnTo>
                      <a:pt x="547" y="227"/>
                    </a:lnTo>
                    <a:lnTo>
                      <a:pt x="522" y="285"/>
                    </a:lnTo>
                    <a:lnTo>
                      <a:pt x="507" y="261"/>
                    </a:lnTo>
                    <a:close/>
                    <a:moveTo>
                      <a:pt x="527" y="211"/>
                    </a:moveTo>
                    <a:lnTo>
                      <a:pt x="545" y="171"/>
                    </a:lnTo>
                    <a:lnTo>
                      <a:pt x="572" y="174"/>
                    </a:lnTo>
                    <a:lnTo>
                      <a:pt x="549" y="224"/>
                    </a:lnTo>
                    <a:lnTo>
                      <a:pt x="527" y="211"/>
                    </a:lnTo>
                    <a:close/>
                    <a:moveTo>
                      <a:pt x="545" y="169"/>
                    </a:moveTo>
                    <a:lnTo>
                      <a:pt x="562" y="128"/>
                    </a:lnTo>
                    <a:lnTo>
                      <a:pt x="596" y="120"/>
                    </a:lnTo>
                    <a:lnTo>
                      <a:pt x="573" y="171"/>
                    </a:lnTo>
                    <a:lnTo>
                      <a:pt x="545" y="169"/>
                    </a:lnTo>
                    <a:close/>
                    <a:moveTo>
                      <a:pt x="561" y="126"/>
                    </a:moveTo>
                    <a:lnTo>
                      <a:pt x="517" y="131"/>
                    </a:lnTo>
                    <a:lnTo>
                      <a:pt x="530" y="125"/>
                    </a:lnTo>
                    <a:lnTo>
                      <a:pt x="581" y="121"/>
                    </a:lnTo>
                    <a:lnTo>
                      <a:pt x="561" y="126"/>
                    </a:lnTo>
                    <a:close/>
                    <a:moveTo>
                      <a:pt x="508" y="132"/>
                    </a:moveTo>
                    <a:lnTo>
                      <a:pt x="469" y="136"/>
                    </a:lnTo>
                    <a:lnTo>
                      <a:pt x="474" y="129"/>
                    </a:lnTo>
                    <a:lnTo>
                      <a:pt x="522" y="125"/>
                    </a:lnTo>
                    <a:lnTo>
                      <a:pt x="508" y="132"/>
                    </a:lnTo>
                    <a:close/>
                    <a:moveTo>
                      <a:pt x="465" y="136"/>
                    </a:moveTo>
                    <a:lnTo>
                      <a:pt x="427" y="140"/>
                    </a:lnTo>
                    <a:lnTo>
                      <a:pt x="424" y="133"/>
                    </a:lnTo>
                    <a:lnTo>
                      <a:pt x="470" y="131"/>
                    </a:lnTo>
                    <a:lnTo>
                      <a:pt x="465" y="136"/>
                    </a:lnTo>
                    <a:close/>
                    <a:moveTo>
                      <a:pt x="424" y="140"/>
                    </a:moveTo>
                    <a:lnTo>
                      <a:pt x="389" y="144"/>
                    </a:lnTo>
                    <a:lnTo>
                      <a:pt x="379" y="137"/>
                    </a:lnTo>
                    <a:lnTo>
                      <a:pt x="421" y="133"/>
                    </a:lnTo>
                    <a:lnTo>
                      <a:pt x="424" y="140"/>
                    </a:lnTo>
                    <a:close/>
                    <a:moveTo>
                      <a:pt x="385" y="144"/>
                    </a:moveTo>
                    <a:lnTo>
                      <a:pt x="347" y="148"/>
                    </a:lnTo>
                    <a:lnTo>
                      <a:pt x="328" y="141"/>
                    </a:lnTo>
                    <a:lnTo>
                      <a:pt x="375" y="137"/>
                    </a:lnTo>
                    <a:lnTo>
                      <a:pt x="385" y="144"/>
                    </a:lnTo>
                    <a:close/>
                    <a:moveTo>
                      <a:pt x="347" y="151"/>
                    </a:moveTo>
                    <a:lnTo>
                      <a:pt x="366" y="183"/>
                    </a:lnTo>
                    <a:lnTo>
                      <a:pt x="348" y="183"/>
                    </a:lnTo>
                    <a:lnTo>
                      <a:pt x="324" y="143"/>
                    </a:lnTo>
                    <a:lnTo>
                      <a:pt x="347" y="151"/>
                    </a:lnTo>
                    <a:close/>
                    <a:moveTo>
                      <a:pt x="367" y="186"/>
                    </a:moveTo>
                    <a:lnTo>
                      <a:pt x="390" y="224"/>
                    </a:lnTo>
                    <a:lnTo>
                      <a:pt x="377" y="234"/>
                    </a:lnTo>
                    <a:lnTo>
                      <a:pt x="349" y="186"/>
                    </a:lnTo>
                    <a:lnTo>
                      <a:pt x="367" y="186"/>
                    </a:lnTo>
                    <a:close/>
                    <a:moveTo>
                      <a:pt x="391" y="225"/>
                    </a:moveTo>
                    <a:lnTo>
                      <a:pt x="413" y="262"/>
                    </a:lnTo>
                    <a:lnTo>
                      <a:pt x="405" y="281"/>
                    </a:lnTo>
                    <a:lnTo>
                      <a:pt x="378" y="236"/>
                    </a:lnTo>
                    <a:lnTo>
                      <a:pt x="391" y="225"/>
                    </a:lnTo>
                    <a:close/>
                    <a:moveTo>
                      <a:pt x="415" y="265"/>
                    </a:moveTo>
                    <a:lnTo>
                      <a:pt x="442" y="309"/>
                    </a:lnTo>
                    <a:lnTo>
                      <a:pt x="439" y="341"/>
                    </a:lnTo>
                    <a:lnTo>
                      <a:pt x="406" y="285"/>
                    </a:lnTo>
                    <a:lnTo>
                      <a:pt x="415" y="265"/>
                    </a:lnTo>
                    <a:close/>
                    <a:moveTo>
                      <a:pt x="444" y="314"/>
                    </a:moveTo>
                    <a:lnTo>
                      <a:pt x="466" y="350"/>
                    </a:lnTo>
                    <a:lnTo>
                      <a:pt x="470" y="392"/>
                    </a:lnTo>
                    <a:lnTo>
                      <a:pt x="442" y="345"/>
                    </a:lnTo>
                    <a:lnTo>
                      <a:pt x="444" y="314"/>
                    </a:lnTo>
                    <a:close/>
                    <a:moveTo>
                      <a:pt x="494" y="350"/>
                    </a:moveTo>
                    <a:lnTo>
                      <a:pt x="504" y="383"/>
                    </a:lnTo>
                    <a:lnTo>
                      <a:pt x="477" y="441"/>
                    </a:lnTo>
                    <a:lnTo>
                      <a:pt x="473" y="399"/>
                    </a:lnTo>
                    <a:lnTo>
                      <a:pt x="494" y="350"/>
                    </a:lnTo>
                    <a:close/>
                    <a:moveTo>
                      <a:pt x="497" y="346"/>
                    </a:moveTo>
                    <a:lnTo>
                      <a:pt x="522" y="291"/>
                    </a:lnTo>
                    <a:lnTo>
                      <a:pt x="536" y="314"/>
                    </a:lnTo>
                    <a:lnTo>
                      <a:pt x="505" y="379"/>
                    </a:lnTo>
                    <a:lnTo>
                      <a:pt x="497" y="346"/>
                    </a:lnTo>
                    <a:close/>
                    <a:moveTo>
                      <a:pt x="523" y="288"/>
                    </a:moveTo>
                    <a:lnTo>
                      <a:pt x="550" y="228"/>
                    </a:lnTo>
                    <a:lnTo>
                      <a:pt x="572" y="240"/>
                    </a:lnTo>
                    <a:lnTo>
                      <a:pt x="538" y="311"/>
                    </a:lnTo>
                    <a:lnTo>
                      <a:pt x="523" y="288"/>
                    </a:lnTo>
                    <a:close/>
                    <a:moveTo>
                      <a:pt x="551" y="225"/>
                    </a:moveTo>
                    <a:lnTo>
                      <a:pt x="574" y="174"/>
                    </a:lnTo>
                    <a:lnTo>
                      <a:pt x="601" y="177"/>
                    </a:lnTo>
                    <a:lnTo>
                      <a:pt x="573" y="238"/>
                    </a:lnTo>
                    <a:lnTo>
                      <a:pt x="551" y="225"/>
                    </a:lnTo>
                    <a:close/>
                    <a:moveTo>
                      <a:pt x="576" y="173"/>
                    </a:moveTo>
                    <a:lnTo>
                      <a:pt x="599" y="120"/>
                    </a:lnTo>
                    <a:lnTo>
                      <a:pt x="633" y="110"/>
                    </a:lnTo>
                    <a:lnTo>
                      <a:pt x="603" y="174"/>
                    </a:lnTo>
                    <a:lnTo>
                      <a:pt x="576" y="173"/>
                    </a:lnTo>
                    <a:close/>
                    <a:moveTo>
                      <a:pt x="597" y="117"/>
                    </a:moveTo>
                    <a:lnTo>
                      <a:pt x="538" y="121"/>
                    </a:lnTo>
                    <a:lnTo>
                      <a:pt x="551" y="116"/>
                    </a:lnTo>
                    <a:lnTo>
                      <a:pt x="620" y="112"/>
                    </a:lnTo>
                    <a:lnTo>
                      <a:pt x="597" y="117"/>
                    </a:lnTo>
                    <a:close/>
                    <a:moveTo>
                      <a:pt x="530" y="122"/>
                    </a:moveTo>
                    <a:lnTo>
                      <a:pt x="477" y="126"/>
                    </a:lnTo>
                    <a:lnTo>
                      <a:pt x="482" y="121"/>
                    </a:lnTo>
                    <a:lnTo>
                      <a:pt x="543" y="116"/>
                    </a:lnTo>
                    <a:lnTo>
                      <a:pt x="530" y="122"/>
                    </a:lnTo>
                    <a:close/>
                    <a:moveTo>
                      <a:pt x="473" y="126"/>
                    </a:moveTo>
                    <a:lnTo>
                      <a:pt x="424" y="131"/>
                    </a:lnTo>
                    <a:lnTo>
                      <a:pt x="421" y="125"/>
                    </a:lnTo>
                    <a:lnTo>
                      <a:pt x="480" y="121"/>
                    </a:lnTo>
                    <a:lnTo>
                      <a:pt x="473" y="126"/>
                    </a:lnTo>
                    <a:close/>
                    <a:moveTo>
                      <a:pt x="421" y="132"/>
                    </a:moveTo>
                    <a:lnTo>
                      <a:pt x="375" y="135"/>
                    </a:lnTo>
                    <a:lnTo>
                      <a:pt x="366" y="128"/>
                    </a:lnTo>
                    <a:lnTo>
                      <a:pt x="419" y="125"/>
                    </a:lnTo>
                    <a:lnTo>
                      <a:pt x="421" y="132"/>
                    </a:lnTo>
                    <a:close/>
                    <a:moveTo>
                      <a:pt x="371" y="136"/>
                    </a:moveTo>
                    <a:lnTo>
                      <a:pt x="321" y="140"/>
                    </a:lnTo>
                    <a:lnTo>
                      <a:pt x="302" y="133"/>
                    </a:lnTo>
                    <a:lnTo>
                      <a:pt x="362" y="129"/>
                    </a:lnTo>
                    <a:lnTo>
                      <a:pt x="371" y="136"/>
                    </a:lnTo>
                    <a:close/>
                    <a:moveTo>
                      <a:pt x="320" y="141"/>
                    </a:moveTo>
                    <a:lnTo>
                      <a:pt x="345" y="183"/>
                    </a:lnTo>
                    <a:lnTo>
                      <a:pt x="328" y="185"/>
                    </a:lnTo>
                    <a:lnTo>
                      <a:pt x="298" y="135"/>
                    </a:lnTo>
                    <a:lnTo>
                      <a:pt x="320" y="141"/>
                    </a:lnTo>
                    <a:close/>
                    <a:moveTo>
                      <a:pt x="347" y="186"/>
                    </a:moveTo>
                    <a:lnTo>
                      <a:pt x="375" y="236"/>
                    </a:lnTo>
                    <a:lnTo>
                      <a:pt x="363" y="246"/>
                    </a:lnTo>
                    <a:lnTo>
                      <a:pt x="329" y="187"/>
                    </a:lnTo>
                    <a:lnTo>
                      <a:pt x="347" y="186"/>
                    </a:lnTo>
                    <a:close/>
                    <a:moveTo>
                      <a:pt x="377" y="238"/>
                    </a:moveTo>
                    <a:lnTo>
                      <a:pt x="404" y="285"/>
                    </a:lnTo>
                    <a:lnTo>
                      <a:pt x="396" y="304"/>
                    </a:lnTo>
                    <a:lnTo>
                      <a:pt x="364" y="248"/>
                    </a:lnTo>
                    <a:lnTo>
                      <a:pt x="377" y="238"/>
                    </a:lnTo>
                    <a:close/>
                    <a:moveTo>
                      <a:pt x="405" y="288"/>
                    </a:moveTo>
                    <a:lnTo>
                      <a:pt x="439" y="346"/>
                    </a:lnTo>
                    <a:lnTo>
                      <a:pt x="438" y="376"/>
                    </a:lnTo>
                    <a:lnTo>
                      <a:pt x="398" y="307"/>
                    </a:lnTo>
                    <a:lnTo>
                      <a:pt x="405" y="288"/>
                    </a:lnTo>
                    <a:close/>
                    <a:moveTo>
                      <a:pt x="442" y="350"/>
                    </a:moveTo>
                    <a:lnTo>
                      <a:pt x="470" y="399"/>
                    </a:lnTo>
                    <a:lnTo>
                      <a:pt x="474" y="440"/>
                    </a:lnTo>
                    <a:lnTo>
                      <a:pt x="440" y="381"/>
                    </a:lnTo>
                    <a:lnTo>
                      <a:pt x="442" y="350"/>
                    </a:lnTo>
                    <a:close/>
                    <a:moveTo>
                      <a:pt x="507" y="383"/>
                    </a:moveTo>
                    <a:lnTo>
                      <a:pt x="538" y="316"/>
                    </a:lnTo>
                    <a:lnTo>
                      <a:pt x="553" y="341"/>
                    </a:lnTo>
                    <a:lnTo>
                      <a:pt x="515" y="415"/>
                    </a:lnTo>
                    <a:lnTo>
                      <a:pt x="507" y="383"/>
                    </a:lnTo>
                    <a:close/>
                    <a:moveTo>
                      <a:pt x="539" y="314"/>
                    </a:moveTo>
                    <a:lnTo>
                      <a:pt x="573" y="242"/>
                    </a:lnTo>
                    <a:lnTo>
                      <a:pt x="595" y="255"/>
                    </a:lnTo>
                    <a:lnTo>
                      <a:pt x="554" y="338"/>
                    </a:lnTo>
                    <a:lnTo>
                      <a:pt x="539" y="314"/>
                    </a:lnTo>
                    <a:close/>
                    <a:moveTo>
                      <a:pt x="574" y="239"/>
                    </a:moveTo>
                    <a:lnTo>
                      <a:pt x="604" y="178"/>
                    </a:lnTo>
                    <a:lnTo>
                      <a:pt x="631" y="179"/>
                    </a:lnTo>
                    <a:lnTo>
                      <a:pt x="596" y="253"/>
                    </a:lnTo>
                    <a:lnTo>
                      <a:pt x="574" y="239"/>
                    </a:lnTo>
                    <a:close/>
                    <a:moveTo>
                      <a:pt x="606" y="175"/>
                    </a:moveTo>
                    <a:lnTo>
                      <a:pt x="637" y="110"/>
                    </a:lnTo>
                    <a:lnTo>
                      <a:pt x="671" y="101"/>
                    </a:lnTo>
                    <a:lnTo>
                      <a:pt x="633" y="177"/>
                    </a:lnTo>
                    <a:lnTo>
                      <a:pt x="606" y="175"/>
                    </a:lnTo>
                    <a:close/>
                    <a:moveTo>
                      <a:pt x="635" y="108"/>
                    </a:moveTo>
                    <a:lnTo>
                      <a:pt x="559" y="113"/>
                    </a:lnTo>
                    <a:lnTo>
                      <a:pt x="573" y="106"/>
                    </a:lnTo>
                    <a:lnTo>
                      <a:pt x="658" y="102"/>
                    </a:lnTo>
                    <a:lnTo>
                      <a:pt x="635" y="108"/>
                    </a:lnTo>
                    <a:close/>
                    <a:moveTo>
                      <a:pt x="551" y="113"/>
                    </a:moveTo>
                    <a:lnTo>
                      <a:pt x="485" y="117"/>
                    </a:lnTo>
                    <a:lnTo>
                      <a:pt x="492" y="112"/>
                    </a:lnTo>
                    <a:lnTo>
                      <a:pt x="565" y="108"/>
                    </a:lnTo>
                    <a:lnTo>
                      <a:pt x="551" y="113"/>
                    </a:lnTo>
                    <a:close/>
                    <a:moveTo>
                      <a:pt x="482" y="118"/>
                    </a:moveTo>
                    <a:lnTo>
                      <a:pt x="420" y="122"/>
                    </a:lnTo>
                    <a:lnTo>
                      <a:pt x="417" y="116"/>
                    </a:lnTo>
                    <a:lnTo>
                      <a:pt x="488" y="112"/>
                    </a:lnTo>
                    <a:lnTo>
                      <a:pt x="482" y="118"/>
                    </a:lnTo>
                    <a:close/>
                    <a:moveTo>
                      <a:pt x="417" y="122"/>
                    </a:moveTo>
                    <a:lnTo>
                      <a:pt x="363" y="126"/>
                    </a:lnTo>
                    <a:lnTo>
                      <a:pt x="352" y="120"/>
                    </a:lnTo>
                    <a:lnTo>
                      <a:pt x="415" y="116"/>
                    </a:lnTo>
                    <a:lnTo>
                      <a:pt x="417" y="122"/>
                    </a:lnTo>
                    <a:close/>
                    <a:moveTo>
                      <a:pt x="358" y="126"/>
                    </a:moveTo>
                    <a:lnTo>
                      <a:pt x="295" y="131"/>
                    </a:lnTo>
                    <a:lnTo>
                      <a:pt x="276" y="124"/>
                    </a:lnTo>
                    <a:lnTo>
                      <a:pt x="348" y="120"/>
                    </a:lnTo>
                    <a:lnTo>
                      <a:pt x="358" y="126"/>
                    </a:lnTo>
                    <a:close/>
                    <a:moveTo>
                      <a:pt x="294" y="133"/>
                    </a:moveTo>
                    <a:lnTo>
                      <a:pt x="324" y="185"/>
                    </a:lnTo>
                    <a:lnTo>
                      <a:pt x="306" y="186"/>
                    </a:lnTo>
                    <a:lnTo>
                      <a:pt x="272" y="125"/>
                    </a:lnTo>
                    <a:lnTo>
                      <a:pt x="294" y="133"/>
                    </a:lnTo>
                    <a:close/>
                    <a:moveTo>
                      <a:pt x="325" y="187"/>
                    </a:moveTo>
                    <a:lnTo>
                      <a:pt x="360" y="247"/>
                    </a:lnTo>
                    <a:lnTo>
                      <a:pt x="348" y="258"/>
                    </a:lnTo>
                    <a:lnTo>
                      <a:pt x="307" y="189"/>
                    </a:lnTo>
                    <a:lnTo>
                      <a:pt x="325" y="187"/>
                    </a:lnTo>
                    <a:close/>
                    <a:moveTo>
                      <a:pt x="362" y="250"/>
                    </a:moveTo>
                    <a:lnTo>
                      <a:pt x="394" y="308"/>
                    </a:lnTo>
                    <a:lnTo>
                      <a:pt x="387" y="327"/>
                    </a:lnTo>
                    <a:lnTo>
                      <a:pt x="349" y="261"/>
                    </a:lnTo>
                    <a:lnTo>
                      <a:pt x="362" y="250"/>
                    </a:lnTo>
                    <a:close/>
                    <a:moveTo>
                      <a:pt x="397" y="311"/>
                    </a:moveTo>
                    <a:lnTo>
                      <a:pt x="438" y="381"/>
                    </a:lnTo>
                    <a:lnTo>
                      <a:pt x="435" y="411"/>
                    </a:lnTo>
                    <a:lnTo>
                      <a:pt x="389" y="330"/>
                    </a:lnTo>
                    <a:lnTo>
                      <a:pt x="397" y="311"/>
                    </a:lnTo>
                    <a:close/>
                    <a:moveTo>
                      <a:pt x="439" y="385"/>
                    </a:moveTo>
                    <a:lnTo>
                      <a:pt x="474" y="446"/>
                    </a:lnTo>
                    <a:lnTo>
                      <a:pt x="478" y="486"/>
                    </a:lnTo>
                    <a:lnTo>
                      <a:pt x="438" y="415"/>
                    </a:lnTo>
                    <a:lnTo>
                      <a:pt x="439" y="385"/>
                    </a:lnTo>
                    <a:close/>
                    <a:moveTo>
                      <a:pt x="478" y="491"/>
                    </a:moveTo>
                    <a:lnTo>
                      <a:pt x="481" y="529"/>
                    </a:lnTo>
                    <a:lnTo>
                      <a:pt x="436" y="449"/>
                    </a:lnTo>
                    <a:lnTo>
                      <a:pt x="438" y="421"/>
                    </a:lnTo>
                    <a:lnTo>
                      <a:pt x="478" y="491"/>
                    </a:lnTo>
                    <a:close/>
                    <a:moveTo>
                      <a:pt x="481" y="491"/>
                    </a:moveTo>
                    <a:lnTo>
                      <a:pt x="515" y="423"/>
                    </a:lnTo>
                    <a:lnTo>
                      <a:pt x="523" y="455"/>
                    </a:lnTo>
                    <a:lnTo>
                      <a:pt x="484" y="530"/>
                    </a:lnTo>
                    <a:lnTo>
                      <a:pt x="481" y="491"/>
                    </a:lnTo>
                    <a:close/>
                    <a:moveTo>
                      <a:pt x="516" y="419"/>
                    </a:moveTo>
                    <a:lnTo>
                      <a:pt x="554" y="343"/>
                    </a:lnTo>
                    <a:lnTo>
                      <a:pt x="569" y="366"/>
                    </a:lnTo>
                    <a:lnTo>
                      <a:pt x="524" y="452"/>
                    </a:lnTo>
                    <a:lnTo>
                      <a:pt x="516" y="419"/>
                    </a:lnTo>
                    <a:close/>
                    <a:moveTo>
                      <a:pt x="555" y="341"/>
                    </a:moveTo>
                    <a:lnTo>
                      <a:pt x="597" y="257"/>
                    </a:lnTo>
                    <a:lnTo>
                      <a:pt x="618" y="269"/>
                    </a:lnTo>
                    <a:lnTo>
                      <a:pt x="570" y="362"/>
                    </a:lnTo>
                    <a:lnTo>
                      <a:pt x="555" y="341"/>
                    </a:lnTo>
                    <a:close/>
                    <a:moveTo>
                      <a:pt x="599" y="254"/>
                    </a:moveTo>
                    <a:lnTo>
                      <a:pt x="634" y="181"/>
                    </a:lnTo>
                    <a:lnTo>
                      <a:pt x="661" y="182"/>
                    </a:lnTo>
                    <a:lnTo>
                      <a:pt x="619" y="266"/>
                    </a:lnTo>
                    <a:lnTo>
                      <a:pt x="599" y="254"/>
                    </a:lnTo>
                    <a:close/>
                    <a:moveTo>
                      <a:pt x="635" y="178"/>
                    </a:moveTo>
                    <a:lnTo>
                      <a:pt x="673" y="101"/>
                    </a:lnTo>
                    <a:lnTo>
                      <a:pt x="709" y="93"/>
                    </a:lnTo>
                    <a:lnTo>
                      <a:pt x="662" y="179"/>
                    </a:lnTo>
                    <a:lnTo>
                      <a:pt x="635" y="178"/>
                    </a:lnTo>
                    <a:close/>
                    <a:moveTo>
                      <a:pt x="672" y="98"/>
                    </a:moveTo>
                    <a:lnTo>
                      <a:pt x="581" y="103"/>
                    </a:lnTo>
                    <a:lnTo>
                      <a:pt x="596" y="97"/>
                    </a:lnTo>
                    <a:lnTo>
                      <a:pt x="696" y="93"/>
                    </a:lnTo>
                    <a:lnTo>
                      <a:pt x="672" y="98"/>
                    </a:lnTo>
                    <a:close/>
                    <a:moveTo>
                      <a:pt x="573" y="103"/>
                    </a:moveTo>
                    <a:lnTo>
                      <a:pt x="494" y="109"/>
                    </a:lnTo>
                    <a:lnTo>
                      <a:pt x="500" y="102"/>
                    </a:lnTo>
                    <a:lnTo>
                      <a:pt x="588" y="98"/>
                    </a:lnTo>
                    <a:lnTo>
                      <a:pt x="573" y="103"/>
                    </a:lnTo>
                    <a:close/>
                    <a:moveTo>
                      <a:pt x="490" y="109"/>
                    </a:moveTo>
                    <a:lnTo>
                      <a:pt x="416" y="113"/>
                    </a:lnTo>
                    <a:lnTo>
                      <a:pt x="413" y="106"/>
                    </a:lnTo>
                    <a:lnTo>
                      <a:pt x="496" y="102"/>
                    </a:lnTo>
                    <a:lnTo>
                      <a:pt x="490" y="109"/>
                    </a:lnTo>
                    <a:close/>
                    <a:moveTo>
                      <a:pt x="413" y="113"/>
                    </a:moveTo>
                    <a:lnTo>
                      <a:pt x="349" y="117"/>
                    </a:lnTo>
                    <a:lnTo>
                      <a:pt x="339" y="110"/>
                    </a:lnTo>
                    <a:lnTo>
                      <a:pt x="410" y="106"/>
                    </a:lnTo>
                    <a:lnTo>
                      <a:pt x="413" y="113"/>
                    </a:lnTo>
                    <a:close/>
                    <a:moveTo>
                      <a:pt x="344" y="117"/>
                    </a:moveTo>
                    <a:lnTo>
                      <a:pt x="270" y="121"/>
                    </a:lnTo>
                    <a:lnTo>
                      <a:pt x="249" y="114"/>
                    </a:lnTo>
                    <a:lnTo>
                      <a:pt x="335" y="110"/>
                    </a:lnTo>
                    <a:lnTo>
                      <a:pt x="344" y="117"/>
                    </a:lnTo>
                    <a:close/>
                    <a:moveTo>
                      <a:pt x="268" y="124"/>
                    </a:moveTo>
                    <a:lnTo>
                      <a:pt x="303" y="186"/>
                    </a:lnTo>
                    <a:lnTo>
                      <a:pt x="286" y="186"/>
                    </a:lnTo>
                    <a:lnTo>
                      <a:pt x="245" y="116"/>
                    </a:lnTo>
                    <a:lnTo>
                      <a:pt x="268" y="124"/>
                    </a:lnTo>
                    <a:close/>
                    <a:moveTo>
                      <a:pt x="305" y="189"/>
                    </a:moveTo>
                    <a:lnTo>
                      <a:pt x="345" y="259"/>
                    </a:lnTo>
                    <a:lnTo>
                      <a:pt x="333" y="270"/>
                    </a:lnTo>
                    <a:lnTo>
                      <a:pt x="287" y="189"/>
                    </a:lnTo>
                    <a:lnTo>
                      <a:pt x="305" y="189"/>
                    </a:lnTo>
                    <a:close/>
                    <a:moveTo>
                      <a:pt x="347" y="262"/>
                    </a:moveTo>
                    <a:lnTo>
                      <a:pt x="386" y="330"/>
                    </a:lnTo>
                    <a:lnTo>
                      <a:pt x="378" y="349"/>
                    </a:lnTo>
                    <a:lnTo>
                      <a:pt x="335" y="272"/>
                    </a:lnTo>
                    <a:lnTo>
                      <a:pt x="347" y="262"/>
                    </a:lnTo>
                    <a:close/>
                    <a:moveTo>
                      <a:pt x="387" y="333"/>
                    </a:moveTo>
                    <a:lnTo>
                      <a:pt x="435" y="417"/>
                    </a:lnTo>
                    <a:lnTo>
                      <a:pt x="433" y="445"/>
                    </a:lnTo>
                    <a:lnTo>
                      <a:pt x="381" y="352"/>
                    </a:lnTo>
                    <a:lnTo>
                      <a:pt x="387" y="333"/>
                    </a:lnTo>
                    <a:close/>
                    <a:moveTo>
                      <a:pt x="433" y="450"/>
                    </a:moveTo>
                    <a:lnTo>
                      <a:pt x="431" y="479"/>
                    </a:lnTo>
                    <a:lnTo>
                      <a:pt x="371" y="373"/>
                    </a:lnTo>
                    <a:lnTo>
                      <a:pt x="379" y="354"/>
                    </a:lnTo>
                    <a:lnTo>
                      <a:pt x="433" y="450"/>
                    </a:lnTo>
                    <a:close/>
                    <a:moveTo>
                      <a:pt x="435" y="455"/>
                    </a:moveTo>
                    <a:lnTo>
                      <a:pt x="482" y="536"/>
                    </a:lnTo>
                    <a:lnTo>
                      <a:pt x="485" y="572"/>
                    </a:lnTo>
                    <a:lnTo>
                      <a:pt x="433" y="483"/>
                    </a:lnTo>
                    <a:lnTo>
                      <a:pt x="435" y="455"/>
                    </a:lnTo>
                    <a:close/>
                    <a:moveTo>
                      <a:pt x="485" y="536"/>
                    </a:moveTo>
                    <a:lnTo>
                      <a:pt x="524" y="459"/>
                    </a:lnTo>
                    <a:lnTo>
                      <a:pt x="532" y="490"/>
                    </a:lnTo>
                    <a:lnTo>
                      <a:pt x="488" y="574"/>
                    </a:lnTo>
                    <a:lnTo>
                      <a:pt x="485" y="536"/>
                    </a:lnTo>
                    <a:close/>
                    <a:moveTo>
                      <a:pt x="526" y="456"/>
                    </a:moveTo>
                    <a:lnTo>
                      <a:pt x="570" y="369"/>
                    </a:lnTo>
                    <a:lnTo>
                      <a:pt x="584" y="391"/>
                    </a:lnTo>
                    <a:lnTo>
                      <a:pt x="534" y="487"/>
                    </a:lnTo>
                    <a:lnTo>
                      <a:pt x="526" y="456"/>
                    </a:lnTo>
                    <a:close/>
                    <a:moveTo>
                      <a:pt x="572" y="365"/>
                    </a:moveTo>
                    <a:lnTo>
                      <a:pt x="620" y="270"/>
                    </a:lnTo>
                    <a:lnTo>
                      <a:pt x="641" y="282"/>
                    </a:lnTo>
                    <a:lnTo>
                      <a:pt x="585" y="388"/>
                    </a:lnTo>
                    <a:lnTo>
                      <a:pt x="572" y="365"/>
                    </a:lnTo>
                    <a:close/>
                    <a:moveTo>
                      <a:pt x="622" y="267"/>
                    </a:moveTo>
                    <a:lnTo>
                      <a:pt x="665" y="183"/>
                    </a:lnTo>
                    <a:lnTo>
                      <a:pt x="692" y="185"/>
                    </a:lnTo>
                    <a:lnTo>
                      <a:pt x="642" y="280"/>
                    </a:lnTo>
                    <a:lnTo>
                      <a:pt x="622" y="267"/>
                    </a:lnTo>
                    <a:close/>
                    <a:moveTo>
                      <a:pt x="667" y="181"/>
                    </a:moveTo>
                    <a:lnTo>
                      <a:pt x="711" y="91"/>
                    </a:lnTo>
                    <a:lnTo>
                      <a:pt x="746" y="83"/>
                    </a:lnTo>
                    <a:lnTo>
                      <a:pt x="694" y="183"/>
                    </a:lnTo>
                    <a:lnTo>
                      <a:pt x="667" y="181"/>
                    </a:lnTo>
                    <a:close/>
                    <a:moveTo>
                      <a:pt x="710" y="89"/>
                    </a:moveTo>
                    <a:lnTo>
                      <a:pt x="603" y="94"/>
                    </a:lnTo>
                    <a:lnTo>
                      <a:pt x="618" y="87"/>
                    </a:lnTo>
                    <a:lnTo>
                      <a:pt x="736" y="82"/>
                    </a:lnTo>
                    <a:lnTo>
                      <a:pt x="710" y="89"/>
                    </a:lnTo>
                    <a:close/>
                    <a:moveTo>
                      <a:pt x="595" y="94"/>
                    </a:moveTo>
                    <a:lnTo>
                      <a:pt x="503" y="99"/>
                    </a:lnTo>
                    <a:lnTo>
                      <a:pt x="509" y="93"/>
                    </a:lnTo>
                    <a:lnTo>
                      <a:pt x="610" y="89"/>
                    </a:lnTo>
                    <a:lnTo>
                      <a:pt x="595" y="94"/>
                    </a:lnTo>
                    <a:close/>
                    <a:moveTo>
                      <a:pt x="499" y="99"/>
                    </a:moveTo>
                    <a:lnTo>
                      <a:pt x="413" y="103"/>
                    </a:lnTo>
                    <a:lnTo>
                      <a:pt x="410" y="97"/>
                    </a:lnTo>
                    <a:lnTo>
                      <a:pt x="505" y="93"/>
                    </a:lnTo>
                    <a:lnTo>
                      <a:pt x="499" y="99"/>
                    </a:lnTo>
                    <a:close/>
                    <a:moveTo>
                      <a:pt x="410" y="103"/>
                    </a:moveTo>
                    <a:lnTo>
                      <a:pt x="335" y="108"/>
                    </a:lnTo>
                    <a:lnTo>
                      <a:pt x="325" y="101"/>
                    </a:lnTo>
                    <a:lnTo>
                      <a:pt x="408" y="97"/>
                    </a:lnTo>
                    <a:lnTo>
                      <a:pt x="410" y="103"/>
                    </a:lnTo>
                    <a:close/>
                    <a:moveTo>
                      <a:pt x="331" y="108"/>
                    </a:moveTo>
                    <a:lnTo>
                      <a:pt x="242" y="112"/>
                    </a:lnTo>
                    <a:lnTo>
                      <a:pt x="223" y="105"/>
                    </a:lnTo>
                    <a:lnTo>
                      <a:pt x="321" y="101"/>
                    </a:lnTo>
                    <a:lnTo>
                      <a:pt x="331" y="108"/>
                    </a:lnTo>
                    <a:close/>
                    <a:moveTo>
                      <a:pt x="242" y="114"/>
                    </a:moveTo>
                    <a:lnTo>
                      <a:pt x="283" y="186"/>
                    </a:lnTo>
                    <a:lnTo>
                      <a:pt x="265" y="187"/>
                    </a:lnTo>
                    <a:lnTo>
                      <a:pt x="219" y="106"/>
                    </a:lnTo>
                    <a:lnTo>
                      <a:pt x="242" y="114"/>
                    </a:lnTo>
                    <a:close/>
                    <a:moveTo>
                      <a:pt x="284" y="189"/>
                    </a:moveTo>
                    <a:lnTo>
                      <a:pt x="332" y="272"/>
                    </a:lnTo>
                    <a:lnTo>
                      <a:pt x="320" y="281"/>
                    </a:lnTo>
                    <a:lnTo>
                      <a:pt x="267" y="190"/>
                    </a:lnTo>
                    <a:lnTo>
                      <a:pt x="284" y="189"/>
                    </a:lnTo>
                    <a:close/>
                    <a:moveTo>
                      <a:pt x="333" y="274"/>
                    </a:moveTo>
                    <a:lnTo>
                      <a:pt x="377" y="352"/>
                    </a:lnTo>
                    <a:lnTo>
                      <a:pt x="370" y="370"/>
                    </a:lnTo>
                    <a:lnTo>
                      <a:pt x="321" y="284"/>
                    </a:lnTo>
                    <a:lnTo>
                      <a:pt x="333" y="274"/>
                    </a:lnTo>
                    <a:close/>
                    <a:moveTo>
                      <a:pt x="368" y="373"/>
                    </a:moveTo>
                    <a:lnTo>
                      <a:pt x="362" y="392"/>
                    </a:lnTo>
                    <a:lnTo>
                      <a:pt x="306" y="296"/>
                    </a:lnTo>
                    <a:lnTo>
                      <a:pt x="318" y="285"/>
                    </a:lnTo>
                    <a:lnTo>
                      <a:pt x="368" y="373"/>
                    </a:lnTo>
                    <a:close/>
                    <a:moveTo>
                      <a:pt x="370" y="376"/>
                    </a:moveTo>
                    <a:lnTo>
                      <a:pt x="431" y="483"/>
                    </a:lnTo>
                    <a:lnTo>
                      <a:pt x="429" y="511"/>
                    </a:lnTo>
                    <a:lnTo>
                      <a:pt x="363" y="395"/>
                    </a:lnTo>
                    <a:lnTo>
                      <a:pt x="370" y="376"/>
                    </a:lnTo>
                    <a:close/>
                    <a:moveTo>
                      <a:pt x="433" y="487"/>
                    </a:moveTo>
                    <a:lnTo>
                      <a:pt x="485" y="579"/>
                    </a:lnTo>
                    <a:lnTo>
                      <a:pt x="489" y="614"/>
                    </a:lnTo>
                    <a:lnTo>
                      <a:pt x="432" y="516"/>
                    </a:lnTo>
                    <a:lnTo>
                      <a:pt x="433" y="487"/>
                    </a:lnTo>
                    <a:close/>
                    <a:moveTo>
                      <a:pt x="488" y="579"/>
                    </a:moveTo>
                    <a:lnTo>
                      <a:pt x="532" y="494"/>
                    </a:lnTo>
                    <a:lnTo>
                      <a:pt x="541" y="524"/>
                    </a:lnTo>
                    <a:lnTo>
                      <a:pt x="492" y="616"/>
                    </a:lnTo>
                    <a:lnTo>
                      <a:pt x="488" y="579"/>
                    </a:lnTo>
                    <a:close/>
                    <a:moveTo>
                      <a:pt x="535" y="490"/>
                    </a:moveTo>
                    <a:lnTo>
                      <a:pt x="585" y="394"/>
                    </a:lnTo>
                    <a:lnTo>
                      <a:pt x="599" y="417"/>
                    </a:lnTo>
                    <a:lnTo>
                      <a:pt x="543" y="521"/>
                    </a:lnTo>
                    <a:lnTo>
                      <a:pt x="535" y="490"/>
                    </a:lnTo>
                    <a:close/>
                    <a:moveTo>
                      <a:pt x="587" y="391"/>
                    </a:moveTo>
                    <a:lnTo>
                      <a:pt x="643" y="284"/>
                    </a:lnTo>
                    <a:lnTo>
                      <a:pt x="664" y="296"/>
                    </a:lnTo>
                    <a:lnTo>
                      <a:pt x="600" y="414"/>
                    </a:lnTo>
                    <a:lnTo>
                      <a:pt x="587" y="391"/>
                    </a:lnTo>
                    <a:close/>
                    <a:moveTo>
                      <a:pt x="645" y="281"/>
                    </a:moveTo>
                    <a:lnTo>
                      <a:pt x="695" y="186"/>
                    </a:lnTo>
                    <a:lnTo>
                      <a:pt x="722" y="187"/>
                    </a:lnTo>
                    <a:lnTo>
                      <a:pt x="665" y="293"/>
                    </a:lnTo>
                    <a:lnTo>
                      <a:pt x="645" y="281"/>
                    </a:lnTo>
                    <a:close/>
                    <a:moveTo>
                      <a:pt x="696" y="183"/>
                    </a:moveTo>
                    <a:lnTo>
                      <a:pt x="749" y="82"/>
                    </a:lnTo>
                    <a:lnTo>
                      <a:pt x="784" y="72"/>
                    </a:lnTo>
                    <a:lnTo>
                      <a:pt x="723" y="186"/>
                    </a:lnTo>
                    <a:lnTo>
                      <a:pt x="696" y="183"/>
                    </a:lnTo>
                    <a:close/>
                    <a:moveTo>
                      <a:pt x="748" y="79"/>
                    </a:moveTo>
                    <a:lnTo>
                      <a:pt x="625" y="84"/>
                    </a:lnTo>
                    <a:lnTo>
                      <a:pt x="639" y="78"/>
                    </a:lnTo>
                    <a:lnTo>
                      <a:pt x="774" y="72"/>
                    </a:lnTo>
                    <a:lnTo>
                      <a:pt x="748" y="79"/>
                    </a:lnTo>
                    <a:close/>
                    <a:moveTo>
                      <a:pt x="616" y="84"/>
                    </a:moveTo>
                    <a:lnTo>
                      <a:pt x="512" y="90"/>
                    </a:lnTo>
                    <a:lnTo>
                      <a:pt x="517" y="83"/>
                    </a:lnTo>
                    <a:lnTo>
                      <a:pt x="633" y="79"/>
                    </a:lnTo>
                    <a:lnTo>
                      <a:pt x="616" y="84"/>
                    </a:lnTo>
                    <a:close/>
                    <a:moveTo>
                      <a:pt x="508" y="90"/>
                    </a:moveTo>
                    <a:lnTo>
                      <a:pt x="409" y="94"/>
                    </a:lnTo>
                    <a:lnTo>
                      <a:pt x="406" y="87"/>
                    </a:lnTo>
                    <a:lnTo>
                      <a:pt x="513" y="83"/>
                    </a:lnTo>
                    <a:lnTo>
                      <a:pt x="508" y="90"/>
                    </a:lnTo>
                    <a:close/>
                    <a:moveTo>
                      <a:pt x="406" y="94"/>
                    </a:moveTo>
                    <a:lnTo>
                      <a:pt x="321" y="98"/>
                    </a:lnTo>
                    <a:lnTo>
                      <a:pt x="312" y="91"/>
                    </a:lnTo>
                    <a:lnTo>
                      <a:pt x="404" y="87"/>
                    </a:lnTo>
                    <a:lnTo>
                      <a:pt x="406" y="94"/>
                    </a:lnTo>
                    <a:close/>
                    <a:moveTo>
                      <a:pt x="317" y="98"/>
                    </a:moveTo>
                    <a:lnTo>
                      <a:pt x="217" y="103"/>
                    </a:lnTo>
                    <a:lnTo>
                      <a:pt x="198" y="97"/>
                    </a:lnTo>
                    <a:lnTo>
                      <a:pt x="307" y="91"/>
                    </a:lnTo>
                    <a:lnTo>
                      <a:pt x="317" y="98"/>
                    </a:lnTo>
                    <a:close/>
                    <a:moveTo>
                      <a:pt x="215" y="105"/>
                    </a:moveTo>
                    <a:lnTo>
                      <a:pt x="263" y="187"/>
                    </a:lnTo>
                    <a:lnTo>
                      <a:pt x="245" y="187"/>
                    </a:lnTo>
                    <a:lnTo>
                      <a:pt x="192" y="98"/>
                    </a:lnTo>
                    <a:lnTo>
                      <a:pt x="215" y="105"/>
                    </a:lnTo>
                    <a:close/>
                    <a:moveTo>
                      <a:pt x="264" y="190"/>
                    </a:moveTo>
                    <a:lnTo>
                      <a:pt x="317" y="284"/>
                    </a:lnTo>
                    <a:lnTo>
                      <a:pt x="305" y="293"/>
                    </a:lnTo>
                    <a:lnTo>
                      <a:pt x="247" y="190"/>
                    </a:lnTo>
                    <a:lnTo>
                      <a:pt x="264" y="190"/>
                    </a:lnTo>
                    <a:close/>
                    <a:moveTo>
                      <a:pt x="302" y="295"/>
                    </a:moveTo>
                    <a:lnTo>
                      <a:pt x="291" y="304"/>
                    </a:lnTo>
                    <a:lnTo>
                      <a:pt x="226" y="192"/>
                    </a:lnTo>
                    <a:lnTo>
                      <a:pt x="244" y="190"/>
                    </a:lnTo>
                    <a:lnTo>
                      <a:pt x="302" y="295"/>
                    </a:lnTo>
                    <a:close/>
                    <a:moveTo>
                      <a:pt x="305" y="297"/>
                    </a:moveTo>
                    <a:lnTo>
                      <a:pt x="360" y="395"/>
                    </a:lnTo>
                    <a:lnTo>
                      <a:pt x="352" y="413"/>
                    </a:lnTo>
                    <a:lnTo>
                      <a:pt x="293" y="307"/>
                    </a:lnTo>
                    <a:lnTo>
                      <a:pt x="305" y="297"/>
                    </a:lnTo>
                    <a:close/>
                    <a:moveTo>
                      <a:pt x="362" y="398"/>
                    </a:moveTo>
                    <a:lnTo>
                      <a:pt x="429" y="516"/>
                    </a:lnTo>
                    <a:lnTo>
                      <a:pt x="427" y="543"/>
                    </a:lnTo>
                    <a:lnTo>
                      <a:pt x="355" y="415"/>
                    </a:lnTo>
                    <a:lnTo>
                      <a:pt x="362" y="398"/>
                    </a:lnTo>
                    <a:close/>
                    <a:moveTo>
                      <a:pt x="431" y="520"/>
                    </a:moveTo>
                    <a:lnTo>
                      <a:pt x="489" y="621"/>
                    </a:lnTo>
                    <a:lnTo>
                      <a:pt x="492" y="655"/>
                    </a:lnTo>
                    <a:lnTo>
                      <a:pt x="429" y="547"/>
                    </a:lnTo>
                    <a:lnTo>
                      <a:pt x="431" y="520"/>
                    </a:lnTo>
                    <a:close/>
                    <a:moveTo>
                      <a:pt x="492" y="621"/>
                    </a:moveTo>
                    <a:lnTo>
                      <a:pt x="542" y="528"/>
                    </a:lnTo>
                    <a:lnTo>
                      <a:pt x="550" y="558"/>
                    </a:lnTo>
                    <a:lnTo>
                      <a:pt x="494" y="656"/>
                    </a:lnTo>
                    <a:lnTo>
                      <a:pt x="492" y="621"/>
                    </a:lnTo>
                    <a:close/>
                    <a:moveTo>
                      <a:pt x="543" y="525"/>
                    </a:moveTo>
                    <a:lnTo>
                      <a:pt x="601" y="419"/>
                    </a:lnTo>
                    <a:lnTo>
                      <a:pt x="615" y="441"/>
                    </a:lnTo>
                    <a:lnTo>
                      <a:pt x="551" y="555"/>
                    </a:lnTo>
                    <a:lnTo>
                      <a:pt x="543" y="525"/>
                    </a:lnTo>
                    <a:close/>
                    <a:moveTo>
                      <a:pt x="603" y="415"/>
                    </a:moveTo>
                    <a:lnTo>
                      <a:pt x="667" y="297"/>
                    </a:lnTo>
                    <a:lnTo>
                      <a:pt x="687" y="309"/>
                    </a:lnTo>
                    <a:lnTo>
                      <a:pt x="616" y="438"/>
                    </a:lnTo>
                    <a:lnTo>
                      <a:pt x="603" y="415"/>
                    </a:lnTo>
                    <a:close/>
                    <a:moveTo>
                      <a:pt x="668" y="295"/>
                    </a:moveTo>
                    <a:lnTo>
                      <a:pt x="725" y="189"/>
                    </a:lnTo>
                    <a:lnTo>
                      <a:pt x="752" y="192"/>
                    </a:lnTo>
                    <a:lnTo>
                      <a:pt x="688" y="308"/>
                    </a:lnTo>
                    <a:lnTo>
                      <a:pt x="668" y="295"/>
                    </a:lnTo>
                    <a:close/>
                    <a:moveTo>
                      <a:pt x="726" y="186"/>
                    </a:moveTo>
                    <a:lnTo>
                      <a:pt x="788" y="72"/>
                    </a:lnTo>
                    <a:lnTo>
                      <a:pt x="822" y="63"/>
                    </a:lnTo>
                    <a:lnTo>
                      <a:pt x="753" y="189"/>
                    </a:lnTo>
                    <a:lnTo>
                      <a:pt x="726" y="186"/>
                    </a:lnTo>
                    <a:close/>
                    <a:moveTo>
                      <a:pt x="787" y="70"/>
                    </a:moveTo>
                    <a:lnTo>
                      <a:pt x="646" y="75"/>
                    </a:lnTo>
                    <a:lnTo>
                      <a:pt x="662" y="68"/>
                    </a:lnTo>
                    <a:lnTo>
                      <a:pt x="813" y="63"/>
                    </a:lnTo>
                    <a:lnTo>
                      <a:pt x="787" y="70"/>
                    </a:lnTo>
                    <a:close/>
                    <a:moveTo>
                      <a:pt x="639" y="75"/>
                    </a:moveTo>
                    <a:lnTo>
                      <a:pt x="520" y="80"/>
                    </a:lnTo>
                    <a:lnTo>
                      <a:pt x="527" y="74"/>
                    </a:lnTo>
                    <a:lnTo>
                      <a:pt x="654" y="68"/>
                    </a:lnTo>
                    <a:lnTo>
                      <a:pt x="639" y="75"/>
                    </a:lnTo>
                    <a:close/>
                    <a:moveTo>
                      <a:pt x="516" y="80"/>
                    </a:moveTo>
                    <a:lnTo>
                      <a:pt x="405" y="84"/>
                    </a:lnTo>
                    <a:lnTo>
                      <a:pt x="402" y="78"/>
                    </a:lnTo>
                    <a:lnTo>
                      <a:pt x="523" y="74"/>
                    </a:lnTo>
                    <a:lnTo>
                      <a:pt x="516" y="80"/>
                    </a:lnTo>
                    <a:close/>
                    <a:moveTo>
                      <a:pt x="402" y="84"/>
                    </a:moveTo>
                    <a:lnTo>
                      <a:pt x="307" y="89"/>
                    </a:lnTo>
                    <a:lnTo>
                      <a:pt x="298" y="82"/>
                    </a:lnTo>
                    <a:lnTo>
                      <a:pt x="400" y="78"/>
                    </a:lnTo>
                    <a:lnTo>
                      <a:pt x="402" y="84"/>
                    </a:lnTo>
                    <a:close/>
                    <a:moveTo>
                      <a:pt x="303" y="89"/>
                    </a:moveTo>
                    <a:lnTo>
                      <a:pt x="190" y="94"/>
                    </a:lnTo>
                    <a:lnTo>
                      <a:pt x="171" y="87"/>
                    </a:lnTo>
                    <a:lnTo>
                      <a:pt x="293" y="82"/>
                    </a:lnTo>
                    <a:lnTo>
                      <a:pt x="303" y="89"/>
                    </a:lnTo>
                    <a:close/>
                    <a:moveTo>
                      <a:pt x="190" y="97"/>
                    </a:moveTo>
                    <a:lnTo>
                      <a:pt x="241" y="187"/>
                    </a:lnTo>
                    <a:lnTo>
                      <a:pt x="223" y="189"/>
                    </a:lnTo>
                    <a:lnTo>
                      <a:pt x="167" y="89"/>
                    </a:lnTo>
                    <a:lnTo>
                      <a:pt x="190" y="97"/>
                    </a:lnTo>
                    <a:close/>
                    <a:moveTo>
                      <a:pt x="162" y="87"/>
                    </a:moveTo>
                    <a:lnTo>
                      <a:pt x="221" y="189"/>
                    </a:lnTo>
                    <a:lnTo>
                      <a:pt x="203" y="189"/>
                    </a:lnTo>
                    <a:lnTo>
                      <a:pt x="139" y="79"/>
                    </a:lnTo>
                    <a:lnTo>
                      <a:pt x="162" y="87"/>
                    </a:lnTo>
                    <a:close/>
                    <a:moveTo>
                      <a:pt x="222" y="192"/>
                    </a:moveTo>
                    <a:lnTo>
                      <a:pt x="289" y="307"/>
                    </a:lnTo>
                    <a:lnTo>
                      <a:pt x="276" y="316"/>
                    </a:lnTo>
                    <a:lnTo>
                      <a:pt x="205" y="192"/>
                    </a:lnTo>
                    <a:lnTo>
                      <a:pt x="222" y="192"/>
                    </a:lnTo>
                    <a:close/>
                    <a:moveTo>
                      <a:pt x="290" y="309"/>
                    </a:moveTo>
                    <a:lnTo>
                      <a:pt x="351" y="417"/>
                    </a:lnTo>
                    <a:lnTo>
                      <a:pt x="344" y="433"/>
                    </a:lnTo>
                    <a:lnTo>
                      <a:pt x="278" y="319"/>
                    </a:lnTo>
                    <a:lnTo>
                      <a:pt x="290" y="309"/>
                    </a:lnTo>
                    <a:close/>
                    <a:moveTo>
                      <a:pt x="354" y="419"/>
                    </a:moveTo>
                    <a:lnTo>
                      <a:pt x="427" y="548"/>
                    </a:lnTo>
                    <a:lnTo>
                      <a:pt x="425" y="574"/>
                    </a:lnTo>
                    <a:lnTo>
                      <a:pt x="347" y="437"/>
                    </a:lnTo>
                    <a:lnTo>
                      <a:pt x="354" y="419"/>
                    </a:lnTo>
                    <a:close/>
                    <a:moveTo>
                      <a:pt x="429" y="552"/>
                    </a:moveTo>
                    <a:lnTo>
                      <a:pt x="493" y="662"/>
                    </a:lnTo>
                    <a:lnTo>
                      <a:pt x="496" y="694"/>
                    </a:lnTo>
                    <a:lnTo>
                      <a:pt x="428" y="578"/>
                    </a:lnTo>
                    <a:lnTo>
                      <a:pt x="429" y="552"/>
                    </a:lnTo>
                    <a:close/>
                    <a:moveTo>
                      <a:pt x="496" y="662"/>
                    </a:moveTo>
                    <a:lnTo>
                      <a:pt x="550" y="562"/>
                    </a:lnTo>
                    <a:lnTo>
                      <a:pt x="558" y="590"/>
                    </a:lnTo>
                    <a:lnTo>
                      <a:pt x="499" y="696"/>
                    </a:lnTo>
                    <a:lnTo>
                      <a:pt x="496" y="662"/>
                    </a:lnTo>
                    <a:close/>
                    <a:moveTo>
                      <a:pt x="553" y="558"/>
                    </a:moveTo>
                    <a:lnTo>
                      <a:pt x="616" y="444"/>
                    </a:lnTo>
                    <a:lnTo>
                      <a:pt x="630" y="464"/>
                    </a:lnTo>
                    <a:lnTo>
                      <a:pt x="559" y="587"/>
                    </a:lnTo>
                    <a:lnTo>
                      <a:pt x="553" y="558"/>
                    </a:lnTo>
                    <a:close/>
                    <a:moveTo>
                      <a:pt x="618" y="441"/>
                    </a:moveTo>
                    <a:lnTo>
                      <a:pt x="690" y="311"/>
                    </a:lnTo>
                    <a:lnTo>
                      <a:pt x="709" y="323"/>
                    </a:lnTo>
                    <a:lnTo>
                      <a:pt x="631" y="461"/>
                    </a:lnTo>
                    <a:lnTo>
                      <a:pt x="618" y="441"/>
                    </a:lnTo>
                    <a:close/>
                    <a:moveTo>
                      <a:pt x="690" y="309"/>
                    </a:moveTo>
                    <a:lnTo>
                      <a:pt x="755" y="192"/>
                    </a:lnTo>
                    <a:lnTo>
                      <a:pt x="783" y="194"/>
                    </a:lnTo>
                    <a:lnTo>
                      <a:pt x="710" y="322"/>
                    </a:lnTo>
                    <a:lnTo>
                      <a:pt x="690" y="309"/>
                    </a:lnTo>
                    <a:close/>
                    <a:moveTo>
                      <a:pt x="757" y="189"/>
                    </a:moveTo>
                    <a:lnTo>
                      <a:pt x="826" y="63"/>
                    </a:lnTo>
                    <a:lnTo>
                      <a:pt x="862" y="53"/>
                    </a:lnTo>
                    <a:lnTo>
                      <a:pt x="784" y="192"/>
                    </a:lnTo>
                    <a:lnTo>
                      <a:pt x="757" y="189"/>
                    </a:lnTo>
                    <a:close/>
                    <a:moveTo>
                      <a:pt x="825" y="60"/>
                    </a:moveTo>
                    <a:lnTo>
                      <a:pt x="669" y="65"/>
                    </a:lnTo>
                    <a:lnTo>
                      <a:pt x="684" y="59"/>
                    </a:lnTo>
                    <a:lnTo>
                      <a:pt x="852" y="53"/>
                    </a:lnTo>
                    <a:lnTo>
                      <a:pt x="825" y="60"/>
                    </a:lnTo>
                    <a:close/>
                    <a:moveTo>
                      <a:pt x="661" y="65"/>
                    </a:moveTo>
                    <a:lnTo>
                      <a:pt x="530" y="71"/>
                    </a:lnTo>
                    <a:lnTo>
                      <a:pt x="535" y="64"/>
                    </a:lnTo>
                    <a:lnTo>
                      <a:pt x="677" y="59"/>
                    </a:lnTo>
                    <a:lnTo>
                      <a:pt x="661" y="65"/>
                    </a:lnTo>
                    <a:close/>
                    <a:moveTo>
                      <a:pt x="526" y="71"/>
                    </a:moveTo>
                    <a:lnTo>
                      <a:pt x="401" y="75"/>
                    </a:lnTo>
                    <a:lnTo>
                      <a:pt x="398" y="68"/>
                    </a:lnTo>
                    <a:lnTo>
                      <a:pt x="531" y="64"/>
                    </a:lnTo>
                    <a:lnTo>
                      <a:pt x="526" y="71"/>
                    </a:lnTo>
                    <a:close/>
                    <a:moveTo>
                      <a:pt x="398" y="75"/>
                    </a:moveTo>
                    <a:lnTo>
                      <a:pt x="294" y="79"/>
                    </a:lnTo>
                    <a:lnTo>
                      <a:pt x="284" y="72"/>
                    </a:lnTo>
                    <a:lnTo>
                      <a:pt x="396" y="68"/>
                    </a:lnTo>
                    <a:lnTo>
                      <a:pt x="398" y="75"/>
                    </a:lnTo>
                    <a:close/>
                    <a:moveTo>
                      <a:pt x="290" y="79"/>
                    </a:moveTo>
                    <a:lnTo>
                      <a:pt x="164" y="84"/>
                    </a:lnTo>
                    <a:lnTo>
                      <a:pt x="144" y="78"/>
                    </a:lnTo>
                    <a:lnTo>
                      <a:pt x="279" y="72"/>
                    </a:lnTo>
                    <a:lnTo>
                      <a:pt x="290" y="79"/>
                    </a:lnTo>
                    <a:close/>
                    <a:moveTo>
                      <a:pt x="137" y="75"/>
                    </a:moveTo>
                    <a:lnTo>
                      <a:pt x="118" y="68"/>
                    </a:lnTo>
                    <a:lnTo>
                      <a:pt x="265" y="63"/>
                    </a:lnTo>
                    <a:lnTo>
                      <a:pt x="275" y="70"/>
                    </a:lnTo>
                    <a:lnTo>
                      <a:pt x="137" y="75"/>
                    </a:lnTo>
                    <a:close/>
                    <a:moveTo>
                      <a:pt x="135" y="78"/>
                    </a:moveTo>
                    <a:lnTo>
                      <a:pt x="200" y="190"/>
                    </a:lnTo>
                    <a:lnTo>
                      <a:pt x="183" y="190"/>
                    </a:lnTo>
                    <a:lnTo>
                      <a:pt x="114" y="70"/>
                    </a:lnTo>
                    <a:lnTo>
                      <a:pt x="135" y="78"/>
                    </a:lnTo>
                    <a:close/>
                    <a:moveTo>
                      <a:pt x="202" y="192"/>
                    </a:moveTo>
                    <a:lnTo>
                      <a:pt x="275" y="318"/>
                    </a:lnTo>
                    <a:lnTo>
                      <a:pt x="263" y="327"/>
                    </a:lnTo>
                    <a:lnTo>
                      <a:pt x="184" y="193"/>
                    </a:lnTo>
                    <a:lnTo>
                      <a:pt x="202" y="192"/>
                    </a:lnTo>
                    <a:close/>
                    <a:moveTo>
                      <a:pt x="276" y="320"/>
                    </a:moveTo>
                    <a:lnTo>
                      <a:pt x="343" y="437"/>
                    </a:lnTo>
                    <a:lnTo>
                      <a:pt x="336" y="455"/>
                    </a:lnTo>
                    <a:lnTo>
                      <a:pt x="264" y="330"/>
                    </a:lnTo>
                    <a:lnTo>
                      <a:pt x="276" y="320"/>
                    </a:lnTo>
                    <a:close/>
                    <a:moveTo>
                      <a:pt x="345" y="440"/>
                    </a:moveTo>
                    <a:lnTo>
                      <a:pt x="425" y="579"/>
                    </a:lnTo>
                    <a:lnTo>
                      <a:pt x="424" y="604"/>
                    </a:lnTo>
                    <a:lnTo>
                      <a:pt x="339" y="457"/>
                    </a:lnTo>
                    <a:lnTo>
                      <a:pt x="345" y="440"/>
                    </a:lnTo>
                    <a:close/>
                    <a:moveTo>
                      <a:pt x="428" y="583"/>
                    </a:moveTo>
                    <a:lnTo>
                      <a:pt x="496" y="701"/>
                    </a:lnTo>
                    <a:lnTo>
                      <a:pt x="499" y="734"/>
                    </a:lnTo>
                    <a:lnTo>
                      <a:pt x="427" y="608"/>
                    </a:lnTo>
                    <a:lnTo>
                      <a:pt x="428" y="583"/>
                    </a:lnTo>
                    <a:close/>
                    <a:moveTo>
                      <a:pt x="499" y="701"/>
                    </a:moveTo>
                    <a:lnTo>
                      <a:pt x="559" y="594"/>
                    </a:lnTo>
                    <a:lnTo>
                      <a:pt x="566" y="623"/>
                    </a:lnTo>
                    <a:lnTo>
                      <a:pt x="501" y="735"/>
                    </a:lnTo>
                    <a:lnTo>
                      <a:pt x="499" y="701"/>
                    </a:lnTo>
                    <a:close/>
                    <a:moveTo>
                      <a:pt x="561" y="590"/>
                    </a:moveTo>
                    <a:lnTo>
                      <a:pt x="631" y="467"/>
                    </a:lnTo>
                    <a:lnTo>
                      <a:pt x="643" y="488"/>
                    </a:lnTo>
                    <a:lnTo>
                      <a:pt x="569" y="619"/>
                    </a:lnTo>
                    <a:lnTo>
                      <a:pt x="561" y="590"/>
                    </a:lnTo>
                    <a:close/>
                    <a:moveTo>
                      <a:pt x="633" y="464"/>
                    </a:moveTo>
                    <a:lnTo>
                      <a:pt x="711" y="324"/>
                    </a:lnTo>
                    <a:lnTo>
                      <a:pt x="732" y="337"/>
                    </a:lnTo>
                    <a:lnTo>
                      <a:pt x="646" y="486"/>
                    </a:lnTo>
                    <a:lnTo>
                      <a:pt x="633" y="464"/>
                    </a:lnTo>
                    <a:close/>
                    <a:moveTo>
                      <a:pt x="713" y="323"/>
                    </a:moveTo>
                    <a:lnTo>
                      <a:pt x="786" y="194"/>
                    </a:lnTo>
                    <a:lnTo>
                      <a:pt x="813" y="197"/>
                    </a:lnTo>
                    <a:lnTo>
                      <a:pt x="733" y="335"/>
                    </a:lnTo>
                    <a:lnTo>
                      <a:pt x="713" y="323"/>
                    </a:lnTo>
                    <a:close/>
                    <a:moveTo>
                      <a:pt x="787" y="192"/>
                    </a:moveTo>
                    <a:lnTo>
                      <a:pt x="866" y="52"/>
                    </a:lnTo>
                    <a:lnTo>
                      <a:pt x="901" y="44"/>
                    </a:lnTo>
                    <a:lnTo>
                      <a:pt x="814" y="194"/>
                    </a:lnTo>
                    <a:lnTo>
                      <a:pt x="787" y="192"/>
                    </a:lnTo>
                    <a:close/>
                    <a:moveTo>
                      <a:pt x="864" y="51"/>
                    </a:moveTo>
                    <a:lnTo>
                      <a:pt x="692" y="56"/>
                    </a:lnTo>
                    <a:lnTo>
                      <a:pt x="707" y="49"/>
                    </a:lnTo>
                    <a:lnTo>
                      <a:pt x="891" y="44"/>
                    </a:lnTo>
                    <a:lnTo>
                      <a:pt x="864" y="51"/>
                    </a:lnTo>
                    <a:close/>
                    <a:moveTo>
                      <a:pt x="684" y="56"/>
                    </a:moveTo>
                    <a:lnTo>
                      <a:pt x="538" y="61"/>
                    </a:lnTo>
                    <a:lnTo>
                      <a:pt x="545" y="55"/>
                    </a:lnTo>
                    <a:lnTo>
                      <a:pt x="700" y="49"/>
                    </a:lnTo>
                    <a:lnTo>
                      <a:pt x="684" y="56"/>
                    </a:lnTo>
                    <a:close/>
                    <a:moveTo>
                      <a:pt x="534" y="61"/>
                    </a:moveTo>
                    <a:lnTo>
                      <a:pt x="398" y="65"/>
                    </a:lnTo>
                    <a:lnTo>
                      <a:pt x="396" y="59"/>
                    </a:lnTo>
                    <a:lnTo>
                      <a:pt x="541" y="55"/>
                    </a:lnTo>
                    <a:lnTo>
                      <a:pt x="534" y="61"/>
                    </a:lnTo>
                    <a:close/>
                    <a:moveTo>
                      <a:pt x="396" y="65"/>
                    </a:moveTo>
                    <a:lnTo>
                      <a:pt x="280" y="70"/>
                    </a:lnTo>
                    <a:lnTo>
                      <a:pt x="270" y="63"/>
                    </a:lnTo>
                    <a:lnTo>
                      <a:pt x="393" y="59"/>
                    </a:lnTo>
                    <a:lnTo>
                      <a:pt x="396" y="65"/>
                    </a:lnTo>
                    <a:close/>
                    <a:moveTo>
                      <a:pt x="267" y="60"/>
                    </a:moveTo>
                    <a:lnTo>
                      <a:pt x="256" y="53"/>
                    </a:lnTo>
                    <a:lnTo>
                      <a:pt x="389" y="49"/>
                    </a:lnTo>
                    <a:lnTo>
                      <a:pt x="391" y="56"/>
                    </a:lnTo>
                    <a:lnTo>
                      <a:pt x="267" y="60"/>
                    </a:lnTo>
                    <a:close/>
                    <a:moveTo>
                      <a:pt x="261" y="61"/>
                    </a:moveTo>
                    <a:lnTo>
                      <a:pt x="110" y="65"/>
                    </a:lnTo>
                    <a:lnTo>
                      <a:pt x="91" y="59"/>
                    </a:lnTo>
                    <a:lnTo>
                      <a:pt x="252" y="53"/>
                    </a:lnTo>
                    <a:lnTo>
                      <a:pt x="261" y="61"/>
                    </a:lnTo>
                    <a:close/>
                    <a:moveTo>
                      <a:pt x="110" y="68"/>
                    </a:moveTo>
                    <a:lnTo>
                      <a:pt x="180" y="190"/>
                    </a:lnTo>
                    <a:lnTo>
                      <a:pt x="162" y="192"/>
                    </a:lnTo>
                    <a:lnTo>
                      <a:pt x="87" y="60"/>
                    </a:lnTo>
                    <a:lnTo>
                      <a:pt x="110" y="68"/>
                    </a:lnTo>
                    <a:close/>
                    <a:moveTo>
                      <a:pt x="181" y="193"/>
                    </a:moveTo>
                    <a:lnTo>
                      <a:pt x="261" y="330"/>
                    </a:lnTo>
                    <a:lnTo>
                      <a:pt x="249" y="339"/>
                    </a:lnTo>
                    <a:lnTo>
                      <a:pt x="164" y="194"/>
                    </a:lnTo>
                    <a:lnTo>
                      <a:pt x="181" y="193"/>
                    </a:lnTo>
                    <a:close/>
                    <a:moveTo>
                      <a:pt x="263" y="331"/>
                    </a:moveTo>
                    <a:lnTo>
                      <a:pt x="335" y="457"/>
                    </a:lnTo>
                    <a:lnTo>
                      <a:pt x="328" y="474"/>
                    </a:lnTo>
                    <a:lnTo>
                      <a:pt x="251" y="341"/>
                    </a:lnTo>
                    <a:lnTo>
                      <a:pt x="263" y="331"/>
                    </a:lnTo>
                    <a:close/>
                    <a:moveTo>
                      <a:pt x="337" y="460"/>
                    </a:moveTo>
                    <a:lnTo>
                      <a:pt x="424" y="609"/>
                    </a:lnTo>
                    <a:lnTo>
                      <a:pt x="421" y="633"/>
                    </a:lnTo>
                    <a:lnTo>
                      <a:pt x="331" y="478"/>
                    </a:lnTo>
                    <a:lnTo>
                      <a:pt x="337" y="460"/>
                    </a:lnTo>
                    <a:close/>
                    <a:moveTo>
                      <a:pt x="425" y="613"/>
                    </a:moveTo>
                    <a:lnTo>
                      <a:pt x="500" y="739"/>
                    </a:lnTo>
                    <a:lnTo>
                      <a:pt x="501" y="770"/>
                    </a:lnTo>
                    <a:lnTo>
                      <a:pt x="424" y="638"/>
                    </a:lnTo>
                    <a:lnTo>
                      <a:pt x="425" y="613"/>
                    </a:lnTo>
                    <a:close/>
                    <a:moveTo>
                      <a:pt x="503" y="739"/>
                    </a:moveTo>
                    <a:lnTo>
                      <a:pt x="568" y="627"/>
                    </a:lnTo>
                    <a:lnTo>
                      <a:pt x="574" y="654"/>
                    </a:lnTo>
                    <a:lnTo>
                      <a:pt x="505" y="772"/>
                    </a:lnTo>
                    <a:lnTo>
                      <a:pt x="503" y="739"/>
                    </a:lnTo>
                    <a:close/>
                    <a:moveTo>
                      <a:pt x="569" y="623"/>
                    </a:moveTo>
                    <a:lnTo>
                      <a:pt x="646" y="491"/>
                    </a:lnTo>
                    <a:lnTo>
                      <a:pt x="658" y="511"/>
                    </a:lnTo>
                    <a:lnTo>
                      <a:pt x="577" y="650"/>
                    </a:lnTo>
                    <a:lnTo>
                      <a:pt x="569" y="623"/>
                    </a:lnTo>
                    <a:close/>
                    <a:moveTo>
                      <a:pt x="648" y="488"/>
                    </a:moveTo>
                    <a:lnTo>
                      <a:pt x="734" y="338"/>
                    </a:lnTo>
                    <a:lnTo>
                      <a:pt x="753" y="350"/>
                    </a:lnTo>
                    <a:lnTo>
                      <a:pt x="660" y="509"/>
                    </a:lnTo>
                    <a:lnTo>
                      <a:pt x="648" y="488"/>
                    </a:lnTo>
                    <a:close/>
                    <a:moveTo>
                      <a:pt x="736" y="337"/>
                    </a:moveTo>
                    <a:lnTo>
                      <a:pt x="816" y="197"/>
                    </a:lnTo>
                    <a:lnTo>
                      <a:pt x="843" y="200"/>
                    </a:lnTo>
                    <a:lnTo>
                      <a:pt x="755" y="347"/>
                    </a:lnTo>
                    <a:lnTo>
                      <a:pt x="736" y="337"/>
                    </a:lnTo>
                    <a:close/>
                    <a:moveTo>
                      <a:pt x="817" y="194"/>
                    </a:moveTo>
                    <a:lnTo>
                      <a:pt x="905" y="42"/>
                    </a:lnTo>
                    <a:lnTo>
                      <a:pt x="940" y="34"/>
                    </a:lnTo>
                    <a:lnTo>
                      <a:pt x="844" y="197"/>
                    </a:lnTo>
                    <a:lnTo>
                      <a:pt x="817" y="194"/>
                    </a:lnTo>
                    <a:close/>
                    <a:moveTo>
                      <a:pt x="904" y="40"/>
                    </a:moveTo>
                    <a:lnTo>
                      <a:pt x="714" y="47"/>
                    </a:lnTo>
                    <a:lnTo>
                      <a:pt x="730" y="40"/>
                    </a:lnTo>
                    <a:lnTo>
                      <a:pt x="931" y="33"/>
                    </a:lnTo>
                    <a:lnTo>
                      <a:pt x="904" y="40"/>
                    </a:lnTo>
                    <a:close/>
                    <a:moveTo>
                      <a:pt x="707" y="47"/>
                    </a:moveTo>
                    <a:lnTo>
                      <a:pt x="547" y="52"/>
                    </a:lnTo>
                    <a:lnTo>
                      <a:pt x="553" y="45"/>
                    </a:lnTo>
                    <a:lnTo>
                      <a:pt x="723" y="40"/>
                    </a:lnTo>
                    <a:lnTo>
                      <a:pt x="707" y="47"/>
                    </a:lnTo>
                    <a:close/>
                    <a:moveTo>
                      <a:pt x="543" y="52"/>
                    </a:moveTo>
                    <a:lnTo>
                      <a:pt x="394" y="56"/>
                    </a:lnTo>
                    <a:lnTo>
                      <a:pt x="391" y="49"/>
                    </a:lnTo>
                    <a:lnTo>
                      <a:pt x="550" y="45"/>
                    </a:lnTo>
                    <a:lnTo>
                      <a:pt x="543" y="52"/>
                    </a:lnTo>
                    <a:close/>
                    <a:moveTo>
                      <a:pt x="390" y="47"/>
                    </a:moveTo>
                    <a:lnTo>
                      <a:pt x="387" y="40"/>
                    </a:lnTo>
                    <a:lnTo>
                      <a:pt x="558" y="36"/>
                    </a:lnTo>
                    <a:lnTo>
                      <a:pt x="551" y="42"/>
                    </a:lnTo>
                    <a:lnTo>
                      <a:pt x="390" y="47"/>
                    </a:lnTo>
                    <a:close/>
                    <a:moveTo>
                      <a:pt x="387" y="47"/>
                    </a:moveTo>
                    <a:lnTo>
                      <a:pt x="252" y="51"/>
                    </a:lnTo>
                    <a:lnTo>
                      <a:pt x="242" y="44"/>
                    </a:lnTo>
                    <a:lnTo>
                      <a:pt x="385" y="40"/>
                    </a:lnTo>
                    <a:lnTo>
                      <a:pt x="387" y="47"/>
                    </a:lnTo>
                    <a:close/>
                    <a:moveTo>
                      <a:pt x="248" y="52"/>
                    </a:moveTo>
                    <a:lnTo>
                      <a:pt x="84" y="56"/>
                    </a:lnTo>
                    <a:lnTo>
                      <a:pt x="64" y="49"/>
                    </a:lnTo>
                    <a:lnTo>
                      <a:pt x="237" y="44"/>
                    </a:lnTo>
                    <a:lnTo>
                      <a:pt x="248" y="52"/>
                    </a:lnTo>
                    <a:close/>
                    <a:moveTo>
                      <a:pt x="83" y="59"/>
                    </a:moveTo>
                    <a:lnTo>
                      <a:pt x="160" y="192"/>
                    </a:lnTo>
                    <a:lnTo>
                      <a:pt x="142" y="192"/>
                    </a:lnTo>
                    <a:lnTo>
                      <a:pt x="60" y="51"/>
                    </a:lnTo>
                    <a:lnTo>
                      <a:pt x="83" y="59"/>
                    </a:lnTo>
                    <a:close/>
                    <a:moveTo>
                      <a:pt x="161" y="194"/>
                    </a:moveTo>
                    <a:lnTo>
                      <a:pt x="247" y="341"/>
                    </a:lnTo>
                    <a:lnTo>
                      <a:pt x="236" y="350"/>
                    </a:lnTo>
                    <a:lnTo>
                      <a:pt x="144" y="194"/>
                    </a:lnTo>
                    <a:lnTo>
                      <a:pt x="161" y="194"/>
                    </a:lnTo>
                    <a:close/>
                    <a:moveTo>
                      <a:pt x="248" y="343"/>
                    </a:moveTo>
                    <a:lnTo>
                      <a:pt x="326" y="478"/>
                    </a:lnTo>
                    <a:lnTo>
                      <a:pt x="321" y="494"/>
                    </a:lnTo>
                    <a:lnTo>
                      <a:pt x="237" y="353"/>
                    </a:lnTo>
                    <a:lnTo>
                      <a:pt x="248" y="343"/>
                    </a:lnTo>
                    <a:close/>
                    <a:moveTo>
                      <a:pt x="329" y="480"/>
                    </a:moveTo>
                    <a:lnTo>
                      <a:pt x="421" y="639"/>
                    </a:lnTo>
                    <a:lnTo>
                      <a:pt x="420" y="663"/>
                    </a:lnTo>
                    <a:lnTo>
                      <a:pt x="322" y="497"/>
                    </a:lnTo>
                    <a:lnTo>
                      <a:pt x="329" y="480"/>
                    </a:lnTo>
                    <a:close/>
                    <a:moveTo>
                      <a:pt x="424" y="643"/>
                    </a:moveTo>
                    <a:lnTo>
                      <a:pt x="503" y="777"/>
                    </a:lnTo>
                    <a:lnTo>
                      <a:pt x="505" y="807"/>
                    </a:lnTo>
                    <a:lnTo>
                      <a:pt x="423" y="667"/>
                    </a:lnTo>
                    <a:lnTo>
                      <a:pt x="424" y="643"/>
                    </a:lnTo>
                    <a:close/>
                    <a:moveTo>
                      <a:pt x="505" y="777"/>
                    </a:moveTo>
                    <a:lnTo>
                      <a:pt x="576" y="658"/>
                    </a:lnTo>
                    <a:lnTo>
                      <a:pt x="583" y="684"/>
                    </a:lnTo>
                    <a:lnTo>
                      <a:pt x="508" y="808"/>
                    </a:lnTo>
                    <a:lnTo>
                      <a:pt x="505" y="777"/>
                    </a:lnTo>
                    <a:close/>
                    <a:moveTo>
                      <a:pt x="577" y="654"/>
                    </a:moveTo>
                    <a:lnTo>
                      <a:pt x="660" y="514"/>
                    </a:lnTo>
                    <a:lnTo>
                      <a:pt x="673" y="535"/>
                    </a:lnTo>
                    <a:lnTo>
                      <a:pt x="585" y="681"/>
                    </a:lnTo>
                    <a:lnTo>
                      <a:pt x="577" y="654"/>
                    </a:lnTo>
                    <a:close/>
                    <a:moveTo>
                      <a:pt x="661" y="511"/>
                    </a:moveTo>
                    <a:lnTo>
                      <a:pt x="756" y="352"/>
                    </a:lnTo>
                    <a:lnTo>
                      <a:pt x="776" y="364"/>
                    </a:lnTo>
                    <a:lnTo>
                      <a:pt x="675" y="532"/>
                    </a:lnTo>
                    <a:lnTo>
                      <a:pt x="661" y="511"/>
                    </a:lnTo>
                    <a:close/>
                    <a:moveTo>
                      <a:pt x="757" y="349"/>
                    </a:moveTo>
                    <a:lnTo>
                      <a:pt x="845" y="200"/>
                    </a:lnTo>
                    <a:lnTo>
                      <a:pt x="874" y="202"/>
                    </a:lnTo>
                    <a:lnTo>
                      <a:pt x="778" y="361"/>
                    </a:lnTo>
                    <a:lnTo>
                      <a:pt x="757" y="349"/>
                    </a:lnTo>
                    <a:close/>
                    <a:moveTo>
                      <a:pt x="848" y="197"/>
                    </a:moveTo>
                    <a:lnTo>
                      <a:pt x="944" y="33"/>
                    </a:lnTo>
                    <a:lnTo>
                      <a:pt x="981" y="23"/>
                    </a:lnTo>
                    <a:lnTo>
                      <a:pt x="875" y="200"/>
                    </a:lnTo>
                    <a:lnTo>
                      <a:pt x="848" y="197"/>
                    </a:lnTo>
                    <a:close/>
                    <a:moveTo>
                      <a:pt x="943" y="30"/>
                    </a:moveTo>
                    <a:lnTo>
                      <a:pt x="737" y="37"/>
                    </a:lnTo>
                    <a:lnTo>
                      <a:pt x="753" y="29"/>
                    </a:lnTo>
                    <a:lnTo>
                      <a:pt x="971" y="23"/>
                    </a:lnTo>
                    <a:lnTo>
                      <a:pt x="943" y="30"/>
                    </a:lnTo>
                    <a:close/>
                    <a:moveTo>
                      <a:pt x="730" y="37"/>
                    </a:moveTo>
                    <a:lnTo>
                      <a:pt x="555" y="42"/>
                    </a:lnTo>
                    <a:lnTo>
                      <a:pt x="562" y="36"/>
                    </a:lnTo>
                    <a:lnTo>
                      <a:pt x="746" y="30"/>
                    </a:lnTo>
                    <a:lnTo>
                      <a:pt x="730" y="37"/>
                    </a:lnTo>
                    <a:close/>
                    <a:moveTo>
                      <a:pt x="565" y="32"/>
                    </a:moveTo>
                    <a:lnTo>
                      <a:pt x="572" y="25"/>
                    </a:lnTo>
                    <a:lnTo>
                      <a:pt x="769" y="19"/>
                    </a:lnTo>
                    <a:lnTo>
                      <a:pt x="753" y="28"/>
                    </a:lnTo>
                    <a:lnTo>
                      <a:pt x="565" y="32"/>
                    </a:lnTo>
                    <a:close/>
                    <a:moveTo>
                      <a:pt x="561" y="33"/>
                    </a:moveTo>
                    <a:lnTo>
                      <a:pt x="386" y="37"/>
                    </a:lnTo>
                    <a:lnTo>
                      <a:pt x="383" y="30"/>
                    </a:lnTo>
                    <a:lnTo>
                      <a:pt x="568" y="25"/>
                    </a:lnTo>
                    <a:lnTo>
                      <a:pt x="561" y="33"/>
                    </a:lnTo>
                    <a:close/>
                    <a:moveTo>
                      <a:pt x="383" y="37"/>
                    </a:moveTo>
                    <a:lnTo>
                      <a:pt x="238" y="41"/>
                    </a:lnTo>
                    <a:lnTo>
                      <a:pt x="228" y="34"/>
                    </a:lnTo>
                    <a:lnTo>
                      <a:pt x="381" y="30"/>
                    </a:lnTo>
                    <a:lnTo>
                      <a:pt x="383" y="37"/>
                    </a:lnTo>
                    <a:close/>
                    <a:moveTo>
                      <a:pt x="233" y="41"/>
                    </a:moveTo>
                    <a:lnTo>
                      <a:pt x="57" y="47"/>
                    </a:lnTo>
                    <a:lnTo>
                      <a:pt x="36" y="40"/>
                    </a:lnTo>
                    <a:lnTo>
                      <a:pt x="223" y="34"/>
                    </a:lnTo>
                    <a:lnTo>
                      <a:pt x="233" y="41"/>
                    </a:lnTo>
                    <a:close/>
                    <a:moveTo>
                      <a:pt x="55" y="49"/>
                    </a:moveTo>
                    <a:lnTo>
                      <a:pt x="139" y="192"/>
                    </a:lnTo>
                    <a:lnTo>
                      <a:pt x="122" y="193"/>
                    </a:lnTo>
                    <a:lnTo>
                      <a:pt x="32" y="41"/>
                    </a:lnTo>
                    <a:lnTo>
                      <a:pt x="55" y="49"/>
                    </a:lnTo>
                    <a:close/>
                    <a:moveTo>
                      <a:pt x="141" y="194"/>
                    </a:moveTo>
                    <a:lnTo>
                      <a:pt x="233" y="352"/>
                    </a:lnTo>
                    <a:lnTo>
                      <a:pt x="222" y="361"/>
                    </a:lnTo>
                    <a:lnTo>
                      <a:pt x="123" y="196"/>
                    </a:lnTo>
                    <a:lnTo>
                      <a:pt x="141" y="194"/>
                    </a:lnTo>
                    <a:close/>
                    <a:moveTo>
                      <a:pt x="234" y="354"/>
                    </a:moveTo>
                    <a:lnTo>
                      <a:pt x="320" y="497"/>
                    </a:lnTo>
                    <a:lnTo>
                      <a:pt x="313" y="514"/>
                    </a:lnTo>
                    <a:lnTo>
                      <a:pt x="223" y="364"/>
                    </a:lnTo>
                    <a:lnTo>
                      <a:pt x="234" y="354"/>
                    </a:lnTo>
                    <a:close/>
                    <a:moveTo>
                      <a:pt x="321" y="501"/>
                    </a:moveTo>
                    <a:lnTo>
                      <a:pt x="420" y="667"/>
                    </a:lnTo>
                    <a:lnTo>
                      <a:pt x="419" y="692"/>
                    </a:lnTo>
                    <a:lnTo>
                      <a:pt x="314" y="517"/>
                    </a:lnTo>
                    <a:lnTo>
                      <a:pt x="321" y="501"/>
                    </a:lnTo>
                    <a:close/>
                    <a:moveTo>
                      <a:pt x="423" y="673"/>
                    </a:moveTo>
                    <a:lnTo>
                      <a:pt x="505" y="814"/>
                    </a:lnTo>
                    <a:lnTo>
                      <a:pt x="508" y="842"/>
                    </a:lnTo>
                    <a:lnTo>
                      <a:pt x="421" y="696"/>
                    </a:lnTo>
                    <a:lnTo>
                      <a:pt x="423" y="673"/>
                    </a:lnTo>
                    <a:close/>
                    <a:moveTo>
                      <a:pt x="508" y="814"/>
                    </a:moveTo>
                    <a:lnTo>
                      <a:pt x="584" y="688"/>
                    </a:lnTo>
                    <a:lnTo>
                      <a:pt x="591" y="715"/>
                    </a:lnTo>
                    <a:lnTo>
                      <a:pt x="511" y="845"/>
                    </a:lnTo>
                    <a:lnTo>
                      <a:pt x="508" y="814"/>
                    </a:lnTo>
                    <a:close/>
                    <a:moveTo>
                      <a:pt x="585" y="685"/>
                    </a:moveTo>
                    <a:lnTo>
                      <a:pt x="675" y="537"/>
                    </a:lnTo>
                    <a:lnTo>
                      <a:pt x="687" y="558"/>
                    </a:lnTo>
                    <a:lnTo>
                      <a:pt x="593" y="711"/>
                    </a:lnTo>
                    <a:lnTo>
                      <a:pt x="585" y="685"/>
                    </a:lnTo>
                    <a:close/>
                    <a:moveTo>
                      <a:pt x="676" y="535"/>
                    </a:moveTo>
                    <a:lnTo>
                      <a:pt x="778" y="365"/>
                    </a:lnTo>
                    <a:lnTo>
                      <a:pt x="798" y="377"/>
                    </a:lnTo>
                    <a:lnTo>
                      <a:pt x="688" y="555"/>
                    </a:lnTo>
                    <a:lnTo>
                      <a:pt x="676" y="535"/>
                    </a:lnTo>
                    <a:close/>
                    <a:moveTo>
                      <a:pt x="779" y="362"/>
                    </a:moveTo>
                    <a:lnTo>
                      <a:pt x="877" y="202"/>
                    </a:lnTo>
                    <a:lnTo>
                      <a:pt x="904" y="205"/>
                    </a:lnTo>
                    <a:lnTo>
                      <a:pt x="799" y="375"/>
                    </a:lnTo>
                    <a:lnTo>
                      <a:pt x="779" y="362"/>
                    </a:lnTo>
                    <a:close/>
                    <a:moveTo>
                      <a:pt x="878" y="200"/>
                    </a:moveTo>
                    <a:lnTo>
                      <a:pt x="985" y="23"/>
                    </a:lnTo>
                    <a:lnTo>
                      <a:pt x="1022" y="14"/>
                    </a:lnTo>
                    <a:lnTo>
                      <a:pt x="905" y="202"/>
                    </a:lnTo>
                    <a:lnTo>
                      <a:pt x="878" y="200"/>
                    </a:lnTo>
                    <a:close/>
                    <a:moveTo>
                      <a:pt x="984" y="21"/>
                    </a:moveTo>
                    <a:lnTo>
                      <a:pt x="760" y="26"/>
                    </a:lnTo>
                    <a:lnTo>
                      <a:pt x="776" y="19"/>
                    </a:lnTo>
                    <a:lnTo>
                      <a:pt x="1012" y="13"/>
                    </a:lnTo>
                    <a:lnTo>
                      <a:pt x="984" y="21"/>
                    </a:lnTo>
                    <a:close/>
                    <a:moveTo>
                      <a:pt x="776" y="17"/>
                    </a:moveTo>
                    <a:lnTo>
                      <a:pt x="574" y="22"/>
                    </a:lnTo>
                    <a:lnTo>
                      <a:pt x="581" y="15"/>
                    </a:lnTo>
                    <a:lnTo>
                      <a:pt x="793" y="10"/>
                    </a:lnTo>
                    <a:lnTo>
                      <a:pt x="776" y="17"/>
                    </a:lnTo>
                    <a:close/>
                    <a:moveTo>
                      <a:pt x="570" y="22"/>
                    </a:moveTo>
                    <a:lnTo>
                      <a:pt x="383" y="28"/>
                    </a:lnTo>
                    <a:lnTo>
                      <a:pt x="379" y="21"/>
                    </a:lnTo>
                    <a:lnTo>
                      <a:pt x="577" y="15"/>
                    </a:lnTo>
                    <a:lnTo>
                      <a:pt x="570" y="22"/>
                    </a:lnTo>
                    <a:close/>
                    <a:moveTo>
                      <a:pt x="379" y="28"/>
                    </a:moveTo>
                    <a:lnTo>
                      <a:pt x="223" y="32"/>
                    </a:lnTo>
                    <a:lnTo>
                      <a:pt x="214" y="25"/>
                    </a:lnTo>
                    <a:lnTo>
                      <a:pt x="377" y="21"/>
                    </a:lnTo>
                    <a:lnTo>
                      <a:pt x="379" y="28"/>
                    </a:lnTo>
                    <a:close/>
                    <a:moveTo>
                      <a:pt x="219" y="32"/>
                    </a:moveTo>
                    <a:lnTo>
                      <a:pt x="30" y="37"/>
                    </a:lnTo>
                    <a:lnTo>
                      <a:pt x="9" y="30"/>
                    </a:lnTo>
                    <a:lnTo>
                      <a:pt x="209" y="25"/>
                    </a:lnTo>
                    <a:lnTo>
                      <a:pt x="219" y="32"/>
                    </a:lnTo>
                    <a:close/>
                    <a:moveTo>
                      <a:pt x="28" y="40"/>
                    </a:moveTo>
                    <a:lnTo>
                      <a:pt x="119" y="193"/>
                    </a:lnTo>
                    <a:lnTo>
                      <a:pt x="102" y="193"/>
                    </a:lnTo>
                    <a:lnTo>
                      <a:pt x="5" y="32"/>
                    </a:lnTo>
                    <a:lnTo>
                      <a:pt x="28" y="40"/>
                    </a:lnTo>
                    <a:close/>
                    <a:moveTo>
                      <a:pt x="120" y="196"/>
                    </a:moveTo>
                    <a:lnTo>
                      <a:pt x="219" y="362"/>
                    </a:lnTo>
                    <a:lnTo>
                      <a:pt x="209" y="372"/>
                    </a:lnTo>
                    <a:lnTo>
                      <a:pt x="103" y="196"/>
                    </a:lnTo>
                    <a:lnTo>
                      <a:pt x="120" y="196"/>
                    </a:lnTo>
                    <a:close/>
                    <a:moveTo>
                      <a:pt x="221" y="365"/>
                    </a:moveTo>
                    <a:lnTo>
                      <a:pt x="312" y="517"/>
                    </a:lnTo>
                    <a:lnTo>
                      <a:pt x="305" y="533"/>
                    </a:lnTo>
                    <a:lnTo>
                      <a:pt x="210" y="375"/>
                    </a:lnTo>
                    <a:lnTo>
                      <a:pt x="221" y="365"/>
                    </a:lnTo>
                    <a:close/>
                    <a:moveTo>
                      <a:pt x="313" y="520"/>
                    </a:moveTo>
                    <a:lnTo>
                      <a:pt x="419" y="697"/>
                    </a:lnTo>
                    <a:lnTo>
                      <a:pt x="417" y="720"/>
                    </a:lnTo>
                    <a:lnTo>
                      <a:pt x="306" y="536"/>
                    </a:lnTo>
                    <a:lnTo>
                      <a:pt x="313" y="520"/>
                    </a:lnTo>
                    <a:close/>
                    <a:moveTo>
                      <a:pt x="420" y="701"/>
                    </a:moveTo>
                    <a:lnTo>
                      <a:pt x="508" y="849"/>
                    </a:lnTo>
                    <a:lnTo>
                      <a:pt x="511" y="877"/>
                    </a:lnTo>
                    <a:lnTo>
                      <a:pt x="419" y="724"/>
                    </a:lnTo>
                    <a:lnTo>
                      <a:pt x="420" y="701"/>
                    </a:lnTo>
                    <a:close/>
                    <a:moveTo>
                      <a:pt x="511" y="849"/>
                    </a:moveTo>
                    <a:lnTo>
                      <a:pt x="592" y="717"/>
                    </a:lnTo>
                    <a:lnTo>
                      <a:pt x="599" y="743"/>
                    </a:lnTo>
                    <a:lnTo>
                      <a:pt x="513" y="879"/>
                    </a:lnTo>
                    <a:lnTo>
                      <a:pt x="511" y="849"/>
                    </a:lnTo>
                    <a:close/>
                    <a:moveTo>
                      <a:pt x="593" y="715"/>
                    </a:moveTo>
                    <a:lnTo>
                      <a:pt x="688" y="560"/>
                    </a:lnTo>
                    <a:lnTo>
                      <a:pt x="699" y="578"/>
                    </a:lnTo>
                    <a:lnTo>
                      <a:pt x="702" y="577"/>
                    </a:lnTo>
                    <a:lnTo>
                      <a:pt x="690" y="558"/>
                    </a:lnTo>
                    <a:lnTo>
                      <a:pt x="801" y="379"/>
                    </a:lnTo>
                    <a:lnTo>
                      <a:pt x="820" y="389"/>
                    </a:lnTo>
                    <a:lnTo>
                      <a:pt x="600" y="741"/>
                    </a:lnTo>
                    <a:lnTo>
                      <a:pt x="593" y="715"/>
                    </a:lnTo>
                    <a:close/>
                    <a:moveTo>
                      <a:pt x="802" y="376"/>
                    </a:moveTo>
                    <a:lnTo>
                      <a:pt x="906" y="205"/>
                    </a:lnTo>
                    <a:lnTo>
                      <a:pt x="933" y="208"/>
                    </a:lnTo>
                    <a:lnTo>
                      <a:pt x="821" y="388"/>
                    </a:lnTo>
                    <a:lnTo>
                      <a:pt x="802" y="376"/>
                    </a:lnTo>
                    <a:close/>
                    <a:moveTo>
                      <a:pt x="908" y="202"/>
                    </a:moveTo>
                    <a:lnTo>
                      <a:pt x="1024" y="13"/>
                    </a:lnTo>
                    <a:lnTo>
                      <a:pt x="1061" y="3"/>
                    </a:lnTo>
                    <a:lnTo>
                      <a:pt x="935" y="205"/>
                    </a:lnTo>
                    <a:lnTo>
                      <a:pt x="908" y="20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1165148">
                <a:off x="7822724" y="-760294"/>
                <a:ext cx="1839850" cy="183787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4" extrusionOk="0">
                    <a:moveTo>
                      <a:pt x="625" y="133"/>
                    </a:moveTo>
                    <a:cubicBezTo>
                      <a:pt x="625" y="133"/>
                      <a:pt x="625" y="133"/>
                      <a:pt x="625" y="133"/>
                    </a:cubicBezTo>
                    <a:cubicBezTo>
                      <a:pt x="625" y="133"/>
                      <a:pt x="625" y="133"/>
                      <a:pt x="625" y="133"/>
                    </a:cubicBezTo>
                    <a:cubicBezTo>
                      <a:pt x="616" y="121"/>
                      <a:pt x="606" y="110"/>
                      <a:pt x="596" y="100"/>
                    </a:cubicBezTo>
                    <a:cubicBezTo>
                      <a:pt x="557" y="61"/>
                      <a:pt x="509" y="33"/>
                      <a:pt x="454" y="17"/>
                    </a:cubicBezTo>
                    <a:cubicBezTo>
                      <a:pt x="454" y="16"/>
                      <a:pt x="454" y="16"/>
                      <a:pt x="454" y="16"/>
                    </a:cubicBezTo>
                    <a:cubicBezTo>
                      <a:pt x="453" y="16"/>
                      <a:pt x="453" y="17"/>
                      <a:pt x="453" y="17"/>
                    </a:cubicBezTo>
                    <a:cubicBezTo>
                      <a:pt x="420" y="7"/>
                      <a:pt x="384" y="2"/>
                      <a:pt x="347" y="2"/>
                    </a:cubicBezTo>
                    <a:cubicBezTo>
                      <a:pt x="251" y="0"/>
                      <a:pt x="163" y="34"/>
                      <a:pt x="100" y="96"/>
                    </a:cubicBezTo>
                    <a:cubicBezTo>
                      <a:pt x="36" y="160"/>
                      <a:pt x="1" y="249"/>
                      <a:pt x="0" y="347"/>
                    </a:cubicBezTo>
                    <a:cubicBezTo>
                      <a:pt x="0" y="435"/>
                      <a:pt x="40" y="525"/>
                      <a:pt x="108" y="593"/>
                    </a:cubicBezTo>
                    <a:cubicBezTo>
                      <a:pt x="174" y="657"/>
                      <a:pt x="260" y="694"/>
                      <a:pt x="344" y="694"/>
                    </a:cubicBezTo>
                    <a:cubicBezTo>
                      <a:pt x="345" y="694"/>
                      <a:pt x="346" y="694"/>
                      <a:pt x="347" y="694"/>
                    </a:cubicBezTo>
                    <a:cubicBezTo>
                      <a:pt x="384" y="694"/>
                      <a:pt x="419" y="687"/>
                      <a:pt x="453" y="674"/>
                    </a:cubicBezTo>
                    <a:cubicBezTo>
                      <a:pt x="453" y="674"/>
                      <a:pt x="453" y="674"/>
                      <a:pt x="453" y="674"/>
                    </a:cubicBezTo>
                    <a:cubicBezTo>
                      <a:pt x="455" y="674"/>
                      <a:pt x="455" y="674"/>
                      <a:pt x="455" y="674"/>
                    </a:cubicBezTo>
                    <a:cubicBezTo>
                      <a:pt x="455" y="674"/>
                      <a:pt x="455" y="673"/>
                      <a:pt x="455" y="673"/>
                    </a:cubicBezTo>
                    <a:cubicBezTo>
                      <a:pt x="525" y="647"/>
                      <a:pt x="587" y="597"/>
                      <a:pt x="630" y="536"/>
                    </a:cubicBezTo>
                    <a:cubicBezTo>
                      <a:pt x="631" y="536"/>
                      <a:pt x="631" y="536"/>
                      <a:pt x="631" y="537"/>
                    </a:cubicBezTo>
                    <a:cubicBezTo>
                      <a:pt x="632" y="535"/>
                      <a:pt x="632" y="535"/>
                      <a:pt x="632" y="535"/>
                    </a:cubicBezTo>
                    <a:cubicBezTo>
                      <a:pt x="632" y="535"/>
                      <a:pt x="632" y="535"/>
                      <a:pt x="632" y="534"/>
                    </a:cubicBezTo>
                    <a:cubicBezTo>
                      <a:pt x="671" y="479"/>
                      <a:pt x="695" y="413"/>
                      <a:pt x="694" y="347"/>
                    </a:cubicBezTo>
                    <a:cubicBezTo>
                      <a:pt x="694" y="266"/>
                      <a:pt x="670" y="191"/>
                      <a:pt x="625" y="133"/>
                    </a:cubicBezTo>
                    <a:close/>
                    <a:moveTo>
                      <a:pt x="147" y="599"/>
                    </a:moveTo>
                    <a:cubicBezTo>
                      <a:pt x="148" y="594"/>
                      <a:pt x="150" y="587"/>
                      <a:pt x="152" y="580"/>
                    </a:cubicBezTo>
                    <a:cubicBezTo>
                      <a:pt x="180" y="604"/>
                      <a:pt x="211" y="622"/>
                      <a:pt x="243" y="635"/>
                    </a:cubicBezTo>
                    <a:cubicBezTo>
                      <a:pt x="242" y="642"/>
                      <a:pt x="241" y="648"/>
                      <a:pt x="241" y="655"/>
                    </a:cubicBezTo>
                    <a:cubicBezTo>
                      <a:pt x="208" y="642"/>
                      <a:pt x="176" y="623"/>
                      <a:pt x="147" y="599"/>
                    </a:cubicBezTo>
                    <a:close/>
                    <a:moveTo>
                      <a:pt x="241" y="657"/>
                    </a:moveTo>
                    <a:cubicBezTo>
                      <a:pt x="240" y="663"/>
                      <a:pt x="240" y="668"/>
                      <a:pt x="239" y="673"/>
                    </a:cubicBezTo>
                    <a:cubicBezTo>
                      <a:pt x="204" y="661"/>
                      <a:pt x="170" y="642"/>
                      <a:pt x="140" y="618"/>
                    </a:cubicBezTo>
                    <a:cubicBezTo>
                      <a:pt x="141" y="618"/>
                      <a:pt x="141" y="618"/>
                      <a:pt x="141" y="618"/>
                    </a:cubicBezTo>
                    <a:cubicBezTo>
                      <a:pt x="143" y="613"/>
                      <a:pt x="145" y="607"/>
                      <a:pt x="146" y="602"/>
                    </a:cubicBezTo>
                    <a:cubicBezTo>
                      <a:pt x="176" y="625"/>
                      <a:pt x="208" y="644"/>
                      <a:pt x="241" y="657"/>
                    </a:cubicBezTo>
                    <a:close/>
                    <a:moveTo>
                      <a:pt x="246" y="32"/>
                    </a:moveTo>
                    <a:cubicBezTo>
                      <a:pt x="247" y="36"/>
                      <a:pt x="249" y="39"/>
                      <a:pt x="251" y="42"/>
                    </a:cubicBezTo>
                    <a:cubicBezTo>
                      <a:pt x="224" y="50"/>
                      <a:pt x="199" y="60"/>
                      <a:pt x="175" y="74"/>
                    </a:cubicBezTo>
                    <a:cubicBezTo>
                      <a:pt x="171" y="72"/>
                      <a:pt x="167" y="70"/>
                      <a:pt x="163" y="68"/>
                    </a:cubicBezTo>
                    <a:cubicBezTo>
                      <a:pt x="188" y="53"/>
                      <a:pt x="216" y="41"/>
                      <a:pt x="246" y="32"/>
                    </a:cubicBezTo>
                    <a:close/>
                    <a:moveTo>
                      <a:pt x="160" y="67"/>
                    </a:moveTo>
                    <a:cubicBezTo>
                      <a:pt x="159" y="67"/>
                      <a:pt x="158" y="66"/>
                      <a:pt x="157" y="66"/>
                    </a:cubicBezTo>
                    <a:cubicBezTo>
                      <a:pt x="153" y="64"/>
                      <a:pt x="149" y="63"/>
                      <a:pt x="146" y="61"/>
                    </a:cubicBezTo>
                    <a:cubicBezTo>
                      <a:pt x="174" y="42"/>
                      <a:pt x="206" y="28"/>
                      <a:pt x="239" y="18"/>
                    </a:cubicBezTo>
                    <a:cubicBezTo>
                      <a:pt x="241" y="22"/>
                      <a:pt x="243" y="26"/>
                      <a:pt x="245" y="30"/>
                    </a:cubicBezTo>
                    <a:cubicBezTo>
                      <a:pt x="215" y="39"/>
                      <a:pt x="186" y="51"/>
                      <a:pt x="160" y="67"/>
                    </a:cubicBezTo>
                    <a:close/>
                    <a:moveTo>
                      <a:pt x="526" y="65"/>
                    </a:moveTo>
                    <a:cubicBezTo>
                      <a:pt x="521" y="66"/>
                      <a:pt x="515" y="68"/>
                      <a:pt x="510" y="69"/>
                    </a:cubicBezTo>
                    <a:cubicBezTo>
                      <a:pt x="484" y="55"/>
                      <a:pt x="456" y="45"/>
                      <a:pt x="427" y="38"/>
                    </a:cubicBezTo>
                    <a:cubicBezTo>
                      <a:pt x="431" y="35"/>
                      <a:pt x="435" y="32"/>
                      <a:pt x="439" y="30"/>
                    </a:cubicBezTo>
                    <a:cubicBezTo>
                      <a:pt x="470" y="37"/>
                      <a:pt x="499" y="49"/>
                      <a:pt x="526" y="65"/>
                    </a:cubicBezTo>
                    <a:close/>
                    <a:moveTo>
                      <a:pt x="441" y="28"/>
                    </a:moveTo>
                    <a:cubicBezTo>
                      <a:pt x="445" y="25"/>
                      <a:pt x="450" y="21"/>
                      <a:pt x="454" y="19"/>
                    </a:cubicBezTo>
                    <a:cubicBezTo>
                      <a:pt x="487" y="28"/>
                      <a:pt x="517" y="42"/>
                      <a:pt x="545" y="60"/>
                    </a:cubicBezTo>
                    <a:cubicBezTo>
                      <a:pt x="541" y="61"/>
                      <a:pt x="541" y="61"/>
                      <a:pt x="541" y="61"/>
                    </a:cubicBezTo>
                    <a:cubicBezTo>
                      <a:pt x="537" y="62"/>
                      <a:pt x="533" y="63"/>
                      <a:pt x="529" y="64"/>
                    </a:cubicBezTo>
                    <a:cubicBezTo>
                      <a:pt x="502" y="48"/>
                      <a:pt x="472" y="36"/>
                      <a:pt x="441" y="28"/>
                    </a:cubicBezTo>
                    <a:close/>
                    <a:moveTo>
                      <a:pt x="660" y="225"/>
                    </a:moveTo>
                    <a:cubicBezTo>
                      <a:pt x="656" y="223"/>
                      <a:pt x="652" y="221"/>
                      <a:pt x="648" y="219"/>
                    </a:cubicBezTo>
                    <a:cubicBezTo>
                      <a:pt x="635" y="187"/>
                      <a:pt x="616" y="157"/>
                      <a:pt x="592" y="131"/>
                    </a:cubicBezTo>
                    <a:cubicBezTo>
                      <a:pt x="597" y="132"/>
                      <a:pt x="602" y="132"/>
                      <a:pt x="607" y="133"/>
                    </a:cubicBezTo>
                    <a:cubicBezTo>
                      <a:pt x="630" y="160"/>
                      <a:pt x="648" y="191"/>
                      <a:pt x="660" y="225"/>
                    </a:cubicBezTo>
                    <a:close/>
                    <a:moveTo>
                      <a:pt x="610" y="133"/>
                    </a:moveTo>
                    <a:cubicBezTo>
                      <a:pt x="617" y="134"/>
                      <a:pt x="622" y="134"/>
                      <a:pt x="625" y="135"/>
                    </a:cubicBezTo>
                    <a:cubicBezTo>
                      <a:pt x="646" y="163"/>
                      <a:pt x="663" y="196"/>
                      <a:pt x="675" y="232"/>
                    </a:cubicBezTo>
                    <a:cubicBezTo>
                      <a:pt x="671" y="230"/>
                      <a:pt x="667" y="228"/>
                      <a:pt x="663" y="226"/>
                    </a:cubicBezTo>
                    <a:cubicBezTo>
                      <a:pt x="650" y="192"/>
                      <a:pt x="632" y="160"/>
                      <a:pt x="610" y="133"/>
                    </a:cubicBezTo>
                    <a:close/>
                    <a:moveTo>
                      <a:pt x="667" y="329"/>
                    </a:moveTo>
                    <a:cubicBezTo>
                      <a:pt x="667" y="357"/>
                      <a:pt x="662" y="385"/>
                      <a:pt x="652" y="414"/>
                    </a:cubicBezTo>
                    <a:cubicBezTo>
                      <a:pt x="648" y="409"/>
                      <a:pt x="644" y="405"/>
                      <a:pt x="640" y="400"/>
                    </a:cubicBezTo>
                    <a:cubicBezTo>
                      <a:pt x="649" y="372"/>
                      <a:pt x="655" y="345"/>
                      <a:pt x="654" y="319"/>
                    </a:cubicBezTo>
                    <a:cubicBezTo>
                      <a:pt x="654" y="318"/>
                      <a:pt x="654" y="316"/>
                      <a:pt x="654" y="314"/>
                    </a:cubicBezTo>
                    <a:cubicBezTo>
                      <a:pt x="659" y="318"/>
                      <a:pt x="663" y="321"/>
                      <a:pt x="667" y="325"/>
                    </a:cubicBezTo>
                    <a:cubicBezTo>
                      <a:pt x="667" y="326"/>
                      <a:pt x="667" y="328"/>
                      <a:pt x="667" y="329"/>
                    </a:cubicBezTo>
                    <a:close/>
                    <a:moveTo>
                      <a:pt x="14" y="339"/>
                    </a:moveTo>
                    <a:cubicBezTo>
                      <a:pt x="18" y="336"/>
                      <a:pt x="21" y="334"/>
                      <a:pt x="25" y="331"/>
                    </a:cubicBezTo>
                    <a:cubicBezTo>
                      <a:pt x="25" y="332"/>
                      <a:pt x="25" y="333"/>
                      <a:pt x="25" y="333"/>
                    </a:cubicBezTo>
                    <a:cubicBezTo>
                      <a:pt x="25" y="360"/>
                      <a:pt x="29" y="387"/>
                      <a:pt x="38" y="414"/>
                    </a:cubicBezTo>
                    <a:cubicBezTo>
                      <a:pt x="34" y="419"/>
                      <a:pt x="31" y="424"/>
                      <a:pt x="28" y="428"/>
                    </a:cubicBezTo>
                    <a:cubicBezTo>
                      <a:pt x="19" y="399"/>
                      <a:pt x="15" y="370"/>
                      <a:pt x="14" y="341"/>
                    </a:cubicBezTo>
                    <a:cubicBezTo>
                      <a:pt x="14" y="340"/>
                      <a:pt x="14" y="340"/>
                      <a:pt x="14" y="339"/>
                    </a:cubicBezTo>
                    <a:close/>
                    <a:moveTo>
                      <a:pt x="652" y="319"/>
                    </a:moveTo>
                    <a:cubicBezTo>
                      <a:pt x="653" y="345"/>
                      <a:pt x="648" y="371"/>
                      <a:pt x="639" y="398"/>
                    </a:cubicBezTo>
                    <a:cubicBezTo>
                      <a:pt x="634" y="393"/>
                      <a:pt x="630" y="388"/>
                      <a:pt x="626" y="383"/>
                    </a:cubicBezTo>
                    <a:cubicBezTo>
                      <a:pt x="634" y="358"/>
                      <a:pt x="639" y="333"/>
                      <a:pt x="639" y="308"/>
                    </a:cubicBezTo>
                    <a:cubicBezTo>
                      <a:pt x="639" y="306"/>
                      <a:pt x="639" y="304"/>
                      <a:pt x="639" y="302"/>
                    </a:cubicBezTo>
                    <a:cubicBezTo>
                      <a:pt x="643" y="305"/>
                      <a:pt x="648" y="309"/>
                      <a:pt x="652" y="313"/>
                    </a:cubicBezTo>
                    <a:cubicBezTo>
                      <a:pt x="652" y="315"/>
                      <a:pt x="652" y="317"/>
                      <a:pt x="652" y="319"/>
                    </a:cubicBezTo>
                    <a:close/>
                    <a:moveTo>
                      <a:pt x="40" y="319"/>
                    </a:moveTo>
                    <a:cubicBezTo>
                      <a:pt x="44" y="316"/>
                      <a:pt x="47" y="313"/>
                      <a:pt x="51" y="309"/>
                    </a:cubicBezTo>
                    <a:cubicBezTo>
                      <a:pt x="51" y="311"/>
                      <a:pt x="51" y="313"/>
                      <a:pt x="51" y="314"/>
                    </a:cubicBezTo>
                    <a:cubicBezTo>
                      <a:pt x="51" y="336"/>
                      <a:pt x="54" y="359"/>
                      <a:pt x="61" y="381"/>
                    </a:cubicBezTo>
                    <a:cubicBezTo>
                      <a:pt x="57" y="386"/>
                      <a:pt x="54" y="391"/>
                      <a:pt x="50" y="396"/>
                    </a:cubicBezTo>
                    <a:cubicBezTo>
                      <a:pt x="43" y="372"/>
                      <a:pt x="40" y="348"/>
                      <a:pt x="40" y="324"/>
                    </a:cubicBezTo>
                    <a:cubicBezTo>
                      <a:pt x="40" y="323"/>
                      <a:pt x="40" y="321"/>
                      <a:pt x="40" y="319"/>
                    </a:cubicBezTo>
                    <a:close/>
                    <a:moveTo>
                      <a:pt x="637" y="308"/>
                    </a:moveTo>
                    <a:cubicBezTo>
                      <a:pt x="637" y="332"/>
                      <a:pt x="632" y="357"/>
                      <a:pt x="624" y="382"/>
                    </a:cubicBezTo>
                    <a:cubicBezTo>
                      <a:pt x="620" y="377"/>
                      <a:pt x="615" y="372"/>
                      <a:pt x="610" y="367"/>
                    </a:cubicBezTo>
                    <a:cubicBezTo>
                      <a:pt x="618" y="343"/>
                      <a:pt x="622" y="319"/>
                      <a:pt x="622" y="297"/>
                    </a:cubicBezTo>
                    <a:cubicBezTo>
                      <a:pt x="622" y="294"/>
                      <a:pt x="622" y="291"/>
                      <a:pt x="622" y="289"/>
                    </a:cubicBezTo>
                    <a:cubicBezTo>
                      <a:pt x="627" y="292"/>
                      <a:pt x="632" y="296"/>
                      <a:pt x="637" y="300"/>
                    </a:cubicBezTo>
                    <a:cubicBezTo>
                      <a:pt x="637" y="303"/>
                      <a:pt x="637" y="305"/>
                      <a:pt x="637" y="308"/>
                    </a:cubicBezTo>
                    <a:close/>
                    <a:moveTo>
                      <a:pt x="53" y="308"/>
                    </a:moveTo>
                    <a:cubicBezTo>
                      <a:pt x="57" y="304"/>
                      <a:pt x="61" y="301"/>
                      <a:pt x="65" y="298"/>
                    </a:cubicBezTo>
                    <a:cubicBezTo>
                      <a:pt x="65" y="300"/>
                      <a:pt x="65" y="302"/>
                      <a:pt x="65" y="304"/>
                    </a:cubicBezTo>
                    <a:cubicBezTo>
                      <a:pt x="65" y="324"/>
                      <a:pt x="68" y="344"/>
                      <a:pt x="73" y="364"/>
                    </a:cubicBezTo>
                    <a:cubicBezTo>
                      <a:pt x="70" y="369"/>
                      <a:pt x="66" y="374"/>
                      <a:pt x="62" y="379"/>
                    </a:cubicBezTo>
                    <a:cubicBezTo>
                      <a:pt x="56" y="358"/>
                      <a:pt x="53" y="336"/>
                      <a:pt x="53" y="314"/>
                    </a:cubicBezTo>
                    <a:cubicBezTo>
                      <a:pt x="53" y="312"/>
                      <a:pt x="53" y="310"/>
                      <a:pt x="53" y="308"/>
                    </a:cubicBezTo>
                    <a:close/>
                    <a:moveTo>
                      <a:pt x="620" y="297"/>
                    </a:moveTo>
                    <a:cubicBezTo>
                      <a:pt x="620" y="319"/>
                      <a:pt x="616" y="342"/>
                      <a:pt x="609" y="365"/>
                    </a:cubicBezTo>
                    <a:cubicBezTo>
                      <a:pt x="604" y="360"/>
                      <a:pt x="599" y="355"/>
                      <a:pt x="594" y="350"/>
                    </a:cubicBezTo>
                    <a:cubicBezTo>
                      <a:pt x="601" y="328"/>
                      <a:pt x="605" y="306"/>
                      <a:pt x="605" y="285"/>
                    </a:cubicBezTo>
                    <a:cubicBezTo>
                      <a:pt x="605" y="282"/>
                      <a:pt x="605" y="279"/>
                      <a:pt x="605" y="276"/>
                    </a:cubicBezTo>
                    <a:cubicBezTo>
                      <a:pt x="610" y="279"/>
                      <a:pt x="615" y="283"/>
                      <a:pt x="620" y="287"/>
                    </a:cubicBezTo>
                    <a:cubicBezTo>
                      <a:pt x="620" y="290"/>
                      <a:pt x="620" y="293"/>
                      <a:pt x="620" y="297"/>
                    </a:cubicBezTo>
                    <a:close/>
                    <a:moveTo>
                      <a:pt x="603" y="285"/>
                    </a:moveTo>
                    <a:cubicBezTo>
                      <a:pt x="603" y="305"/>
                      <a:pt x="599" y="327"/>
                      <a:pt x="592" y="348"/>
                    </a:cubicBezTo>
                    <a:cubicBezTo>
                      <a:pt x="587" y="343"/>
                      <a:pt x="582" y="338"/>
                      <a:pt x="577" y="333"/>
                    </a:cubicBezTo>
                    <a:cubicBezTo>
                      <a:pt x="583" y="312"/>
                      <a:pt x="587" y="292"/>
                      <a:pt x="587" y="273"/>
                    </a:cubicBezTo>
                    <a:cubicBezTo>
                      <a:pt x="587" y="269"/>
                      <a:pt x="587" y="266"/>
                      <a:pt x="586" y="263"/>
                    </a:cubicBezTo>
                    <a:cubicBezTo>
                      <a:pt x="592" y="266"/>
                      <a:pt x="597" y="270"/>
                      <a:pt x="602" y="274"/>
                    </a:cubicBezTo>
                    <a:cubicBezTo>
                      <a:pt x="603" y="278"/>
                      <a:pt x="603" y="281"/>
                      <a:pt x="603" y="285"/>
                    </a:cubicBezTo>
                    <a:close/>
                    <a:moveTo>
                      <a:pt x="81" y="284"/>
                    </a:moveTo>
                    <a:cubicBezTo>
                      <a:pt x="85" y="281"/>
                      <a:pt x="89" y="278"/>
                      <a:pt x="93" y="274"/>
                    </a:cubicBezTo>
                    <a:cubicBezTo>
                      <a:pt x="93" y="276"/>
                      <a:pt x="93" y="278"/>
                      <a:pt x="93" y="280"/>
                    </a:cubicBezTo>
                    <a:cubicBezTo>
                      <a:pt x="93" y="297"/>
                      <a:pt x="95" y="314"/>
                      <a:pt x="100" y="331"/>
                    </a:cubicBezTo>
                    <a:cubicBezTo>
                      <a:pt x="96" y="336"/>
                      <a:pt x="92" y="340"/>
                      <a:pt x="88" y="345"/>
                    </a:cubicBezTo>
                    <a:cubicBezTo>
                      <a:pt x="83" y="327"/>
                      <a:pt x="81" y="310"/>
                      <a:pt x="81" y="292"/>
                    </a:cubicBezTo>
                    <a:cubicBezTo>
                      <a:pt x="81" y="289"/>
                      <a:pt x="81" y="287"/>
                      <a:pt x="81" y="284"/>
                    </a:cubicBezTo>
                    <a:close/>
                    <a:moveTo>
                      <a:pt x="585" y="273"/>
                    </a:moveTo>
                    <a:cubicBezTo>
                      <a:pt x="585" y="292"/>
                      <a:pt x="582" y="311"/>
                      <a:pt x="575" y="331"/>
                    </a:cubicBezTo>
                    <a:cubicBezTo>
                      <a:pt x="570" y="326"/>
                      <a:pt x="564" y="321"/>
                      <a:pt x="559" y="315"/>
                    </a:cubicBezTo>
                    <a:cubicBezTo>
                      <a:pt x="565" y="297"/>
                      <a:pt x="568" y="278"/>
                      <a:pt x="568" y="260"/>
                    </a:cubicBezTo>
                    <a:cubicBezTo>
                      <a:pt x="568" y="257"/>
                      <a:pt x="568" y="253"/>
                      <a:pt x="568" y="250"/>
                    </a:cubicBezTo>
                    <a:cubicBezTo>
                      <a:pt x="573" y="254"/>
                      <a:pt x="579" y="257"/>
                      <a:pt x="584" y="261"/>
                    </a:cubicBezTo>
                    <a:cubicBezTo>
                      <a:pt x="585" y="265"/>
                      <a:pt x="585" y="269"/>
                      <a:pt x="585" y="273"/>
                    </a:cubicBezTo>
                    <a:close/>
                    <a:moveTo>
                      <a:pt x="95" y="272"/>
                    </a:moveTo>
                    <a:cubicBezTo>
                      <a:pt x="99" y="269"/>
                      <a:pt x="103" y="266"/>
                      <a:pt x="108" y="262"/>
                    </a:cubicBezTo>
                    <a:cubicBezTo>
                      <a:pt x="108" y="264"/>
                      <a:pt x="108" y="266"/>
                      <a:pt x="108" y="268"/>
                    </a:cubicBezTo>
                    <a:cubicBezTo>
                      <a:pt x="108" y="283"/>
                      <a:pt x="110" y="298"/>
                      <a:pt x="114" y="314"/>
                    </a:cubicBezTo>
                    <a:cubicBezTo>
                      <a:pt x="109" y="319"/>
                      <a:pt x="105" y="324"/>
                      <a:pt x="101" y="329"/>
                    </a:cubicBezTo>
                    <a:cubicBezTo>
                      <a:pt x="97" y="312"/>
                      <a:pt x="95" y="296"/>
                      <a:pt x="95" y="280"/>
                    </a:cubicBezTo>
                    <a:cubicBezTo>
                      <a:pt x="95" y="277"/>
                      <a:pt x="95" y="275"/>
                      <a:pt x="95" y="272"/>
                    </a:cubicBezTo>
                    <a:close/>
                    <a:moveTo>
                      <a:pt x="566" y="260"/>
                    </a:moveTo>
                    <a:cubicBezTo>
                      <a:pt x="566" y="278"/>
                      <a:pt x="563" y="296"/>
                      <a:pt x="557" y="314"/>
                    </a:cubicBezTo>
                    <a:cubicBezTo>
                      <a:pt x="552" y="309"/>
                      <a:pt x="546" y="304"/>
                      <a:pt x="541" y="298"/>
                    </a:cubicBezTo>
                    <a:cubicBezTo>
                      <a:pt x="546" y="281"/>
                      <a:pt x="549" y="264"/>
                      <a:pt x="549" y="248"/>
                    </a:cubicBezTo>
                    <a:cubicBezTo>
                      <a:pt x="549" y="245"/>
                      <a:pt x="549" y="241"/>
                      <a:pt x="548" y="238"/>
                    </a:cubicBezTo>
                    <a:cubicBezTo>
                      <a:pt x="554" y="241"/>
                      <a:pt x="560" y="245"/>
                      <a:pt x="566" y="249"/>
                    </a:cubicBezTo>
                    <a:cubicBezTo>
                      <a:pt x="566" y="253"/>
                      <a:pt x="566" y="256"/>
                      <a:pt x="566" y="260"/>
                    </a:cubicBezTo>
                    <a:close/>
                    <a:moveTo>
                      <a:pt x="110" y="260"/>
                    </a:moveTo>
                    <a:cubicBezTo>
                      <a:pt x="114" y="257"/>
                      <a:pt x="118" y="254"/>
                      <a:pt x="123" y="250"/>
                    </a:cubicBezTo>
                    <a:cubicBezTo>
                      <a:pt x="123" y="252"/>
                      <a:pt x="123" y="253"/>
                      <a:pt x="122" y="255"/>
                    </a:cubicBezTo>
                    <a:cubicBezTo>
                      <a:pt x="122" y="269"/>
                      <a:pt x="124" y="284"/>
                      <a:pt x="127" y="298"/>
                    </a:cubicBezTo>
                    <a:cubicBezTo>
                      <a:pt x="123" y="303"/>
                      <a:pt x="119" y="307"/>
                      <a:pt x="115" y="312"/>
                    </a:cubicBezTo>
                    <a:cubicBezTo>
                      <a:pt x="111" y="297"/>
                      <a:pt x="110" y="283"/>
                      <a:pt x="110" y="268"/>
                    </a:cubicBezTo>
                    <a:cubicBezTo>
                      <a:pt x="110" y="265"/>
                      <a:pt x="110" y="263"/>
                      <a:pt x="110" y="260"/>
                    </a:cubicBezTo>
                    <a:close/>
                    <a:moveTo>
                      <a:pt x="547" y="248"/>
                    </a:moveTo>
                    <a:cubicBezTo>
                      <a:pt x="547" y="264"/>
                      <a:pt x="544" y="280"/>
                      <a:pt x="539" y="297"/>
                    </a:cubicBezTo>
                    <a:cubicBezTo>
                      <a:pt x="534" y="292"/>
                      <a:pt x="528" y="287"/>
                      <a:pt x="522" y="282"/>
                    </a:cubicBezTo>
                    <a:cubicBezTo>
                      <a:pt x="527" y="267"/>
                      <a:pt x="529" y="251"/>
                      <a:pt x="529" y="236"/>
                    </a:cubicBezTo>
                    <a:cubicBezTo>
                      <a:pt x="529" y="232"/>
                      <a:pt x="529" y="229"/>
                      <a:pt x="529" y="226"/>
                    </a:cubicBezTo>
                    <a:cubicBezTo>
                      <a:pt x="535" y="229"/>
                      <a:pt x="540" y="233"/>
                      <a:pt x="546" y="236"/>
                    </a:cubicBezTo>
                    <a:cubicBezTo>
                      <a:pt x="547" y="240"/>
                      <a:pt x="547" y="244"/>
                      <a:pt x="547" y="248"/>
                    </a:cubicBezTo>
                    <a:close/>
                    <a:moveTo>
                      <a:pt x="125" y="248"/>
                    </a:moveTo>
                    <a:cubicBezTo>
                      <a:pt x="129" y="245"/>
                      <a:pt x="133" y="242"/>
                      <a:pt x="138" y="239"/>
                    </a:cubicBezTo>
                    <a:cubicBezTo>
                      <a:pt x="138" y="240"/>
                      <a:pt x="138" y="241"/>
                      <a:pt x="138" y="242"/>
                    </a:cubicBezTo>
                    <a:cubicBezTo>
                      <a:pt x="138" y="255"/>
                      <a:pt x="139" y="268"/>
                      <a:pt x="143" y="281"/>
                    </a:cubicBezTo>
                    <a:cubicBezTo>
                      <a:pt x="138" y="286"/>
                      <a:pt x="133" y="291"/>
                      <a:pt x="129" y="296"/>
                    </a:cubicBezTo>
                    <a:cubicBezTo>
                      <a:pt x="126" y="282"/>
                      <a:pt x="124" y="268"/>
                      <a:pt x="124" y="255"/>
                    </a:cubicBezTo>
                    <a:cubicBezTo>
                      <a:pt x="125" y="253"/>
                      <a:pt x="125" y="251"/>
                      <a:pt x="125" y="248"/>
                    </a:cubicBezTo>
                    <a:close/>
                    <a:moveTo>
                      <a:pt x="527" y="236"/>
                    </a:moveTo>
                    <a:cubicBezTo>
                      <a:pt x="527" y="251"/>
                      <a:pt x="525" y="266"/>
                      <a:pt x="521" y="281"/>
                    </a:cubicBezTo>
                    <a:cubicBezTo>
                      <a:pt x="515" y="276"/>
                      <a:pt x="509" y="271"/>
                      <a:pt x="504" y="266"/>
                    </a:cubicBezTo>
                    <a:cubicBezTo>
                      <a:pt x="507" y="252"/>
                      <a:pt x="509" y="238"/>
                      <a:pt x="509" y="224"/>
                    </a:cubicBezTo>
                    <a:cubicBezTo>
                      <a:pt x="509" y="221"/>
                      <a:pt x="509" y="218"/>
                      <a:pt x="508" y="214"/>
                    </a:cubicBezTo>
                    <a:cubicBezTo>
                      <a:pt x="514" y="218"/>
                      <a:pt x="520" y="221"/>
                      <a:pt x="526" y="225"/>
                    </a:cubicBezTo>
                    <a:cubicBezTo>
                      <a:pt x="527" y="228"/>
                      <a:pt x="527" y="232"/>
                      <a:pt x="527" y="236"/>
                    </a:cubicBezTo>
                    <a:close/>
                    <a:moveTo>
                      <a:pt x="140" y="237"/>
                    </a:moveTo>
                    <a:cubicBezTo>
                      <a:pt x="144" y="234"/>
                      <a:pt x="149" y="231"/>
                      <a:pt x="153" y="227"/>
                    </a:cubicBezTo>
                    <a:cubicBezTo>
                      <a:pt x="153" y="228"/>
                      <a:pt x="153" y="229"/>
                      <a:pt x="153" y="230"/>
                    </a:cubicBezTo>
                    <a:cubicBezTo>
                      <a:pt x="153" y="241"/>
                      <a:pt x="155" y="253"/>
                      <a:pt x="158" y="265"/>
                    </a:cubicBezTo>
                    <a:cubicBezTo>
                      <a:pt x="153" y="270"/>
                      <a:pt x="149" y="275"/>
                      <a:pt x="144" y="279"/>
                    </a:cubicBezTo>
                    <a:cubicBezTo>
                      <a:pt x="141" y="267"/>
                      <a:pt x="140" y="254"/>
                      <a:pt x="140" y="242"/>
                    </a:cubicBezTo>
                    <a:cubicBezTo>
                      <a:pt x="140" y="241"/>
                      <a:pt x="140" y="239"/>
                      <a:pt x="140" y="237"/>
                    </a:cubicBezTo>
                    <a:close/>
                    <a:moveTo>
                      <a:pt x="507" y="224"/>
                    </a:moveTo>
                    <a:cubicBezTo>
                      <a:pt x="507" y="238"/>
                      <a:pt x="505" y="251"/>
                      <a:pt x="502" y="265"/>
                    </a:cubicBezTo>
                    <a:cubicBezTo>
                      <a:pt x="496" y="260"/>
                      <a:pt x="490" y="255"/>
                      <a:pt x="484" y="250"/>
                    </a:cubicBezTo>
                    <a:cubicBezTo>
                      <a:pt x="487" y="238"/>
                      <a:pt x="489" y="225"/>
                      <a:pt x="489" y="213"/>
                    </a:cubicBezTo>
                    <a:cubicBezTo>
                      <a:pt x="489" y="210"/>
                      <a:pt x="489" y="207"/>
                      <a:pt x="488" y="204"/>
                    </a:cubicBezTo>
                    <a:cubicBezTo>
                      <a:pt x="494" y="207"/>
                      <a:pt x="500" y="210"/>
                      <a:pt x="506" y="213"/>
                    </a:cubicBezTo>
                    <a:cubicBezTo>
                      <a:pt x="507" y="217"/>
                      <a:pt x="507" y="220"/>
                      <a:pt x="507" y="224"/>
                    </a:cubicBezTo>
                    <a:close/>
                    <a:moveTo>
                      <a:pt x="155" y="226"/>
                    </a:moveTo>
                    <a:cubicBezTo>
                      <a:pt x="160" y="223"/>
                      <a:pt x="164" y="220"/>
                      <a:pt x="169" y="217"/>
                    </a:cubicBezTo>
                    <a:cubicBezTo>
                      <a:pt x="169" y="217"/>
                      <a:pt x="169" y="217"/>
                      <a:pt x="169" y="218"/>
                    </a:cubicBezTo>
                    <a:cubicBezTo>
                      <a:pt x="169" y="229"/>
                      <a:pt x="170" y="239"/>
                      <a:pt x="173" y="250"/>
                    </a:cubicBezTo>
                    <a:cubicBezTo>
                      <a:pt x="168" y="255"/>
                      <a:pt x="164" y="259"/>
                      <a:pt x="159" y="264"/>
                    </a:cubicBezTo>
                    <a:cubicBezTo>
                      <a:pt x="157" y="252"/>
                      <a:pt x="155" y="241"/>
                      <a:pt x="155" y="230"/>
                    </a:cubicBezTo>
                    <a:cubicBezTo>
                      <a:pt x="155" y="229"/>
                      <a:pt x="155" y="227"/>
                      <a:pt x="155" y="226"/>
                    </a:cubicBezTo>
                    <a:close/>
                    <a:moveTo>
                      <a:pt x="282" y="97"/>
                    </a:moveTo>
                    <a:cubicBezTo>
                      <a:pt x="282" y="97"/>
                      <a:pt x="282" y="97"/>
                      <a:pt x="283" y="98"/>
                    </a:cubicBezTo>
                    <a:cubicBezTo>
                      <a:pt x="272" y="101"/>
                      <a:pt x="262" y="105"/>
                      <a:pt x="252" y="111"/>
                    </a:cubicBezTo>
                    <a:cubicBezTo>
                      <a:pt x="251" y="110"/>
                      <a:pt x="250" y="110"/>
                      <a:pt x="249" y="109"/>
                    </a:cubicBezTo>
                    <a:cubicBezTo>
                      <a:pt x="260" y="104"/>
                      <a:pt x="271" y="100"/>
                      <a:pt x="282" y="97"/>
                    </a:cubicBezTo>
                    <a:close/>
                    <a:moveTo>
                      <a:pt x="401" y="105"/>
                    </a:moveTo>
                    <a:cubicBezTo>
                      <a:pt x="400" y="106"/>
                      <a:pt x="398" y="106"/>
                      <a:pt x="396" y="107"/>
                    </a:cubicBezTo>
                    <a:cubicBezTo>
                      <a:pt x="385" y="102"/>
                      <a:pt x="374" y="99"/>
                      <a:pt x="363" y="96"/>
                    </a:cubicBezTo>
                    <a:cubicBezTo>
                      <a:pt x="364" y="95"/>
                      <a:pt x="365" y="94"/>
                      <a:pt x="366" y="94"/>
                    </a:cubicBezTo>
                    <a:cubicBezTo>
                      <a:pt x="378" y="96"/>
                      <a:pt x="390" y="100"/>
                      <a:pt x="401" y="105"/>
                    </a:cubicBezTo>
                    <a:close/>
                    <a:moveTo>
                      <a:pt x="487" y="213"/>
                    </a:moveTo>
                    <a:cubicBezTo>
                      <a:pt x="487" y="225"/>
                      <a:pt x="485" y="237"/>
                      <a:pt x="482" y="249"/>
                    </a:cubicBezTo>
                    <a:cubicBezTo>
                      <a:pt x="476" y="244"/>
                      <a:pt x="470" y="240"/>
                      <a:pt x="464" y="235"/>
                    </a:cubicBezTo>
                    <a:cubicBezTo>
                      <a:pt x="467" y="224"/>
                      <a:pt x="469" y="213"/>
                      <a:pt x="469" y="202"/>
                    </a:cubicBezTo>
                    <a:cubicBezTo>
                      <a:pt x="469" y="199"/>
                      <a:pt x="468" y="197"/>
                      <a:pt x="468" y="194"/>
                    </a:cubicBezTo>
                    <a:cubicBezTo>
                      <a:pt x="474" y="197"/>
                      <a:pt x="480" y="200"/>
                      <a:pt x="486" y="203"/>
                    </a:cubicBezTo>
                    <a:cubicBezTo>
                      <a:pt x="487" y="206"/>
                      <a:pt x="487" y="209"/>
                      <a:pt x="487" y="213"/>
                    </a:cubicBezTo>
                    <a:close/>
                    <a:moveTo>
                      <a:pt x="187" y="205"/>
                    </a:moveTo>
                    <a:cubicBezTo>
                      <a:pt x="191" y="202"/>
                      <a:pt x="196" y="200"/>
                      <a:pt x="201" y="197"/>
                    </a:cubicBezTo>
                    <a:cubicBezTo>
                      <a:pt x="201" y="205"/>
                      <a:pt x="202" y="214"/>
                      <a:pt x="204" y="222"/>
                    </a:cubicBezTo>
                    <a:cubicBezTo>
                      <a:pt x="199" y="226"/>
                      <a:pt x="194" y="230"/>
                      <a:pt x="190" y="234"/>
                    </a:cubicBezTo>
                    <a:cubicBezTo>
                      <a:pt x="188" y="225"/>
                      <a:pt x="186" y="215"/>
                      <a:pt x="187" y="206"/>
                    </a:cubicBezTo>
                    <a:cubicBezTo>
                      <a:pt x="187" y="206"/>
                      <a:pt x="187" y="205"/>
                      <a:pt x="187" y="205"/>
                    </a:cubicBezTo>
                    <a:close/>
                    <a:moveTo>
                      <a:pt x="220" y="135"/>
                    </a:moveTo>
                    <a:cubicBezTo>
                      <a:pt x="223" y="136"/>
                      <a:pt x="225" y="136"/>
                      <a:pt x="227" y="136"/>
                    </a:cubicBezTo>
                    <a:cubicBezTo>
                      <a:pt x="219" y="144"/>
                      <a:pt x="212" y="153"/>
                      <a:pt x="208" y="163"/>
                    </a:cubicBezTo>
                    <a:cubicBezTo>
                      <a:pt x="204" y="164"/>
                      <a:pt x="201" y="165"/>
                      <a:pt x="197" y="166"/>
                    </a:cubicBezTo>
                    <a:cubicBezTo>
                      <a:pt x="203" y="155"/>
                      <a:pt x="211" y="144"/>
                      <a:pt x="220" y="135"/>
                    </a:cubicBezTo>
                    <a:close/>
                    <a:moveTo>
                      <a:pt x="467" y="202"/>
                    </a:moveTo>
                    <a:cubicBezTo>
                      <a:pt x="467" y="212"/>
                      <a:pt x="465" y="223"/>
                      <a:pt x="462" y="234"/>
                    </a:cubicBezTo>
                    <a:cubicBezTo>
                      <a:pt x="456" y="229"/>
                      <a:pt x="450" y="225"/>
                      <a:pt x="444" y="221"/>
                    </a:cubicBezTo>
                    <a:cubicBezTo>
                      <a:pt x="447" y="211"/>
                      <a:pt x="448" y="201"/>
                      <a:pt x="448" y="192"/>
                    </a:cubicBezTo>
                    <a:cubicBezTo>
                      <a:pt x="448" y="190"/>
                      <a:pt x="448" y="188"/>
                      <a:pt x="448" y="185"/>
                    </a:cubicBezTo>
                    <a:cubicBezTo>
                      <a:pt x="454" y="188"/>
                      <a:pt x="460" y="191"/>
                      <a:pt x="466" y="193"/>
                    </a:cubicBezTo>
                    <a:cubicBezTo>
                      <a:pt x="466" y="196"/>
                      <a:pt x="467" y="199"/>
                      <a:pt x="467" y="202"/>
                    </a:cubicBezTo>
                    <a:close/>
                    <a:moveTo>
                      <a:pt x="446" y="192"/>
                    </a:moveTo>
                    <a:cubicBezTo>
                      <a:pt x="446" y="201"/>
                      <a:pt x="445" y="210"/>
                      <a:pt x="443" y="220"/>
                    </a:cubicBezTo>
                    <a:cubicBezTo>
                      <a:pt x="437" y="215"/>
                      <a:pt x="431" y="211"/>
                      <a:pt x="425" y="207"/>
                    </a:cubicBezTo>
                    <a:cubicBezTo>
                      <a:pt x="427" y="199"/>
                      <a:pt x="428" y="191"/>
                      <a:pt x="428" y="183"/>
                    </a:cubicBezTo>
                    <a:cubicBezTo>
                      <a:pt x="428" y="181"/>
                      <a:pt x="428" y="179"/>
                      <a:pt x="428" y="178"/>
                    </a:cubicBezTo>
                    <a:cubicBezTo>
                      <a:pt x="434" y="180"/>
                      <a:pt x="440" y="182"/>
                      <a:pt x="446" y="185"/>
                    </a:cubicBezTo>
                    <a:cubicBezTo>
                      <a:pt x="446" y="187"/>
                      <a:pt x="446" y="189"/>
                      <a:pt x="446" y="192"/>
                    </a:cubicBezTo>
                    <a:close/>
                    <a:moveTo>
                      <a:pt x="219" y="187"/>
                    </a:moveTo>
                    <a:cubicBezTo>
                      <a:pt x="223" y="185"/>
                      <a:pt x="228" y="182"/>
                      <a:pt x="233" y="180"/>
                    </a:cubicBezTo>
                    <a:cubicBezTo>
                      <a:pt x="233" y="185"/>
                      <a:pt x="234" y="191"/>
                      <a:pt x="236" y="196"/>
                    </a:cubicBezTo>
                    <a:cubicBezTo>
                      <a:pt x="231" y="200"/>
                      <a:pt x="226" y="204"/>
                      <a:pt x="221" y="208"/>
                    </a:cubicBezTo>
                    <a:cubicBezTo>
                      <a:pt x="219" y="201"/>
                      <a:pt x="218" y="194"/>
                      <a:pt x="219" y="187"/>
                    </a:cubicBezTo>
                    <a:close/>
                    <a:moveTo>
                      <a:pt x="420" y="156"/>
                    </a:moveTo>
                    <a:cubicBezTo>
                      <a:pt x="415" y="155"/>
                      <a:pt x="409" y="155"/>
                      <a:pt x="404" y="154"/>
                    </a:cubicBezTo>
                    <a:cubicBezTo>
                      <a:pt x="401" y="147"/>
                      <a:pt x="397" y="141"/>
                      <a:pt x="392" y="136"/>
                    </a:cubicBezTo>
                    <a:cubicBezTo>
                      <a:pt x="396" y="135"/>
                      <a:pt x="400" y="135"/>
                      <a:pt x="404" y="134"/>
                    </a:cubicBezTo>
                    <a:cubicBezTo>
                      <a:pt x="410" y="140"/>
                      <a:pt x="416" y="148"/>
                      <a:pt x="420" y="156"/>
                    </a:cubicBezTo>
                    <a:close/>
                    <a:moveTo>
                      <a:pt x="426" y="183"/>
                    </a:moveTo>
                    <a:cubicBezTo>
                      <a:pt x="426" y="190"/>
                      <a:pt x="425" y="198"/>
                      <a:pt x="423" y="206"/>
                    </a:cubicBezTo>
                    <a:cubicBezTo>
                      <a:pt x="417" y="203"/>
                      <a:pt x="412" y="199"/>
                      <a:pt x="406" y="196"/>
                    </a:cubicBezTo>
                    <a:cubicBezTo>
                      <a:pt x="408" y="189"/>
                      <a:pt x="409" y="182"/>
                      <a:pt x="408" y="174"/>
                    </a:cubicBezTo>
                    <a:cubicBezTo>
                      <a:pt x="408" y="173"/>
                      <a:pt x="408" y="172"/>
                      <a:pt x="408" y="171"/>
                    </a:cubicBezTo>
                    <a:cubicBezTo>
                      <a:pt x="414" y="173"/>
                      <a:pt x="420" y="175"/>
                      <a:pt x="426" y="177"/>
                    </a:cubicBezTo>
                    <a:cubicBezTo>
                      <a:pt x="426" y="179"/>
                      <a:pt x="426" y="181"/>
                      <a:pt x="426" y="183"/>
                    </a:cubicBezTo>
                    <a:close/>
                    <a:moveTo>
                      <a:pt x="235" y="176"/>
                    </a:moveTo>
                    <a:cubicBezTo>
                      <a:pt x="235" y="170"/>
                      <a:pt x="236" y="164"/>
                      <a:pt x="238" y="159"/>
                    </a:cubicBezTo>
                    <a:cubicBezTo>
                      <a:pt x="243" y="158"/>
                      <a:pt x="247" y="158"/>
                      <a:pt x="251" y="157"/>
                    </a:cubicBezTo>
                    <a:cubicBezTo>
                      <a:pt x="250" y="161"/>
                      <a:pt x="249" y="165"/>
                      <a:pt x="249" y="169"/>
                    </a:cubicBezTo>
                    <a:cubicBezTo>
                      <a:pt x="249" y="169"/>
                      <a:pt x="249" y="170"/>
                      <a:pt x="249" y="171"/>
                    </a:cubicBezTo>
                    <a:cubicBezTo>
                      <a:pt x="245" y="173"/>
                      <a:pt x="240" y="175"/>
                      <a:pt x="235" y="177"/>
                    </a:cubicBezTo>
                    <a:cubicBezTo>
                      <a:pt x="235" y="177"/>
                      <a:pt x="235" y="177"/>
                      <a:pt x="235" y="176"/>
                    </a:cubicBezTo>
                    <a:close/>
                    <a:moveTo>
                      <a:pt x="406" y="174"/>
                    </a:moveTo>
                    <a:cubicBezTo>
                      <a:pt x="407" y="181"/>
                      <a:pt x="406" y="188"/>
                      <a:pt x="404" y="195"/>
                    </a:cubicBezTo>
                    <a:cubicBezTo>
                      <a:pt x="399" y="191"/>
                      <a:pt x="393" y="188"/>
                      <a:pt x="387" y="185"/>
                    </a:cubicBezTo>
                    <a:cubicBezTo>
                      <a:pt x="388" y="179"/>
                      <a:pt x="389" y="173"/>
                      <a:pt x="389" y="167"/>
                    </a:cubicBezTo>
                    <a:cubicBezTo>
                      <a:pt x="389" y="167"/>
                      <a:pt x="389" y="166"/>
                      <a:pt x="389" y="165"/>
                    </a:cubicBezTo>
                    <a:cubicBezTo>
                      <a:pt x="395" y="167"/>
                      <a:pt x="400" y="168"/>
                      <a:pt x="406" y="170"/>
                    </a:cubicBezTo>
                    <a:cubicBezTo>
                      <a:pt x="406" y="172"/>
                      <a:pt x="406" y="173"/>
                      <a:pt x="406" y="174"/>
                    </a:cubicBezTo>
                    <a:close/>
                    <a:moveTo>
                      <a:pt x="251" y="169"/>
                    </a:moveTo>
                    <a:cubicBezTo>
                      <a:pt x="251" y="165"/>
                      <a:pt x="252" y="161"/>
                      <a:pt x="254" y="157"/>
                    </a:cubicBezTo>
                    <a:cubicBezTo>
                      <a:pt x="258" y="156"/>
                      <a:pt x="262" y="156"/>
                      <a:pt x="267" y="155"/>
                    </a:cubicBezTo>
                    <a:cubicBezTo>
                      <a:pt x="266" y="158"/>
                      <a:pt x="266" y="160"/>
                      <a:pt x="266" y="162"/>
                    </a:cubicBezTo>
                    <a:cubicBezTo>
                      <a:pt x="266" y="163"/>
                      <a:pt x="266" y="164"/>
                      <a:pt x="266" y="165"/>
                    </a:cubicBezTo>
                    <a:cubicBezTo>
                      <a:pt x="261" y="167"/>
                      <a:pt x="256" y="168"/>
                      <a:pt x="251" y="170"/>
                    </a:cubicBezTo>
                    <a:cubicBezTo>
                      <a:pt x="251" y="170"/>
                      <a:pt x="251" y="169"/>
                      <a:pt x="251" y="169"/>
                    </a:cubicBezTo>
                    <a:close/>
                    <a:moveTo>
                      <a:pt x="387" y="167"/>
                    </a:moveTo>
                    <a:cubicBezTo>
                      <a:pt x="387" y="173"/>
                      <a:pt x="386" y="178"/>
                      <a:pt x="385" y="184"/>
                    </a:cubicBezTo>
                    <a:cubicBezTo>
                      <a:pt x="379" y="181"/>
                      <a:pt x="374" y="178"/>
                      <a:pt x="368" y="175"/>
                    </a:cubicBezTo>
                    <a:cubicBezTo>
                      <a:pt x="369" y="171"/>
                      <a:pt x="370" y="166"/>
                      <a:pt x="370" y="162"/>
                    </a:cubicBezTo>
                    <a:cubicBezTo>
                      <a:pt x="370" y="161"/>
                      <a:pt x="370" y="161"/>
                      <a:pt x="370" y="161"/>
                    </a:cubicBezTo>
                    <a:cubicBezTo>
                      <a:pt x="376" y="162"/>
                      <a:pt x="381" y="163"/>
                      <a:pt x="387" y="165"/>
                    </a:cubicBezTo>
                    <a:cubicBezTo>
                      <a:pt x="387" y="166"/>
                      <a:pt x="387" y="166"/>
                      <a:pt x="387" y="167"/>
                    </a:cubicBezTo>
                    <a:close/>
                    <a:moveTo>
                      <a:pt x="319" y="215"/>
                    </a:moveTo>
                    <a:cubicBezTo>
                      <a:pt x="324" y="214"/>
                      <a:pt x="328" y="213"/>
                      <a:pt x="333" y="212"/>
                    </a:cubicBezTo>
                    <a:cubicBezTo>
                      <a:pt x="335" y="219"/>
                      <a:pt x="337" y="226"/>
                      <a:pt x="340" y="233"/>
                    </a:cubicBezTo>
                    <a:cubicBezTo>
                      <a:pt x="333" y="236"/>
                      <a:pt x="326" y="237"/>
                      <a:pt x="319" y="237"/>
                    </a:cubicBezTo>
                    <a:cubicBezTo>
                      <a:pt x="319" y="229"/>
                      <a:pt x="319" y="222"/>
                      <a:pt x="319" y="215"/>
                    </a:cubicBezTo>
                    <a:close/>
                    <a:moveTo>
                      <a:pt x="268" y="162"/>
                    </a:moveTo>
                    <a:cubicBezTo>
                      <a:pt x="268" y="160"/>
                      <a:pt x="268" y="157"/>
                      <a:pt x="269" y="155"/>
                    </a:cubicBezTo>
                    <a:cubicBezTo>
                      <a:pt x="273" y="155"/>
                      <a:pt x="278" y="154"/>
                      <a:pt x="282" y="154"/>
                    </a:cubicBezTo>
                    <a:cubicBezTo>
                      <a:pt x="282" y="155"/>
                      <a:pt x="282" y="157"/>
                      <a:pt x="282" y="158"/>
                    </a:cubicBezTo>
                    <a:cubicBezTo>
                      <a:pt x="282" y="158"/>
                      <a:pt x="282" y="159"/>
                      <a:pt x="282" y="160"/>
                    </a:cubicBezTo>
                    <a:cubicBezTo>
                      <a:pt x="277" y="161"/>
                      <a:pt x="273" y="163"/>
                      <a:pt x="268" y="164"/>
                    </a:cubicBezTo>
                    <a:cubicBezTo>
                      <a:pt x="268" y="164"/>
                      <a:pt x="268" y="163"/>
                      <a:pt x="268" y="162"/>
                    </a:cubicBezTo>
                    <a:close/>
                    <a:moveTo>
                      <a:pt x="368" y="162"/>
                    </a:moveTo>
                    <a:cubicBezTo>
                      <a:pt x="368" y="166"/>
                      <a:pt x="367" y="170"/>
                      <a:pt x="366" y="174"/>
                    </a:cubicBezTo>
                    <a:cubicBezTo>
                      <a:pt x="361" y="171"/>
                      <a:pt x="356" y="169"/>
                      <a:pt x="350" y="166"/>
                    </a:cubicBezTo>
                    <a:cubicBezTo>
                      <a:pt x="351" y="164"/>
                      <a:pt x="352" y="161"/>
                      <a:pt x="352" y="158"/>
                    </a:cubicBezTo>
                    <a:cubicBezTo>
                      <a:pt x="357" y="158"/>
                      <a:pt x="362" y="159"/>
                      <a:pt x="368" y="160"/>
                    </a:cubicBezTo>
                    <a:cubicBezTo>
                      <a:pt x="368" y="161"/>
                      <a:pt x="368" y="161"/>
                      <a:pt x="368" y="162"/>
                    </a:cubicBezTo>
                    <a:close/>
                    <a:moveTo>
                      <a:pt x="284" y="158"/>
                    </a:moveTo>
                    <a:cubicBezTo>
                      <a:pt x="284" y="156"/>
                      <a:pt x="284" y="155"/>
                      <a:pt x="285" y="154"/>
                    </a:cubicBezTo>
                    <a:cubicBezTo>
                      <a:pt x="289" y="154"/>
                      <a:pt x="294" y="154"/>
                      <a:pt x="299" y="154"/>
                    </a:cubicBezTo>
                    <a:cubicBezTo>
                      <a:pt x="299" y="154"/>
                      <a:pt x="299" y="154"/>
                      <a:pt x="299" y="155"/>
                    </a:cubicBezTo>
                    <a:cubicBezTo>
                      <a:pt x="299" y="155"/>
                      <a:pt x="299" y="155"/>
                      <a:pt x="299" y="156"/>
                    </a:cubicBezTo>
                    <a:cubicBezTo>
                      <a:pt x="294" y="157"/>
                      <a:pt x="289" y="158"/>
                      <a:pt x="284" y="159"/>
                    </a:cubicBezTo>
                    <a:cubicBezTo>
                      <a:pt x="284" y="159"/>
                      <a:pt x="284" y="158"/>
                      <a:pt x="284" y="158"/>
                    </a:cubicBezTo>
                    <a:close/>
                    <a:moveTo>
                      <a:pt x="350" y="157"/>
                    </a:moveTo>
                    <a:cubicBezTo>
                      <a:pt x="350" y="160"/>
                      <a:pt x="349" y="163"/>
                      <a:pt x="349" y="166"/>
                    </a:cubicBezTo>
                    <a:cubicBezTo>
                      <a:pt x="343" y="163"/>
                      <a:pt x="338" y="161"/>
                      <a:pt x="333" y="159"/>
                    </a:cubicBezTo>
                    <a:cubicBezTo>
                      <a:pt x="334" y="158"/>
                      <a:pt x="334" y="157"/>
                      <a:pt x="334" y="156"/>
                    </a:cubicBezTo>
                    <a:cubicBezTo>
                      <a:pt x="339" y="156"/>
                      <a:pt x="344" y="157"/>
                      <a:pt x="350" y="157"/>
                    </a:cubicBezTo>
                    <a:cubicBezTo>
                      <a:pt x="350" y="157"/>
                      <a:pt x="350" y="157"/>
                      <a:pt x="350" y="157"/>
                    </a:cubicBezTo>
                    <a:close/>
                    <a:moveTo>
                      <a:pt x="305" y="166"/>
                    </a:moveTo>
                    <a:cubicBezTo>
                      <a:pt x="305" y="166"/>
                      <a:pt x="305" y="165"/>
                      <a:pt x="304" y="165"/>
                    </a:cubicBezTo>
                    <a:cubicBezTo>
                      <a:pt x="307" y="163"/>
                      <a:pt x="309" y="161"/>
                      <a:pt x="312" y="159"/>
                    </a:cubicBezTo>
                    <a:cubicBezTo>
                      <a:pt x="310" y="161"/>
                      <a:pt x="308" y="164"/>
                      <a:pt x="306" y="167"/>
                    </a:cubicBezTo>
                    <a:cubicBezTo>
                      <a:pt x="306" y="167"/>
                      <a:pt x="306" y="166"/>
                      <a:pt x="305" y="166"/>
                    </a:cubicBezTo>
                    <a:close/>
                    <a:moveTo>
                      <a:pt x="301" y="155"/>
                    </a:moveTo>
                    <a:cubicBezTo>
                      <a:pt x="301" y="155"/>
                      <a:pt x="301" y="154"/>
                      <a:pt x="301" y="154"/>
                    </a:cubicBezTo>
                    <a:cubicBezTo>
                      <a:pt x="303" y="154"/>
                      <a:pt x="305" y="154"/>
                      <a:pt x="307" y="154"/>
                    </a:cubicBezTo>
                    <a:cubicBezTo>
                      <a:pt x="305" y="155"/>
                      <a:pt x="303" y="155"/>
                      <a:pt x="301" y="155"/>
                    </a:cubicBezTo>
                    <a:cubicBezTo>
                      <a:pt x="301" y="155"/>
                      <a:pt x="301" y="155"/>
                      <a:pt x="301" y="155"/>
                    </a:cubicBezTo>
                    <a:close/>
                    <a:moveTo>
                      <a:pt x="305" y="146"/>
                    </a:moveTo>
                    <a:cubicBezTo>
                      <a:pt x="307" y="148"/>
                      <a:pt x="309" y="149"/>
                      <a:pt x="311" y="151"/>
                    </a:cubicBezTo>
                    <a:cubicBezTo>
                      <a:pt x="308" y="150"/>
                      <a:pt x="306" y="149"/>
                      <a:pt x="303" y="148"/>
                    </a:cubicBezTo>
                    <a:cubicBezTo>
                      <a:pt x="303" y="148"/>
                      <a:pt x="304" y="147"/>
                      <a:pt x="305" y="146"/>
                    </a:cubicBezTo>
                    <a:close/>
                    <a:moveTo>
                      <a:pt x="328" y="146"/>
                    </a:moveTo>
                    <a:cubicBezTo>
                      <a:pt x="329" y="147"/>
                      <a:pt x="329" y="147"/>
                      <a:pt x="330" y="148"/>
                    </a:cubicBezTo>
                    <a:cubicBezTo>
                      <a:pt x="327" y="149"/>
                      <a:pt x="325" y="149"/>
                      <a:pt x="322" y="150"/>
                    </a:cubicBezTo>
                    <a:cubicBezTo>
                      <a:pt x="324" y="149"/>
                      <a:pt x="326" y="148"/>
                      <a:pt x="328" y="146"/>
                    </a:cubicBezTo>
                    <a:cubicBezTo>
                      <a:pt x="328" y="146"/>
                      <a:pt x="328" y="146"/>
                      <a:pt x="328" y="146"/>
                    </a:cubicBezTo>
                    <a:close/>
                    <a:moveTo>
                      <a:pt x="319" y="160"/>
                    </a:moveTo>
                    <a:cubicBezTo>
                      <a:pt x="321" y="163"/>
                      <a:pt x="323" y="165"/>
                      <a:pt x="324" y="168"/>
                    </a:cubicBezTo>
                    <a:cubicBezTo>
                      <a:pt x="324" y="168"/>
                      <a:pt x="323" y="169"/>
                      <a:pt x="322" y="169"/>
                    </a:cubicBezTo>
                    <a:cubicBezTo>
                      <a:pt x="321" y="166"/>
                      <a:pt x="320" y="163"/>
                      <a:pt x="319" y="160"/>
                    </a:cubicBezTo>
                    <a:close/>
                    <a:moveTo>
                      <a:pt x="320" y="170"/>
                    </a:moveTo>
                    <a:cubicBezTo>
                      <a:pt x="319" y="170"/>
                      <a:pt x="318" y="170"/>
                      <a:pt x="317" y="170"/>
                    </a:cubicBezTo>
                    <a:cubicBezTo>
                      <a:pt x="317" y="167"/>
                      <a:pt x="317" y="164"/>
                      <a:pt x="317" y="161"/>
                    </a:cubicBezTo>
                    <a:cubicBezTo>
                      <a:pt x="318" y="164"/>
                      <a:pt x="319" y="167"/>
                      <a:pt x="320" y="170"/>
                    </a:cubicBezTo>
                    <a:close/>
                    <a:moveTo>
                      <a:pt x="321" y="159"/>
                    </a:moveTo>
                    <a:cubicBezTo>
                      <a:pt x="323" y="161"/>
                      <a:pt x="326" y="163"/>
                      <a:pt x="328" y="165"/>
                    </a:cubicBezTo>
                    <a:cubicBezTo>
                      <a:pt x="328" y="165"/>
                      <a:pt x="327" y="166"/>
                      <a:pt x="326" y="167"/>
                    </a:cubicBezTo>
                    <a:cubicBezTo>
                      <a:pt x="324" y="164"/>
                      <a:pt x="322" y="161"/>
                      <a:pt x="321" y="159"/>
                    </a:cubicBezTo>
                    <a:close/>
                    <a:moveTo>
                      <a:pt x="322" y="157"/>
                    </a:moveTo>
                    <a:cubicBezTo>
                      <a:pt x="325" y="158"/>
                      <a:pt x="328" y="159"/>
                      <a:pt x="331" y="160"/>
                    </a:cubicBezTo>
                    <a:cubicBezTo>
                      <a:pt x="330" y="161"/>
                      <a:pt x="330" y="162"/>
                      <a:pt x="329" y="163"/>
                    </a:cubicBezTo>
                    <a:cubicBezTo>
                      <a:pt x="327" y="161"/>
                      <a:pt x="324" y="159"/>
                      <a:pt x="322" y="157"/>
                    </a:cubicBezTo>
                    <a:close/>
                    <a:moveTo>
                      <a:pt x="322" y="155"/>
                    </a:moveTo>
                    <a:cubicBezTo>
                      <a:pt x="325" y="155"/>
                      <a:pt x="329" y="155"/>
                      <a:pt x="332" y="155"/>
                    </a:cubicBezTo>
                    <a:cubicBezTo>
                      <a:pt x="332" y="156"/>
                      <a:pt x="332" y="157"/>
                      <a:pt x="331" y="158"/>
                    </a:cubicBezTo>
                    <a:cubicBezTo>
                      <a:pt x="328" y="157"/>
                      <a:pt x="325" y="156"/>
                      <a:pt x="322" y="155"/>
                    </a:cubicBezTo>
                    <a:close/>
                    <a:moveTo>
                      <a:pt x="323" y="152"/>
                    </a:moveTo>
                    <a:cubicBezTo>
                      <a:pt x="325" y="151"/>
                      <a:pt x="328" y="151"/>
                      <a:pt x="331" y="150"/>
                    </a:cubicBezTo>
                    <a:cubicBezTo>
                      <a:pt x="331" y="150"/>
                      <a:pt x="331" y="151"/>
                      <a:pt x="332" y="152"/>
                    </a:cubicBezTo>
                    <a:cubicBezTo>
                      <a:pt x="329" y="152"/>
                      <a:pt x="326" y="152"/>
                      <a:pt x="323" y="152"/>
                    </a:cubicBezTo>
                    <a:close/>
                    <a:moveTo>
                      <a:pt x="320" y="150"/>
                    </a:moveTo>
                    <a:cubicBezTo>
                      <a:pt x="321" y="148"/>
                      <a:pt x="323" y="146"/>
                      <a:pt x="324" y="143"/>
                    </a:cubicBezTo>
                    <a:cubicBezTo>
                      <a:pt x="325" y="144"/>
                      <a:pt x="326" y="144"/>
                      <a:pt x="327" y="145"/>
                    </a:cubicBezTo>
                    <a:cubicBezTo>
                      <a:pt x="324" y="147"/>
                      <a:pt x="322" y="148"/>
                      <a:pt x="320" y="150"/>
                    </a:cubicBezTo>
                    <a:close/>
                    <a:moveTo>
                      <a:pt x="318" y="149"/>
                    </a:moveTo>
                    <a:cubicBezTo>
                      <a:pt x="318" y="147"/>
                      <a:pt x="318" y="144"/>
                      <a:pt x="319" y="142"/>
                    </a:cubicBezTo>
                    <a:cubicBezTo>
                      <a:pt x="320" y="142"/>
                      <a:pt x="321" y="142"/>
                      <a:pt x="322" y="143"/>
                    </a:cubicBezTo>
                    <a:cubicBezTo>
                      <a:pt x="321" y="145"/>
                      <a:pt x="319" y="147"/>
                      <a:pt x="318" y="149"/>
                    </a:cubicBezTo>
                    <a:close/>
                    <a:moveTo>
                      <a:pt x="315" y="150"/>
                    </a:moveTo>
                    <a:cubicBezTo>
                      <a:pt x="314" y="148"/>
                      <a:pt x="313" y="145"/>
                      <a:pt x="311" y="143"/>
                    </a:cubicBezTo>
                    <a:cubicBezTo>
                      <a:pt x="313" y="142"/>
                      <a:pt x="315" y="142"/>
                      <a:pt x="316" y="142"/>
                    </a:cubicBezTo>
                    <a:cubicBezTo>
                      <a:pt x="316" y="142"/>
                      <a:pt x="316" y="142"/>
                      <a:pt x="317" y="142"/>
                    </a:cubicBezTo>
                    <a:cubicBezTo>
                      <a:pt x="317" y="142"/>
                      <a:pt x="317" y="142"/>
                      <a:pt x="317" y="142"/>
                    </a:cubicBezTo>
                    <a:cubicBezTo>
                      <a:pt x="316" y="145"/>
                      <a:pt x="316" y="148"/>
                      <a:pt x="315" y="150"/>
                    </a:cubicBezTo>
                    <a:close/>
                    <a:moveTo>
                      <a:pt x="313" y="150"/>
                    </a:moveTo>
                    <a:cubicBezTo>
                      <a:pt x="311" y="148"/>
                      <a:pt x="309" y="147"/>
                      <a:pt x="306" y="145"/>
                    </a:cubicBezTo>
                    <a:cubicBezTo>
                      <a:pt x="307" y="144"/>
                      <a:pt x="308" y="144"/>
                      <a:pt x="309" y="143"/>
                    </a:cubicBezTo>
                    <a:cubicBezTo>
                      <a:pt x="311" y="146"/>
                      <a:pt x="312" y="148"/>
                      <a:pt x="313" y="150"/>
                    </a:cubicBezTo>
                    <a:close/>
                    <a:moveTo>
                      <a:pt x="308" y="152"/>
                    </a:moveTo>
                    <a:cubicBezTo>
                      <a:pt x="306" y="152"/>
                      <a:pt x="303" y="152"/>
                      <a:pt x="301" y="152"/>
                    </a:cubicBezTo>
                    <a:cubicBezTo>
                      <a:pt x="301" y="151"/>
                      <a:pt x="301" y="151"/>
                      <a:pt x="302" y="150"/>
                    </a:cubicBezTo>
                    <a:cubicBezTo>
                      <a:pt x="304" y="151"/>
                      <a:pt x="306" y="152"/>
                      <a:pt x="308" y="152"/>
                    </a:cubicBezTo>
                    <a:close/>
                    <a:moveTo>
                      <a:pt x="306" y="156"/>
                    </a:moveTo>
                    <a:cubicBezTo>
                      <a:pt x="304" y="157"/>
                      <a:pt x="303" y="158"/>
                      <a:pt x="301" y="158"/>
                    </a:cubicBezTo>
                    <a:cubicBezTo>
                      <a:pt x="301" y="158"/>
                      <a:pt x="301" y="158"/>
                      <a:pt x="301" y="157"/>
                    </a:cubicBezTo>
                    <a:cubicBezTo>
                      <a:pt x="303" y="157"/>
                      <a:pt x="304" y="157"/>
                      <a:pt x="306" y="156"/>
                    </a:cubicBezTo>
                    <a:close/>
                    <a:moveTo>
                      <a:pt x="311" y="157"/>
                    </a:moveTo>
                    <a:cubicBezTo>
                      <a:pt x="308" y="159"/>
                      <a:pt x="306" y="161"/>
                      <a:pt x="303" y="163"/>
                    </a:cubicBezTo>
                    <a:cubicBezTo>
                      <a:pt x="303" y="162"/>
                      <a:pt x="302" y="161"/>
                      <a:pt x="302" y="160"/>
                    </a:cubicBezTo>
                    <a:cubicBezTo>
                      <a:pt x="305" y="159"/>
                      <a:pt x="308" y="158"/>
                      <a:pt x="311" y="157"/>
                    </a:cubicBezTo>
                    <a:close/>
                    <a:moveTo>
                      <a:pt x="313" y="160"/>
                    </a:moveTo>
                    <a:cubicBezTo>
                      <a:pt x="312" y="163"/>
                      <a:pt x="311" y="166"/>
                      <a:pt x="310" y="169"/>
                    </a:cubicBezTo>
                    <a:cubicBezTo>
                      <a:pt x="310" y="169"/>
                      <a:pt x="309" y="169"/>
                      <a:pt x="308" y="168"/>
                    </a:cubicBezTo>
                    <a:cubicBezTo>
                      <a:pt x="310" y="165"/>
                      <a:pt x="311" y="163"/>
                      <a:pt x="313" y="160"/>
                    </a:cubicBezTo>
                    <a:close/>
                    <a:moveTo>
                      <a:pt x="315" y="160"/>
                    </a:moveTo>
                    <a:cubicBezTo>
                      <a:pt x="315" y="164"/>
                      <a:pt x="315" y="167"/>
                      <a:pt x="315" y="170"/>
                    </a:cubicBezTo>
                    <a:cubicBezTo>
                      <a:pt x="314" y="170"/>
                      <a:pt x="313" y="170"/>
                      <a:pt x="312" y="170"/>
                    </a:cubicBezTo>
                    <a:cubicBezTo>
                      <a:pt x="313" y="167"/>
                      <a:pt x="314" y="164"/>
                      <a:pt x="315" y="160"/>
                    </a:cubicBezTo>
                    <a:close/>
                    <a:moveTo>
                      <a:pt x="321" y="172"/>
                    </a:moveTo>
                    <a:cubicBezTo>
                      <a:pt x="322" y="177"/>
                      <a:pt x="324" y="183"/>
                      <a:pt x="326" y="189"/>
                    </a:cubicBezTo>
                    <a:cubicBezTo>
                      <a:pt x="323" y="190"/>
                      <a:pt x="321" y="190"/>
                      <a:pt x="318" y="190"/>
                    </a:cubicBezTo>
                    <a:cubicBezTo>
                      <a:pt x="318" y="184"/>
                      <a:pt x="317" y="178"/>
                      <a:pt x="317" y="172"/>
                    </a:cubicBezTo>
                    <a:cubicBezTo>
                      <a:pt x="318" y="172"/>
                      <a:pt x="320" y="172"/>
                      <a:pt x="321" y="172"/>
                    </a:cubicBezTo>
                    <a:close/>
                    <a:moveTo>
                      <a:pt x="323" y="171"/>
                    </a:moveTo>
                    <a:cubicBezTo>
                      <a:pt x="324" y="171"/>
                      <a:pt x="325" y="170"/>
                      <a:pt x="326" y="170"/>
                    </a:cubicBezTo>
                    <a:cubicBezTo>
                      <a:pt x="329" y="174"/>
                      <a:pt x="332" y="179"/>
                      <a:pt x="335" y="184"/>
                    </a:cubicBezTo>
                    <a:cubicBezTo>
                      <a:pt x="333" y="186"/>
                      <a:pt x="330" y="187"/>
                      <a:pt x="328" y="188"/>
                    </a:cubicBezTo>
                    <a:cubicBezTo>
                      <a:pt x="326" y="182"/>
                      <a:pt x="324" y="177"/>
                      <a:pt x="323" y="171"/>
                    </a:cubicBezTo>
                    <a:close/>
                    <a:moveTo>
                      <a:pt x="327" y="168"/>
                    </a:moveTo>
                    <a:cubicBezTo>
                      <a:pt x="328" y="168"/>
                      <a:pt x="329" y="167"/>
                      <a:pt x="330" y="166"/>
                    </a:cubicBezTo>
                    <a:cubicBezTo>
                      <a:pt x="334" y="170"/>
                      <a:pt x="338" y="173"/>
                      <a:pt x="343" y="177"/>
                    </a:cubicBezTo>
                    <a:cubicBezTo>
                      <a:pt x="341" y="179"/>
                      <a:pt x="339" y="181"/>
                      <a:pt x="337" y="183"/>
                    </a:cubicBezTo>
                    <a:cubicBezTo>
                      <a:pt x="334" y="178"/>
                      <a:pt x="330" y="173"/>
                      <a:pt x="327" y="168"/>
                    </a:cubicBezTo>
                    <a:close/>
                    <a:moveTo>
                      <a:pt x="331" y="164"/>
                    </a:moveTo>
                    <a:cubicBezTo>
                      <a:pt x="332" y="163"/>
                      <a:pt x="332" y="162"/>
                      <a:pt x="333" y="161"/>
                    </a:cubicBezTo>
                    <a:cubicBezTo>
                      <a:pt x="338" y="163"/>
                      <a:pt x="343" y="165"/>
                      <a:pt x="348" y="167"/>
                    </a:cubicBezTo>
                    <a:cubicBezTo>
                      <a:pt x="347" y="170"/>
                      <a:pt x="346" y="173"/>
                      <a:pt x="344" y="175"/>
                    </a:cubicBezTo>
                    <a:cubicBezTo>
                      <a:pt x="340" y="172"/>
                      <a:pt x="335" y="168"/>
                      <a:pt x="331" y="164"/>
                    </a:cubicBezTo>
                    <a:close/>
                    <a:moveTo>
                      <a:pt x="335" y="154"/>
                    </a:moveTo>
                    <a:cubicBezTo>
                      <a:pt x="340" y="154"/>
                      <a:pt x="345" y="153"/>
                      <a:pt x="349" y="153"/>
                    </a:cubicBezTo>
                    <a:cubicBezTo>
                      <a:pt x="349" y="154"/>
                      <a:pt x="349" y="155"/>
                      <a:pt x="350" y="155"/>
                    </a:cubicBezTo>
                    <a:cubicBezTo>
                      <a:pt x="345" y="155"/>
                      <a:pt x="340" y="154"/>
                      <a:pt x="335" y="154"/>
                    </a:cubicBezTo>
                    <a:close/>
                    <a:moveTo>
                      <a:pt x="334" y="152"/>
                    </a:moveTo>
                    <a:cubicBezTo>
                      <a:pt x="333" y="151"/>
                      <a:pt x="333" y="150"/>
                      <a:pt x="333" y="149"/>
                    </a:cubicBezTo>
                    <a:cubicBezTo>
                      <a:pt x="337" y="148"/>
                      <a:pt x="341" y="146"/>
                      <a:pt x="346" y="145"/>
                    </a:cubicBezTo>
                    <a:cubicBezTo>
                      <a:pt x="347" y="147"/>
                      <a:pt x="348" y="149"/>
                      <a:pt x="349" y="151"/>
                    </a:cubicBezTo>
                    <a:cubicBezTo>
                      <a:pt x="344" y="152"/>
                      <a:pt x="339" y="152"/>
                      <a:pt x="334" y="152"/>
                    </a:cubicBezTo>
                    <a:close/>
                    <a:moveTo>
                      <a:pt x="332" y="147"/>
                    </a:moveTo>
                    <a:cubicBezTo>
                      <a:pt x="331" y="147"/>
                      <a:pt x="330" y="146"/>
                      <a:pt x="330" y="145"/>
                    </a:cubicBezTo>
                    <a:cubicBezTo>
                      <a:pt x="333" y="143"/>
                      <a:pt x="337" y="141"/>
                      <a:pt x="340" y="139"/>
                    </a:cubicBezTo>
                    <a:cubicBezTo>
                      <a:pt x="341" y="139"/>
                      <a:pt x="341" y="140"/>
                      <a:pt x="342" y="140"/>
                    </a:cubicBezTo>
                    <a:cubicBezTo>
                      <a:pt x="343" y="141"/>
                      <a:pt x="344" y="142"/>
                      <a:pt x="345" y="143"/>
                    </a:cubicBezTo>
                    <a:cubicBezTo>
                      <a:pt x="340" y="145"/>
                      <a:pt x="336" y="146"/>
                      <a:pt x="332" y="147"/>
                    </a:cubicBezTo>
                    <a:close/>
                    <a:moveTo>
                      <a:pt x="328" y="144"/>
                    </a:moveTo>
                    <a:cubicBezTo>
                      <a:pt x="327" y="143"/>
                      <a:pt x="326" y="142"/>
                      <a:pt x="325" y="142"/>
                    </a:cubicBezTo>
                    <a:cubicBezTo>
                      <a:pt x="327" y="139"/>
                      <a:pt x="329" y="136"/>
                      <a:pt x="331" y="133"/>
                    </a:cubicBezTo>
                    <a:cubicBezTo>
                      <a:pt x="334" y="134"/>
                      <a:pt x="336" y="136"/>
                      <a:pt x="338" y="137"/>
                    </a:cubicBezTo>
                    <a:cubicBezTo>
                      <a:pt x="335" y="139"/>
                      <a:pt x="332" y="142"/>
                      <a:pt x="328" y="144"/>
                    </a:cubicBezTo>
                    <a:close/>
                    <a:moveTo>
                      <a:pt x="323" y="141"/>
                    </a:moveTo>
                    <a:cubicBezTo>
                      <a:pt x="322" y="140"/>
                      <a:pt x="320" y="140"/>
                      <a:pt x="319" y="140"/>
                    </a:cubicBezTo>
                    <a:cubicBezTo>
                      <a:pt x="319" y="137"/>
                      <a:pt x="320" y="134"/>
                      <a:pt x="320" y="131"/>
                    </a:cubicBezTo>
                    <a:cubicBezTo>
                      <a:pt x="323" y="131"/>
                      <a:pt x="326" y="132"/>
                      <a:pt x="329" y="133"/>
                    </a:cubicBezTo>
                    <a:cubicBezTo>
                      <a:pt x="327" y="135"/>
                      <a:pt x="325" y="138"/>
                      <a:pt x="323" y="141"/>
                    </a:cubicBezTo>
                    <a:close/>
                    <a:moveTo>
                      <a:pt x="317" y="140"/>
                    </a:moveTo>
                    <a:cubicBezTo>
                      <a:pt x="317" y="140"/>
                      <a:pt x="316" y="140"/>
                      <a:pt x="316" y="140"/>
                    </a:cubicBezTo>
                    <a:cubicBezTo>
                      <a:pt x="314" y="140"/>
                      <a:pt x="312" y="140"/>
                      <a:pt x="310" y="141"/>
                    </a:cubicBezTo>
                    <a:cubicBezTo>
                      <a:pt x="309" y="138"/>
                      <a:pt x="307" y="135"/>
                      <a:pt x="306" y="133"/>
                    </a:cubicBezTo>
                    <a:cubicBezTo>
                      <a:pt x="309" y="132"/>
                      <a:pt x="313" y="131"/>
                      <a:pt x="317" y="131"/>
                    </a:cubicBezTo>
                    <a:cubicBezTo>
                      <a:pt x="317" y="131"/>
                      <a:pt x="318" y="131"/>
                      <a:pt x="318" y="131"/>
                    </a:cubicBezTo>
                    <a:cubicBezTo>
                      <a:pt x="318" y="131"/>
                      <a:pt x="318" y="131"/>
                      <a:pt x="318" y="131"/>
                    </a:cubicBezTo>
                    <a:cubicBezTo>
                      <a:pt x="318" y="134"/>
                      <a:pt x="317" y="137"/>
                      <a:pt x="317" y="140"/>
                    </a:cubicBezTo>
                    <a:close/>
                    <a:moveTo>
                      <a:pt x="308" y="141"/>
                    </a:moveTo>
                    <a:cubicBezTo>
                      <a:pt x="307" y="142"/>
                      <a:pt x="306" y="143"/>
                      <a:pt x="305" y="144"/>
                    </a:cubicBezTo>
                    <a:cubicBezTo>
                      <a:pt x="302" y="142"/>
                      <a:pt x="299" y="140"/>
                      <a:pt x="296" y="137"/>
                    </a:cubicBezTo>
                    <a:cubicBezTo>
                      <a:pt x="298" y="136"/>
                      <a:pt x="301" y="134"/>
                      <a:pt x="304" y="133"/>
                    </a:cubicBezTo>
                    <a:cubicBezTo>
                      <a:pt x="305" y="136"/>
                      <a:pt x="307" y="139"/>
                      <a:pt x="308" y="141"/>
                    </a:cubicBezTo>
                    <a:close/>
                    <a:moveTo>
                      <a:pt x="303" y="145"/>
                    </a:moveTo>
                    <a:cubicBezTo>
                      <a:pt x="302" y="146"/>
                      <a:pt x="301" y="147"/>
                      <a:pt x="301" y="148"/>
                    </a:cubicBezTo>
                    <a:cubicBezTo>
                      <a:pt x="297" y="147"/>
                      <a:pt x="293" y="145"/>
                      <a:pt x="289" y="144"/>
                    </a:cubicBezTo>
                    <a:cubicBezTo>
                      <a:pt x="290" y="142"/>
                      <a:pt x="292" y="140"/>
                      <a:pt x="294" y="139"/>
                    </a:cubicBezTo>
                    <a:cubicBezTo>
                      <a:pt x="297" y="141"/>
                      <a:pt x="300" y="143"/>
                      <a:pt x="303" y="145"/>
                    </a:cubicBezTo>
                    <a:close/>
                    <a:moveTo>
                      <a:pt x="300" y="149"/>
                    </a:moveTo>
                    <a:cubicBezTo>
                      <a:pt x="299" y="150"/>
                      <a:pt x="299" y="151"/>
                      <a:pt x="299" y="152"/>
                    </a:cubicBezTo>
                    <a:cubicBezTo>
                      <a:pt x="294" y="152"/>
                      <a:pt x="290" y="152"/>
                      <a:pt x="285" y="152"/>
                    </a:cubicBezTo>
                    <a:cubicBezTo>
                      <a:pt x="286" y="150"/>
                      <a:pt x="286" y="148"/>
                      <a:pt x="288" y="146"/>
                    </a:cubicBezTo>
                    <a:cubicBezTo>
                      <a:pt x="292" y="147"/>
                      <a:pt x="296" y="148"/>
                      <a:pt x="300" y="149"/>
                    </a:cubicBezTo>
                    <a:close/>
                    <a:moveTo>
                      <a:pt x="299" y="158"/>
                    </a:moveTo>
                    <a:cubicBezTo>
                      <a:pt x="299" y="158"/>
                      <a:pt x="299" y="159"/>
                      <a:pt x="299" y="159"/>
                    </a:cubicBezTo>
                    <a:cubicBezTo>
                      <a:pt x="295" y="161"/>
                      <a:pt x="290" y="164"/>
                      <a:pt x="285" y="166"/>
                    </a:cubicBezTo>
                    <a:cubicBezTo>
                      <a:pt x="285" y="164"/>
                      <a:pt x="285" y="163"/>
                      <a:pt x="284" y="161"/>
                    </a:cubicBezTo>
                    <a:cubicBezTo>
                      <a:pt x="289" y="160"/>
                      <a:pt x="294" y="159"/>
                      <a:pt x="299" y="158"/>
                    </a:cubicBezTo>
                    <a:close/>
                    <a:moveTo>
                      <a:pt x="300" y="161"/>
                    </a:moveTo>
                    <a:cubicBezTo>
                      <a:pt x="300" y="162"/>
                      <a:pt x="301" y="164"/>
                      <a:pt x="302" y="165"/>
                    </a:cubicBezTo>
                    <a:cubicBezTo>
                      <a:pt x="298" y="168"/>
                      <a:pt x="293" y="172"/>
                      <a:pt x="289" y="176"/>
                    </a:cubicBezTo>
                    <a:cubicBezTo>
                      <a:pt x="288" y="173"/>
                      <a:pt x="287" y="171"/>
                      <a:pt x="286" y="168"/>
                    </a:cubicBezTo>
                    <a:cubicBezTo>
                      <a:pt x="290" y="165"/>
                      <a:pt x="295" y="163"/>
                      <a:pt x="300" y="161"/>
                    </a:cubicBezTo>
                    <a:close/>
                    <a:moveTo>
                      <a:pt x="303" y="166"/>
                    </a:moveTo>
                    <a:cubicBezTo>
                      <a:pt x="303" y="167"/>
                      <a:pt x="304" y="167"/>
                      <a:pt x="304" y="168"/>
                    </a:cubicBezTo>
                    <a:cubicBezTo>
                      <a:pt x="304" y="168"/>
                      <a:pt x="305" y="168"/>
                      <a:pt x="305" y="169"/>
                    </a:cubicBezTo>
                    <a:cubicBezTo>
                      <a:pt x="302" y="173"/>
                      <a:pt x="299" y="178"/>
                      <a:pt x="296" y="184"/>
                    </a:cubicBezTo>
                    <a:cubicBezTo>
                      <a:pt x="296" y="183"/>
                      <a:pt x="295" y="182"/>
                      <a:pt x="294" y="182"/>
                    </a:cubicBezTo>
                    <a:cubicBezTo>
                      <a:pt x="293" y="180"/>
                      <a:pt x="292" y="179"/>
                      <a:pt x="291" y="177"/>
                    </a:cubicBezTo>
                    <a:cubicBezTo>
                      <a:pt x="295" y="174"/>
                      <a:pt x="299" y="170"/>
                      <a:pt x="303" y="166"/>
                    </a:cubicBezTo>
                    <a:close/>
                    <a:moveTo>
                      <a:pt x="307" y="170"/>
                    </a:moveTo>
                    <a:cubicBezTo>
                      <a:pt x="308" y="170"/>
                      <a:pt x="309" y="171"/>
                      <a:pt x="310" y="171"/>
                    </a:cubicBezTo>
                    <a:cubicBezTo>
                      <a:pt x="308" y="177"/>
                      <a:pt x="307" y="183"/>
                      <a:pt x="305" y="189"/>
                    </a:cubicBezTo>
                    <a:cubicBezTo>
                      <a:pt x="303" y="188"/>
                      <a:pt x="300" y="186"/>
                      <a:pt x="298" y="185"/>
                    </a:cubicBezTo>
                    <a:cubicBezTo>
                      <a:pt x="301" y="180"/>
                      <a:pt x="304" y="175"/>
                      <a:pt x="307" y="170"/>
                    </a:cubicBezTo>
                    <a:close/>
                    <a:moveTo>
                      <a:pt x="312" y="172"/>
                    </a:moveTo>
                    <a:cubicBezTo>
                      <a:pt x="313" y="172"/>
                      <a:pt x="314" y="172"/>
                      <a:pt x="315" y="172"/>
                    </a:cubicBezTo>
                    <a:cubicBezTo>
                      <a:pt x="315" y="178"/>
                      <a:pt x="316" y="184"/>
                      <a:pt x="316" y="191"/>
                    </a:cubicBezTo>
                    <a:cubicBezTo>
                      <a:pt x="313" y="191"/>
                      <a:pt x="310" y="190"/>
                      <a:pt x="307" y="189"/>
                    </a:cubicBezTo>
                    <a:cubicBezTo>
                      <a:pt x="309" y="183"/>
                      <a:pt x="310" y="178"/>
                      <a:pt x="312" y="172"/>
                    </a:cubicBezTo>
                    <a:close/>
                    <a:moveTo>
                      <a:pt x="327" y="191"/>
                    </a:moveTo>
                    <a:cubicBezTo>
                      <a:pt x="329" y="197"/>
                      <a:pt x="330" y="203"/>
                      <a:pt x="332" y="210"/>
                    </a:cubicBezTo>
                    <a:cubicBezTo>
                      <a:pt x="328" y="211"/>
                      <a:pt x="323" y="212"/>
                      <a:pt x="318" y="213"/>
                    </a:cubicBezTo>
                    <a:cubicBezTo>
                      <a:pt x="318" y="206"/>
                      <a:pt x="318" y="199"/>
                      <a:pt x="318" y="192"/>
                    </a:cubicBezTo>
                    <a:cubicBezTo>
                      <a:pt x="321" y="192"/>
                      <a:pt x="324" y="192"/>
                      <a:pt x="327" y="191"/>
                    </a:cubicBezTo>
                    <a:close/>
                    <a:moveTo>
                      <a:pt x="328" y="190"/>
                    </a:moveTo>
                    <a:cubicBezTo>
                      <a:pt x="331" y="189"/>
                      <a:pt x="334" y="188"/>
                      <a:pt x="336" y="186"/>
                    </a:cubicBezTo>
                    <a:cubicBezTo>
                      <a:pt x="340" y="191"/>
                      <a:pt x="343" y="197"/>
                      <a:pt x="347" y="202"/>
                    </a:cubicBezTo>
                    <a:cubicBezTo>
                      <a:pt x="343" y="205"/>
                      <a:pt x="339" y="207"/>
                      <a:pt x="334" y="209"/>
                    </a:cubicBezTo>
                    <a:cubicBezTo>
                      <a:pt x="332" y="203"/>
                      <a:pt x="330" y="196"/>
                      <a:pt x="328" y="190"/>
                    </a:cubicBezTo>
                    <a:close/>
                    <a:moveTo>
                      <a:pt x="338" y="185"/>
                    </a:moveTo>
                    <a:cubicBezTo>
                      <a:pt x="340" y="183"/>
                      <a:pt x="342" y="181"/>
                      <a:pt x="344" y="178"/>
                    </a:cubicBezTo>
                    <a:cubicBezTo>
                      <a:pt x="349" y="182"/>
                      <a:pt x="354" y="187"/>
                      <a:pt x="358" y="191"/>
                    </a:cubicBezTo>
                    <a:cubicBezTo>
                      <a:pt x="355" y="195"/>
                      <a:pt x="352" y="198"/>
                      <a:pt x="348" y="201"/>
                    </a:cubicBezTo>
                    <a:cubicBezTo>
                      <a:pt x="345" y="196"/>
                      <a:pt x="341" y="190"/>
                      <a:pt x="338" y="185"/>
                    </a:cubicBezTo>
                    <a:close/>
                    <a:moveTo>
                      <a:pt x="346" y="177"/>
                    </a:moveTo>
                    <a:cubicBezTo>
                      <a:pt x="347" y="174"/>
                      <a:pt x="349" y="171"/>
                      <a:pt x="350" y="168"/>
                    </a:cubicBezTo>
                    <a:cubicBezTo>
                      <a:pt x="355" y="171"/>
                      <a:pt x="360" y="173"/>
                      <a:pt x="366" y="176"/>
                    </a:cubicBezTo>
                    <a:cubicBezTo>
                      <a:pt x="364" y="181"/>
                      <a:pt x="362" y="185"/>
                      <a:pt x="359" y="189"/>
                    </a:cubicBezTo>
                    <a:cubicBezTo>
                      <a:pt x="355" y="185"/>
                      <a:pt x="350" y="181"/>
                      <a:pt x="346" y="177"/>
                    </a:cubicBezTo>
                    <a:close/>
                    <a:moveTo>
                      <a:pt x="352" y="156"/>
                    </a:moveTo>
                    <a:cubicBezTo>
                      <a:pt x="351" y="155"/>
                      <a:pt x="351" y="154"/>
                      <a:pt x="351" y="153"/>
                    </a:cubicBezTo>
                    <a:cubicBezTo>
                      <a:pt x="356" y="153"/>
                      <a:pt x="362" y="154"/>
                      <a:pt x="367" y="154"/>
                    </a:cubicBezTo>
                    <a:cubicBezTo>
                      <a:pt x="367" y="155"/>
                      <a:pt x="368" y="157"/>
                      <a:pt x="368" y="158"/>
                    </a:cubicBezTo>
                    <a:cubicBezTo>
                      <a:pt x="362" y="157"/>
                      <a:pt x="357" y="156"/>
                      <a:pt x="352" y="156"/>
                    </a:cubicBezTo>
                    <a:close/>
                    <a:moveTo>
                      <a:pt x="351" y="151"/>
                    </a:moveTo>
                    <a:cubicBezTo>
                      <a:pt x="350" y="149"/>
                      <a:pt x="349" y="147"/>
                      <a:pt x="348" y="145"/>
                    </a:cubicBezTo>
                    <a:cubicBezTo>
                      <a:pt x="352" y="143"/>
                      <a:pt x="357" y="142"/>
                      <a:pt x="361" y="141"/>
                    </a:cubicBezTo>
                    <a:cubicBezTo>
                      <a:pt x="363" y="145"/>
                      <a:pt x="365" y="148"/>
                      <a:pt x="366" y="152"/>
                    </a:cubicBezTo>
                    <a:cubicBezTo>
                      <a:pt x="361" y="152"/>
                      <a:pt x="356" y="151"/>
                      <a:pt x="351" y="151"/>
                    </a:cubicBezTo>
                    <a:close/>
                    <a:moveTo>
                      <a:pt x="347" y="143"/>
                    </a:moveTo>
                    <a:cubicBezTo>
                      <a:pt x="346" y="141"/>
                      <a:pt x="345" y="140"/>
                      <a:pt x="343" y="139"/>
                    </a:cubicBezTo>
                    <a:cubicBezTo>
                      <a:pt x="343" y="138"/>
                      <a:pt x="342" y="138"/>
                      <a:pt x="342" y="138"/>
                    </a:cubicBezTo>
                    <a:cubicBezTo>
                      <a:pt x="345" y="136"/>
                      <a:pt x="348" y="134"/>
                      <a:pt x="351" y="132"/>
                    </a:cubicBezTo>
                    <a:cubicBezTo>
                      <a:pt x="353" y="133"/>
                      <a:pt x="355" y="134"/>
                      <a:pt x="356" y="136"/>
                    </a:cubicBezTo>
                    <a:cubicBezTo>
                      <a:pt x="357" y="137"/>
                      <a:pt x="358" y="138"/>
                      <a:pt x="360" y="140"/>
                    </a:cubicBezTo>
                    <a:cubicBezTo>
                      <a:pt x="355" y="141"/>
                      <a:pt x="351" y="142"/>
                      <a:pt x="347" y="143"/>
                    </a:cubicBezTo>
                    <a:close/>
                    <a:moveTo>
                      <a:pt x="340" y="136"/>
                    </a:moveTo>
                    <a:cubicBezTo>
                      <a:pt x="338" y="134"/>
                      <a:pt x="335" y="133"/>
                      <a:pt x="333" y="132"/>
                    </a:cubicBezTo>
                    <a:cubicBezTo>
                      <a:pt x="334" y="129"/>
                      <a:pt x="336" y="127"/>
                      <a:pt x="338" y="125"/>
                    </a:cubicBezTo>
                    <a:cubicBezTo>
                      <a:pt x="342" y="126"/>
                      <a:pt x="346" y="128"/>
                      <a:pt x="349" y="131"/>
                    </a:cubicBezTo>
                    <a:cubicBezTo>
                      <a:pt x="346" y="132"/>
                      <a:pt x="343" y="134"/>
                      <a:pt x="340" y="136"/>
                    </a:cubicBezTo>
                    <a:close/>
                    <a:moveTo>
                      <a:pt x="331" y="131"/>
                    </a:moveTo>
                    <a:cubicBezTo>
                      <a:pt x="327" y="130"/>
                      <a:pt x="324" y="129"/>
                      <a:pt x="321" y="129"/>
                    </a:cubicBezTo>
                    <a:cubicBezTo>
                      <a:pt x="321" y="126"/>
                      <a:pt x="322" y="124"/>
                      <a:pt x="322" y="122"/>
                    </a:cubicBezTo>
                    <a:cubicBezTo>
                      <a:pt x="327" y="122"/>
                      <a:pt x="332" y="123"/>
                      <a:pt x="336" y="124"/>
                    </a:cubicBezTo>
                    <a:cubicBezTo>
                      <a:pt x="334" y="126"/>
                      <a:pt x="332" y="129"/>
                      <a:pt x="331" y="131"/>
                    </a:cubicBezTo>
                    <a:close/>
                    <a:moveTo>
                      <a:pt x="319" y="129"/>
                    </a:moveTo>
                    <a:cubicBezTo>
                      <a:pt x="318" y="129"/>
                      <a:pt x="317" y="129"/>
                      <a:pt x="317" y="129"/>
                    </a:cubicBezTo>
                    <a:cubicBezTo>
                      <a:pt x="313" y="129"/>
                      <a:pt x="309" y="130"/>
                      <a:pt x="305" y="131"/>
                    </a:cubicBezTo>
                    <a:cubicBezTo>
                      <a:pt x="304" y="129"/>
                      <a:pt x="302" y="126"/>
                      <a:pt x="301" y="124"/>
                    </a:cubicBezTo>
                    <a:cubicBezTo>
                      <a:pt x="306" y="123"/>
                      <a:pt x="312" y="122"/>
                      <a:pt x="318" y="121"/>
                    </a:cubicBezTo>
                    <a:cubicBezTo>
                      <a:pt x="318" y="121"/>
                      <a:pt x="319" y="121"/>
                      <a:pt x="320" y="121"/>
                    </a:cubicBezTo>
                    <a:cubicBezTo>
                      <a:pt x="320" y="121"/>
                      <a:pt x="320" y="121"/>
                      <a:pt x="320" y="121"/>
                    </a:cubicBezTo>
                    <a:cubicBezTo>
                      <a:pt x="320" y="124"/>
                      <a:pt x="319" y="126"/>
                      <a:pt x="319" y="129"/>
                    </a:cubicBezTo>
                    <a:close/>
                    <a:moveTo>
                      <a:pt x="303" y="132"/>
                    </a:moveTo>
                    <a:cubicBezTo>
                      <a:pt x="300" y="133"/>
                      <a:pt x="297" y="134"/>
                      <a:pt x="294" y="136"/>
                    </a:cubicBezTo>
                    <a:cubicBezTo>
                      <a:pt x="292" y="135"/>
                      <a:pt x="289" y="133"/>
                      <a:pt x="287" y="131"/>
                    </a:cubicBezTo>
                    <a:cubicBezTo>
                      <a:pt x="290" y="129"/>
                      <a:pt x="295" y="127"/>
                      <a:pt x="299" y="125"/>
                    </a:cubicBezTo>
                    <a:cubicBezTo>
                      <a:pt x="300" y="127"/>
                      <a:pt x="302" y="129"/>
                      <a:pt x="303" y="132"/>
                    </a:cubicBezTo>
                    <a:close/>
                    <a:moveTo>
                      <a:pt x="293" y="138"/>
                    </a:moveTo>
                    <a:cubicBezTo>
                      <a:pt x="290" y="139"/>
                      <a:pt x="288" y="142"/>
                      <a:pt x="287" y="144"/>
                    </a:cubicBezTo>
                    <a:cubicBezTo>
                      <a:pt x="283" y="143"/>
                      <a:pt x="279" y="142"/>
                      <a:pt x="276" y="141"/>
                    </a:cubicBezTo>
                    <a:cubicBezTo>
                      <a:pt x="278" y="138"/>
                      <a:pt x="281" y="135"/>
                      <a:pt x="285" y="132"/>
                    </a:cubicBezTo>
                    <a:cubicBezTo>
                      <a:pt x="288" y="134"/>
                      <a:pt x="290" y="136"/>
                      <a:pt x="293" y="138"/>
                    </a:cubicBezTo>
                    <a:close/>
                    <a:moveTo>
                      <a:pt x="286" y="146"/>
                    </a:moveTo>
                    <a:cubicBezTo>
                      <a:pt x="284" y="148"/>
                      <a:pt x="283" y="150"/>
                      <a:pt x="283" y="152"/>
                    </a:cubicBezTo>
                    <a:cubicBezTo>
                      <a:pt x="278" y="152"/>
                      <a:pt x="274" y="153"/>
                      <a:pt x="269" y="153"/>
                    </a:cubicBezTo>
                    <a:cubicBezTo>
                      <a:pt x="270" y="149"/>
                      <a:pt x="272" y="146"/>
                      <a:pt x="274" y="143"/>
                    </a:cubicBezTo>
                    <a:cubicBezTo>
                      <a:pt x="278" y="144"/>
                      <a:pt x="282" y="145"/>
                      <a:pt x="286" y="146"/>
                    </a:cubicBezTo>
                    <a:close/>
                    <a:moveTo>
                      <a:pt x="282" y="162"/>
                    </a:moveTo>
                    <a:cubicBezTo>
                      <a:pt x="283" y="164"/>
                      <a:pt x="283" y="165"/>
                      <a:pt x="283" y="167"/>
                    </a:cubicBezTo>
                    <a:cubicBezTo>
                      <a:pt x="279" y="169"/>
                      <a:pt x="274" y="172"/>
                      <a:pt x="269" y="175"/>
                    </a:cubicBezTo>
                    <a:cubicBezTo>
                      <a:pt x="269" y="172"/>
                      <a:pt x="268" y="169"/>
                      <a:pt x="268" y="166"/>
                    </a:cubicBezTo>
                    <a:cubicBezTo>
                      <a:pt x="273" y="165"/>
                      <a:pt x="278" y="163"/>
                      <a:pt x="282" y="162"/>
                    </a:cubicBezTo>
                    <a:close/>
                    <a:moveTo>
                      <a:pt x="284" y="169"/>
                    </a:moveTo>
                    <a:cubicBezTo>
                      <a:pt x="285" y="172"/>
                      <a:pt x="286" y="174"/>
                      <a:pt x="288" y="177"/>
                    </a:cubicBezTo>
                    <a:cubicBezTo>
                      <a:pt x="284" y="181"/>
                      <a:pt x="280" y="185"/>
                      <a:pt x="276" y="189"/>
                    </a:cubicBezTo>
                    <a:cubicBezTo>
                      <a:pt x="273" y="185"/>
                      <a:pt x="271" y="181"/>
                      <a:pt x="270" y="177"/>
                    </a:cubicBezTo>
                    <a:cubicBezTo>
                      <a:pt x="274" y="174"/>
                      <a:pt x="279" y="171"/>
                      <a:pt x="284" y="169"/>
                    </a:cubicBezTo>
                    <a:close/>
                    <a:moveTo>
                      <a:pt x="289" y="179"/>
                    </a:moveTo>
                    <a:cubicBezTo>
                      <a:pt x="290" y="180"/>
                      <a:pt x="292" y="182"/>
                      <a:pt x="293" y="183"/>
                    </a:cubicBezTo>
                    <a:cubicBezTo>
                      <a:pt x="294" y="184"/>
                      <a:pt x="295" y="185"/>
                      <a:pt x="295" y="185"/>
                    </a:cubicBezTo>
                    <a:cubicBezTo>
                      <a:pt x="292" y="191"/>
                      <a:pt x="289" y="196"/>
                      <a:pt x="286" y="202"/>
                    </a:cubicBezTo>
                    <a:cubicBezTo>
                      <a:pt x="285" y="201"/>
                      <a:pt x="285" y="200"/>
                      <a:pt x="284" y="199"/>
                    </a:cubicBezTo>
                    <a:cubicBezTo>
                      <a:pt x="281" y="197"/>
                      <a:pt x="279" y="194"/>
                      <a:pt x="277" y="191"/>
                    </a:cubicBezTo>
                    <a:cubicBezTo>
                      <a:pt x="281" y="187"/>
                      <a:pt x="285" y="183"/>
                      <a:pt x="289" y="179"/>
                    </a:cubicBezTo>
                    <a:close/>
                    <a:moveTo>
                      <a:pt x="297" y="186"/>
                    </a:moveTo>
                    <a:cubicBezTo>
                      <a:pt x="299" y="188"/>
                      <a:pt x="302" y="190"/>
                      <a:pt x="305" y="191"/>
                    </a:cubicBezTo>
                    <a:cubicBezTo>
                      <a:pt x="303" y="197"/>
                      <a:pt x="302" y="203"/>
                      <a:pt x="300" y="210"/>
                    </a:cubicBezTo>
                    <a:cubicBezTo>
                      <a:pt x="296" y="208"/>
                      <a:pt x="292" y="206"/>
                      <a:pt x="288" y="203"/>
                    </a:cubicBezTo>
                    <a:cubicBezTo>
                      <a:pt x="291" y="197"/>
                      <a:pt x="294" y="192"/>
                      <a:pt x="297" y="186"/>
                    </a:cubicBezTo>
                    <a:close/>
                    <a:moveTo>
                      <a:pt x="307" y="191"/>
                    </a:moveTo>
                    <a:cubicBezTo>
                      <a:pt x="310" y="192"/>
                      <a:pt x="313" y="193"/>
                      <a:pt x="316" y="193"/>
                    </a:cubicBezTo>
                    <a:cubicBezTo>
                      <a:pt x="316" y="193"/>
                      <a:pt x="316" y="193"/>
                      <a:pt x="316" y="193"/>
                    </a:cubicBezTo>
                    <a:cubicBezTo>
                      <a:pt x="316" y="199"/>
                      <a:pt x="316" y="206"/>
                      <a:pt x="316" y="213"/>
                    </a:cubicBezTo>
                    <a:cubicBezTo>
                      <a:pt x="312" y="213"/>
                      <a:pt x="307" y="212"/>
                      <a:pt x="302" y="211"/>
                    </a:cubicBezTo>
                    <a:cubicBezTo>
                      <a:pt x="304" y="204"/>
                      <a:pt x="305" y="198"/>
                      <a:pt x="307" y="191"/>
                    </a:cubicBezTo>
                    <a:close/>
                    <a:moveTo>
                      <a:pt x="335" y="211"/>
                    </a:moveTo>
                    <a:cubicBezTo>
                      <a:pt x="339" y="209"/>
                      <a:pt x="344" y="207"/>
                      <a:pt x="348" y="204"/>
                    </a:cubicBezTo>
                    <a:cubicBezTo>
                      <a:pt x="352" y="210"/>
                      <a:pt x="355" y="216"/>
                      <a:pt x="359" y="223"/>
                    </a:cubicBezTo>
                    <a:cubicBezTo>
                      <a:pt x="354" y="227"/>
                      <a:pt x="348" y="230"/>
                      <a:pt x="341" y="233"/>
                    </a:cubicBezTo>
                    <a:cubicBezTo>
                      <a:pt x="339" y="225"/>
                      <a:pt x="337" y="218"/>
                      <a:pt x="335" y="211"/>
                    </a:cubicBezTo>
                    <a:close/>
                    <a:moveTo>
                      <a:pt x="349" y="203"/>
                    </a:moveTo>
                    <a:cubicBezTo>
                      <a:pt x="353" y="200"/>
                      <a:pt x="357" y="196"/>
                      <a:pt x="360" y="192"/>
                    </a:cubicBezTo>
                    <a:cubicBezTo>
                      <a:pt x="365" y="197"/>
                      <a:pt x="370" y="202"/>
                      <a:pt x="375" y="206"/>
                    </a:cubicBezTo>
                    <a:cubicBezTo>
                      <a:pt x="372" y="210"/>
                      <a:pt x="370" y="213"/>
                      <a:pt x="367" y="216"/>
                    </a:cubicBezTo>
                    <a:cubicBezTo>
                      <a:pt x="365" y="218"/>
                      <a:pt x="363" y="220"/>
                      <a:pt x="361" y="222"/>
                    </a:cubicBezTo>
                    <a:cubicBezTo>
                      <a:pt x="357" y="215"/>
                      <a:pt x="353" y="209"/>
                      <a:pt x="349" y="203"/>
                    </a:cubicBezTo>
                    <a:close/>
                    <a:moveTo>
                      <a:pt x="361" y="191"/>
                    </a:moveTo>
                    <a:cubicBezTo>
                      <a:pt x="364" y="186"/>
                      <a:pt x="366" y="182"/>
                      <a:pt x="368" y="177"/>
                    </a:cubicBezTo>
                    <a:cubicBezTo>
                      <a:pt x="373" y="180"/>
                      <a:pt x="379" y="183"/>
                      <a:pt x="385" y="186"/>
                    </a:cubicBezTo>
                    <a:cubicBezTo>
                      <a:pt x="383" y="192"/>
                      <a:pt x="380" y="199"/>
                      <a:pt x="376" y="205"/>
                    </a:cubicBezTo>
                    <a:cubicBezTo>
                      <a:pt x="371" y="200"/>
                      <a:pt x="366" y="195"/>
                      <a:pt x="361" y="191"/>
                    </a:cubicBezTo>
                    <a:close/>
                    <a:moveTo>
                      <a:pt x="370" y="159"/>
                    </a:moveTo>
                    <a:cubicBezTo>
                      <a:pt x="370" y="157"/>
                      <a:pt x="369" y="155"/>
                      <a:pt x="369" y="154"/>
                    </a:cubicBezTo>
                    <a:cubicBezTo>
                      <a:pt x="374" y="154"/>
                      <a:pt x="379" y="154"/>
                      <a:pt x="385" y="155"/>
                    </a:cubicBezTo>
                    <a:cubicBezTo>
                      <a:pt x="386" y="157"/>
                      <a:pt x="386" y="160"/>
                      <a:pt x="387" y="163"/>
                    </a:cubicBezTo>
                    <a:cubicBezTo>
                      <a:pt x="381" y="161"/>
                      <a:pt x="375" y="160"/>
                      <a:pt x="370" y="159"/>
                    </a:cubicBezTo>
                    <a:close/>
                    <a:moveTo>
                      <a:pt x="368" y="152"/>
                    </a:moveTo>
                    <a:cubicBezTo>
                      <a:pt x="367" y="148"/>
                      <a:pt x="366" y="144"/>
                      <a:pt x="363" y="141"/>
                    </a:cubicBezTo>
                    <a:cubicBezTo>
                      <a:pt x="367" y="140"/>
                      <a:pt x="371" y="139"/>
                      <a:pt x="375" y="139"/>
                    </a:cubicBezTo>
                    <a:cubicBezTo>
                      <a:pt x="379" y="143"/>
                      <a:pt x="382" y="147"/>
                      <a:pt x="384" y="153"/>
                    </a:cubicBezTo>
                    <a:cubicBezTo>
                      <a:pt x="379" y="152"/>
                      <a:pt x="374" y="152"/>
                      <a:pt x="368" y="152"/>
                    </a:cubicBezTo>
                    <a:close/>
                    <a:moveTo>
                      <a:pt x="362" y="139"/>
                    </a:moveTo>
                    <a:cubicBezTo>
                      <a:pt x="360" y="138"/>
                      <a:pt x="359" y="136"/>
                      <a:pt x="358" y="134"/>
                    </a:cubicBezTo>
                    <a:cubicBezTo>
                      <a:pt x="356" y="133"/>
                      <a:pt x="355" y="132"/>
                      <a:pt x="353" y="131"/>
                    </a:cubicBezTo>
                    <a:cubicBezTo>
                      <a:pt x="356" y="129"/>
                      <a:pt x="358" y="128"/>
                      <a:pt x="361" y="126"/>
                    </a:cubicBezTo>
                    <a:cubicBezTo>
                      <a:pt x="366" y="129"/>
                      <a:pt x="370" y="133"/>
                      <a:pt x="374" y="137"/>
                    </a:cubicBezTo>
                    <a:cubicBezTo>
                      <a:pt x="370" y="138"/>
                      <a:pt x="366" y="138"/>
                      <a:pt x="362" y="139"/>
                    </a:cubicBezTo>
                    <a:close/>
                    <a:moveTo>
                      <a:pt x="351" y="129"/>
                    </a:moveTo>
                    <a:cubicBezTo>
                      <a:pt x="348" y="127"/>
                      <a:pt x="344" y="125"/>
                      <a:pt x="339" y="123"/>
                    </a:cubicBezTo>
                    <a:cubicBezTo>
                      <a:pt x="341" y="121"/>
                      <a:pt x="342" y="120"/>
                      <a:pt x="344" y="118"/>
                    </a:cubicBezTo>
                    <a:cubicBezTo>
                      <a:pt x="349" y="120"/>
                      <a:pt x="354" y="122"/>
                      <a:pt x="359" y="125"/>
                    </a:cubicBezTo>
                    <a:cubicBezTo>
                      <a:pt x="356" y="127"/>
                      <a:pt x="354" y="128"/>
                      <a:pt x="351" y="129"/>
                    </a:cubicBezTo>
                    <a:close/>
                    <a:moveTo>
                      <a:pt x="337" y="122"/>
                    </a:moveTo>
                    <a:cubicBezTo>
                      <a:pt x="333" y="121"/>
                      <a:pt x="328" y="120"/>
                      <a:pt x="323" y="120"/>
                    </a:cubicBezTo>
                    <a:cubicBezTo>
                      <a:pt x="323" y="118"/>
                      <a:pt x="324" y="116"/>
                      <a:pt x="324" y="114"/>
                    </a:cubicBezTo>
                    <a:cubicBezTo>
                      <a:pt x="330" y="114"/>
                      <a:pt x="336" y="116"/>
                      <a:pt x="341" y="117"/>
                    </a:cubicBezTo>
                    <a:cubicBezTo>
                      <a:pt x="340" y="119"/>
                      <a:pt x="339" y="121"/>
                      <a:pt x="337" y="122"/>
                    </a:cubicBezTo>
                    <a:close/>
                    <a:moveTo>
                      <a:pt x="321" y="119"/>
                    </a:moveTo>
                    <a:cubicBezTo>
                      <a:pt x="320" y="119"/>
                      <a:pt x="319" y="119"/>
                      <a:pt x="318" y="119"/>
                    </a:cubicBezTo>
                    <a:cubicBezTo>
                      <a:pt x="312" y="120"/>
                      <a:pt x="306" y="121"/>
                      <a:pt x="300" y="123"/>
                    </a:cubicBezTo>
                    <a:cubicBezTo>
                      <a:pt x="299" y="121"/>
                      <a:pt x="298" y="119"/>
                      <a:pt x="297" y="118"/>
                    </a:cubicBezTo>
                    <a:cubicBezTo>
                      <a:pt x="305" y="115"/>
                      <a:pt x="312" y="113"/>
                      <a:pt x="319" y="114"/>
                    </a:cubicBezTo>
                    <a:cubicBezTo>
                      <a:pt x="320" y="114"/>
                      <a:pt x="321" y="114"/>
                      <a:pt x="322" y="114"/>
                    </a:cubicBezTo>
                    <a:cubicBezTo>
                      <a:pt x="321" y="116"/>
                      <a:pt x="321" y="118"/>
                      <a:pt x="321" y="119"/>
                    </a:cubicBezTo>
                    <a:close/>
                    <a:moveTo>
                      <a:pt x="298" y="123"/>
                    </a:moveTo>
                    <a:cubicBezTo>
                      <a:pt x="293" y="125"/>
                      <a:pt x="289" y="127"/>
                      <a:pt x="285" y="130"/>
                    </a:cubicBezTo>
                    <a:cubicBezTo>
                      <a:pt x="283" y="129"/>
                      <a:pt x="281" y="128"/>
                      <a:pt x="279" y="126"/>
                    </a:cubicBezTo>
                    <a:cubicBezTo>
                      <a:pt x="284" y="123"/>
                      <a:pt x="290" y="120"/>
                      <a:pt x="295" y="118"/>
                    </a:cubicBezTo>
                    <a:cubicBezTo>
                      <a:pt x="296" y="120"/>
                      <a:pt x="297" y="122"/>
                      <a:pt x="298" y="123"/>
                    </a:cubicBezTo>
                    <a:close/>
                    <a:moveTo>
                      <a:pt x="283" y="131"/>
                    </a:moveTo>
                    <a:cubicBezTo>
                      <a:pt x="279" y="134"/>
                      <a:pt x="276" y="137"/>
                      <a:pt x="274" y="141"/>
                    </a:cubicBezTo>
                    <a:cubicBezTo>
                      <a:pt x="270" y="140"/>
                      <a:pt x="267" y="140"/>
                      <a:pt x="264" y="139"/>
                    </a:cubicBezTo>
                    <a:cubicBezTo>
                      <a:pt x="265" y="138"/>
                      <a:pt x="267" y="137"/>
                      <a:pt x="268" y="135"/>
                    </a:cubicBezTo>
                    <a:cubicBezTo>
                      <a:pt x="271" y="133"/>
                      <a:pt x="274" y="130"/>
                      <a:pt x="277" y="128"/>
                    </a:cubicBezTo>
                    <a:cubicBezTo>
                      <a:pt x="279" y="129"/>
                      <a:pt x="281" y="130"/>
                      <a:pt x="283" y="131"/>
                    </a:cubicBezTo>
                    <a:close/>
                    <a:moveTo>
                      <a:pt x="272" y="143"/>
                    </a:moveTo>
                    <a:cubicBezTo>
                      <a:pt x="270" y="146"/>
                      <a:pt x="268" y="149"/>
                      <a:pt x="267" y="153"/>
                    </a:cubicBezTo>
                    <a:cubicBezTo>
                      <a:pt x="263" y="153"/>
                      <a:pt x="259" y="154"/>
                      <a:pt x="254" y="154"/>
                    </a:cubicBezTo>
                    <a:cubicBezTo>
                      <a:pt x="256" y="150"/>
                      <a:pt x="259" y="145"/>
                      <a:pt x="263" y="141"/>
                    </a:cubicBezTo>
                    <a:cubicBezTo>
                      <a:pt x="266" y="141"/>
                      <a:pt x="269" y="142"/>
                      <a:pt x="272" y="143"/>
                    </a:cubicBezTo>
                    <a:close/>
                    <a:moveTo>
                      <a:pt x="266" y="167"/>
                    </a:moveTo>
                    <a:cubicBezTo>
                      <a:pt x="266" y="170"/>
                      <a:pt x="267" y="173"/>
                      <a:pt x="267" y="176"/>
                    </a:cubicBezTo>
                    <a:cubicBezTo>
                      <a:pt x="263" y="178"/>
                      <a:pt x="258" y="181"/>
                      <a:pt x="253" y="184"/>
                    </a:cubicBezTo>
                    <a:cubicBezTo>
                      <a:pt x="252" y="180"/>
                      <a:pt x="252" y="176"/>
                      <a:pt x="251" y="172"/>
                    </a:cubicBezTo>
                    <a:cubicBezTo>
                      <a:pt x="256" y="170"/>
                      <a:pt x="261" y="169"/>
                      <a:pt x="266" y="167"/>
                    </a:cubicBezTo>
                    <a:close/>
                    <a:moveTo>
                      <a:pt x="268" y="178"/>
                    </a:moveTo>
                    <a:cubicBezTo>
                      <a:pt x="269" y="182"/>
                      <a:pt x="272" y="187"/>
                      <a:pt x="274" y="191"/>
                    </a:cubicBezTo>
                    <a:cubicBezTo>
                      <a:pt x="270" y="195"/>
                      <a:pt x="266" y="200"/>
                      <a:pt x="262" y="204"/>
                    </a:cubicBezTo>
                    <a:cubicBezTo>
                      <a:pt x="258" y="199"/>
                      <a:pt x="256" y="193"/>
                      <a:pt x="254" y="186"/>
                    </a:cubicBezTo>
                    <a:cubicBezTo>
                      <a:pt x="258" y="183"/>
                      <a:pt x="263" y="180"/>
                      <a:pt x="268" y="178"/>
                    </a:cubicBezTo>
                    <a:close/>
                    <a:moveTo>
                      <a:pt x="275" y="193"/>
                    </a:moveTo>
                    <a:cubicBezTo>
                      <a:pt x="277" y="196"/>
                      <a:pt x="280" y="198"/>
                      <a:pt x="282" y="201"/>
                    </a:cubicBezTo>
                    <a:cubicBezTo>
                      <a:pt x="283" y="202"/>
                      <a:pt x="284" y="203"/>
                      <a:pt x="285" y="203"/>
                    </a:cubicBezTo>
                    <a:cubicBezTo>
                      <a:pt x="282" y="209"/>
                      <a:pt x="279" y="215"/>
                      <a:pt x="276" y="221"/>
                    </a:cubicBezTo>
                    <a:cubicBezTo>
                      <a:pt x="275" y="219"/>
                      <a:pt x="273" y="218"/>
                      <a:pt x="271" y="216"/>
                    </a:cubicBezTo>
                    <a:cubicBezTo>
                      <a:pt x="268" y="213"/>
                      <a:pt x="265" y="210"/>
                      <a:pt x="263" y="206"/>
                    </a:cubicBezTo>
                    <a:cubicBezTo>
                      <a:pt x="267" y="202"/>
                      <a:pt x="271" y="197"/>
                      <a:pt x="275" y="193"/>
                    </a:cubicBezTo>
                    <a:close/>
                    <a:moveTo>
                      <a:pt x="287" y="205"/>
                    </a:moveTo>
                    <a:cubicBezTo>
                      <a:pt x="291" y="208"/>
                      <a:pt x="295" y="210"/>
                      <a:pt x="300" y="212"/>
                    </a:cubicBezTo>
                    <a:cubicBezTo>
                      <a:pt x="298" y="219"/>
                      <a:pt x="297" y="225"/>
                      <a:pt x="295" y="232"/>
                    </a:cubicBezTo>
                    <a:cubicBezTo>
                      <a:pt x="289" y="230"/>
                      <a:pt x="283" y="226"/>
                      <a:pt x="278" y="222"/>
                    </a:cubicBezTo>
                    <a:cubicBezTo>
                      <a:pt x="281" y="216"/>
                      <a:pt x="284" y="210"/>
                      <a:pt x="287" y="205"/>
                    </a:cubicBezTo>
                    <a:close/>
                    <a:moveTo>
                      <a:pt x="302" y="213"/>
                    </a:moveTo>
                    <a:cubicBezTo>
                      <a:pt x="306" y="214"/>
                      <a:pt x="311" y="215"/>
                      <a:pt x="316" y="215"/>
                    </a:cubicBezTo>
                    <a:cubicBezTo>
                      <a:pt x="316" y="215"/>
                      <a:pt x="316" y="215"/>
                      <a:pt x="317" y="215"/>
                    </a:cubicBezTo>
                    <a:cubicBezTo>
                      <a:pt x="317" y="222"/>
                      <a:pt x="317" y="229"/>
                      <a:pt x="317" y="237"/>
                    </a:cubicBezTo>
                    <a:cubicBezTo>
                      <a:pt x="311" y="237"/>
                      <a:pt x="304" y="235"/>
                      <a:pt x="297" y="233"/>
                    </a:cubicBezTo>
                    <a:cubicBezTo>
                      <a:pt x="299" y="226"/>
                      <a:pt x="300" y="219"/>
                      <a:pt x="302" y="213"/>
                    </a:cubicBezTo>
                    <a:close/>
                    <a:moveTo>
                      <a:pt x="320" y="239"/>
                    </a:moveTo>
                    <a:cubicBezTo>
                      <a:pt x="327" y="239"/>
                      <a:pt x="334" y="238"/>
                      <a:pt x="340" y="235"/>
                    </a:cubicBezTo>
                    <a:cubicBezTo>
                      <a:pt x="342" y="242"/>
                      <a:pt x="344" y="250"/>
                      <a:pt x="347" y="257"/>
                    </a:cubicBezTo>
                    <a:cubicBezTo>
                      <a:pt x="338" y="260"/>
                      <a:pt x="329" y="262"/>
                      <a:pt x="321" y="263"/>
                    </a:cubicBezTo>
                    <a:cubicBezTo>
                      <a:pt x="320" y="255"/>
                      <a:pt x="320" y="247"/>
                      <a:pt x="320" y="239"/>
                    </a:cubicBezTo>
                    <a:close/>
                    <a:moveTo>
                      <a:pt x="342" y="235"/>
                    </a:moveTo>
                    <a:cubicBezTo>
                      <a:pt x="348" y="232"/>
                      <a:pt x="354" y="229"/>
                      <a:pt x="360" y="225"/>
                    </a:cubicBezTo>
                    <a:cubicBezTo>
                      <a:pt x="364" y="231"/>
                      <a:pt x="367" y="237"/>
                      <a:pt x="371" y="243"/>
                    </a:cubicBezTo>
                    <a:cubicBezTo>
                      <a:pt x="364" y="249"/>
                      <a:pt x="356" y="253"/>
                      <a:pt x="348" y="256"/>
                    </a:cubicBezTo>
                    <a:cubicBezTo>
                      <a:pt x="346" y="249"/>
                      <a:pt x="344" y="242"/>
                      <a:pt x="342" y="235"/>
                    </a:cubicBezTo>
                    <a:close/>
                    <a:moveTo>
                      <a:pt x="362" y="223"/>
                    </a:moveTo>
                    <a:cubicBezTo>
                      <a:pt x="364" y="221"/>
                      <a:pt x="366" y="219"/>
                      <a:pt x="368" y="217"/>
                    </a:cubicBezTo>
                    <a:cubicBezTo>
                      <a:pt x="371" y="214"/>
                      <a:pt x="374" y="211"/>
                      <a:pt x="376" y="208"/>
                    </a:cubicBezTo>
                    <a:cubicBezTo>
                      <a:pt x="381" y="213"/>
                      <a:pt x="386" y="218"/>
                      <a:pt x="391" y="223"/>
                    </a:cubicBezTo>
                    <a:cubicBezTo>
                      <a:pt x="389" y="226"/>
                      <a:pt x="387" y="228"/>
                      <a:pt x="385" y="231"/>
                    </a:cubicBezTo>
                    <a:cubicBezTo>
                      <a:pt x="381" y="235"/>
                      <a:pt x="377" y="239"/>
                      <a:pt x="373" y="242"/>
                    </a:cubicBezTo>
                    <a:cubicBezTo>
                      <a:pt x="369" y="236"/>
                      <a:pt x="365" y="229"/>
                      <a:pt x="362" y="223"/>
                    </a:cubicBezTo>
                    <a:close/>
                    <a:moveTo>
                      <a:pt x="377" y="206"/>
                    </a:moveTo>
                    <a:cubicBezTo>
                      <a:pt x="381" y="200"/>
                      <a:pt x="384" y="194"/>
                      <a:pt x="386" y="187"/>
                    </a:cubicBezTo>
                    <a:cubicBezTo>
                      <a:pt x="392" y="190"/>
                      <a:pt x="398" y="193"/>
                      <a:pt x="404" y="197"/>
                    </a:cubicBezTo>
                    <a:cubicBezTo>
                      <a:pt x="402" y="205"/>
                      <a:pt x="398" y="213"/>
                      <a:pt x="392" y="221"/>
                    </a:cubicBezTo>
                    <a:cubicBezTo>
                      <a:pt x="387" y="216"/>
                      <a:pt x="382" y="211"/>
                      <a:pt x="377" y="206"/>
                    </a:cubicBezTo>
                    <a:close/>
                    <a:moveTo>
                      <a:pt x="389" y="163"/>
                    </a:moveTo>
                    <a:cubicBezTo>
                      <a:pt x="388" y="160"/>
                      <a:pt x="388" y="157"/>
                      <a:pt x="387" y="155"/>
                    </a:cubicBezTo>
                    <a:cubicBezTo>
                      <a:pt x="392" y="155"/>
                      <a:pt x="397" y="156"/>
                      <a:pt x="403" y="156"/>
                    </a:cubicBezTo>
                    <a:cubicBezTo>
                      <a:pt x="404" y="160"/>
                      <a:pt x="405" y="164"/>
                      <a:pt x="406" y="168"/>
                    </a:cubicBezTo>
                    <a:cubicBezTo>
                      <a:pt x="400" y="166"/>
                      <a:pt x="394" y="165"/>
                      <a:pt x="389" y="163"/>
                    </a:cubicBezTo>
                    <a:close/>
                    <a:moveTo>
                      <a:pt x="386" y="153"/>
                    </a:moveTo>
                    <a:cubicBezTo>
                      <a:pt x="384" y="147"/>
                      <a:pt x="381" y="143"/>
                      <a:pt x="377" y="138"/>
                    </a:cubicBezTo>
                    <a:cubicBezTo>
                      <a:pt x="381" y="137"/>
                      <a:pt x="386" y="137"/>
                      <a:pt x="390" y="136"/>
                    </a:cubicBezTo>
                    <a:cubicBezTo>
                      <a:pt x="395" y="141"/>
                      <a:pt x="399" y="147"/>
                      <a:pt x="402" y="154"/>
                    </a:cubicBezTo>
                    <a:cubicBezTo>
                      <a:pt x="396" y="153"/>
                      <a:pt x="391" y="153"/>
                      <a:pt x="386" y="153"/>
                    </a:cubicBezTo>
                    <a:close/>
                    <a:moveTo>
                      <a:pt x="376" y="136"/>
                    </a:moveTo>
                    <a:cubicBezTo>
                      <a:pt x="372" y="132"/>
                      <a:pt x="368" y="129"/>
                      <a:pt x="363" y="125"/>
                    </a:cubicBezTo>
                    <a:cubicBezTo>
                      <a:pt x="366" y="124"/>
                      <a:pt x="368" y="123"/>
                      <a:pt x="371" y="121"/>
                    </a:cubicBezTo>
                    <a:cubicBezTo>
                      <a:pt x="377" y="125"/>
                      <a:pt x="383" y="129"/>
                      <a:pt x="388" y="134"/>
                    </a:cubicBezTo>
                    <a:cubicBezTo>
                      <a:pt x="384" y="135"/>
                      <a:pt x="380" y="136"/>
                      <a:pt x="376" y="136"/>
                    </a:cubicBezTo>
                    <a:close/>
                    <a:moveTo>
                      <a:pt x="361" y="124"/>
                    </a:moveTo>
                    <a:cubicBezTo>
                      <a:pt x="356" y="121"/>
                      <a:pt x="351" y="118"/>
                      <a:pt x="345" y="116"/>
                    </a:cubicBezTo>
                    <a:cubicBezTo>
                      <a:pt x="346" y="115"/>
                      <a:pt x="348" y="113"/>
                      <a:pt x="349" y="112"/>
                    </a:cubicBezTo>
                    <a:cubicBezTo>
                      <a:pt x="356" y="114"/>
                      <a:pt x="363" y="116"/>
                      <a:pt x="369" y="120"/>
                    </a:cubicBezTo>
                    <a:cubicBezTo>
                      <a:pt x="366" y="121"/>
                      <a:pt x="364" y="123"/>
                      <a:pt x="361" y="124"/>
                    </a:cubicBezTo>
                    <a:close/>
                    <a:moveTo>
                      <a:pt x="343" y="116"/>
                    </a:moveTo>
                    <a:cubicBezTo>
                      <a:pt x="337" y="114"/>
                      <a:pt x="331" y="113"/>
                      <a:pt x="324" y="112"/>
                    </a:cubicBezTo>
                    <a:cubicBezTo>
                      <a:pt x="325" y="110"/>
                      <a:pt x="325" y="109"/>
                      <a:pt x="325" y="107"/>
                    </a:cubicBezTo>
                    <a:cubicBezTo>
                      <a:pt x="332" y="108"/>
                      <a:pt x="340" y="109"/>
                      <a:pt x="347" y="111"/>
                    </a:cubicBezTo>
                    <a:cubicBezTo>
                      <a:pt x="345" y="113"/>
                      <a:pt x="344" y="114"/>
                      <a:pt x="343" y="116"/>
                    </a:cubicBezTo>
                    <a:close/>
                    <a:moveTo>
                      <a:pt x="322" y="112"/>
                    </a:moveTo>
                    <a:cubicBezTo>
                      <a:pt x="321" y="112"/>
                      <a:pt x="320" y="112"/>
                      <a:pt x="319" y="112"/>
                    </a:cubicBezTo>
                    <a:cubicBezTo>
                      <a:pt x="312" y="111"/>
                      <a:pt x="304" y="113"/>
                      <a:pt x="296" y="116"/>
                    </a:cubicBezTo>
                    <a:cubicBezTo>
                      <a:pt x="295" y="114"/>
                      <a:pt x="294" y="113"/>
                      <a:pt x="294" y="112"/>
                    </a:cubicBezTo>
                    <a:cubicBezTo>
                      <a:pt x="302" y="109"/>
                      <a:pt x="312" y="107"/>
                      <a:pt x="321" y="107"/>
                    </a:cubicBezTo>
                    <a:cubicBezTo>
                      <a:pt x="321" y="107"/>
                      <a:pt x="321" y="107"/>
                      <a:pt x="321" y="107"/>
                    </a:cubicBezTo>
                    <a:cubicBezTo>
                      <a:pt x="322" y="107"/>
                      <a:pt x="323" y="107"/>
                      <a:pt x="323" y="107"/>
                    </a:cubicBezTo>
                    <a:cubicBezTo>
                      <a:pt x="323" y="109"/>
                      <a:pt x="323" y="110"/>
                      <a:pt x="322" y="112"/>
                    </a:cubicBezTo>
                    <a:close/>
                    <a:moveTo>
                      <a:pt x="294" y="116"/>
                    </a:moveTo>
                    <a:cubicBezTo>
                      <a:pt x="288" y="119"/>
                      <a:pt x="283" y="122"/>
                      <a:pt x="277" y="125"/>
                    </a:cubicBezTo>
                    <a:cubicBezTo>
                      <a:pt x="275" y="124"/>
                      <a:pt x="273" y="123"/>
                      <a:pt x="271" y="122"/>
                    </a:cubicBezTo>
                    <a:cubicBezTo>
                      <a:pt x="278" y="118"/>
                      <a:pt x="285" y="115"/>
                      <a:pt x="292" y="112"/>
                    </a:cubicBezTo>
                    <a:cubicBezTo>
                      <a:pt x="292" y="114"/>
                      <a:pt x="293" y="115"/>
                      <a:pt x="294" y="116"/>
                    </a:cubicBezTo>
                    <a:close/>
                    <a:moveTo>
                      <a:pt x="276" y="127"/>
                    </a:moveTo>
                    <a:cubicBezTo>
                      <a:pt x="272" y="129"/>
                      <a:pt x="269" y="131"/>
                      <a:pt x="266" y="134"/>
                    </a:cubicBezTo>
                    <a:cubicBezTo>
                      <a:pt x="265" y="136"/>
                      <a:pt x="263" y="137"/>
                      <a:pt x="262" y="139"/>
                    </a:cubicBezTo>
                    <a:cubicBezTo>
                      <a:pt x="259" y="138"/>
                      <a:pt x="256" y="138"/>
                      <a:pt x="252" y="137"/>
                    </a:cubicBezTo>
                    <a:cubicBezTo>
                      <a:pt x="257" y="132"/>
                      <a:pt x="263" y="127"/>
                      <a:pt x="269" y="123"/>
                    </a:cubicBezTo>
                    <a:cubicBezTo>
                      <a:pt x="272" y="124"/>
                      <a:pt x="274" y="125"/>
                      <a:pt x="276" y="127"/>
                    </a:cubicBezTo>
                    <a:close/>
                    <a:moveTo>
                      <a:pt x="261" y="140"/>
                    </a:moveTo>
                    <a:cubicBezTo>
                      <a:pt x="257" y="145"/>
                      <a:pt x="254" y="150"/>
                      <a:pt x="252" y="155"/>
                    </a:cubicBezTo>
                    <a:cubicBezTo>
                      <a:pt x="248" y="155"/>
                      <a:pt x="243" y="156"/>
                      <a:pt x="239" y="157"/>
                    </a:cubicBezTo>
                    <a:cubicBezTo>
                      <a:pt x="242" y="150"/>
                      <a:pt x="246" y="144"/>
                      <a:pt x="251" y="139"/>
                    </a:cubicBezTo>
                    <a:cubicBezTo>
                      <a:pt x="254" y="139"/>
                      <a:pt x="257" y="140"/>
                      <a:pt x="261" y="140"/>
                    </a:cubicBezTo>
                    <a:close/>
                    <a:moveTo>
                      <a:pt x="249" y="173"/>
                    </a:moveTo>
                    <a:cubicBezTo>
                      <a:pt x="250" y="177"/>
                      <a:pt x="250" y="181"/>
                      <a:pt x="251" y="186"/>
                    </a:cubicBezTo>
                    <a:cubicBezTo>
                      <a:pt x="247" y="189"/>
                      <a:pt x="242" y="192"/>
                      <a:pt x="238" y="195"/>
                    </a:cubicBezTo>
                    <a:cubicBezTo>
                      <a:pt x="236" y="190"/>
                      <a:pt x="235" y="184"/>
                      <a:pt x="235" y="179"/>
                    </a:cubicBezTo>
                    <a:cubicBezTo>
                      <a:pt x="240" y="177"/>
                      <a:pt x="245" y="175"/>
                      <a:pt x="249" y="173"/>
                    </a:cubicBezTo>
                    <a:close/>
                    <a:moveTo>
                      <a:pt x="252" y="188"/>
                    </a:moveTo>
                    <a:cubicBezTo>
                      <a:pt x="254" y="194"/>
                      <a:pt x="257" y="200"/>
                      <a:pt x="261" y="206"/>
                    </a:cubicBezTo>
                    <a:cubicBezTo>
                      <a:pt x="257" y="211"/>
                      <a:pt x="253" y="215"/>
                      <a:pt x="249" y="220"/>
                    </a:cubicBezTo>
                    <a:cubicBezTo>
                      <a:pt x="244" y="213"/>
                      <a:pt x="240" y="205"/>
                      <a:pt x="238" y="197"/>
                    </a:cubicBezTo>
                    <a:cubicBezTo>
                      <a:pt x="243" y="194"/>
                      <a:pt x="247" y="191"/>
                      <a:pt x="252" y="188"/>
                    </a:cubicBezTo>
                    <a:close/>
                    <a:moveTo>
                      <a:pt x="262" y="208"/>
                    </a:moveTo>
                    <a:cubicBezTo>
                      <a:pt x="264" y="211"/>
                      <a:pt x="267" y="215"/>
                      <a:pt x="270" y="218"/>
                    </a:cubicBezTo>
                    <a:cubicBezTo>
                      <a:pt x="272" y="219"/>
                      <a:pt x="274" y="221"/>
                      <a:pt x="275" y="223"/>
                    </a:cubicBezTo>
                    <a:cubicBezTo>
                      <a:pt x="272" y="229"/>
                      <a:pt x="269" y="235"/>
                      <a:pt x="266" y="241"/>
                    </a:cubicBezTo>
                    <a:cubicBezTo>
                      <a:pt x="266" y="240"/>
                      <a:pt x="265" y="240"/>
                      <a:pt x="264" y="239"/>
                    </a:cubicBezTo>
                    <a:cubicBezTo>
                      <a:pt x="259" y="234"/>
                      <a:pt x="254" y="228"/>
                      <a:pt x="250" y="222"/>
                    </a:cubicBezTo>
                    <a:cubicBezTo>
                      <a:pt x="254" y="217"/>
                      <a:pt x="258" y="212"/>
                      <a:pt x="262" y="208"/>
                    </a:cubicBezTo>
                    <a:close/>
                    <a:moveTo>
                      <a:pt x="277" y="224"/>
                    </a:moveTo>
                    <a:cubicBezTo>
                      <a:pt x="282" y="228"/>
                      <a:pt x="288" y="232"/>
                      <a:pt x="295" y="234"/>
                    </a:cubicBezTo>
                    <a:cubicBezTo>
                      <a:pt x="293" y="241"/>
                      <a:pt x="292" y="249"/>
                      <a:pt x="290" y="257"/>
                    </a:cubicBezTo>
                    <a:cubicBezTo>
                      <a:pt x="282" y="253"/>
                      <a:pt x="275" y="248"/>
                      <a:pt x="268" y="242"/>
                    </a:cubicBezTo>
                    <a:cubicBezTo>
                      <a:pt x="271" y="236"/>
                      <a:pt x="274" y="230"/>
                      <a:pt x="277" y="224"/>
                    </a:cubicBezTo>
                    <a:close/>
                    <a:moveTo>
                      <a:pt x="297" y="235"/>
                    </a:moveTo>
                    <a:cubicBezTo>
                      <a:pt x="303" y="237"/>
                      <a:pt x="310" y="239"/>
                      <a:pt x="318" y="239"/>
                    </a:cubicBezTo>
                    <a:cubicBezTo>
                      <a:pt x="318" y="247"/>
                      <a:pt x="318" y="255"/>
                      <a:pt x="319" y="263"/>
                    </a:cubicBezTo>
                    <a:cubicBezTo>
                      <a:pt x="310" y="263"/>
                      <a:pt x="301" y="261"/>
                      <a:pt x="292" y="257"/>
                    </a:cubicBezTo>
                    <a:cubicBezTo>
                      <a:pt x="293" y="250"/>
                      <a:pt x="295" y="242"/>
                      <a:pt x="297" y="235"/>
                    </a:cubicBezTo>
                    <a:close/>
                    <a:moveTo>
                      <a:pt x="318" y="265"/>
                    </a:moveTo>
                    <a:cubicBezTo>
                      <a:pt x="318" y="265"/>
                      <a:pt x="318" y="265"/>
                      <a:pt x="319" y="265"/>
                    </a:cubicBezTo>
                    <a:cubicBezTo>
                      <a:pt x="319" y="273"/>
                      <a:pt x="320" y="281"/>
                      <a:pt x="320" y="290"/>
                    </a:cubicBezTo>
                    <a:cubicBezTo>
                      <a:pt x="309" y="289"/>
                      <a:pt x="298" y="286"/>
                      <a:pt x="287" y="282"/>
                    </a:cubicBezTo>
                    <a:cubicBezTo>
                      <a:pt x="289" y="274"/>
                      <a:pt x="290" y="267"/>
                      <a:pt x="292" y="259"/>
                    </a:cubicBezTo>
                    <a:cubicBezTo>
                      <a:pt x="300" y="263"/>
                      <a:pt x="309" y="265"/>
                      <a:pt x="318" y="265"/>
                    </a:cubicBezTo>
                    <a:close/>
                    <a:moveTo>
                      <a:pt x="321" y="265"/>
                    </a:moveTo>
                    <a:cubicBezTo>
                      <a:pt x="330" y="264"/>
                      <a:pt x="339" y="262"/>
                      <a:pt x="347" y="259"/>
                    </a:cubicBezTo>
                    <a:cubicBezTo>
                      <a:pt x="350" y="267"/>
                      <a:pt x="352" y="275"/>
                      <a:pt x="354" y="284"/>
                    </a:cubicBezTo>
                    <a:cubicBezTo>
                      <a:pt x="344" y="288"/>
                      <a:pt x="333" y="290"/>
                      <a:pt x="322" y="290"/>
                    </a:cubicBezTo>
                    <a:cubicBezTo>
                      <a:pt x="322" y="281"/>
                      <a:pt x="321" y="273"/>
                      <a:pt x="321" y="265"/>
                    </a:cubicBezTo>
                    <a:close/>
                    <a:moveTo>
                      <a:pt x="349" y="258"/>
                    </a:moveTo>
                    <a:cubicBezTo>
                      <a:pt x="357" y="255"/>
                      <a:pt x="365" y="250"/>
                      <a:pt x="372" y="245"/>
                    </a:cubicBezTo>
                    <a:cubicBezTo>
                      <a:pt x="376" y="252"/>
                      <a:pt x="380" y="259"/>
                      <a:pt x="384" y="266"/>
                    </a:cubicBezTo>
                    <a:cubicBezTo>
                      <a:pt x="375" y="273"/>
                      <a:pt x="366" y="279"/>
                      <a:pt x="356" y="283"/>
                    </a:cubicBezTo>
                    <a:cubicBezTo>
                      <a:pt x="354" y="275"/>
                      <a:pt x="351" y="266"/>
                      <a:pt x="349" y="258"/>
                    </a:cubicBezTo>
                    <a:close/>
                    <a:moveTo>
                      <a:pt x="374" y="244"/>
                    </a:moveTo>
                    <a:cubicBezTo>
                      <a:pt x="378" y="240"/>
                      <a:pt x="382" y="237"/>
                      <a:pt x="386" y="232"/>
                    </a:cubicBezTo>
                    <a:cubicBezTo>
                      <a:pt x="388" y="230"/>
                      <a:pt x="391" y="227"/>
                      <a:pt x="393" y="224"/>
                    </a:cubicBezTo>
                    <a:cubicBezTo>
                      <a:pt x="398" y="229"/>
                      <a:pt x="403" y="234"/>
                      <a:pt x="407" y="240"/>
                    </a:cubicBezTo>
                    <a:cubicBezTo>
                      <a:pt x="403" y="247"/>
                      <a:pt x="397" y="254"/>
                      <a:pt x="390" y="260"/>
                    </a:cubicBezTo>
                    <a:cubicBezTo>
                      <a:pt x="389" y="262"/>
                      <a:pt x="387" y="263"/>
                      <a:pt x="386" y="265"/>
                    </a:cubicBezTo>
                    <a:cubicBezTo>
                      <a:pt x="382" y="258"/>
                      <a:pt x="378" y="251"/>
                      <a:pt x="374" y="244"/>
                    </a:cubicBezTo>
                    <a:close/>
                    <a:moveTo>
                      <a:pt x="394" y="222"/>
                    </a:moveTo>
                    <a:cubicBezTo>
                      <a:pt x="399" y="215"/>
                      <a:pt x="403" y="206"/>
                      <a:pt x="406" y="198"/>
                    </a:cubicBezTo>
                    <a:cubicBezTo>
                      <a:pt x="411" y="201"/>
                      <a:pt x="417" y="205"/>
                      <a:pt x="422" y="208"/>
                    </a:cubicBezTo>
                    <a:cubicBezTo>
                      <a:pt x="419" y="219"/>
                      <a:pt x="415" y="228"/>
                      <a:pt x="409" y="238"/>
                    </a:cubicBezTo>
                    <a:cubicBezTo>
                      <a:pt x="404" y="233"/>
                      <a:pt x="399" y="228"/>
                      <a:pt x="394" y="222"/>
                    </a:cubicBezTo>
                    <a:close/>
                    <a:moveTo>
                      <a:pt x="408" y="169"/>
                    </a:moveTo>
                    <a:cubicBezTo>
                      <a:pt x="407" y="164"/>
                      <a:pt x="406" y="160"/>
                      <a:pt x="405" y="156"/>
                    </a:cubicBezTo>
                    <a:cubicBezTo>
                      <a:pt x="410" y="157"/>
                      <a:pt x="416" y="157"/>
                      <a:pt x="421" y="158"/>
                    </a:cubicBezTo>
                    <a:cubicBezTo>
                      <a:pt x="424" y="163"/>
                      <a:pt x="425" y="169"/>
                      <a:pt x="426" y="175"/>
                    </a:cubicBezTo>
                    <a:cubicBezTo>
                      <a:pt x="420" y="173"/>
                      <a:pt x="414" y="171"/>
                      <a:pt x="408" y="169"/>
                    </a:cubicBezTo>
                    <a:close/>
                    <a:moveTo>
                      <a:pt x="390" y="134"/>
                    </a:moveTo>
                    <a:cubicBezTo>
                      <a:pt x="385" y="129"/>
                      <a:pt x="379" y="124"/>
                      <a:pt x="373" y="120"/>
                    </a:cubicBezTo>
                    <a:cubicBezTo>
                      <a:pt x="375" y="119"/>
                      <a:pt x="377" y="118"/>
                      <a:pt x="379" y="117"/>
                    </a:cubicBezTo>
                    <a:cubicBezTo>
                      <a:pt x="387" y="121"/>
                      <a:pt x="395" y="126"/>
                      <a:pt x="402" y="132"/>
                    </a:cubicBezTo>
                    <a:cubicBezTo>
                      <a:pt x="398" y="133"/>
                      <a:pt x="394" y="133"/>
                      <a:pt x="390" y="134"/>
                    </a:cubicBezTo>
                    <a:close/>
                    <a:moveTo>
                      <a:pt x="371" y="119"/>
                    </a:moveTo>
                    <a:cubicBezTo>
                      <a:pt x="365" y="115"/>
                      <a:pt x="358" y="112"/>
                      <a:pt x="351" y="110"/>
                    </a:cubicBezTo>
                    <a:cubicBezTo>
                      <a:pt x="352" y="109"/>
                      <a:pt x="352" y="108"/>
                      <a:pt x="353" y="107"/>
                    </a:cubicBezTo>
                    <a:cubicBezTo>
                      <a:pt x="361" y="109"/>
                      <a:pt x="369" y="112"/>
                      <a:pt x="377" y="116"/>
                    </a:cubicBezTo>
                    <a:cubicBezTo>
                      <a:pt x="375" y="117"/>
                      <a:pt x="373" y="118"/>
                      <a:pt x="371" y="119"/>
                    </a:cubicBezTo>
                    <a:close/>
                    <a:moveTo>
                      <a:pt x="348" y="109"/>
                    </a:moveTo>
                    <a:cubicBezTo>
                      <a:pt x="341" y="107"/>
                      <a:pt x="333" y="106"/>
                      <a:pt x="326" y="105"/>
                    </a:cubicBezTo>
                    <a:cubicBezTo>
                      <a:pt x="326" y="104"/>
                      <a:pt x="327" y="103"/>
                      <a:pt x="327" y="102"/>
                    </a:cubicBezTo>
                    <a:cubicBezTo>
                      <a:pt x="335" y="103"/>
                      <a:pt x="343" y="104"/>
                      <a:pt x="351" y="106"/>
                    </a:cubicBezTo>
                    <a:cubicBezTo>
                      <a:pt x="350" y="107"/>
                      <a:pt x="349" y="108"/>
                      <a:pt x="348" y="109"/>
                    </a:cubicBezTo>
                    <a:close/>
                    <a:moveTo>
                      <a:pt x="324" y="105"/>
                    </a:moveTo>
                    <a:cubicBezTo>
                      <a:pt x="323" y="105"/>
                      <a:pt x="322" y="105"/>
                      <a:pt x="321" y="105"/>
                    </a:cubicBezTo>
                    <a:cubicBezTo>
                      <a:pt x="321" y="105"/>
                      <a:pt x="321" y="105"/>
                      <a:pt x="320" y="105"/>
                    </a:cubicBezTo>
                    <a:cubicBezTo>
                      <a:pt x="311" y="105"/>
                      <a:pt x="302" y="107"/>
                      <a:pt x="292" y="110"/>
                    </a:cubicBezTo>
                    <a:cubicBezTo>
                      <a:pt x="292" y="109"/>
                      <a:pt x="291" y="108"/>
                      <a:pt x="290" y="106"/>
                    </a:cubicBezTo>
                    <a:cubicBezTo>
                      <a:pt x="301" y="103"/>
                      <a:pt x="312" y="101"/>
                      <a:pt x="322" y="102"/>
                    </a:cubicBezTo>
                    <a:cubicBezTo>
                      <a:pt x="323" y="102"/>
                      <a:pt x="324" y="102"/>
                      <a:pt x="325" y="102"/>
                    </a:cubicBezTo>
                    <a:cubicBezTo>
                      <a:pt x="325" y="103"/>
                      <a:pt x="324" y="104"/>
                      <a:pt x="324" y="105"/>
                    </a:cubicBezTo>
                    <a:close/>
                    <a:moveTo>
                      <a:pt x="291" y="110"/>
                    </a:moveTo>
                    <a:cubicBezTo>
                      <a:pt x="283" y="113"/>
                      <a:pt x="276" y="116"/>
                      <a:pt x="270" y="121"/>
                    </a:cubicBezTo>
                    <a:cubicBezTo>
                      <a:pt x="268" y="120"/>
                      <a:pt x="267" y="119"/>
                      <a:pt x="265" y="118"/>
                    </a:cubicBezTo>
                    <a:cubicBezTo>
                      <a:pt x="273" y="113"/>
                      <a:pt x="280" y="110"/>
                      <a:pt x="288" y="107"/>
                    </a:cubicBezTo>
                    <a:cubicBezTo>
                      <a:pt x="289" y="108"/>
                      <a:pt x="290" y="109"/>
                      <a:pt x="291" y="110"/>
                    </a:cubicBezTo>
                    <a:close/>
                    <a:moveTo>
                      <a:pt x="268" y="122"/>
                    </a:moveTo>
                    <a:cubicBezTo>
                      <a:pt x="261" y="126"/>
                      <a:pt x="255" y="131"/>
                      <a:pt x="250" y="137"/>
                    </a:cubicBezTo>
                    <a:cubicBezTo>
                      <a:pt x="247" y="136"/>
                      <a:pt x="245" y="136"/>
                      <a:pt x="243" y="136"/>
                    </a:cubicBezTo>
                    <a:cubicBezTo>
                      <a:pt x="249" y="129"/>
                      <a:pt x="256" y="124"/>
                      <a:pt x="263" y="119"/>
                    </a:cubicBezTo>
                    <a:cubicBezTo>
                      <a:pt x="265" y="120"/>
                      <a:pt x="266" y="121"/>
                      <a:pt x="268" y="122"/>
                    </a:cubicBezTo>
                    <a:close/>
                    <a:moveTo>
                      <a:pt x="248" y="138"/>
                    </a:moveTo>
                    <a:cubicBezTo>
                      <a:pt x="243" y="144"/>
                      <a:pt x="240" y="150"/>
                      <a:pt x="237" y="157"/>
                    </a:cubicBezTo>
                    <a:cubicBezTo>
                      <a:pt x="233" y="158"/>
                      <a:pt x="229" y="158"/>
                      <a:pt x="226" y="159"/>
                    </a:cubicBezTo>
                    <a:cubicBezTo>
                      <a:pt x="229" y="151"/>
                      <a:pt x="235" y="144"/>
                      <a:pt x="241" y="137"/>
                    </a:cubicBezTo>
                    <a:cubicBezTo>
                      <a:pt x="243" y="138"/>
                      <a:pt x="246" y="138"/>
                      <a:pt x="248" y="138"/>
                    </a:cubicBezTo>
                    <a:close/>
                    <a:moveTo>
                      <a:pt x="236" y="159"/>
                    </a:moveTo>
                    <a:cubicBezTo>
                      <a:pt x="234" y="165"/>
                      <a:pt x="233" y="170"/>
                      <a:pt x="233" y="176"/>
                    </a:cubicBezTo>
                    <a:cubicBezTo>
                      <a:pt x="233" y="177"/>
                      <a:pt x="233" y="177"/>
                      <a:pt x="233" y="178"/>
                    </a:cubicBezTo>
                    <a:cubicBezTo>
                      <a:pt x="228" y="180"/>
                      <a:pt x="223" y="182"/>
                      <a:pt x="219" y="185"/>
                    </a:cubicBezTo>
                    <a:cubicBezTo>
                      <a:pt x="219" y="177"/>
                      <a:pt x="221" y="169"/>
                      <a:pt x="225" y="161"/>
                    </a:cubicBezTo>
                    <a:cubicBezTo>
                      <a:pt x="228" y="161"/>
                      <a:pt x="232" y="160"/>
                      <a:pt x="236" y="159"/>
                    </a:cubicBezTo>
                    <a:close/>
                    <a:moveTo>
                      <a:pt x="236" y="198"/>
                    </a:moveTo>
                    <a:cubicBezTo>
                      <a:pt x="239" y="206"/>
                      <a:pt x="243" y="214"/>
                      <a:pt x="247" y="222"/>
                    </a:cubicBezTo>
                    <a:cubicBezTo>
                      <a:pt x="243" y="227"/>
                      <a:pt x="239" y="232"/>
                      <a:pt x="234" y="238"/>
                    </a:cubicBezTo>
                    <a:cubicBezTo>
                      <a:pt x="228" y="229"/>
                      <a:pt x="224" y="219"/>
                      <a:pt x="221" y="210"/>
                    </a:cubicBezTo>
                    <a:cubicBezTo>
                      <a:pt x="226" y="206"/>
                      <a:pt x="231" y="202"/>
                      <a:pt x="236" y="198"/>
                    </a:cubicBezTo>
                    <a:close/>
                    <a:moveTo>
                      <a:pt x="248" y="223"/>
                    </a:moveTo>
                    <a:cubicBezTo>
                      <a:pt x="252" y="229"/>
                      <a:pt x="257" y="235"/>
                      <a:pt x="263" y="240"/>
                    </a:cubicBezTo>
                    <a:cubicBezTo>
                      <a:pt x="264" y="241"/>
                      <a:pt x="265" y="242"/>
                      <a:pt x="266" y="243"/>
                    </a:cubicBezTo>
                    <a:cubicBezTo>
                      <a:pt x="263" y="249"/>
                      <a:pt x="260" y="256"/>
                      <a:pt x="257" y="263"/>
                    </a:cubicBezTo>
                    <a:cubicBezTo>
                      <a:pt x="253" y="259"/>
                      <a:pt x="249" y="256"/>
                      <a:pt x="246" y="252"/>
                    </a:cubicBezTo>
                    <a:cubicBezTo>
                      <a:pt x="242" y="248"/>
                      <a:pt x="239" y="244"/>
                      <a:pt x="236" y="239"/>
                    </a:cubicBezTo>
                    <a:cubicBezTo>
                      <a:pt x="240" y="234"/>
                      <a:pt x="244" y="229"/>
                      <a:pt x="248" y="223"/>
                    </a:cubicBezTo>
                    <a:close/>
                    <a:moveTo>
                      <a:pt x="267" y="244"/>
                    </a:moveTo>
                    <a:cubicBezTo>
                      <a:pt x="274" y="250"/>
                      <a:pt x="282" y="255"/>
                      <a:pt x="290" y="259"/>
                    </a:cubicBezTo>
                    <a:cubicBezTo>
                      <a:pt x="288" y="266"/>
                      <a:pt x="287" y="273"/>
                      <a:pt x="285" y="281"/>
                    </a:cubicBezTo>
                    <a:cubicBezTo>
                      <a:pt x="276" y="277"/>
                      <a:pt x="267" y="271"/>
                      <a:pt x="258" y="264"/>
                    </a:cubicBezTo>
                    <a:cubicBezTo>
                      <a:pt x="261" y="257"/>
                      <a:pt x="264" y="251"/>
                      <a:pt x="267" y="244"/>
                    </a:cubicBezTo>
                    <a:close/>
                    <a:moveTo>
                      <a:pt x="285" y="283"/>
                    </a:moveTo>
                    <a:cubicBezTo>
                      <a:pt x="283" y="291"/>
                      <a:pt x="282" y="299"/>
                      <a:pt x="281" y="308"/>
                    </a:cubicBezTo>
                    <a:cubicBezTo>
                      <a:pt x="269" y="303"/>
                      <a:pt x="258" y="296"/>
                      <a:pt x="248" y="287"/>
                    </a:cubicBezTo>
                    <a:cubicBezTo>
                      <a:pt x="251" y="280"/>
                      <a:pt x="254" y="273"/>
                      <a:pt x="257" y="266"/>
                    </a:cubicBezTo>
                    <a:cubicBezTo>
                      <a:pt x="266" y="273"/>
                      <a:pt x="275" y="279"/>
                      <a:pt x="285" y="283"/>
                    </a:cubicBezTo>
                    <a:close/>
                    <a:moveTo>
                      <a:pt x="287" y="284"/>
                    </a:moveTo>
                    <a:cubicBezTo>
                      <a:pt x="298" y="288"/>
                      <a:pt x="309" y="291"/>
                      <a:pt x="320" y="292"/>
                    </a:cubicBezTo>
                    <a:cubicBezTo>
                      <a:pt x="321" y="300"/>
                      <a:pt x="322" y="309"/>
                      <a:pt x="322" y="318"/>
                    </a:cubicBezTo>
                    <a:cubicBezTo>
                      <a:pt x="309" y="317"/>
                      <a:pt x="295" y="314"/>
                      <a:pt x="283" y="309"/>
                    </a:cubicBezTo>
                    <a:cubicBezTo>
                      <a:pt x="284" y="300"/>
                      <a:pt x="285" y="292"/>
                      <a:pt x="287" y="284"/>
                    </a:cubicBezTo>
                    <a:close/>
                    <a:moveTo>
                      <a:pt x="322" y="292"/>
                    </a:moveTo>
                    <a:cubicBezTo>
                      <a:pt x="323" y="292"/>
                      <a:pt x="323" y="292"/>
                      <a:pt x="324" y="292"/>
                    </a:cubicBezTo>
                    <a:cubicBezTo>
                      <a:pt x="334" y="292"/>
                      <a:pt x="345" y="290"/>
                      <a:pt x="355" y="286"/>
                    </a:cubicBezTo>
                    <a:cubicBezTo>
                      <a:pt x="357" y="294"/>
                      <a:pt x="360" y="302"/>
                      <a:pt x="362" y="311"/>
                    </a:cubicBezTo>
                    <a:cubicBezTo>
                      <a:pt x="350" y="316"/>
                      <a:pt x="337" y="318"/>
                      <a:pt x="324" y="318"/>
                    </a:cubicBezTo>
                    <a:cubicBezTo>
                      <a:pt x="324" y="309"/>
                      <a:pt x="323" y="300"/>
                      <a:pt x="322" y="292"/>
                    </a:cubicBezTo>
                    <a:close/>
                    <a:moveTo>
                      <a:pt x="357" y="285"/>
                    </a:moveTo>
                    <a:cubicBezTo>
                      <a:pt x="367" y="281"/>
                      <a:pt x="376" y="275"/>
                      <a:pt x="385" y="268"/>
                    </a:cubicBezTo>
                    <a:cubicBezTo>
                      <a:pt x="389" y="275"/>
                      <a:pt x="393" y="282"/>
                      <a:pt x="397" y="289"/>
                    </a:cubicBezTo>
                    <a:cubicBezTo>
                      <a:pt x="387" y="298"/>
                      <a:pt x="376" y="305"/>
                      <a:pt x="364" y="310"/>
                    </a:cubicBezTo>
                    <a:cubicBezTo>
                      <a:pt x="362" y="302"/>
                      <a:pt x="359" y="293"/>
                      <a:pt x="357" y="285"/>
                    </a:cubicBezTo>
                    <a:close/>
                    <a:moveTo>
                      <a:pt x="387" y="266"/>
                    </a:moveTo>
                    <a:cubicBezTo>
                      <a:pt x="388" y="265"/>
                      <a:pt x="390" y="263"/>
                      <a:pt x="392" y="262"/>
                    </a:cubicBezTo>
                    <a:cubicBezTo>
                      <a:pt x="398" y="255"/>
                      <a:pt x="404" y="248"/>
                      <a:pt x="409" y="241"/>
                    </a:cubicBezTo>
                    <a:cubicBezTo>
                      <a:pt x="414" y="247"/>
                      <a:pt x="419" y="252"/>
                      <a:pt x="425" y="258"/>
                    </a:cubicBezTo>
                    <a:cubicBezTo>
                      <a:pt x="419" y="267"/>
                      <a:pt x="413" y="275"/>
                      <a:pt x="405" y="282"/>
                    </a:cubicBezTo>
                    <a:cubicBezTo>
                      <a:pt x="403" y="284"/>
                      <a:pt x="401" y="286"/>
                      <a:pt x="399" y="288"/>
                    </a:cubicBezTo>
                    <a:cubicBezTo>
                      <a:pt x="395" y="281"/>
                      <a:pt x="391" y="274"/>
                      <a:pt x="387" y="266"/>
                    </a:cubicBezTo>
                    <a:close/>
                    <a:moveTo>
                      <a:pt x="410" y="239"/>
                    </a:moveTo>
                    <a:cubicBezTo>
                      <a:pt x="416" y="230"/>
                      <a:pt x="421" y="220"/>
                      <a:pt x="424" y="209"/>
                    </a:cubicBezTo>
                    <a:cubicBezTo>
                      <a:pt x="430" y="213"/>
                      <a:pt x="436" y="218"/>
                      <a:pt x="442" y="222"/>
                    </a:cubicBezTo>
                    <a:cubicBezTo>
                      <a:pt x="439" y="234"/>
                      <a:pt x="433" y="245"/>
                      <a:pt x="426" y="257"/>
                    </a:cubicBezTo>
                    <a:cubicBezTo>
                      <a:pt x="421" y="251"/>
                      <a:pt x="415" y="245"/>
                      <a:pt x="410" y="239"/>
                    </a:cubicBezTo>
                    <a:close/>
                    <a:moveTo>
                      <a:pt x="428" y="175"/>
                    </a:moveTo>
                    <a:cubicBezTo>
                      <a:pt x="427" y="169"/>
                      <a:pt x="426" y="164"/>
                      <a:pt x="424" y="158"/>
                    </a:cubicBezTo>
                    <a:cubicBezTo>
                      <a:pt x="429" y="159"/>
                      <a:pt x="434" y="160"/>
                      <a:pt x="439" y="161"/>
                    </a:cubicBezTo>
                    <a:cubicBezTo>
                      <a:pt x="442" y="168"/>
                      <a:pt x="444" y="175"/>
                      <a:pt x="446" y="182"/>
                    </a:cubicBezTo>
                    <a:cubicBezTo>
                      <a:pt x="440" y="180"/>
                      <a:pt x="434" y="178"/>
                      <a:pt x="428" y="175"/>
                    </a:cubicBezTo>
                    <a:close/>
                    <a:moveTo>
                      <a:pt x="423" y="156"/>
                    </a:moveTo>
                    <a:cubicBezTo>
                      <a:pt x="419" y="148"/>
                      <a:pt x="413" y="140"/>
                      <a:pt x="407" y="134"/>
                    </a:cubicBezTo>
                    <a:cubicBezTo>
                      <a:pt x="410" y="133"/>
                      <a:pt x="414" y="133"/>
                      <a:pt x="417" y="132"/>
                    </a:cubicBezTo>
                    <a:cubicBezTo>
                      <a:pt x="418" y="133"/>
                      <a:pt x="419" y="134"/>
                      <a:pt x="420" y="135"/>
                    </a:cubicBezTo>
                    <a:cubicBezTo>
                      <a:pt x="427" y="142"/>
                      <a:pt x="433" y="150"/>
                      <a:pt x="438" y="158"/>
                    </a:cubicBezTo>
                    <a:cubicBezTo>
                      <a:pt x="433" y="158"/>
                      <a:pt x="428" y="157"/>
                      <a:pt x="423" y="156"/>
                    </a:cubicBezTo>
                    <a:close/>
                    <a:moveTo>
                      <a:pt x="405" y="132"/>
                    </a:moveTo>
                    <a:cubicBezTo>
                      <a:pt x="398" y="126"/>
                      <a:pt x="390" y="120"/>
                      <a:pt x="382" y="116"/>
                    </a:cubicBezTo>
                    <a:cubicBezTo>
                      <a:pt x="384" y="115"/>
                      <a:pt x="386" y="114"/>
                      <a:pt x="388" y="113"/>
                    </a:cubicBezTo>
                    <a:cubicBezTo>
                      <a:pt x="398" y="118"/>
                      <a:pt x="407" y="124"/>
                      <a:pt x="415" y="131"/>
                    </a:cubicBezTo>
                    <a:cubicBezTo>
                      <a:pt x="412" y="131"/>
                      <a:pt x="408" y="131"/>
                      <a:pt x="405" y="132"/>
                    </a:cubicBezTo>
                    <a:close/>
                    <a:moveTo>
                      <a:pt x="380" y="115"/>
                    </a:moveTo>
                    <a:cubicBezTo>
                      <a:pt x="372" y="111"/>
                      <a:pt x="363" y="107"/>
                      <a:pt x="355" y="105"/>
                    </a:cubicBezTo>
                    <a:cubicBezTo>
                      <a:pt x="356" y="104"/>
                      <a:pt x="357" y="103"/>
                      <a:pt x="358" y="101"/>
                    </a:cubicBezTo>
                    <a:cubicBezTo>
                      <a:pt x="368" y="104"/>
                      <a:pt x="377" y="107"/>
                      <a:pt x="386" y="112"/>
                    </a:cubicBezTo>
                    <a:cubicBezTo>
                      <a:pt x="384" y="113"/>
                      <a:pt x="382" y="114"/>
                      <a:pt x="380" y="115"/>
                    </a:cubicBezTo>
                    <a:close/>
                    <a:moveTo>
                      <a:pt x="353" y="104"/>
                    </a:moveTo>
                    <a:cubicBezTo>
                      <a:pt x="344" y="102"/>
                      <a:pt x="335" y="101"/>
                      <a:pt x="327" y="100"/>
                    </a:cubicBezTo>
                    <a:cubicBezTo>
                      <a:pt x="328" y="99"/>
                      <a:pt x="328" y="98"/>
                      <a:pt x="328" y="97"/>
                    </a:cubicBezTo>
                    <a:cubicBezTo>
                      <a:pt x="337" y="97"/>
                      <a:pt x="346" y="99"/>
                      <a:pt x="356" y="101"/>
                    </a:cubicBezTo>
                    <a:cubicBezTo>
                      <a:pt x="355" y="102"/>
                      <a:pt x="354" y="103"/>
                      <a:pt x="353" y="104"/>
                    </a:cubicBezTo>
                    <a:close/>
                    <a:moveTo>
                      <a:pt x="325" y="100"/>
                    </a:moveTo>
                    <a:cubicBezTo>
                      <a:pt x="324" y="100"/>
                      <a:pt x="323" y="100"/>
                      <a:pt x="322" y="100"/>
                    </a:cubicBezTo>
                    <a:cubicBezTo>
                      <a:pt x="312" y="99"/>
                      <a:pt x="300" y="101"/>
                      <a:pt x="289" y="105"/>
                    </a:cubicBezTo>
                    <a:cubicBezTo>
                      <a:pt x="289" y="104"/>
                      <a:pt x="289" y="104"/>
                      <a:pt x="288" y="103"/>
                    </a:cubicBezTo>
                    <a:cubicBezTo>
                      <a:pt x="300" y="99"/>
                      <a:pt x="312" y="97"/>
                      <a:pt x="324" y="97"/>
                    </a:cubicBezTo>
                    <a:cubicBezTo>
                      <a:pt x="325" y="97"/>
                      <a:pt x="325" y="97"/>
                      <a:pt x="326" y="97"/>
                    </a:cubicBezTo>
                    <a:cubicBezTo>
                      <a:pt x="326" y="98"/>
                      <a:pt x="326" y="99"/>
                      <a:pt x="325" y="100"/>
                    </a:cubicBezTo>
                    <a:close/>
                    <a:moveTo>
                      <a:pt x="287" y="105"/>
                    </a:moveTo>
                    <a:cubicBezTo>
                      <a:pt x="279" y="108"/>
                      <a:pt x="271" y="112"/>
                      <a:pt x="263" y="117"/>
                    </a:cubicBezTo>
                    <a:cubicBezTo>
                      <a:pt x="262" y="116"/>
                      <a:pt x="261" y="115"/>
                      <a:pt x="260" y="115"/>
                    </a:cubicBezTo>
                    <a:cubicBezTo>
                      <a:pt x="268" y="110"/>
                      <a:pt x="277" y="106"/>
                      <a:pt x="286" y="104"/>
                    </a:cubicBezTo>
                    <a:cubicBezTo>
                      <a:pt x="287" y="104"/>
                      <a:pt x="287" y="105"/>
                      <a:pt x="287" y="105"/>
                    </a:cubicBezTo>
                    <a:close/>
                    <a:moveTo>
                      <a:pt x="261" y="118"/>
                    </a:moveTo>
                    <a:cubicBezTo>
                      <a:pt x="254" y="123"/>
                      <a:pt x="246" y="129"/>
                      <a:pt x="240" y="135"/>
                    </a:cubicBezTo>
                    <a:cubicBezTo>
                      <a:pt x="237" y="135"/>
                      <a:pt x="235" y="135"/>
                      <a:pt x="232" y="134"/>
                    </a:cubicBezTo>
                    <a:cubicBezTo>
                      <a:pt x="235" y="131"/>
                      <a:pt x="240" y="128"/>
                      <a:pt x="244" y="124"/>
                    </a:cubicBezTo>
                    <a:cubicBezTo>
                      <a:pt x="248" y="121"/>
                      <a:pt x="253" y="118"/>
                      <a:pt x="257" y="116"/>
                    </a:cubicBezTo>
                    <a:cubicBezTo>
                      <a:pt x="259" y="117"/>
                      <a:pt x="260" y="117"/>
                      <a:pt x="261" y="118"/>
                    </a:cubicBezTo>
                    <a:close/>
                    <a:moveTo>
                      <a:pt x="238" y="137"/>
                    </a:moveTo>
                    <a:cubicBezTo>
                      <a:pt x="232" y="144"/>
                      <a:pt x="227" y="152"/>
                      <a:pt x="223" y="160"/>
                    </a:cubicBezTo>
                    <a:cubicBezTo>
                      <a:pt x="219" y="161"/>
                      <a:pt x="215" y="162"/>
                      <a:pt x="210" y="163"/>
                    </a:cubicBezTo>
                    <a:cubicBezTo>
                      <a:pt x="215" y="153"/>
                      <a:pt x="222" y="144"/>
                      <a:pt x="230" y="136"/>
                    </a:cubicBezTo>
                    <a:cubicBezTo>
                      <a:pt x="233" y="137"/>
                      <a:pt x="236" y="137"/>
                      <a:pt x="238" y="137"/>
                    </a:cubicBezTo>
                    <a:close/>
                    <a:moveTo>
                      <a:pt x="222" y="162"/>
                    </a:moveTo>
                    <a:cubicBezTo>
                      <a:pt x="219" y="169"/>
                      <a:pt x="217" y="177"/>
                      <a:pt x="217" y="185"/>
                    </a:cubicBezTo>
                    <a:cubicBezTo>
                      <a:pt x="217" y="185"/>
                      <a:pt x="217" y="186"/>
                      <a:pt x="217" y="186"/>
                    </a:cubicBezTo>
                    <a:cubicBezTo>
                      <a:pt x="212" y="188"/>
                      <a:pt x="207" y="191"/>
                      <a:pt x="203" y="193"/>
                    </a:cubicBezTo>
                    <a:cubicBezTo>
                      <a:pt x="203" y="184"/>
                      <a:pt x="205" y="174"/>
                      <a:pt x="209" y="165"/>
                    </a:cubicBezTo>
                    <a:cubicBezTo>
                      <a:pt x="214" y="164"/>
                      <a:pt x="218" y="163"/>
                      <a:pt x="222" y="162"/>
                    </a:cubicBezTo>
                    <a:close/>
                    <a:moveTo>
                      <a:pt x="217" y="188"/>
                    </a:moveTo>
                    <a:cubicBezTo>
                      <a:pt x="217" y="195"/>
                      <a:pt x="217" y="202"/>
                      <a:pt x="219" y="209"/>
                    </a:cubicBezTo>
                    <a:cubicBezTo>
                      <a:pt x="215" y="213"/>
                      <a:pt x="210" y="216"/>
                      <a:pt x="206" y="220"/>
                    </a:cubicBezTo>
                    <a:cubicBezTo>
                      <a:pt x="204" y="212"/>
                      <a:pt x="203" y="204"/>
                      <a:pt x="203" y="196"/>
                    </a:cubicBezTo>
                    <a:cubicBezTo>
                      <a:pt x="207" y="193"/>
                      <a:pt x="212" y="191"/>
                      <a:pt x="217" y="188"/>
                    </a:cubicBezTo>
                    <a:close/>
                    <a:moveTo>
                      <a:pt x="220" y="211"/>
                    </a:moveTo>
                    <a:cubicBezTo>
                      <a:pt x="223" y="221"/>
                      <a:pt x="227" y="230"/>
                      <a:pt x="233" y="239"/>
                    </a:cubicBezTo>
                    <a:cubicBezTo>
                      <a:pt x="229" y="245"/>
                      <a:pt x="225" y="250"/>
                      <a:pt x="221" y="256"/>
                    </a:cubicBezTo>
                    <a:cubicBezTo>
                      <a:pt x="214" y="245"/>
                      <a:pt x="209" y="234"/>
                      <a:pt x="206" y="222"/>
                    </a:cubicBezTo>
                    <a:cubicBezTo>
                      <a:pt x="211" y="218"/>
                      <a:pt x="215" y="215"/>
                      <a:pt x="220" y="211"/>
                    </a:cubicBezTo>
                    <a:close/>
                    <a:moveTo>
                      <a:pt x="234" y="241"/>
                    </a:moveTo>
                    <a:cubicBezTo>
                      <a:pt x="237" y="245"/>
                      <a:pt x="241" y="250"/>
                      <a:pt x="244" y="254"/>
                    </a:cubicBezTo>
                    <a:cubicBezTo>
                      <a:pt x="248" y="257"/>
                      <a:pt x="252" y="261"/>
                      <a:pt x="256" y="264"/>
                    </a:cubicBezTo>
                    <a:cubicBezTo>
                      <a:pt x="253" y="271"/>
                      <a:pt x="250" y="279"/>
                      <a:pt x="247" y="286"/>
                    </a:cubicBezTo>
                    <a:cubicBezTo>
                      <a:pt x="237" y="277"/>
                      <a:pt x="229" y="268"/>
                      <a:pt x="222" y="257"/>
                    </a:cubicBezTo>
                    <a:cubicBezTo>
                      <a:pt x="226" y="252"/>
                      <a:pt x="230" y="246"/>
                      <a:pt x="234" y="241"/>
                    </a:cubicBezTo>
                    <a:close/>
                    <a:moveTo>
                      <a:pt x="246" y="288"/>
                    </a:moveTo>
                    <a:cubicBezTo>
                      <a:pt x="243" y="295"/>
                      <a:pt x="240" y="303"/>
                      <a:pt x="237" y="310"/>
                    </a:cubicBezTo>
                    <a:cubicBezTo>
                      <a:pt x="234" y="308"/>
                      <a:pt x="232" y="306"/>
                      <a:pt x="230" y="304"/>
                    </a:cubicBezTo>
                    <a:cubicBezTo>
                      <a:pt x="221" y="296"/>
                      <a:pt x="214" y="286"/>
                      <a:pt x="208" y="277"/>
                    </a:cubicBezTo>
                    <a:cubicBezTo>
                      <a:pt x="212" y="271"/>
                      <a:pt x="216" y="265"/>
                      <a:pt x="221" y="259"/>
                    </a:cubicBezTo>
                    <a:cubicBezTo>
                      <a:pt x="228" y="270"/>
                      <a:pt x="236" y="279"/>
                      <a:pt x="246" y="288"/>
                    </a:cubicBezTo>
                    <a:close/>
                    <a:moveTo>
                      <a:pt x="247" y="289"/>
                    </a:moveTo>
                    <a:cubicBezTo>
                      <a:pt x="257" y="297"/>
                      <a:pt x="268" y="305"/>
                      <a:pt x="280" y="310"/>
                    </a:cubicBezTo>
                    <a:cubicBezTo>
                      <a:pt x="279" y="318"/>
                      <a:pt x="277" y="327"/>
                      <a:pt x="276" y="336"/>
                    </a:cubicBezTo>
                    <a:cubicBezTo>
                      <a:pt x="263" y="330"/>
                      <a:pt x="250" y="322"/>
                      <a:pt x="238" y="312"/>
                    </a:cubicBezTo>
                    <a:cubicBezTo>
                      <a:pt x="241" y="304"/>
                      <a:pt x="244" y="297"/>
                      <a:pt x="247" y="289"/>
                    </a:cubicBezTo>
                    <a:close/>
                    <a:moveTo>
                      <a:pt x="282" y="311"/>
                    </a:moveTo>
                    <a:cubicBezTo>
                      <a:pt x="295" y="316"/>
                      <a:pt x="309" y="319"/>
                      <a:pt x="322" y="320"/>
                    </a:cubicBezTo>
                    <a:cubicBezTo>
                      <a:pt x="323" y="329"/>
                      <a:pt x="324" y="338"/>
                      <a:pt x="324" y="347"/>
                    </a:cubicBezTo>
                    <a:cubicBezTo>
                      <a:pt x="309" y="347"/>
                      <a:pt x="293" y="343"/>
                      <a:pt x="278" y="337"/>
                    </a:cubicBezTo>
                    <a:cubicBezTo>
                      <a:pt x="279" y="328"/>
                      <a:pt x="281" y="319"/>
                      <a:pt x="282" y="311"/>
                    </a:cubicBezTo>
                    <a:close/>
                    <a:moveTo>
                      <a:pt x="324" y="320"/>
                    </a:moveTo>
                    <a:cubicBezTo>
                      <a:pt x="325" y="320"/>
                      <a:pt x="325" y="320"/>
                      <a:pt x="326" y="320"/>
                    </a:cubicBezTo>
                    <a:cubicBezTo>
                      <a:pt x="338" y="320"/>
                      <a:pt x="351" y="317"/>
                      <a:pt x="363" y="313"/>
                    </a:cubicBezTo>
                    <a:cubicBezTo>
                      <a:pt x="365" y="321"/>
                      <a:pt x="368" y="330"/>
                      <a:pt x="370" y="338"/>
                    </a:cubicBezTo>
                    <a:cubicBezTo>
                      <a:pt x="356" y="344"/>
                      <a:pt x="341" y="347"/>
                      <a:pt x="326" y="347"/>
                    </a:cubicBezTo>
                    <a:cubicBezTo>
                      <a:pt x="326" y="338"/>
                      <a:pt x="325" y="329"/>
                      <a:pt x="324" y="320"/>
                    </a:cubicBezTo>
                    <a:close/>
                    <a:moveTo>
                      <a:pt x="365" y="312"/>
                    </a:moveTo>
                    <a:cubicBezTo>
                      <a:pt x="376" y="307"/>
                      <a:pt x="387" y="300"/>
                      <a:pt x="398" y="291"/>
                    </a:cubicBezTo>
                    <a:cubicBezTo>
                      <a:pt x="402" y="299"/>
                      <a:pt x="406" y="307"/>
                      <a:pt x="410" y="314"/>
                    </a:cubicBezTo>
                    <a:cubicBezTo>
                      <a:pt x="398" y="324"/>
                      <a:pt x="386" y="332"/>
                      <a:pt x="372" y="338"/>
                    </a:cubicBezTo>
                    <a:cubicBezTo>
                      <a:pt x="370" y="329"/>
                      <a:pt x="367" y="320"/>
                      <a:pt x="365" y="312"/>
                    </a:cubicBezTo>
                    <a:close/>
                    <a:moveTo>
                      <a:pt x="400" y="290"/>
                    </a:moveTo>
                    <a:cubicBezTo>
                      <a:pt x="402" y="288"/>
                      <a:pt x="404" y="286"/>
                      <a:pt x="407" y="283"/>
                    </a:cubicBezTo>
                    <a:cubicBezTo>
                      <a:pt x="414" y="276"/>
                      <a:pt x="421" y="268"/>
                      <a:pt x="426" y="260"/>
                    </a:cubicBezTo>
                    <a:cubicBezTo>
                      <a:pt x="432" y="266"/>
                      <a:pt x="437" y="272"/>
                      <a:pt x="442" y="278"/>
                    </a:cubicBezTo>
                    <a:cubicBezTo>
                      <a:pt x="437" y="287"/>
                      <a:pt x="430" y="296"/>
                      <a:pt x="422" y="304"/>
                    </a:cubicBezTo>
                    <a:cubicBezTo>
                      <a:pt x="419" y="307"/>
                      <a:pt x="415" y="310"/>
                      <a:pt x="412" y="313"/>
                    </a:cubicBezTo>
                    <a:cubicBezTo>
                      <a:pt x="408" y="305"/>
                      <a:pt x="404" y="298"/>
                      <a:pt x="400" y="290"/>
                    </a:cubicBezTo>
                    <a:close/>
                    <a:moveTo>
                      <a:pt x="427" y="258"/>
                    </a:moveTo>
                    <a:cubicBezTo>
                      <a:pt x="435" y="247"/>
                      <a:pt x="440" y="235"/>
                      <a:pt x="444" y="223"/>
                    </a:cubicBezTo>
                    <a:cubicBezTo>
                      <a:pt x="450" y="227"/>
                      <a:pt x="456" y="231"/>
                      <a:pt x="462" y="236"/>
                    </a:cubicBezTo>
                    <a:cubicBezTo>
                      <a:pt x="458" y="250"/>
                      <a:pt x="452" y="264"/>
                      <a:pt x="444" y="277"/>
                    </a:cubicBezTo>
                    <a:cubicBezTo>
                      <a:pt x="438" y="270"/>
                      <a:pt x="433" y="264"/>
                      <a:pt x="427" y="258"/>
                    </a:cubicBezTo>
                    <a:close/>
                    <a:moveTo>
                      <a:pt x="448" y="183"/>
                    </a:moveTo>
                    <a:cubicBezTo>
                      <a:pt x="447" y="176"/>
                      <a:pt x="445" y="168"/>
                      <a:pt x="441" y="161"/>
                    </a:cubicBezTo>
                    <a:cubicBezTo>
                      <a:pt x="447" y="162"/>
                      <a:pt x="452" y="163"/>
                      <a:pt x="457" y="164"/>
                    </a:cubicBezTo>
                    <a:cubicBezTo>
                      <a:pt x="461" y="172"/>
                      <a:pt x="464" y="181"/>
                      <a:pt x="466" y="191"/>
                    </a:cubicBezTo>
                    <a:cubicBezTo>
                      <a:pt x="460" y="188"/>
                      <a:pt x="454" y="186"/>
                      <a:pt x="448" y="183"/>
                    </a:cubicBezTo>
                    <a:close/>
                    <a:moveTo>
                      <a:pt x="440" y="159"/>
                    </a:moveTo>
                    <a:cubicBezTo>
                      <a:pt x="436" y="150"/>
                      <a:pt x="429" y="141"/>
                      <a:pt x="421" y="134"/>
                    </a:cubicBezTo>
                    <a:cubicBezTo>
                      <a:pt x="421" y="133"/>
                      <a:pt x="420" y="133"/>
                      <a:pt x="420" y="132"/>
                    </a:cubicBezTo>
                    <a:cubicBezTo>
                      <a:pt x="423" y="132"/>
                      <a:pt x="427" y="131"/>
                      <a:pt x="431" y="131"/>
                    </a:cubicBezTo>
                    <a:cubicBezTo>
                      <a:pt x="441" y="140"/>
                      <a:pt x="450" y="150"/>
                      <a:pt x="456" y="161"/>
                    </a:cubicBezTo>
                    <a:cubicBezTo>
                      <a:pt x="451" y="160"/>
                      <a:pt x="445" y="159"/>
                      <a:pt x="440" y="159"/>
                    </a:cubicBezTo>
                    <a:close/>
                    <a:moveTo>
                      <a:pt x="418" y="130"/>
                    </a:moveTo>
                    <a:cubicBezTo>
                      <a:pt x="410" y="123"/>
                      <a:pt x="401" y="117"/>
                      <a:pt x="391" y="112"/>
                    </a:cubicBezTo>
                    <a:cubicBezTo>
                      <a:pt x="392" y="111"/>
                      <a:pt x="394" y="110"/>
                      <a:pt x="396" y="109"/>
                    </a:cubicBezTo>
                    <a:cubicBezTo>
                      <a:pt x="408" y="115"/>
                      <a:pt x="419" y="121"/>
                      <a:pt x="429" y="129"/>
                    </a:cubicBezTo>
                    <a:cubicBezTo>
                      <a:pt x="425" y="130"/>
                      <a:pt x="421" y="130"/>
                      <a:pt x="418" y="130"/>
                    </a:cubicBezTo>
                    <a:close/>
                    <a:moveTo>
                      <a:pt x="388" y="111"/>
                    </a:moveTo>
                    <a:cubicBezTo>
                      <a:pt x="379" y="106"/>
                      <a:pt x="370" y="102"/>
                      <a:pt x="360" y="100"/>
                    </a:cubicBezTo>
                    <a:cubicBezTo>
                      <a:pt x="360" y="99"/>
                      <a:pt x="361" y="98"/>
                      <a:pt x="362" y="98"/>
                    </a:cubicBezTo>
                    <a:cubicBezTo>
                      <a:pt x="373" y="100"/>
                      <a:pt x="383" y="104"/>
                      <a:pt x="394" y="108"/>
                    </a:cubicBezTo>
                    <a:cubicBezTo>
                      <a:pt x="392" y="109"/>
                      <a:pt x="390" y="110"/>
                      <a:pt x="388" y="111"/>
                    </a:cubicBezTo>
                    <a:close/>
                    <a:moveTo>
                      <a:pt x="357" y="99"/>
                    </a:moveTo>
                    <a:cubicBezTo>
                      <a:pt x="348" y="97"/>
                      <a:pt x="338" y="95"/>
                      <a:pt x="329" y="95"/>
                    </a:cubicBezTo>
                    <a:cubicBezTo>
                      <a:pt x="329" y="95"/>
                      <a:pt x="329" y="94"/>
                      <a:pt x="329" y="93"/>
                    </a:cubicBezTo>
                    <a:cubicBezTo>
                      <a:pt x="339" y="93"/>
                      <a:pt x="349" y="95"/>
                      <a:pt x="359" y="97"/>
                    </a:cubicBezTo>
                    <a:cubicBezTo>
                      <a:pt x="359" y="98"/>
                      <a:pt x="358" y="98"/>
                      <a:pt x="357" y="99"/>
                    </a:cubicBezTo>
                    <a:close/>
                    <a:moveTo>
                      <a:pt x="326" y="95"/>
                    </a:moveTo>
                    <a:cubicBezTo>
                      <a:pt x="326" y="95"/>
                      <a:pt x="325" y="95"/>
                      <a:pt x="324" y="95"/>
                    </a:cubicBezTo>
                    <a:cubicBezTo>
                      <a:pt x="312" y="95"/>
                      <a:pt x="299" y="97"/>
                      <a:pt x="287" y="101"/>
                    </a:cubicBezTo>
                    <a:cubicBezTo>
                      <a:pt x="287" y="100"/>
                      <a:pt x="286" y="100"/>
                      <a:pt x="286" y="99"/>
                    </a:cubicBezTo>
                    <a:cubicBezTo>
                      <a:pt x="299" y="95"/>
                      <a:pt x="313" y="93"/>
                      <a:pt x="326" y="93"/>
                    </a:cubicBezTo>
                    <a:cubicBezTo>
                      <a:pt x="326" y="93"/>
                      <a:pt x="326" y="93"/>
                      <a:pt x="326" y="93"/>
                    </a:cubicBezTo>
                    <a:cubicBezTo>
                      <a:pt x="327" y="93"/>
                      <a:pt x="327" y="93"/>
                      <a:pt x="327" y="93"/>
                    </a:cubicBezTo>
                    <a:cubicBezTo>
                      <a:pt x="327" y="94"/>
                      <a:pt x="327" y="94"/>
                      <a:pt x="326" y="95"/>
                    </a:cubicBezTo>
                    <a:close/>
                    <a:moveTo>
                      <a:pt x="285" y="102"/>
                    </a:moveTo>
                    <a:cubicBezTo>
                      <a:pt x="276" y="105"/>
                      <a:pt x="266" y="109"/>
                      <a:pt x="257" y="114"/>
                    </a:cubicBezTo>
                    <a:cubicBezTo>
                      <a:pt x="256" y="113"/>
                      <a:pt x="255" y="112"/>
                      <a:pt x="254" y="112"/>
                    </a:cubicBezTo>
                    <a:cubicBezTo>
                      <a:pt x="264" y="107"/>
                      <a:pt x="274" y="103"/>
                      <a:pt x="284" y="100"/>
                    </a:cubicBezTo>
                    <a:cubicBezTo>
                      <a:pt x="284" y="100"/>
                      <a:pt x="285" y="101"/>
                      <a:pt x="285" y="102"/>
                    </a:cubicBezTo>
                    <a:close/>
                    <a:moveTo>
                      <a:pt x="255" y="115"/>
                    </a:moveTo>
                    <a:cubicBezTo>
                      <a:pt x="251" y="117"/>
                      <a:pt x="247" y="120"/>
                      <a:pt x="243" y="123"/>
                    </a:cubicBezTo>
                    <a:cubicBezTo>
                      <a:pt x="238" y="126"/>
                      <a:pt x="233" y="130"/>
                      <a:pt x="229" y="134"/>
                    </a:cubicBezTo>
                    <a:cubicBezTo>
                      <a:pt x="227" y="134"/>
                      <a:pt x="225" y="134"/>
                      <a:pt x="222" y="133"/>
                    </a:cubicBezTo>
                    <a:cubicBezTo>
                      <a:pt x="231" y="126"/>
                      <a:pt x="241" y="119"/>
                      <a:pt x="252" y="113"/>
                    </a:cubicBezTo>
                    <a:cubicBezTo>
                      <a:pt x="253" y="113"/>
                      <a:pt x="254" y="114"/>
                      <a:pt x="255" y="115"/>
                    </a:cubicBezTo>
                    <a:close/>
                    <a:moveTo>
                      <a:pt x="207" y="165"/>
                    </a:moveTo>
                    <a:cubicBezTo>
                      <a:pt x="203" y="175"/>
                      <a:pt x="201" y="185"/>
                      <a:pt x="201" y="195"/>
                    </a:cubicBezTo>
                    <a:cubicBezTo>
                      <a:pt x="196" y="197"/>
                      <a:pt x="191" y="200"/>
                      <a:pt x="187" y="203"/>
                    </a:cubicBezTo>
                    <a:cubicBezTo>
                      <a:pt x="187" y="191"/>
                      <a:pt x="191" y="179"/>
                      <a:pt x="196" y="168"/>
                    </a:cubicBezTo>
                    <a:cubicBezTo>
                      <a:pt x="199" y="167"/>
                      <a:pt x="203" y="166"/>
                      <a:pt x="207" y="165"/>
                    </a:cubicBezTo>
                    <a:close/>
                    <a:moveTo>
                      <a:pt x="204" y="224"/>
                    </a:moveTo>
                    <a:cubicBezTo>
                      <a:pt x="208" y="236"/>
                      <a:pt x="213" y="247"/>
                      <a:pt x="220" y="257"/>
                    </a:cubicBezTo>
                    <a:cubicBezTo>
                      <a:pt x="215" y="263"/>
                      <a:pt x="211" y="269"/>
                      <a:pt x="207" y="275"/>
                    </a:cubicBezTo>
                    <a:cubicBezTo>
                      <a:pt x="199" y="263"/>
                      <a:pt x="194" y="250"/>
                      <a:pt x="190" y="236"/>
                    </a:cubicBezTo>
                    <a:cubicBezTo>
                      <a:pt x="195" y="232"/>
                      <a:pt x="200" y="228"/>
                      <a:pt x="204" y="224"/>
                    </a:cubicBezTo>
                    <a:close/>
                    <a:moveTo>
                      <a:pt x="206" y="277"/>
                    </a:moveTo>
                    <a:cubicBezTo>
                      <a:pt x="202" y="283"/>
                      <a:pt x="197" y="289"/>
                      <a:pt x="193" y="295"/>
                    </a:cubicBezTo>
                    <a:cubicBezTo>
                      <a:pt x="185" y="281"/>
                      <a:pt x="179" y="266"/>
                      <a:pt x="175" y="251"/>
                    </a:cubicBezTo>
                    <a:cubicBezTo>
                      <a:pt x="179" y="246"/>
                      <a:pt x="184" y="242"/>
                      <a:pt x="189" y="238"/>
                    </a:cubicBezTo>
                    <a:cubicBezTo>
                      <a:pt x="192" y="251"/>
                      <a:pt x="198" y="264"/>
                      <a:pt x="206" y="277"/>
                    </a:cubicBezTo>
                    <a:close/>
                    <a:moveTo>
                      <a:pt x="207" y="279"/>
                    </a:moveTo>
                    <a:cubicBezTo>
                      <a:pt x="213" y="288"/>
                      <a:pt x="220" y="297"/>
                      <a:pt x="228" y="305"/>
                    </a:cubicBezTo>
                    <a:cubicBezTo>
                      <a:pt x="231" y="308"/>
                      <a:pt x="233" y="310"/>
                      <a:pt x="236" y="312"/>
                    </a:cubicBezTo>
                    <a:cubicBezTo>
                      <a:pt x="233" y="320"/>
                      <a:pt x="230" y="328"/>
                      <a:pt x="227" y="335"/>
                    </a:cubicBezTo>
                    <a:cubicBezTo>
                      <a:pt x="224" y="333"/>
                      <a:pt x="222" y="331"/>
                      <a:pt x="219" y="328"/>
                    </a:cubicBezTo>
                    <a:cubicBezTo>
                      <a:pt x="210" y="318"/>
                      <a:pt x="202" y="308"/>
                      <a:pt x="195" y="297"/>
                    </a:cubicBezTo>
                    <a:cubicBezTo>
                      <a:pt x="199" y="291"/>
                      <a:pt x="203" y="285"/>
                      <a:pt x="207" y="279"/>
                    </a:cubicBezTo>
                    <a:close/>
                    <a:moveTo>
                      <a:pt x="237" y="314"/>
                    </a:moveTo>
                    <a:cubicBezTo>
                      <a:pt x="249" y="324"/>
                      <a:pt x="262" y="332"/>
                      <a:pt x="276" y="338"/>
                    </a:cubicBezTo>
                    <a:cubicBezTo>
                      <a:pt x="274" y="347"/>
                      <a:pt x="273" y="356"/>
                      <a:pt x="272" y="364"/>
                    </a:cubicBezTo>
                    <a:cubicBezTo>
                      <a:pt x="256" y="358"/>
                      <a:pt x="242" y="348"/>
                      <a:pt x="229" y="337"/>
                    </a:cubicBezTo>
                    <a:cubicBezTo>
                      <a:pt x="231" y="329"/>
                      <a:pt x="234" y="321"/>
                      <a:pt x="237" y="314"/>
                    </a:cubicBezTo>
                    <a:close/>
                    <a:moveTo>
                      <a:pt x="278" y="339"/>
                    </a:moveTo>
                    <a:cubicBezTo>
                      <a:pt x="293" y="345"/>
                      <a:pt x="309" y="349"/>
                      <a:pt x="325" y="349"/>
                    </a:cubicBezTo>
                    <a:cubicBezTo>
                      <a:pt x="325" y="358"/>
                      <a:pt x="326" y="367"/>
                      <a:pt x="327" y="377"/>
                    </a:cubicBezTo>
                    <a:cubicBezTo>
                      <a:pt x="309" y="376"/>
                      <a:pt x="291" y="372"/>
                      <a:pt x="274" y="365"/>
                    </a:cubicBezTo>
                    <a:cubicBezTo>
                      <a:pt x="275" y="356"/>
                      <a:pt x="276" y="348"/>
                      <a:pt x="278" y="339"/>
                    </a:cubicBezTo>
                    <a:close/>
                    <a:moveTo>
                      <a:pt x="327" y="349"/>
                    </a:moveTo>
                    <a:cubicBezTo>
                      <a:pt x="342" y="349"/>
                      <a:pt x="356" y="346"/>
                      <a:pt x="371" y="340"/>
                    </a:cubicBezTo>
                    <a:cubicBezTo>
                      <a:pt x="373" y="349"/>
                      <a:pt x="376" y="358"/>
                      <a:pt x="378" y="367"/>
                    </a:cubicBezTo>
                    <a:cubicBezTo>
                      <a:pt x="362" y="373"/>
                      <a:pt x="345" y="377"/>
                      <a:pt x="329" y="377"/>
                    </a:cubicBezTo>
                    <a:cubicBezTo>
                      <a:pt x="328" y="367"/>
                      <a:pt x="327" y="358"/>
                      <a:pt x="327" y="349"/>
                    </a:cubicBezTo>
                    <a:close/>
                    <a:moveTo>
                      <a:pt x="373" y="340"/>
                    </a:moveTo>
                    <a:cubicBezTo>
                      <a:pt x="386" y="334"/>
                      <a:pt x="399" y="326"/>
                      <a:pt x="411" y="316"/>
                    </a:cubicBezTo>
                    <a:cubicBezTo>
                      <a:pt x="415" y="324"/>
                      <a:pt x="419" y="332"/>
                      <a:pt x="423" y="340"/>
                    </a:cubicBezTo>
                    <a:cubicBezTo>
                      <a:pt x="410" y="351"/>
                      <a:pt x="395" y="360"/>
                      <a:pt x="380" y="366"/>
                    </a:cubicBezTo>
                    <a:cubicBezTo>
                      <a:pt x="378" y="357"/>
                      <a:pt x="375" y="348"/>
                      <a:pt x="373" y="340"/>
                    </a:cubicBezTo>
                    <a:close/>
                    <a:moveTo>
                      <a:pt x="413" y="315"/>
                    </a:moveTo>
                    <a:cubicBezTo>
                      <a:pt x="416" y="312"/>
                      <a:pt x="420" y="309"/>
                      <a:pt x="423" y="305"/>
                    </a:cubicBezTo>
                    <a:cubicBezTo>
                      <a:pt x="431" y="298"/>
                      <a:pt x="438" y="289"/>
                      <a:pt x="444" y="280"/>
                    </a:cubicBezTo>
                    <a:cubicBezTo>
                      <a:pt x="449" y="286"/>
                      <a:pt x="455" y="292"/>
                      <a:pt x="460" y="299"/>
                    </a:cubicBezTo>
                    <a:cubicBezTo>
                      <a:pt x="453" y="309"/>
                      <a:pt x="445" y="319"/>
                      <a:pt x="436" y="328"/>
                    </a:cubicBezTo>
                    <a:cubicBezTo>
                      <a:pt x="432" y="332"/>
                      <a:pt x="429" y="335"/>
                      <a:pt x="425" y="338"/>
                    </a:cubicBezTo>
                    <a:cubicBezTo>
                      <a:pt x="421" y="331"/>
                      <a:pt x="417" y="323"/>
                      <a:pt x="413" y="315"/>
                    </a:cubicBezTo>
                    <a:close/>
                    <a:moveTo>
                      <a:pt x="445" y="278"/>
                    </a:moveTo>
                    <a:cubicBezTo>
                      <a:pt x="453" y="265"/>
                      <a:pt x="460" y="251"/>
                      <a:pt x="464" y="237"/>
                    </a:cubicBezTo>
                    <a:cubicBezTo>
                      <a:pt x="470" y="242"/>
                      <a:pt x="476" y="246"/>
                      <a:pt x="482" y="251"/>
                    </a:cubicBezTo>
                    <a:cubicBezTo>
                      <a:pt x="477" y="267"/>
                      <a:pt x="470" y="282"/>
                      <a:pt x="461" y="297"/>
                    </a:cubicBezTo>
                    <a:cubicBezTo>
                      <a:pt x="456" y="291"/>
                      <a:pt x="450" y="284"/>
                      <a:pt x="445" y="278"/>
                    </a:cubicBezTo>
                    <a:close/>
                    <a:moveTo>
                      <a:pt x="468" y="192"/>
                    </a:moveTo>
                    <a:cubicBezTo>
                      <a:pt x="467" y="182"/>
                      <a:pt x="464" y="173"/>
                      <a:pt x="460" y="164"/>
                    </a:cubicBezTo>
                    <a:cubicBezTo>
                      <a:pt x="465" y="165"/>
                      <a:pt x="470" y="166"/>
                      <a:pt x="475" y="167"/>
                    </a:cubicBezTo>
                    <a:cubicBezTo>
                      <a:pt x="480" y="177"/>
                      <a:pt x="484" y="189"/>
                      <a:pt x="486" y="201"/>
                    </a:cubicBezTo>
                    <a:cubicBezTo>
                      <a:pt x="480" y="198"/>
                      <a:pt x="474" y="195"/>
                      <a:pt x="468" y="192"/>
                    </a:cubicBezTo>
                    <a:close/>
                    <a:moveTo>
                      <a:pt x="458" y="162"/>
                    </a:moveTo>
                    <a:cubicBezTo>
                      <a:pt x="452" y="150"/>
                      <a:pt x="444" y="140"/>
                      <a:pt x="434" y="131"/>
                    </a:cubicBezTo>
                    <a:cubicBezTo>
                      <a:pt x="437" y="131"/>
                      <a:pt x="440" y="130"/>
                      <a:pt x="443" y="130"/>
                    </a:cubicBezTo>
                    <a:cubicBezTo>
                      <a:pt x="455" y="140"/>
                      <a:pt x="466" y="152"/>
                      <a:pt x="473" y="165"/>
                    </a:cubicBezTo>
                    <a:cubicBezTo>
                      <a:pt x="468" y="164"/>
                      <a:pt x="463" y="163"/>
                      <a:pt x="458" y="162"/>
                    </a:cubicBezTo>
                    <a:close/>
                    <a:moveTo>
                      <a:pt x="431" y="129"/>
                    </a:moveTo>
                    <a:cubicBezTo>
                      <a:pt x="422" y="121"/>
                      <a:pt x="410" y="114"/>
                      <a:pt x="399" y="108"/>
                    </a:cubicBezTo>
                    <a:cubicBezTo>
                      <a:pt x="400" y="108"/>
                      <a:pt x="402" y="107"/>
                      <a:pt x="404" y="106"/>
                    </a:cubicBezTo>
                    <a:cubicBezTo>
                      <a:pt x="417" y="112"/>
                      <a:pt x="430" y="119"/>
                      <a:pt x="441" y="128"/>
                    </a:cubicBezTo>
                    <a:cubicBezTo>
                      <a:pt x="438" y="129"/>
                      <a:pt x="435" y="129"/>
                      <a:pt x="431" y="129"/>
                    </a:cubicBezTo>
                    <a:close/>
                    <a:moveTo>
                      <a:pt x="361" y="95"/>
                    </a:moveTo>
                    <a:cubicBezTo>
                      <a:pt x="350" y="93"/>
                      <a:pt x="340" y="91"/>
                      <a:pt x="330" y="91"/>
                    </a:cubicBezTo>
                    <a:cubicBezTo>
                      <a:pt x="330" y="91"/>
                      <a:pt x="330" y="90"/>
                      <a:pt x="330" y="90"/>
                    </a:cubicBezTo>
                    <a:cubicBezTo>
                      <a:pt x="341" y="90"/>
                      <a:pt x="352" y="91"/>
                      <a:pt x="363" y="93"/>
                    </a:cubicBezTo>
                    <a:cubicBezTo>
                      <a:pt x="362" y="94"/>
                      <a:pt x="362" y="95"/>
                      <a:pt x="361" y="95"/>
                    </a:cubicBezTo>
                    <a:close/>
                    <a:moveTo>
                      <a:pt x="328" y="91"/>
                    </a:moveTo>
                    <a:cubicBezTo>
                      <a:pt x="327" y="91"/>
                      <a:pt x="327" y="91"/>
                      <a:pt x="326" y="91"/>
                    </a:cubicBezTo>
                    <a:cubicBezTo>
                      <a:pt x="326" y="91"/>
                      <a:pt x="326" y="91"/>
                      <a:pt x="326" y="91"/>
                    </a:cubicBezTo>
                    <a:cubicBezTo>
                      <a:pt x="312" y="91"/>
                      <a:pt x="298" y="93"/>
                      <a:pt x="285" y="97"/>
                    </a:cubicBezTo>
                    <a:cubicBezTo>
                      <a:pt x="284" y="97"/>
                      <a:pt x="284" y="96"/>
                      <a:pt x="284" y="96"/>
                    </a:cubicBezTo>
                    <a:cubicBezTo>
                      <a:pt x="299" y="92"/>
                      <a:pt x="313" y="90"/>
                      <a:pt x="328" y="90"/>
                    </a:cubicBezTo>
                    <a:cubicBezTo>
                      <a:pt x="328" y="90"/>
                      <a:pt x="328" y="91"/>
                      <a:pt x="328" y="91"/>
                    </a:cubicBezTo>
                    <a:close/>
                    <a:moveTo>
                      <a:pt x="250" y="112"/>
                    </a:moveTo>
                    <a:cubicBezTo>
                      <a:pt x="239" y="118"/>
                      <a:pt x="229" y="125"/>
                      <a:pt x="220" y="133"/>
                    </a:cubicBezTo>
                    <a:cubicBezTo>
                      <a:pt x="218" y="133"/>
                      <a:pt x="216" y="133"/>
                      <a:pt x="214" y="133"/>
                    </a:cubicBezTo>
                    <a:cubicBezTo>
                      <a:pt x="216" y="130"/>
                      <a:pt x="219" y="128"/>
                      <a:pt x="223" y="126"/>
                    </a:cubicBezTo>
                    <a:cubicBezTo>
                      <a:pt x="230" y="120"/>
                      <a:pt x="238" y="115"/>
                      <a:pt x="247" y="110"/>
                    </a:cubicBezTo>
                    <a:cubicBezTo>
                      <a:pt x="248" y="111"/>
                      <a:pt x="249" y="111"/>
                      <a:pt x="250" y="112"/>
                    </a:cubicBezTo>
                    <a:close/>
                    <a:moveTo>
                      <a:pt x="218" y="135"/>
                    </a:moveTo>
                    <a:cubicBezTo>
                      <a:pt x="208" y="144"/>
                      <a:pt x="200" y="155"/>
                      <a:pt x="194" y="167"/>
                    </a:cubicBezTo>
                    <a:cubicBezTo>
                      <a:pt x="191" y="168"/>
                      <a:pt x="187" y="169"/>
                      <a:pt x="183" y="170"/>
                    </a:cubicBezTo>
                    <a:cubicBezTo>
                      <a:pt x="190" y="157"/>
                      <a:pt x="200" y="145"/>
                      <a:pt x="211" y="135"/>
                    </a:cubicBezTo>
                    <a:cubicBezTo>
                      <a:pt x="214" y="135"/>
                      <a:pt x="216" y="135"/>
                      <a:pt x="218" y="135"/>
                    </a:cubicBezTo>
                    <a:close/>
                    <a:moveTo>
                      <a:pt x="193" y="169"/>
                    </a:moveTo>
                    <a:cubicBezTo>
                      <a:pt x="188" y="180"/>
                      <a:pt x="185" y="192"/>
                      <a:pt x="185" y="204"/>
                    </a:cubicBezTo>
                    <a:cubicBezTo>
                      <a:pt x="180" y="207"/>
                      <a:pt x="175" y="210"/>
                      <a:pt x="171" y="213"/>
                    </a:cubicBezTo>
                    <a:cubicBezTo>
                      <a:pt x="172" y="199"/>
                      <a:pt x="176" y="185"/>
                      <a:pt x="182" y="172"/>
                    </a:cubicBezTo>
                    <a:cubicBezTo>
                      <a:pt x="186" y="171"/>
                      <a:pt x="189" y="170"/>
                      <a:pt x="193" y="169"/>
                    </a:cubicBezTo>
                    <a:close/>
                    <a:moveTo>
                      <a:pt x="185" y="206"/>
                    </a:moveTo>
                    <a:cubicBezTo>
                      <a:pt x="185" y="216"/>
                      <a:pt x="186" y="226"/>
                      <a:pt x="188" y="236"/>
                    </a:cubicBezTo>
                    <a:cubicBezTo>
                      <a:pt x="183" y="240"/>
                      <a:pt x="179" y="244"/>
                      <a:pt x="174" y="249"/>
                    </a:cubicBezTo>
                    <a:cubicBezTo>
                      <a:pt x="172" y="238"/>
                      <a:pt x="171" y="228"/>
                      <a:pt x="171" y="218"/>
                    </a:cubicBezTo>
                    <a:cubicBezTo>
                      <a:pt x="171" y="217"/>
                      <a:pt x="171" y="216"/>
                      <a:pt x="171" y="215"/>
                    </a:cubicBezTo>
                    <a:cubicBezTo>
                      <a:pt x="175" y="212"/>
                      <a:pt x="180" y="209"/>
                      <a:pt x="185" y="206"/>
                    </a:cubicBezTo>
                    <a:close/>
                    <a:moveTo>
                      <a:pt x="173" y="253"/>
                    </a:moveTo>
                    <a:cubicBezTo>
                      <a:pt x="177" y="268"/>
                      <a:pt x="183" y="283"/>
                      <a:pt x="192" y="297"/>
                    </a:cubicBezTo>
                    <a:cubicBezTo>
                      <a:pt x="188" y="303"/>
                      <a:pt x="185" y="309"/>
                      <a:pt x="181" y="315"/>
                    </a:cubicBezTo>
                    <a:cubicBezTo>
                      <a:pt x="171" y="299"/>
                      <a:pt x="164" y="282"/>
                      <a:pt x="160" y="266"/>
                    </a:cubicBezTo>
                    <a:cubicBezTo>
                      <a:pt x="164" y="261"/>
                      <a:pt x="169" y="257"/>
                      <a:pt x="173" y="253"/>
                    </a:cubicBezTo>
                    <a:close/>
                    <a:moveTo>
                      <a:pt x="193" y="299"/>
                    </a:moveTo>
                    <a:cubicBezTo>
                      <a:pt x="200" y="310"/>
                      <a:pt x="208" y="320"/>
                      <a:pt x="218" y="330"/>
                    </a:cubicBezTo>
                    <a:cubicBezTo>
                      <a:pt x="221" y="332"/>
                      <a:pt x="223" y="335"/>
                      <a:pt x="226" y="337"/>
                    </a:cubicBezTo>
                    <a:cubicBezTo>
                      <a:pt x="223" y="345"/>
                      <a:pt x="221" y="353"/>
                      <a:pt x="218" y="360"/>
                    </a:cubicBezTo>
                    <a:cubicBezTo>
                      <a:pt x="216" y="359"/>
                      <a:pt x="215" y="358"/>
                      <a:pt x="214" y="356"/>
                    </a:cubicBezTo>
                    <a:cubicBezTo>
                      <a:pt x="201" y="344"/>
                      <a:pt x="191" y="331"/>
                      <a:pt x="182" y="317"/>
                    </a:cubicBezTo>
                    <a:cubicBezTo>
                      <a:pt x="186" y="311"/>
                      <a:pt x="190" y="305"/>
                      <a:pt x="193" y="299"/>
                    </a:cubicBezTo>
                    <a:close/>
                    <a:moveTo>
                      <a:pt x="228" y="339"/>
                    </a:moveTo>
                    <a:cubicBezTo>
                      <a:pt x="241" y="350"/>
                      <a:pt x="256" y="360"/>
                      <a:pt x="272" y="366"/>
                    </a:cubicBezTo>
                    <a:cubicBezTo>
                      <a:pt x="270" y="375"/>
                      <a:pt x="269" y="385"/>
                      <a:pt x="268" y="394"/>
                    </a:cubicBezTo>
                    <a:cubicBezTo>
                      <a:pt x="251" y="386"/>
                      <a:pt x="234" y="375"/>
                      <a:pt x="219" y="362"/>
                    </a:cubicBezTo>
                    <a:cubicBezTo>
                      <a:pt x="222" y="354"/>
                      <a:pt x="225" y="346"/>
                      <a:pt x="228" y="339"/>
                    </a:cubicBezTo>
                    <a:close/>
                    <a:moveTo>
                      <a:pt x="273" y="367"/>
                    </a:moveTo>
                    <a:cubicBezTo>
                      <a:pt x="291" y="374"/>
                      <a:pt x="309" y="378"/>
                      <a:pt x="327" y="379"/>
                    </a:cubicBezTo>
                    <a:cubicBezTo>
                      <a:pt x="328" y="388"/>
                      <a:pt x="328" y="397"/>
                      <a:pt x="329" y="407"/>
                    </a:cubicBezTo>
                    <a:cubicBezTo>
                      <a:pt x="309" y="407"/>
                      <a:pt x="289" y="403"/>
                      <a:pt x="270" y="395"/>
                    </a:cubicBezTo>
                    <a:cubicBezTo>
                      <a:pt x="271" y="385"/>
                      <a:pt x="272" y="376"/>
                      <a:pt x="273" y="367"/>
                    </a:cubicBezTo>
                    <a:close/>
                    <a:moveTo>
                      <a:pt x="329" y="379"/>
                    </a:moveTo>
                    <a:cubicBezTo>
                      <a:pt x="346" y="379"/>
                      <a:pt x="363" y="375"/>
                      <a:pt x="379" y="369"/>
                    </a:cubicBezTo>
                    <a:cubicBezTo>
                      <a:pt x="381" y="377"/>
                      <a:pt x="384" y="386"/>
                      <a:pt x="386" y="395"/>
                    </a:cubicBezTo>
                    <a:cubicBezTo>
                      <a:pt x="368" y="402"/>
                      <a:pt x="350" y="406"/>
                      <a:pt x="331" y="407"/>
                    </a:cubicBezTo>
                    <a:cubicBezTo>
                      <a:pt x="330" y="397"/>
                      <a:pt x="330" y="388"/>
                      <a:pt x="329" y="379"/>
                    </a:cubicBezTo>
                    <a:close/>
                    <a:moveTo>
                      <a:pt x="381" y="368"/>
                    </a:moveTo>
                    <a:cubicBezTo>
                      <a:pt x="396" y="362"/>
                      <a:pt x="411" y="353"/>
                      <a:pt x="424" y="341"/>
                    </a:cubicBezTo>
                    <a:cubicBezTo>
                      <a:pt x="428" y="349"/>
                      <a:pt x="432" y="357"/>
                      <a:pt x="436" y="364"/>
                    </a:cubicBezTo>
                    <a:cubicBezTo>
                      <a:pt x="421" y="377"/>
                      <a:pt x="405" y="387"/>
                      <a:pt x="388" y="394"/>
                    </a:cubicBezTo>
                    <a:cubicBezTo>
                      <a:pt x="385" y="385"/>
                      <a:pt x="383" y="377"/>
                      <a:pt x="381" y="368"/>
                    </a:cubicBezTo>
                    <a:close/>
                    <a:moveTo>
                      <a:pt x="426" y="340"/>
                    </a:moveTo>
                    <a:cubicBezTo>
                      <a:pt x="430" y="337"/>
                      <a:pt x="434" y="333"/>
                      <a:pt x="437" y="330"/>
                    </a:cubicBezTo>
                    <a:cubicBezTo>
                      <a:pt x="446" y="320"/>
                      <a:pt x="454" y="311"/>
                      <a:pt x="461" y="300"/>
                    </a:cubicBezTo>
                    <a:cubicBezTo>
                      <a:pt x="466" y="307"/>
                      <a:pt x="472" y="313"/>
                      <a:pt x="477" y="319"/>
                    </a:cubicBezTo>
                    <a:cubicBezTo>
                      <a:pt x="466" y="336"/>
                      <a:pt x="453" y="350"/>
                      <a:pt x="438" y="363"/>
                    </a:cubicBezTo>
                    <a:cubicBezTo>
                      <a:pt x="434" y="355"/>
                      <a:pt x="430" y="348"/>
                      <a:pt x="426" y="340"/>
                    </a:cubicBezTo>
                    <a:close/>
                    <a:moveTo>
                      <a:pt x="462" y="298"/>
                    </a:moveTo>
                    <a:cubicBezTo>
                      <a:pt x="472" y="284"/>
                      <a:pt x="479" y="268"/>
                      <a:pt x="483" y="252"/>
                    </a:cubicBezTo>
                    <a:cubicBezTo>
                      <a:pt x="489" y="257"/>
                      <a:pt x="495" y="262"/>
                      <a:pt x="501" y="267"/>
                    </a:cubicBezTo>
                    <a:cubicBezTo>
                      <a:pt x="496" y="285"/>
                      <a:pt x="488" y="302"/>
                      <a:pt x="478" y="318"/>
                    </a:cubicBezTo>
                    <a:cubicBezTo>
                      <a:pt x="473" y="311"/>
                      <a:pt x="468" y="305"/>
                      <a:pt x="462" y="298"/>
                    </a:cubicBezTo>
                    <a:close/>
                    <a:moveTo>
                      <a:pt x="488" y="202"/>
                    </a:moveTo>
                    <a:cubicBezTo>
                      <a:pt x="487" y="190"/>
                      <a:pt x="483" y="178"/>
                      <a:pt x="477" y="167"/>
                    </a:cubicBezTo>
                    <a:cubicBezTo>
                      <a:pt x="482" y="168"/>
                      <a:pt x="487" y="170"/>
                      <a:pt x="492" y="171"/>
                    </a:cubicBezTo>
                    <a:cubicBezTo>
                      <a:pt x="499" y="183"/>
                      <a:pt x="504" y="196"/>
                      <a:pt x="506" y="211"/>
                    </a:cubicBezTo>
                    <a:cubicBezTo>
                      <a:pt x="500" y="208"/>
                      <a:pt x="494" y="205"/>
                      <a:pt x="488" y="202"/>
                    </a:cubicBezTo>
                    <a:close/>
                    <a:moveTo>
                      <a:pt x="476" y="165"/>
                    </a:moveTo>
                    <a:cubicBezTo>
                      <a:pt x="469" y="152"/>
                      <a:pt x="459" y="140"/>
                      <a:pt x="446" y="130"/>
                    </a:cubicBezTo>
                    <a:cubicBezTo>
                      <a:pt x="450" y="130"/>
                      <a:pt x="453" y="130"/>
                      <a:pt x="456" y="129"/>
                    </a:cubicBezTo>
                    <a:cubicBezTo>
                      <a:pt x="470" y="140"/>
                      <a:pt x="482" y="154"/>
                      <a:pt x="491" y="168"/>
                    </a:cubicBezTo>
                    <a:cubicBezTo>
                      <a:pt x="486" y="167"/>
                      <a:pt x="481" y="166"/>
                      <a:pt x="476" y="165"/>
                    </a:cubicBezTo>
                    <a:close/>
                    <a:moveTo>
                      <a:pt x="444" y="128"/>
                    </a:moveTo>
                    <a:cubicBezTo>
                      <a:pt x="441" y="126"/>
                      <a:pt x="438" y="123"/>
                      <a:pt x="435" y="121"/>
                    </a:cubicBezTo>
                    <a:cubicBezTo>
                      <a:pt x="426" y="115"/>
                      <a:pt x="416" y="110"/>
                      <a:pt x="406" y="105"/>
                    </a:cubicBezTo>
                    <a:cubicBezTo>
                      <a:pt x="408" y="104"/>
                      <a:pt x="410" y="104"/>
                      <a:pt x="411" y="103"/>
                    </a:cubicBezTo>
                    <a:cubicBezTo>
                      <a:pt x="427" y="109"/>
                      <a:pt x="441" y="118"/>
                      <a:pt x="454" y="127"/>
                    </a:cubicBezTo>
                    <a:cubicBezTo>
                      <a:pt x="451" y="128"/>
                      <a:pt x="447" y="128"/>
                      <a:pt x="444" y="128"/>
                    </a:cubicBezTo>
                    <a:close/>
                    <a:moveTo>
                      <a:pt x="404" y="104"/>
                    </a:moveTo>
                    <a:cubicBezTo>
                      <a:pt x="392" y="99"/>
                      <a:pt x="380" y="95"/>
                      <a:pt x="367" y="92"/>
                    </a:cubicBezTo>
                    <a:cubicBezTo>
                      <a:pt x="368" y="91"/>
                      <a:pt x="368" y="91"/>
                      <a:pt x="369" y="90"/>
                    </a:cubicBezTo>
                    <a:cubicBezTo>
                      <a:pt x="383" y="93"/>
                      <a:pt x="396" y="97"/>
                      <a:pt x="409" y="102"/>
                    </a:cubicBezTo>
                    <a:cubicBezTo>
                      <a:pt x="407" y="103"/>
                      <a:pt x="405" y="103"/>
                      <a:pt x="404" y="104"/>
                    </a:cubicBezTo>
                    <a:close/>
                    <a:moveTo>
                      <a:pt x="365" y="92"/>
                    </a:moveTo>
                    <a:cubicBezTo>
                      <a:pt x="353" y="89"/>
                      <a:pt x="342" y="88"/>
                      <a:pt x="331" y="88"/>
                    </a:cubicBezTo>
                    <a:cubicBezTo>
                      <a:pt x="331" y="87"/>
                      <a:pt x="331" y="87"/>
                      <a:pt x="331" y="86"/>
                    </a:cubicBezTo>
                    <a:cubicBezTo>
                      <a:pt x="343" y="86"/>
                      <a:pt x="355" y="88"/>
                      <a:pt x="366" y="90"/>
                    </a:cubicBezTo>
                    <a:cubicBezTo>
                      <a:pt x="366" y="90"/>
                      <a:pt x="365" y="91"/>
                      <a:pt x="365" y="92"/>
                    </a:cubicBezTo>
                    <a:close/>
                    <a:moveTo>
                      <a:pt x="328" y="88"/>
                    </a:moveTo>
                    <a:cubicBezTo>
                      <a:pt x="328" y="88"/>
                      <a:pt x="328" y="88"/>
                      <a:pt x="328" y="88"/>
                    </a:cubicBezTo>
                    <a:cubicBezTo>
                      <a:pt x="313" y="88"/>
                      <a:pt x="298" y="90"/>
                      <a:pt x="283" y="94"/>
                    </a:cubicBezTo>
                    <a:cubicBezTo>
                      <a:pt x="283" y="94"/>
                      <a:pt x="282" y="93"/>
                      <a:pt x="282" y="93"/>
                    </a:cubicBezTo>
                    <a:cubicBezTo>
                      <a:pt x="298" y="89"/>
                      <a:pt x="313" y="87"/>
                      <a:pt x="329" y="86"/>
                    </a:cubicBezTo>
                    <a:cubicBezTo>
                      <a:pt x="329" y="87"/>
                      <a:pt x="329" y="87"/>
                      <a:pt x="328" y="88"/>
                    </a:cubicBezTo>
                    <a:close/>
                    <a:moveTo>
                      <a:pt x="281" y="95"/>
                    </a:moveTo>
                    <a:cubicBezTo>
                      <a:pt x="269" y="98"/>
                      <a:pt x="258" y="103"/>
                      <a:pt x="247" y="108"/>
                    </a:cubicBezTo>
                    <a:cubicBezTo>
                      <a:pt x="246" y="108"/>
                      <a:pt x="246" y="107"/>
                      <a:pt x="245" y="107"/>
                    </a:cubicBezTo>
                    <a:cubicBezTo>
                      <a:pt x="256" y="101"/>
                      <a:pt x="268" y="97"/>
                      <a:pt x="280" y="94"/>
                    </a:cubicBezTo>
                    <a:cubicBezTo>
                      <a:pt x="280" y="94"/>
                      <a:pt x="281" y="94"/>
                      <a:pt x="281" y="95"/>
                    </a:cubicBezTo>
                    <a:close/>
                    <a:moveTo>
                      <a:pt x="245" y="109"/>
                    </a:moveTo>
                    <a:cubicBezTo>
                      <a:pt x="237" y="113"/>
                      <a:pt x="229" y="118"/>
                      <a:pt x="221" y="124"/>
                    </a:cubicBezTo>
                    <a:cubicBezTo>
                      <a:pt x="218" y="127"/>
                      <a:pt x="214" y="130"/>
                      <a:pt x="211" y="133"/>
                    </a:cubicBezTo>
                    <a:cubicBezTo>
                      <a:pt x="209" y="132"/>
                      <a:pt x="207" y="132"/>
                      <a:pt x="205" y="132"/>
                    </a:cubicBezTo>
                    <a:cubicBezTo>
                      <a:pt x="207" y="130"/>
                      <a:pt x="210" y="128"/>
                      <a:pt x="212" y="127"/>
                    </a:cubicBezTo>
                    <a:cubicBezTo>
                      <a:pt x="222" y="120"/>
                      <a:pt x="232" y="113"/>
                      <a:pt x="243" y="108"/>
                    </a:cubicBezTo>
                    <a:cubicBezTo>
                      <a:pt x="244" y="108"/>
                      <a:pt x="244" y="109"/>
                      <a:pt x="245" y="109"/>
                    </a:cubicBezTo>
                    <a:close/>
                    <a:moveTo>
                      <a:pt x="209" y="134"/>
                    </a:moveTo>
                    <a:cubicBezTo>
                      <a:pt x="197" y="145"/>
                      <a:pt x="187" y="158"/>
                      <a:pt x="181" y="170"/>
                    </a:cubicBezTo>
                    <a:cubicBezTo>
                      <a:pt x="177" y="172"/>
                      <a:pt x="174" y="173"/>
                      <a:pt x="170" y="174"/>
                    </a:cubicBezTo>
                    <a:cubicBezTo>
                      <a:pt x="178" y="159"/>
                      <a:pt x="189" y="146"/>
                      <a:pt x="203" y="134"/>
                    </a:cubicBezTo>
                    <a:cubicBezTo>
                      <a:pt x="205" y="134"/>
                      <a:pt x="207" y="134"/>
                      <a:pt x="209" y="134"/>
                    </a:cubicBezTo>
                    <a:close/>
                    <a:moveTo>
                      <a:pt x="179" y="173"/>
                    </a:moveTo>
                    <a:cubicBezTo>
                      <a:pt x="173" y="186"/>
                      <a:pt x="170" y="200"/>
                      <a:pt x="169" y="214"/>
                    </a:cubicBezTo>
                    <a:cubicBezTo>
                      <a:pt x="164" y="217"/>
                      <a:pt x="160" y="220"/>
                      <a:pt x="155" y="223"/>
                    </a:cubicBezTo>
                    <a:cubicBezTo>
                      <a:pt x="156" y="207"/>
                      <a:pt x="161" y="191"/>
                      <a:pt x="169" y="176"/>
                    </a:cubicBezTo>
                    <a:cubicBezTo>
                      <a:pt x="172" y="175"/>
                      <a:pt x="176" y="174"/>
                      <a:pt x="179" y="173"/>
                    </a:cubicBezTo>
                    <a:close/>
                    <a:moveTo>
                      <a:pt x="153" y="225"/>
                    </a:moveTo>
                    <a:cubicBezTo>
                      <a:pt x="149" y="228"/>
                      <a:pt x="144" y="231"/>
                      <a:pt x="140" y="234"/>
                    </a:cubicBezTo>
                    <a:cubicBezTo>
                      <a:pt x="141" y="216"/>
                      <a:pt x="147" y="198"/>
                      <a:pt x="156" y="180"/>
                    </a:cubicBezTo>
                    <a:cubicBezTo>
                      <a:pt x="160" y="179"/>
                      <a:pt x="163" y="178"/>
                      <a:pt x="166" y="177"/>
                    </a:cubicBezTo>
                    <a:cubicBezTo>
                      <a:pt x="158" y="192"/>
                      <a:pt x="154" y="208"/>
                      <a:pt x="153" y="225"/>
                    </a:cubicBezTo>
                    <a:close/>
                    <a:moveTo>
                      <a:pt x="158" y="267"/>
                    </a:moveTo>
                    <a:cubicBezTo>
                      <a:pt x="163" y="284"/>
                      <a:pt x="170" y="301"/>
                      <a:pt x="180" y="317"/>
                    </a:cubicBezTo>
                    <a:cubicBezTo>
                      <a:pt x="176" y="323"/>
                      <a:pt x="172" y="329"/>
                      <a:pt x="168" y="336"/>
                    </a:cubicBezTo>
                    <a:cubicBezTo>
                      <a:pt x="157" y="318"/>
                      <a:pt x="150" y="300"/>
                      <a:pt x="145" y="282"/>
                    </a:cubicBezTo>
                    <a:cubicBezTo>
                      <a:pt x="149" y="277"/>
                      <a:pt x="154" y="272"/>
                      <a:pt x="158" y="267"/>
                    </a:cubicBezTo>
                    <a:close/>
                    <a:moveTo>
                      <a:pt x="181" y="319"/>
                    </a:moveTo>
                    <a:cubicBezTo>
                      <a:pt x="190" y="333"/>
                      <a:pt x="200" y="346"/>
                      <a:pt x="212" y="358"/>
                    </a:cubicBezTo>
                    <a:cubicBezTo>
                      <a:pt x="214" y="359"/>
                      <a:pt x="216" y="361"/>
                      <a:pt x="217" y="362"/>
                    </a:cubicBezTo>
                    <a:cubicBezTo>
                      <a:pt x="214" y="370"/>
                      <a:pt x="212" y="378"/>
                      <a:pt x="209" y="386"/>
                    </a:cubicBezTo>
                    <a:cubicBezTo>
                      <a:pt x="207" y="384"/>
                      <a:pt x="206" y="383"/>
                      <a:pt x="204" y="381"/>
                    </a:cubicBezTo>
                    <a:cubicBezTo>
                      <a:pt x="190" y="368"/>
                      <a:pt x="179" y="353"/>
                      <a:pt x="169" y="338"/>
                    </a:cubicBezTo>
                    <a:cubicBezTo>
                      <a:pt x="173" y="331"/>
                      <a:pt x="177" y="325"/>
                      <a:pt x="181" y="319"/>
                    </a:cubicBezTo>
                    <a:close/>
                    <a:moveTo>
                      <a:pt x="219" y="364"/>
                    </a:moveTo>
                    <a:cubicBezTo>
                      <a:pt x="234" y="377"/>
                      <a:pt x="250" y="388"/>
                      <a:pt x="267" y="396"/>
                    </a:cubicBezTo>
                    <a:cubicBezTo>
                      <a:pt x="266" y="405"/>
                      <a:pt x="265" y="414"/>
                      <a:pt x="264" y="423"/>
                    </a:cubicBezTo>
                    <a:cubicBezTo>
                      <a:pt x="245" y="414"/>
                      <a:pt x="227" y="402"/>
                      <a:pt x="210" y="387"/>
                    </a:cubicBezTo>
                    <a:cubicBezTo>
                      <a:pt x="213" y="379"/>
                      <a:pt x="216" y="372"/>
                      <a:pt x="219" y="364"/>
                    </a:cubicBezTo>
                    <a:close/>
                    <a:moveTo>
                      <a:pt x="269" y="397"/>
                    </a:moveTo>
                    <a:cubicBezTo>
                      <a:pt x="288" y="405"/>
                      <a:pt x="308" y="409"/>
                      <a:pt x="327" y="409"/>
                    </a:cubicBezTo>
                    <a:cubicBezTo>
                      <a:pt x="328" y="409"/>
                      <a:pt x="329" y="409"/>
                      <a:pt x="329" y="409"/>
                    </a:cubicBezTo>
                    <a:cubicBezTo>
                      <a:pt x="330" y="414"/>
                      <a:pt x="330" y="420"/>
                      <a:pt x="331" y="426"/>
                    </a:cubicBezTo>
                    <a:cubicBezTo>
                      <a:pt x="331" y="429"/>
                      <a:pt x="331" y="433"/>
                      <a:pt x="332" y="437"/>
                    </a:cubicBezTo>
                    <a:cubicBezTo>
                      <a:pt x="310" y="437"/>
                      <a:pt x="287" y="433"/>
                      <a:pt x="266" y="424"/>
                    </a:cubicBezTo>
                    <a:cubicBezTo>
                      <a:pt x="267" y="415"/>
                      <a:pt x="268" y="406"/>
                      <a:pt x="269" y="397"/>
                    </a:cubicBezTo>
                    <a:close/>
                    <a:moveTo>
                      <a:pt x="333" y="426"/>
                    </a:moveTo>
                    <a:cubicBezTo>
                      <a:pt x="332" y="420"/>
                      <a:pt x="332" y="414"/>
                      <a:pt x="331" y="409"/>
                    </a:cubicBezTo>
                    <a:cubicBezTo>
                      <a:pt x="350" y="408"/>
                      <a:pt x="369" y="404"/>
                      <a:pt x="386" y="397"/>
                    </a:cubicBezTo>
                    <a:cubicBezTo>
                      <a:pt x="389" y="406"/>
                      <a:pt x="391" y="415"/>
                      <a:pt x="394" y="424"/>
                    </a:cubicBezTo>
                    <a:cubicBezTo>
                      <a:pt x="375" y="432"/>
                      <a:pt x="354" y="436"/>
                      <a:pt x="334" y="437"/>
                    </a:cubicBezTo>
                    <a:cubicBezTo>
                      <a:pt x="333" y="433"/>
                      <a:pt x="333" y="429"/>
                      <a:pt x="333" y="426"/>
                    </a:cubicBezTo>
                    <a:close/>
                    <a:moveTo>
                      <a:pt x="388" y="396"/>
                    </a:moveTo>
                    <a:cubicBezTo>
                      <a:pt x="406" y="389"/>
                      <a:pt x="422" y="378"/>
                      <a:pt x="437" y="366"/>
                    </a:cubicBezTo>
                    <a:cubicBezTo>
                      <a:pt x="441" y="374"/>
                      <a:pt x="445" y="382"/>
                      <a:pt x="449" y="390"/>
                    </a:cubicBezTo>
                    <a:cubicBezTo>
                      <a:pt x="433" y="404"/>
                      <a:pt x="415" y="415"/>
                      <a:pt x="396" y="423"/>
                    </a:cubicBezTo>
                    <a:cubicBezTo>
                      <a:pt x="393" y="414"/>
                      <a:pt x="391" y="405"/>
                      <a:pt x="388" y="396"/>
                    </a:cubicBezTo>
                    <a:close/>
                    <a:moveTo>
                      <a:pt x="439" y="365"/>
                    </a:moveTo>
                    <a:cubicBezTo>
                      <a:pt x="454" y="352"/>
                      <a:pt x="467" y="337"/>
                      <a:pt x="478" y="321"/>
                    </a:cubicBezTo>
                    <a:cubicBezTo>
                      <a:pt x="483" y="327"/>
                      <a:pt x="489" y="334"/>
                      <a:pt x="494" y="340"/>
                    </a:cubicBezTo>
                    <a:cubicBezTo>
                      <a:pt x="482" y="359"/>
                      <a:pt x="467" y="375"/>
                      <a:pt x="451" y="389"/>
                    </a:cubicBezTo>
                    <a:cubicBezTo>
                      <a:pt x="447" y="381"/>
                      <a:pt x="443" y="373"/>
                      <a:pt x="439" y="365"/>
                    </a:cubicBezTo>
                    <a:close/>
                    <a:moveTo>
                      <a:pt x="479" y="319"/>
                    </a:moveTo>
                    <a:cubicBezTo>
                      <a:pt x="490" y="303"/>
                      <a:pt x="498" y="286"/>
                      <a:pt x="503" y="268"/>
                    </a:cubicBezTo>
                    <a:cubicBezTo>
                      <a:pt x="509" y="273"/>
                      <a:pt x="515" y="278"/>
                      <a:pt x="520" y="283"/>
                    </a:cubicBezTo>
                    <a:cubicBezTo>
                      <a:pt x="515" y="303"/>
                      <a:pt x="506" y="321"/>
                      <a:pt x="495" y="339"/>
                    </a:cubicBezTo>
                    <a:cubicBezTo>
                      <a:pt x="490" y="332"/>
                      <a:pt x="485" y="326"/>
                      <a:pt x="479" y="319"/>
                    </a:cubicBezTo>
                    <a:close/>
                    <a:moveTo>
                      <a:pt x="508" y="212"/>
                    </a:moveTo>
                    <a:cubicBezTo>
                      <a:pt x="506" y="197"/>
                      <a:pt x="502" y="184"/>
                      <a:pt x="495" y="171"/>
                    </a:cubicBezTo>
                    <a:cubicBezTo>
                      <a:pt x="500" y="172"/>
                      <a:pt x="505" y="174"/>
                      <a:pt x="511" y="175"/>
                    </a:cubicBezTo>
                    <a:cubicBezTo>
                      <a:pt x="518" y="189"/>
                      <a:pt x="524" y="204"/>
                      <a:pt x="526" y="222"/>
                    </a:cubicBezTo>
                    <a:cubicBezTo>
                      <a:pt x="520" y="219"/>
                      <a:pt x="514" y="215"/>
                      <a:pt x="508" y="212"/>
                    </a:cubicBezTo>
                    <a:close/>
                    <a:moveTo>
                      <a:pt x="493" y="169"/>
                    </a:moveTo>
                    <a:cubicBezTo>
                      <a:pt x="485" y="154"/>
                      <a:pt x="473" y="141"/>
                      <a:pt x="459" y="129"/>
                    </a:cubicBezTo>
                    <a:cubicBezTo>
                      <a:pt x="462" y="129"/>
                      <a:pt x="465" y="129"/>
                      <a:pt x="468" y="129"/>
                    </a:cubicBezTo>
                    <a:cubicBezTo>
                      <a:pt x="483" y="140"/>
                      <a:pt x="498" y="154"/>
                      <a:pt x="509" y="173"/>
                    </a:cubicBezTo>
                    <a:cubicBezTo>
                      <a:pt x="504" y="171"/>
                      <a:pt x="499" y="170"/>
                      <a:pt x="493" y="169"/>
                    </a:cubicBezTo>
                    <a:close/>
                    <a:moveTo>
                      <a:pt x="457" y="127"/>
                    </a:moveTo>
                    <a:cubicBezTo>
                      <a:pt x="444" y="117"/>
                      <a:pt x="429" y="109"/>
                      <a:pt x="414" y="102"/>
                    </a:cubicBezTo>
                    <a:cubicBezTo>
                      <a:pt x="415" y="101"/>
                      <a:pt x="416" y="101"/>
                      <a:pt x="417" y="101"/>
                    </a:cubicBezTo>
                    <a:cubicBezTo>
                      <a:pt x="433" y="107"/>
                      <a:pt x="448" y="115"/>
                      <a:pt x="462" y="124"/>
                    </a:cubicBezTo>
                    <a:cubicBezTo>
                      <a:pt x="463" y="125"/>
                      <a:pt x="464" y="126"/>
                      <a:pt x="466" y="127"/>
                    </a:cubicBezTo>
                    <a:cubicBezTo>
                      <a:pt x="463" y="127"/>
                      <a:pt x="460" y="127"/>
                      <a:pt x="457" y="127"/>
                    </a:cubicBezTo>
                    <a:close/>
                    <a:moveTo>
                      <a:pt x="411" y="101"/>
                    </a:moveTo>
                    <a:cubicBezTo>
                      <a:pt x="398" y="95"/>
                      <a:pt x="385" y="91"/>
                      <a:pt x="371" y="88"/>
                    </a:cubicBezTo>
                    <a:cubicBezTo>
                      <a:pt x="371" y="88"/>
                      <a:pt x="371" y="88"/>
                      <a:pt x="372" y="87"/>
                    </a:cubicBezTo>
                    <a:cubicBezTo>
                      <a:pt x="386" y="90"/>
                      <a:pt x="401" y="94"/>
                      <a:pt x="414" y="100"/>
                    </a:cubicBezTo>
                    <a:cubicBezTo>
                      <a:pt x="413" y="100"/>
                      <a:pt x="412" y="100"/>
                      <a:pt x="411" y="101"/>
                    </a:cubicBezTo>
                    <a:close/>
                    <a:moveTo>
                      <a:pt x="368" y="88"/>
                    </a:moveTo>
                    <a:cubicBezTo>
                      <a:pt x="356" y="86"/>
                      <a:pt x="344" y="85"/>
                      <a:pt x="331" y="84"/>
                    </a:cubicBezTo>
                    <a:cubicBezTo>
                      <a:pt x="332" y="84"/>
                      <a:pt x="332" y="84"/>
                      <a:pt x="332" y="83"/>
                    </a:cubicBezTo>
                    <a:cubicBezTo>
                      <a:pt x="332" y="83"/>
                      <a:pt x="332" y="83"/>
                      <a:pt x="333" y="83"/>
                    </a:cubicBezTo>
                    <a:cubicBezTo>
                      <a:pt x="345" y="83"/>
                      <a:pt x="357" y="85"/>
                      <a:pt x="369" y="87"/>
                    </a:cubicBezTo>
                    <a:cubicBezTo>
                      <a:pt x="369" y="87"/>
                      <a:pt x="368" y="88"/>
                      <a:pt x="368" y="88"/>
                    </a:cubicBezTo>
                    <a:close/>
                    <a:moveTo>
                      <a:pt x="329" y="84"/>
                    </a:moveTo>
                    <a:cubicBezTo>
                      <a:pt x="313" y="85"/>
                      <a:pt x="297" y="87"/>
                      <a:pt x="281" y="91"/>
                    </a:cubicBezTo>
                    <a:cubicBezTo>
                      <a:pt x="281" y="91"/>
                      <a:pt x="280" y="90"/>
                      <a:pt x="280" y="90"/>
                    </a:cubicBezTo>
                    <a:cubicBezTo>
                      <a:pt x="297" y="85"/>
                      <a:pt x="313" y="83"/>
                      <a:pt x="330" y="83"/>
                    </a:cubicBezTo>
                    <a:cubicBezTo>
                      <a:pt x="330" y="83"/>
                      <a:pt x="330" y="83"/>
                      <a:pt x="330" y="83"/>
                    </a:cubicBezTo>
                    <a:cubicBezTo>
                      <a:pt x="330" y="84"/>
                      <a:pt x="329" y="84"/>
                      <a:pt x="329" y="84"/>
                    </a:cubicBezTo>
                    <a:close/>
                    <a:moveTo>
                      <a:pt x="279" y="92"/>
                    </a:moveTo>
                    <a:cubicBezTo>
                      <a:pt x="267" y="95"/>
                      <a:pt x="254" y="100"/>
                      <a:pt x="243" y="106"/>
                    </a:cubicBezTo>
                    <a:cubicBezTo>
                      <a:pt x="242" y="105"/>
                      <a:pt x="241" y="105"/>
                      <a:pt x="241" y="104"/>
                    </a:cubicBezTo>
                    <a:cubicBezTo>
                      <a:pt x="253" y="99"/>
                      <a:pt x="265" y="94"/>
                      <a:pt x="278" y="90"/>
                    </a:cubicBezTo>
                    <a:cubicBezTo>
                      <a:pt x="278" y="91"/>
                      <a:pt x="279" y="91"/>
                      <a:pt x="279" y="92"/>
                    </a:cubicBezTo>
                    <a:close/>
                    <a:moveTo>
                      <a:pt x="241" y="107"/>
                    </a:moveTo>
                    <a:cubicBezTo>
                      <a:pt x="230" y="112"/>
                      <a:pt x="220" y="118"/>
                      <a:pt x="211" y="125"/>
                    </a:cubicBezTo>
                    <a:cubicBezTo>
                      <a:pt x="208" y="127"/>
                      <a:pt x="205" y="130"/>
                      <a:pt x="202" y="132"/>
                    </a:cubicBezTo>
                    <a:cubicBezTo>
                      <a:pt x="201" y="132"/>
                      <a:pt x="199" y="132"/>
                      <a:pt x="198" y="132"/>
                    </a:cubicBezTo>
                    <a:cubicBezTo>
                      <a:pt x="210" y="122"/>
                      <a:pt x="224" y="113"/>
                      <a:pt x="238" y="106"/>
                    </a:cubicBezTo>
                    <a:cubicBezTo>
                      <a:pt x="239" y="106"/>
                      <a:pt x="240" y="106"/>
                      <a:pt x="241" y="107"/>
                    </a:cubicBezTo>
                    <a:close/>
                    <a:moveTo>
                      <a:pt x="200" y="134"/>
                    </a:moveTo>
                    <a:cubicBezTo>
                      <a:pt x="186" y="146"/>
                      <a:pt x="175" y="160"/>
                      <a:pt x="167" y="175"/>
                    </a:cubicBezTo>
                    <a:cubicBezTo>
                      <a:pt x="164" y="176"/>
                      <a:pt x="161" y="177"/>
                      <a:pt x="158" y="178"/>
                    </a:cubicBezTo>
                    <a:cubicBezTo>
                      <a:pt x="165" y="165"/>
                      <a:pt x="174" y="154"/>
                      <a:pt x="185" y="143"/>
                    </a:cubicBezTo>
                    <a:cubicBezTo>
                      <a:pt x="189" y="140"/>
                      <a:pt x="192" y="137"/>
                      <a:pt x="196" y="134"/>
                    </a:cubicBezTo>
                    <a:cubicBezTo>
                      <a:pt x="197" y="134"/>
                      <a:pt x="199" y="134"/>
                      <a:pt x="200" y="134"/>
                    </a:cubicBezTo>
                    <a:close/>
                    <a:moveTo>
                      <a:pt x="184" y="141"/>
                    </a:moveTo>
                    <a:cubicBezTo>
                      <a:pt x="172" y="153"/>
                      <a:pt x="162" y="166"/>
                      <a:pt x="155" y="179"/>
                    </a:cubicBezTo>
                    <a:cubicBezTo>
                      <a:pt x="152" y="180"/>
                      <a:pt x="149" y="181"/>
                      <a:pt x="145" y="182"/>
                    </a:cubicBezTo>
                    <a:cubicBezTo>
                      <a:pt x="156" y="164"/>
                      <a:pt x="170" y="147"/>
                      <a:pt x="186" y="133"/>
                    </a:cubicBezTo>
                    <a:cubicBezTo>
                      <a:pt x="189" y="133"/>
                      <a:pt x="191" y="134"/>
                      <a:pt x="193" y="134"/>
                    </a:cubicBezTo>
                    <a:cubicBezTo>
                      <a:pt x="190" y="136"/>
                      <a:pt x="187" y="139"/>
                      <a:pt x="184" y="141"/>
                    </a:cubicBezTo>
                    <a:close/>
                    <a:moveTo>
                      <a:pt x="154" y="181"/>
                    </a:moveTo>
                    <a:cubicBezTo>
                      <a:pt x="144" y="199"/>
                      <a:pt x="139" y="217"/>
                      <a:pt x="138" y="236"/>
                    </a:cubicBezTo>
                    <a:cubicBezTo>
                      <a:pt x="134" y="239"/>
                      <a:pt x="129" y="243"/>
                      <a:pt x="125" y="246"/>
                    </a:cubicBezTo>
                    <a:cubicBezTo>
                      <a:pt x="127" y="224"/>
                      <a:pt x="134" y="203"/>
                      <a:pt x="144" y="185"/>
                    </a:cubicBezTo>
                    <a:cubicBezTo>
                      <a:pt x="147" y="184"/>
                      <a:pt x="150" y="182"/>
                      <a:pt x="154" y="181"/>
                    </a:cubicBezTo>
                    <a:close/>
                    <a:moveTo>
                      <a:pt x="143" y="283"/>
                    </a:moveTo>
                    <a:cubicBezTo>
                      <a:pt x="148" y="302"/>
                      <a:pt x="156" y="320"/>
                      <a:pt x="167" y="338"/>
                    </a:cubicBezTo>
                    <a:cubicBezTo>
                      <a:pt x="163" y="344"/>
                      <a:pt x="159" y="351"/>
                      <a:pt x="155" y="357"/>
                    </a:cubicBezTo>
                    <a:cubicBezTo>
                      <a:pt x="143" y="338"/>
                      <a:pt x="135" y="318"/>
                      <a:pt x="130" y="298"/>
                    </a:cubicBezTo>
                    <a:cubicBezTo>
                      <a:pt x="134" y="293"/>
                      <a:pt x="139" y="288"/>
                      <a:pt x="143" y="283"/>
                    </a:cubicBezTo>
                    <a:close/>
                    <a:moveTo>
                      <a:pt x="168" y="340"/>
                    </a:moveTo>
                    <a:cubicBezTo>
                      <a:pt x="178" y="355"/>
                      <a:pt x="189" y="369"/>
                      <a:pt x="203" y="383"/>
                    </a:cubicBezTo>
                    <a:cubicBezTo>
                      <a:pt x="204" y="384"/>
                      <a:pt x="206" y="386"/>
                      <a:pt x="208" y="388"/>
                    </a:cubicBezTo>
                    <a:cubicBezTo>
                      <a:pt x="206" y="395"/>
                      <a:pt x="203" y="403"/>
                      <a:pt x="201" y="410"/>
                    </a:cubicBezTo>
                    <a:cubicBezTo>
                      <a:pt x="196" y="406"/>
                      <a:pt x="191" y="401"/>
                      <a:pt x="186" y="396"/>
                    </a:cubicBezTo>
                    <a:cubicBezTo>
                      <a:pt x="175" y="385"/>
                      <a:pt x="165" y="372"/>
                      <a:pt x="156" y="359"/>
                    </a:cubicBezTo>
                    <a:cubicBezTo>
                      <a:pt x="160" y="353"/>
                      <a:pt x="164" y="346"/>
                      <a:pt x="168" y="340"/>
                    </a:cubicBezTo>
                    <a:close/>
                    <a:moveTo>
                      <a:pt x="210" y="389"/>
                    </a:moveTo>
                    <a:cubicBezTo>
                      <a:pt x="227" y="404"/>
                      <a:pt x="245" y="416"/>
                      <a:pt x="264" y="425"/>
                    </a:cubicBezTo>
                    <a:cubicBezTo>
                      <a:pt x="263" y="433"/>
                      <a:pt x="262" y="442"/>
                      <a:pt x="261" y="450"/>
                    </a:cubicBezTo>
                    <a:cubicBezTo>
                      <a:pt x="240" y="441"/>
                      <a:pt x="220" y="428"/>
                      <a:pt x="202" y="412"/>
                    </a:cubicBezTo>
                    <a:cubicBezTo>
                      <a:pt x="205" y="404"/>
                      <a:pt x="207" y="397"/>
                      <a:pt x="210" y="389"/>
                    </a:cubicBezTo>
                    <a:close/>
                    <a:moveTo>
                      <a:pt x="266" y="426"/>
                    </a:moveTo>
                    <a:cubicBezTo>
                      <a:pt x="286" y="434"/>
                      <a:pt x="308" y="439"/>
                      <a:pt x="329" y="439"/>
                    </a:cubicBezTo>
                    <a:cubicBezTo>
                      <a:pt x="330" y="439"/>
                      <a:pt x="331" y="439"/>
                      <a:pt x="332" y="439"/>
                    </a:cubicBezTo>
                    <a:cubicBezTo>
                      <a:pt x="333" y="448"/>
                      <a:pt x="333" y="458"/>
                      <a:pt x="334" y="467"/>
                    </a:cubicBezTo>
                    <a:cubicBezTo>
                      <a:pt x="310" y="467"/>
                      <a:pt x="286" y="461"/>
                      <a:pt x="263" y="451"/>
                    </a:cubicBezTo>
                    <a:cubicBezTo>
                      <a:pt x="264" y="442"/>
                      <a:pt x="265" y="434"/>
                      <a:pt x="266" y="426"/>
                    </a:cubicBezTo>
                    <a:close/>
                    <a:moveTo>
                      <a:pt x="334" y="439"/>
                    </a:moveTo>
                    <a:cubicBezTo>
                      <a:pt x="354" y="438"/>
                      <a:pt x="375" y="434"/>
                      <a:pt x="394" y="425"/>
                    </a:cubicBezTo>
                    <a:cubicBezTo>
                      <a:pt x="397" y="435"/>
                      <a:pt x="399" y="444"/>
                      <a:pt x="402" y="453"/>
                    </a:cubicBezTo>
                    <a:cubicBezTo>
                      <a:pt x="380" y="462"/>
                      <a:pt x="358" y="467"/>
                      <a:pt x="336" y="467"/>
                    </a:cubicBezTo>
                    <a:cubicBezTo>
                      <a:pt x="335" y="458"/>
                      <a:pt x="335" y="448"/>
                      <a:pt x="334" y="439"/>
                    </a:cubicBezTo>
                    <a:close/>
                    <a:moveTo>
                      <a:pt x="396" y="425"/>
                    </a:moveTo>
                    <a:cubicBezTo>
                      <a:pt x="415" y="417"/>
                      <a:pt x="433" y="406"/>
                      <a:pt x="450" y="392"/>
                    </a:cubicBezTo>
                    <a:cubicBezTo>
                      <a:pt x="454" y="400"/>
                      <a:pt x="457" y="408"/>
                      <a:pt x="461" y="416"/>
                    </a:cubicBezTo>
                    <a:cubicBezTo>
                      <a:pt x="443" y="432"/>
                      <a:pt x="424" y="444"/>
                      <a:pt x="404" y="453"/>
                    </a:cubicBezTo>
                    <a:cubicBezTo>
                      <a:pt x="401" y="443"/>
                      <a:pt x="399" y="434"/>
                      <a:pt x="396" y="425"/>
                    </a:cubicBezTo>
                    <a:close/>
                    <a:moveTo>
                      <a:pt x="451" y="391"/>
                    </a:moveTo>
                    <a:cubicBezTo>
                      <a:pt x="457" y="385"/>
                      <a:pt x="463" y="380"/>
                      <a:pt x="469" y="374"/>
                    </a:cubicBezTo>
                    <a:cubicBezTo>
                      <a:pt x="479" y="364"/>
                      <a:pt x="487" y="353"/>
                      <a:pt x="495" y="342"/>
                    </a:cubicBezTo>
                    <a:cubicBezTo>
                      <a:pt x="500" y="348"/>
                      <a:pt x="505" y="354"/>
                      <a:pt x="509" y="360"/>
                    </a:cubicBezTo>
                    <a:cubicBezTo>
                      <a:pt x="499" y="377"/>
                      <a:pt x="487" y="392"/>
                      <a:pt x="472" y="406"/>
                    </a:cubicBezTo>
                    <a:cubicBezTo>
                      <a:pt x="469" y="409"/>
                      <a:pt x="466" y="412"/>
                      <a:pt x="463" y="414"/>
                    </a:cubicBezTo>
                    <a:cubicBezTo>
                      <a:pt x="459" y="407"/>
                      <a:pt x="455" y="399"/>
                      <a:pt x="451" y="391"/>
                    </a:cubicBezTo>
                    <a:close/>
                    <a:moveTo>
                      <a:pt x="496" y="340"/>
                    </a:moveTo>
                    <a:cubicBezTo>
                      <a:pt x="508" y="322"/>
                      <a:pt x="516" y="304"/>
                      <a:pt x="522" y="284"/>
                    </a:cubicBezTo>
                    <a:cubicBezTo>
                      <a:pt x="527" y="289"/>
                      <a:pt x="533" y="294"/>
                      <a:pt x="538" y="299"/>
                    </a:cubicBezTo>
                    <a:cubicBezTo>
                      <a:pt x="532" y="319"/>
                      <a:pt x="523" y="340"/>
                      <a:pt x="510" y="359"/>
                    </a:cubicBezTo>
                    <a:cubicBezTo>
                      <a:pt x="506" y="353"/>
                      <a:pt x="501" y="346"/>
                      <a:pt x="496" y="340"/>
                    </a:cubicBezTo>
                    <a:close/>
                    <a:moveTo>
                      <a:pt x="528" y="223"/>
                    </a:moveTo>
                    <a:cubicBezTo>
                      <a:pt x="526" y="205"/>
                      <a:pt x="521" y="189"/>
                      <a:pt x="513" y="176"/>
                    </a:cubicBezTo>
                    <a:cubicBezTo>
                      <a:pt x="518" y="177"/>
                      <a:pt x="523" y="178"/>
                      <a:pt x="528" y="180"/>
                    </a:cubicBezTo>
                    <a:cubicBezTo>
                      <a:pt x="538" y="196"/>
                      <a:pt x="544" y="214"/>
                      <a:pt x="546" y="234"/>
                    </a:cubicBezTo>
                    <a:cubicBezTo>
                      <a:pt x="540" y="230"/>
                      <a:pt x="534" y="227"/>
                      <a:pt x="528" y="223"/>
                    </a:cubicBezTo>
                    <a:close/>
                    <a:moveTo>
                      <a:pt x="512" y="173"/>
                    </a:moveTo>
                    <a:cubicBezTo>
                      <a:pt x="501" y="155"/>
                      <a:pt x="486" y="140"/>
                      <a:pt x="471" y="129"/>
                    </a:cubicBezTo>
                    <a:cubicBezTo>
                      <a:pt x="474" y="129"/>
                      <a:pt x="477" y="128"/>
                      <a:pt x="480" y="128"/>
                    </a:cubicBezTo>
                    <a:cubicBezTo>
                      <a:pt x="499" y="142"/>
                      <a:pt x="515" y="158"/>
                      <a:pt x="527" y="177"/>
                    </a:cubicBezTo>
                    <a:cubicBezTo>
                      <a:pt x="522" y="176"/>
                      <a:pt x="517" y="175"/>
                      <a:pt x="512" y="173"/>
                    </a:cubicBezTo>
                    <a:close/>
                    <a:moveTo>
                      <a:pt x="469" y="127"/>
                    </a:moveTo>
                    <a:cubicBezTo>
                      <a:pt x="467" y="125"/>
                      <a:pt x="465" y="124"/>
                      <a:pt x="463" y="122"/>
                    </a:cubicBezTo>
                    <a:cubicBezTo>
                      <a:pt x="450" y="113"/>
                      <a:pt x="435" y="106"/>
                      <a:pt x="420" y="100"/>
                    </a:cubicBezTo>
                    <a:cubicBezTo>
                      <a:pt x="421" y="99"/>
                      <a:pt x="423" y="98"/>
                      <a:pt x="424" y="98"/>
                    </a:cubicBezTo>
                    <a:cubicBezTo>
                      <a:pt x="443" y="105"/>
                      <a:pt x="461" y="115"/>
                      <a:pt x="478" y="126"/>
                    </a:cubicBezTo>
                    <a:cubicBezTo>
                      <a:pt x="475" y="127"/>
                      <a:pt x="472" y="127"/>
                      <a:pt x="469" y="127"/>
                    </a:cubicBezTo>
                    <a:close/>
                    <a:moveTo>
                      <a:pt x="417" y="98"/>
                    </a:moveTo>
                    <a:cubicBezTo>
                      <a:pt x="403" y="93"/>
                      <a:pt x="388" y="89"/>
                      <a:pt x="374" y="86"/>
                    </a:cubicBezTo>
                    <a:cubicBezTo>
                      <a:pt x="374" y="85"/>
                      <a:pt x="375" y="85"/>
                      <a:pt x="375" y="84"/>
                    </a:cubicBezTo>
                    <a:cubicBezTo>
                      <a:pt x="390" y="87"/>
                      <a:pt x="406" y="91"/>
                      <a:pt x="421" y="97"/>
                    </a:cubicBezTo>
                    <a:cubicBezTo>
                      <a:pt x="420" y="97"/>
                      <a:pt x="418" y="98"/>
                      <a:pt x="417" y="98"/>
                    </a:cubicBezTo>
                    <a:close/>
                    <a:moveTo>
                      <a:pt x="371" y="85"/>
                    </a:moveTo>
                    <a:cubicBezTo>
                      <a:pt x="358" y="83"/>
                      <a:pt x="345" y="81"/>
                      <a:pt x="333" y="81"/>
                    </a:cubicBezTo>
                    <a:cubicBezTo>
                      <a:pt x="333" y="81"/>
                      <a:pt x="332" y="81"/>
                      <a:pt x="332" y="81"/>
                    </a:cubicBezTo>
                    <a:cubicBezTo>
                      <a:pt x="332" y="81"/>
                      <a:pt x="332" y="81"/>
                      <a:pt x="332" y="81"/>
                    </a:cubicBezTo>
                    <a:cubicBezTo>
                      <a:pt x="333" y="80"/>
                      <a:pt x="333" y="80"/>
                      <a:pt x="333" y="80"/>
                    </a:cubicBezTo>
                    <a:cubicBezTo>
                      <a:pt x="333" y="80"/>
                      <a:pt x="334" y="80"/>
                      <a:pt x="335" y="80"/>
                    </a:cubicBezTo>
                    <a:cubicBezTo>
                      <a:pt x="347" y="80"/>
                      <a:pt x="360" y="81"/>
                      <a:pt x="373" y="84"/>
                    </a:cubicBezTo>
                    <a:cubicBezTo>
                      <a:pt x="372" y="84"/>
                      <a:pt x="371" y="85"/>
                      <a:pt x="371" y="85"/>
                    </a:cubicBezTo>
                    <a:close/>
                    <a:moveTo>
                      <a:pt x="331" y="80"/>
                    </a:moveTo>
                    <a:cubicBezTo>
                      <a:pt x="330" y="80"/>
                      <a:pt x="330" y="81"/>
                      <a:pt x="330" y="81"/>
                    </a:cubicBezTo>
                    <a:cubicBezTo>
                      <a:pt x="313" y="81"/>
                      <a:pt x="296" y="84"/>
                      <a:pt x="279" y="88"/>
                    </a:cubicBezTo>
                    <a:cubicBezTo>
                      <a:pt x="279" y="88"/>
                      <a:pt x="278" y="87"/>
                      <a:pt x="278" y="87"/>
                    </a:cubicBezTo>
                    <a:cubicBezTo>
                      <a:pt x="296" y="82"/>
                      <a:pt x="313" y="80"/>
                      <a:pt x="331" y="80"/>
                    </a:cubicBezTo>
                    <a:cubicBezTo>
                      <a:pt x="331" y="80"/>
                      <a:pt x="331" y="80"/>
                      <a:pt x="331" y="80"/>
                    </a:cubicBezTo>
                    <a:close/>
                    <a:moveTo>
                      <a:pt x="277" y="89"/>
                    </a:moveTo>
                    <a:cubicBezTo>
                      <a:pt x="264" y="92"/>
                      <a:pt x="251" y="97"/>
                      <a:pt x="238" y="103"/>
                    </a:cubicBezTo>
                    <a:cubicBezTo>
                      <a:pt x="238" y="103"/>
                      <a:pt x="237" y="102"/>
                      <a:pt x="236" y="102"/>
                    </a:cubicBezTo>
                    <a:cubicBezTo>
                      <a:pt x="249" y="96"/>
                      <a:pt x="262" y="91"/>
                      <a:pt x="276" y="87"/>
                    </a:cubicBezTo>
                    <a:cubicBezTo>
                      <a:pt x="276" y="88"/>
                      <a:pt x="277" y="88"/>
                      <a:pt x="277" y="89"/>
                    </a:cubicBezTo>
                    <a:close/>
                    <a:moveTo>
                      <a:pt x="236" y="104"/>
                    </a:moveTo>
                    <a:cubicBezTo>
                      <a:pt x="221" y="112"/>
                      <a:pt x="207" y="121"/>
                      <a:pt x="195" y="132"/>
                    </a:cubicBezTo>
                    <a:cubicBezTo>
                      <a:pt x="193" y="132"/>
                      <a:pt x="191" y="132"/>
                      <a:pt x="189" y="131"/>
                    </a:cubicBezTo>
                    <a:cubicBezTo>
                      <a:pt x="202" y="120"/>
                      <a:pt x="217" y="111"/>
                      <a:pt x="233" y="103"/>
                    </a:cubicBezTo>
                    <a:cubicBezTo>
                      <a:pt x="234" y="103"/>
                      <a:pt x="235" y="104"/>
                      <a:pt x="236" y="104"/>
                    </a:cubicBezTo>
                    <a:close/>
                    <a:moveTo>
                      <a:pt x="186" y="131"/>
                    </a:moveTo>
                    <a:cubicBezTo>
                      <a:pt x="183" y="131"/>
                      <a:pt x="181" y="131"/>
                      <a:pt x="179" y="131"/>
                    </a:cubicBezTo>
                    <a:cubicBezTo>
                      <a:pt x="193" y="119"/>
                      <a:pt x="210" y="109"/>
                      <a:pt x="228" y="100"/>
                    </a:cubicBezTo>
                    <a:cubicBezTo>
                      <a:pt x="229" y="101"/>
                      <a:pt x="230" y="101"/>
                      <a:pt x="231" y="102"/>
                    </a:cubicBezTo>
                    <a:cubicBezTo>
                      <a:pt x="215" y="110"/>
                      <a:pt x="200" y="120"/>
                      <a:pt x="186" y="131"/>
                    </a:cubicBezTo>
                    <a:close/>
                    <a:moveTo>
                      <a:pt x="184" y="133"/>
                    </a:moveTo>
                    <a:cubicBezTo>
                      <a:pt x="167" y="148"/>
                      <a:pt x="153" y="164"/>
                      <a:pt x="142" y="183"/>
                    </a:cubicBezTo>
                    <a:cubicBezTo>
                      <a:pt x="138" y="185"/>
                      <a:pt x="134" y="186"/>
                      <a:pt x="130" y="187"/>
                    </a:cubicBezTo>
                    <a:cubicBezTo>
                      <a:pt x="139" y="172"/>
                      <a:pt x="150" y="158"/>
                      <a:pt x="163" y="145"/>
                    </a:cubicBezTo>
                    <a:cubicBezTo>
                      <a:pt x="167" y="141"/>
                      <a:pt x="172" y="137"/>
                      <a:pt x="176" y="133"/>
                    </a:cubicBezTo>
                    <a:cubicBezTo>
                      <a:pt x="179" y="133"/>
                      <a:pt x="181" y="133"/>
                      <a:pt x="184" y="133"/>
                    </a:cubicBezTo>
                    <a:close/>
                    <a:moveTo>
                      <a:pt x="141" y="186"/>
                    </a:moveTo>
                    <a:cubicBezTo>
                      <a:pt x="131" y="204"/>
                      <a:pt x="125" y="225"/>
                      <a:pt x="123" y="247"/>
                    </a:cubicBezTo>
                    <a:cubicBezTo>
                      <a:pt x="119" y="251"/>
                      <a:pt x="114" y="254"/>
                      <a:pt x="110" y="258"/>
                    </a:cubicBezTo>
                    <a:cubicBezTo>
                      <a:pt x="111" y="234"/>
                      <a:pt x="118" y="211"/>
                      <a:pt x="129" y="190"/>
                    </a:cubicBezTo>
                    <a:cubicBezTo>
                      <a:pt x="133" y="189"/>
                      <a:pt x="137" y="187"/>
                      <a:pt x="141" y="186"/>
                    </a:cubicBezTo>
                    <a:close/>
                    <a:moveTo>
                      <a:pt x="128" y="300"/>
                    </a:moveTo>
                    <a:cubicBezTo>
                      <a:pt x="133" y="320"/>
                      <a:pt x="142" y="340"/>
                      <a:pt x="154" y="359"/>
                    </a:cubicBezTo>
                    <a:cubicBezTo>
                      <a:pt x="150" y="366"/>
                      <a:pt x="147" y="372"/>
                      <a:pt x="143" y="378"/>
                    </a:cubicBezTo>
                    <a:cubicBezTo>
                      <a:pt x="131" y="358"/>
                      <a:pt x="121" y="337"/>
                      <a:pt x="116" y="315"/>
                    </a:cubicBezTo>
                    <a:cubicBezTo>
                      <a:pt x="120" y="310"/>
                      <a:pt x="124" y="305"/>
                      <a:pt x="128" y="300"/>
                    </a:cubicBezTo>
                    <a:close/>
                    <a:moveTo>
                      <a:pt x="155" y="361"/>
                    </a:moveTo>
                    <a:cubicBezTo>
                      <a:pt x="164" y="374"/>
                      <a:pt x="173" y="386"/>
                      <a:pt x="184" y="398"/>
                    </a:cubicBezTo>
                    <a:cubicBezTo>
                      <a:pt x="189" y="403"/>
                      <a:pt x="195" y="408"/>
                      <a:pt x="200" y="413"/>
                    </a:cubicBezTo>
                    <a:cubicBezTo>
                      <a:pt x="197" y="420"/>
                      <a:pt x="195" y="428"/>
                      <a:pt x="192" y="436"/>
                    </a:cubicBezTo>
                    <a:cubicBezTo>
                      <a:pt x="174" y="420"/>
                      <a:pt x="158" y="401"/>
                      <a:pt x="145" y="380"/>
                    </a:cubicBezTo>
                    <a:cubicBezTo>
                      <a:pt x="148" y="374"/>
                      <a:pt x="152" y="368"/>
                      <a:pt x="155" y="361"/>
                    </a:cubicBezTo>
                    <a:close/>
                    <a:moveTo>
                      <a:pt x="201" y="414"/>
                    </a:moveTo>
                    <a:cubicBezTo>
                      <a:pt x="220" y="430"/>
                      <a:pt x="240" y="443"/>
                      <a:pt x="261" y="452"/>
                    </a:cubicBezTo>
                    <a:cubicBezTo>
                      <a:pt x="259" y="461"/>
                      <a:pt x="259" y="470"/>
                      <a:pt x="258" y="479"/>
                    </a:cubicBezTo>
                    <a:cubicBezTo>
                      <a:pt x="235" y="468"/>
                      <a:pt x="213" y="454"/>
                      <a:pt x="194" y="437"/>
                    </a:cubicBezTo>
                    <a:cubicBezTo>
                      <a:pt x="196" y="430"/>
                      <a:pt x="199" y="422"/>
                      <a:pt x="201" y="414"/>
                    </a:cubicBezTo>
                    <a:close/>
                    <a:moveTo>
                      <a:pt x="262" y="453"/>
                    </a:moveTo>
                    <a:cubicBezTo>
                      <a:pt x="286" y="463"/>
                      <a:pt x="310" y="469"/>
                      <a:pt x="334" y="469"/>
                    </a:cubicBezTo>
                    <a:cubicBezTo>
                      <a:pt x="335" y="478"/>
                      <a:pt x="336" y="488"/>
                      <a:pt x="337" y="497"/>
                    </a:cubicBezTo>
                    <a:cubicBezTo>
                      <a:pt x="310" y="496"/>
                      <a:pt x="284" y="490"/>
                      <a:pt x="259" y="479"/>
                    </a:cubicBezTo>
                    <a:cubicBezTo>
                      <a:pt x="260" y="471"/>
                      <a:pt x="261" y="462"/>
                      <a:pt x="262" y="453"/>
                    </a:cubicBezTo>
                    <a:close/>
                    <a:moveTo>
                      <a:pt x="336" y="469"/>
                    </a:moveTo>
                    <a:cubicBezTo>
                      <a:pt x="337" y="469"/>
                      <a:pt x="337" y="469"/>
                      <a:pt x="337" y="469"/>
                    </a:cubicBezTo>
                    <a:cubicBezTo>
                      <a:pt x="359" y="469"/>
                      <a:pt x="381" y="464"/>
                      <a:pt x="402" y="455"/>
                    </a:cubicBezTo>
                    <a:cubicBezTo>
                      <a:pt x="405" y="464"/>
                      <a:pt x="407" y="473"/>
                      <a:pt x="409" y="482"/>
                    </a:cubicBezTo>
                    <a:cubicBezTo>
                      <a:pt x="386" y="492"/>
                      <a:pt x="362" y="497"/>
                      <a:pt x="339" y="497"/>
                    </a:cubicBezTo>
                    <a:cubicBezTo>
                      <a:pt x="339" y="497"/>
                      <a:pt x="339" y="497"/>
                      <a:pt x="339" y="497"/>
                    </a:cubicBezTo>
                    <a:cubicBezTo>
                      <a:pt x="338" y="488"/>
                      <a:pt x="337" y="478"/>
                      <a:pt x="336" y="469"/>
                    </a:cubicBezTo>
                    <a:close/>
                    <a:moveTo>
                      <a:pt x="404" y="455"/>
                    </a:moveTo>
                    <a:cubicBezTo>
                      <a:pt x="424" y="446"/>
                      <a:pt x="444" y="434"/>
                      <a:pt x="462" y="418"/>
                    </a:cubicBezTo>
                    <a:cubicBezTo>
                      <a:pt x="466" y="425"/>
                      <a:pt x="470" y="433"/>
                      <a:pt x="473" y="441"/>
                    </a:cubicBezTo>
                    <a:cubicBezTo>
                      <a:pt x="453" y="458"/>
                      <a:pt x="432" y="472"/>
                      <a:pt x="411" y="481"/>
                    </a:cubicBezTo>
                    <a:cubicBezTo>
                      <a:pt x="409" y="472"/>
                      <a:pt x="406" y="463"/>
                      <a:pt x="404" y="455"/>
                    </a:cubicBezTo>
                    <a:close/>
                    <a:moveTo>
                      <a:pt x="464" y="416"/>
                    </a:moveTo>
                    <a:cubicBezTo>
                      <a:pt x="467" y="413"/>
                      <a:pt x="471" y="410"/>
                      <a:pt x="474" y="407"/>
                    </a:cubicBezTo>
                    <a:cubicBezTo>
                      <a:pt x="488" y="393"/>
                      <a:pt x="500" y="378"/>
                      <a:pt x="511" y="362"/>
                    </a:cubicBezTo>
                    <a:cubicBezTo>
                      <a:pt x="516" y="369"/>
                      <a:pt x="520" y="375"/>
                      <a:pt x="525" y="381"/>
                    </a:cubicBezTo>
                    <a:cubicBezTo>
                      <a:pt x="514" y="398"/>
                      <a:pt x="501" y="415"/>
                      <a:pt x="485" y="429"/>
                    </a:cubicBezTo>
                    <a:cubicBezTo>
                      <a:pt x="482" y="433"/>
                      <a:pt x="478" y="436"/>
                      <a:pt x="475" y="439"/>
                    </a:cubicBezTo>
                    <a:cubicBezTo>
                      <a:pt x="471" y="432"/>
                      <a:pt x="467" y="424"/>
                      <a:pt x="464" y="416"/>
                    </a:cubicBezTo>
                    <a:close/>
                    <a:moveTo>
                      <a:pt x="512" y="360"/>
                    </a:moveTo>
                    <a:cubicBezTo>
                      <a:pt x="524" y="341"/>
                      <a:pt x="534" y="321"/>
                      <a:pt x="540" y="301"/>
                    </a:cubicBezTo>
                    <a:cubicBezTo>
                      <a:pt x="546" y="306"/>
                      <a:pt x="551" y="311"/>
                      <a:pt x="557" y="316"/>
                    </a:cubicBezTo>
                    <a:cubicBezTo>
                      <a:pt x="550" y="338"/>
                      <a:pt x="539" y="359"/>
                      <a:pt x="526" y="380"/>
                    </a:cubicBezTo>
                    <a:cubicBezTo>
                      <a:pt x="522" y="373"/>
                      <a:pt x="517" y="367"/>
                      <a:pt x="512" y="360"/>
                    </a:cubicBezTo>
                    <a:close/>
                    <a:moveTo>
                      <a:pt x="548" y="235"/>
                    </a:moveTo>
                    <a:cubicBezTo>
                      <a:pt x="546" y="214"/>
                      <a:pt x="540" y="196"/>
                      <a:pt x="531" y="181"/>
                    </a:cubicBezTo>
                    <a:cubicBezTo>
                      <a:pt x="536" y="182"/>
                      <a:pt x="541" y="183"/>
                      <a:pt x="546" y="185"/>
                    </a:cubicBezTo>
                    <a:cubicBezTo>
                      <a:pt x="557" y="204"/>
                      <a:pt x="564" y="225"/>
                      <a:pt x="565" y="246"/>
                    </a:cubicBezTo>
                    <a:cubicBezTo>
                      <a:pt x="560" y="243"/>
                      <a:pt x="554" y="239"/>
                      <a:pt x="548" y="235"/>
                    </a:cubicBezTo>
                    <a:close/>
                    <a:moveTo>
                      <a:pt x="530" y="178"/>
                    </a:moveTo>
                    <a:cubicBezTo>
                      <a:pt x="517" y="157"/>
                      <a:pt x="500" y="141"/>
                      <a:pt x="484" y="128"/>
                    </a:cubicBezTo>
                    <a:cubicBezTo>
                      <a:pt x="488" y="128"/>
                      <a:pt x="491" y="128"/>
                      <a:pt x="494" y="128"/>
                    </a:cubicBezTo>
                    <a:cubicBezTo>
                      <a:pt x="503" y="135"/>
                      <a:pt x="511" y="142"/>
                      <a:pt x="519" y="149"/>
                    </a:cubicBezTo>
                    <a:cubicBezTo>
                      <a:pt x="529" y="160"/>
                      <a:pt x="538" y="171"/>
                      <a:pt x="544" y="182"/>
                    </a:cubicBezTo>
                    <a:cubicBezTo>
                      <a:pt x="540" y="181"/>
                      <a:pt x="535" y="179"/>
                      <a:pt x="530" y="178"/>
                    </a:cubicBezTo>
                    <a:close/>
                    <a:moveTo>
                      <a:pt x="481" y="126"/>
                    </a:moveTo>
                    <a:cubicBezTo>
                      <a:pt x="480" y="125"/>
                      <a:pt x="479" y="125"/>
                      <a:pt x="478" y="124"/>
                    </a:cubicBezTo>
                    <a:cubicBezTo>
                      <a:pt x="462" y="113"/>
                      <a:pt x="445" y="104"/>
                      <a:pt x="427" y="97"/>
                    </a:cubicBezTo>
                    <a:cubicBezTo>
                      <a:pt x="429" y="96"/>
                      <a:pt x="431" y="95"/>
                      <a:pt x="433" y="95"/>
                    </a:cubicBezTo>
                    <a:cubicBezTo>
                      <a:pt x="454" y="103"/>
                      <a:pt x="474" y="114"/>
                      <a:pt x="492" y="126"/>
                    </a:cubicBezTo>
                    <a:cubicBezTo>
                      <a:pt x="488" y="126"/>
                      <a:pt x="485" y="126"/>
                      <a:pt x="481" y="126"/>
                    </a:cubicBezTo>
                    <a:close/>
                    <a:moveTo>
                      <a:pt x="424" y="96"/>
                    </a:moveTo>
                    <a:cubicBezTo>
                      <a:pt x="409" y="90"/>
                      <a:pt x="393" y="85"/>
                      <a:pt x="377" y="82"/>
                    </a:cubicBezTo>
                    <a:cubicBezTo>
                      <a:pt x="378" y="81"/>
                      <a:pt x="379" y="81"/>
                      <a:pt x="380" y="80"/>
                    </a:cubicBezTo>
                    <a:cubicBezTo>
                      <a:pt x="397" y="83"/>
                      <a:pt x="414" y="88"/>
                      <a:pt x="430" y="94"/>
                    </a:cubicBezTo>
                    <a:cubicBezTo>
                      <a:pt x="428" y="94"/>
                      <a:pt x="426" y="95"/>
                      <a:pt x="424" y="96"/>
                    </a:cubicBezTo>
                    <a:close/>
                    <a:moveTo>
                      <a:pt x="374" y="82"/>
                    </a:moveTo>
                    <a:cubicBezTo>
                      <a:pt x="361" y="79"/>
                      <a:pt x="348" y="78"/>
                      <a:pt x="335" y="78"/>
                    </a:cubicBezTo>
                    <a:cubicBezTo>
                      <a:pt x="334" y="78"/>
                      <a:pt x="334" y="78"/>
                      <a:pt x="333" y="78"/>
                    </a:cubicBezTo>
                    <a:cubicBezTo>
                      <a:pt x="333" y="77"/>
                      <a:pt x="334" y="76"/>
                      <a:pt x="334" y="76"/>
                    </a:cubicBezTo>
                    <a:cubicBezTo>
                      <a:pt x="334" y="76"/>
                      <a:pt x="335" y="76"/>
                      <a:pt x="335" y="76"/>
                    </a:cubicBezTo>
                    <a:cubicBezTo>
                      <a:pt x="336" y="76"/>
                      <a:pt x="337" y="76"/>
                      <a:pt x="337" y="76"/>
                    </a:cubicBezTo>
                    <a:cubicBezTo>
                      <a:pt x="350" y="76"/>
                      <a:pt x="364" y="77"/>
                      <a:pt x="377" y="79"/>
                    </a:cubicBezTo>
                    <a:cubicBezTo>
                      <a:pt x="376" y="80"/>
                      <a:pt x="375" y="81"/>
                      <a:pt x="374" y="82"/>
                    </a:cubicBezTo>
                    <a:close/>
                    <a:moveTo>
                      <a:pt x="331" y="78"/>
                    </a:moveTo>
                    <a:cubicBezTo>
                      <a:pt x="313" y="78"/>
                      <a:pt x="295" y="80"/>
                      <a:pt x="277" y="85"/>
                    </a:cubicBezTo>
                    <a:cubicBezTo>
                      <a:pt x="277" y="84"/>
                      <a:pt x="276" y="84"/>
                      <a:pt x="276" y="83"/>
                    </a:cubicBezTo>
                    <a:cubicBezTo>
                      <a:pt x="294" y="79"/>
                      <a:pt x="313" y="76"/>
                      <a:pt x="332" y="76"/>
                    </a:cubicBezTo>
                    <a:cubicBezTo>
                      <a:pt x="331" y="77"/>
                      <a:pt x="331" y="77"/>
                      <a:pt x="331" y="78"/>
                    </a:cubicBezTo>
                    <a:close/>
                    <a:moveTo>
                      <a:pt x="275" y="85"/>
                    </a:moveTo>
                    <a:cubicBezTo>
                      <a:pt x="261" y="89"/>
                      <a:pt x="247" y="94"/>
                      <a:pt x="234" y="101"/>
                    </a:cubicBezTo>
                    <a:cubicBezTo>
                      <a:pt x="232" y="100"/>
                      <a:pt x="231" y="100"/>
                      <a:pt x="230" y="99"/>
                    </a:cubicBezTo>
                    <a:cubicBezTo>
                      <a:pt x="244" y="93"/>
                      <a:pt x="259" y="88"/>
                      <a:pt x="274" y="84"/>
                    </a:cubicBezTo>
                    <a:cubicBezTo>
                      <a:pt x="274" y="84"/>
                      <a:pt x="275" y="85"/>
                      <a:pt x="275" y="85"/>
                    </a:cubicBezTo>
                    <a:close/>
                    <a:moveTo>
                      <a:pt x="228" y="98"/>
                    </a:moveTo>
                    <a:cubicBezTo>
                      <a:pt x="227" y="98"/>
                      <a:pt x="227" y="97"/>
                      <a:pt x="226" y="97"/>
                    </a:cubicBezTo>
                    <a:cubicBezTo>
                      <a:pt x="241" y="90"/>
                      <a:pt x="256" y="85"/>
                      <a:pt x="272" y="80"/>
                    </a:cubicBezTo>
                    <a:cubicBezTo>
                      <a:pt x="272" y="81"/>
                      <a:pt x="273" y="82"/>
                      <a:pt x="273" y="82"/>
                    </a:cubicBezTo>
                    <a:cubicBezTo>
                      <a:pt x="258" y="86"/>
                      <a:pt x="243" y="91"/>
                      <a:pt x="228" y="98"/>
                    </a:cubicBezTo>
                    <a:close/>
                    <a:moveTo>
                      <a:pt x="226" y="99"/>
                    </a:moveTo>
                    <a:cubicBezTo>
                      <a:pt x="208" y="108"/>
                      <a:pt x="191" y="119"/>
                      <a:pt x="176" y="131"/>
                    </a:cubicBezTo>
                    <a:cubicBezTo>
                      <a:pt x="174" y="131"/>
                      <a:pt x="172" y="131"/>
                      <a:pt x="170" y="131"/>
                    </a:cubicBezTo>
                    <a:cubicBezTo>
                      <a:pt x="186" y="118"/>
                      <a:pt x="204" y="107"/>
                      <a:pt x="223" y="98"/>
                    </a:cubicBezTo>
                    <a:cubicBezTo>
                      <a:pt x="224" y="98"/>
                      <a:pt x="225" y="99"/>
                      <a:pt x="226" y="99"/>
                    </a:cubicBezTo>
                    <a:close/>
                    <a:moveTo>
                      <a:pt x="173" y="133"/>
                    </a:moveTo>
                    <a:cubicBezTo>
                      <a:pt x="169" y="137"/>
                      <a:pt x="165" y="140"/>
                      <a:pt x="161" y="144"/>
                    </a:cubicBezTo>
                    <a:cubicBezTo>
                      <a:pt x="147" y="158"/>
                      <a:pt x="136" y="173"/>
                      <a:pt x="128" y="189"/>
                    </a:cubicBezTo>
                    <a:cubicBezTo>
                      <a:pt x="124" y="190"/>
                      <a:pt x="121" y="191"/>
                      <a:pt x="118" y="192"/>
                    </a:cubicBezTo>
                    <a:cubicBezTo>
                      <a:pt x="130" y="170"/>
                      <a:pt x="147" y="150"/>
                      <a:pt x="168" y="133"/>
                    </a:cubicBezTo>
                    <a:cubicBezTo>
                      <a:pt x="169" y="133"/>
                      <a:pt x="171" y="133"/>
                      <a:pt x="173" y="133"/>
                    </a:cubicBezTo>
                    <a:close/>
                    <a:moveTo>
                      <a:pt x="126" y="191"/>
                    </a:moveTo>
                    <a:cubicBezTo>
                      <a:pt x="115" y="213"/>
                      <a:pt x="109" y="235"/>
                      <a:pt x="108" y="259"/>
                    </a:cubicBezTo>
                    <a:cubicBezTo>
                      <a:pt x="104" y="263"/>
                      <a:pt x="99" y="266"/>
                      <a:pt x="95" y="270"/>
                    </a:cubicBezTo>
                    <a:cubicBezTo>
                      <a:pt x="97" y="242"/>
                      <a:pt x="104" y="218"/>
                      <a:pt x="116" y="195"/>
                    </a:cubicBezTo>
                    <a:cubicBezTo>
                      <a:pt x="119" y="194"/>
                      <a:pt x="123" y="193"/>
                      <a:pt x="126" y="191"/>
                    </a:cubicBezTo>
                    <a:close/>
                    <a:moveTo>
                      <a:pt x="114" y="316"/>
                    </a:moveTo>
                    <a:cubicBezTo>
                      <a:pt x="120" y="338"/>
                      <a:pt x="129" y="360"/>
                      <a:pt x="142" y="380"/>
                    </a:cubicBezTo>
                    <a:cubicBezTo>
                      <a:pt x="139" y="386"/>
                      <a:pt x="135" y="393"/>
                      <a:pt x="132" y="399"/>
                    </a:cubicBezTo>
                    <a:cubicBezTo>
                      <a:pt x="118" y="377"/>
                      <a:pt x="108" y="354"/>
                      <a:pt x="102" y="331"/>
                    </a:cubicBezTo>
                    <a:cubicBezTo>
                      <a:pt x="106" y="326"/>
                      <a:pt x="110" y="321"/>
                      <a:pt x="114" y="316"/>
                    </a:cubicBezTo>
                    <a:close/>
                    <a:moveTo>
                      <a:pt x="144" y="382"/>
                    </a:moveTo>
                    <a:cubicBezTo>
                      <a:pt x="154" y="397"/>
                      <a:pt x="166" y="412"/>
                      <a:pt x="179" y="426"/>
                    </a:cubicBezTo>
                    <a:cubicBezTo>
                      <a:pt x="183" y="430"/>
                      <a:pt x="188" y="434"/>
                      <a:pt x="192" y="438"/>
                    </a:cubicBezTo>
                    <a:cubicBezTo>
                      <a:pt x="189" y="445"/>
                      <a:pt x="187" y="453"/>
                      <a:pt x="185" y="460"/>
                    </a:cubicBezTo>
                    <a:cubicBezTo>
                      <a:pt x="180" y="457"/>
                      <a:pt x="176" y="453"/>
                      <a:pt x="172" y="449"/>
                    </a:cubicBezTo>
                    <a:cubicBezTo>
                      <a:pt x="157" y="434"/>
                      <a:pt x="144" y="417"/>
                      <a:pt x="133" y="401"/>
                    </a:cubicBezTo>
                    <a:cubicBezTo>
                      <a:pt x="137" y="394"/>
                      <a:pt x="140" y="388"/>
                      <a:pt x="144" y="382"/>
                    </a:cubicBezTo>
                    <a:close/>
                    <a:moveTo>
                      <a:pt x="193" y="439"/>
                    </a:moveTo>
                    <a:cubicBezTo>
                      <a:pt x="213" y="456"/>
                      <a:pt x="235" y="470"/>
                      <a:pt x="257" y="480"/>
                    </a:cubicBezTo>
                    <a:cubicBezTo>
                      <a:pt x="256" y="489"/>
                      <a:pt x="256" y="498"/>
                      <a:pt x="255" y="506"/>
                    </a:cubicBezTo>
                    <a:cubicBezTo>
                      <a:pt x="231" y="496"/>
                      <a:pt x="208" y="480"/>
                      <a:pt x="186" y="462"/>
                    </a:cubicBezTo>
                    <a:cubicBezTo>
                      <a:pt x="189" y="454"/>
                      <a:pt x="191" y="447"/>
                      <a:pt x="193" y="439"/>
                    </a:cubicBezTo>
                    <a:close/>
                    <a:moveTo>
                      <a:pt x="259" y="481"/>
                    </a:moveTo>
                    <a:cubicBezTo>
                      <a:pt x="285" y="492"/>
                      <a:pt x="311" y="498"/>
                      <a:pt x="337" y="499"/>
                    </a:cubicBezTo>
                    <a:cubicBezTo>
                      <a:pt x="337" y="508"/>
                      <a:pt x="338" y="517"/>
                      <a:pt x="339" y="526"/>
                    </a:cubicBezTo>
                    <a:cubicBezTo>
                      <a:pt x="312" y="526"/>
                      <a:pt x="284" y="519"/>
                      <a:pt x="257" y="507"/>
                    </a:cubicBezTo>
                    <a:cubicBezTo>
                      <a:pt x="257" y="499"/>
                      <a:pt x="258" y="490"/>
                      <a:pt x="259" y="481"/>
                    </a:cubicBezTo>
                    <a:close/>
                    <a:moveTo>
                      <a:pt x="339" y="499"/>
                    </a:moveTo>
                    <a:cubicBezTo>
                      <a:pt x="339" y="499"/>
                      <a:pt x="339" y="499"/>
                      <a:pt x="339" y="499"/>
                    </a:cubicBezTo>
                    <a:cubicBezTo>
                      <a:pt x="363" y="499"/>
                      <a:pt x="386" y="494"/>
                      <a:pt x="410" y="484"/>
                    </a:cubicBezTo>
                    <a:cubicBezTo>
                      <a:pt x="412" y="492"/>
                      <a:pt x="414" y="500"/>
                      <a:pt x="416" y="509"/>
                    </a:cubicBezTo>
                    <a:cubicBezTo>
                      <a:pt x="391" y="520"/>
                      <a:pt x="365" y="526"/>
                      <a:pt x="341" y="526"/>
                    </a:cubicBezTo>
                    <a:cubicBezTo>
                      <a:pt x="340" y="517"/>
                      <a:pt x="339" y="508"/>
                      <a:pt x="339" y="499"/>
                    </a:cubicBezTo>
                    <a:close/>
                    <a:moveTo>
                      <a:pt x="412" y="483"/>
                    </a:moveTo>
                    <a:cubicBezTo>
                      <a:pt x="433" y="473"/>
                      <a:pt x="454" y="460"/>
                      <a:pt x="474" y="443"/>
                    </a:cubicBezTo>
                    <a:cubicBezTo>
                      <a:pt x="478" y="450"/>
                      <a:pt x="481" y="458"/>
                      <a:pt x="484" y="465"/>
                    </a:cubicBezTo>
                    <a:cubicBezTo>
                      <a:pt x="463" y="483"/>
                      <a:pt x="441" y="498"/>
                      <a:pt x="418" y="508"/>
                    </a:cubicBezTo>
                    <a:cubicBezTo>
                      <a:pt x="416" y="500"/>
                      <a:pt x="414" y="491"/>
                      <a:pt x="412" y="483"/>
                    </a:cubicBezTo>
                    <a:close/>
                    <a:moveTo>
                      <a:pt x="476" y="441"/>
                    </a:moveTo>
                    <a:cubicBezTo>
                      <a:pt x="479" y="438"/>
                      <a:pt x="483" y="435"/>
                      <a:pt x="487" y="431"/>
                    </a:cubicBezTo>
                    <a:cubicBezTo>
                      <a:pt x="502" y="416"/>
                      <a:pt x="515" y="400"/>
                      <a:pt x="526" y="383"/>
                    </a:cubicBezTo>
                    <a:cubicBezTo>
                      <a:pt x="531" y="390"/>
                      <a:pt x="536" y="396"/>
                      <a:pt x="540" y="402"/>
                    </a:cubicBezTo>
                    <a:cubicBezTo>
                      <a:pt x="530" y="418"/>
                      <a:pt x="517" y="434"/>
                      <a:pt x="503" y="448"/>
                    </a:cubicBezTo>
                    <a:cubicBezTo>
                      <a:pt x="497" y="454"/>
                      <a:pt x="492" y="459"/>
                      <a:pt x="486" y="464"/>
                    </a:cubicBezTo>
                    <a:cubicBezTo>
                      <a:pt x="483" y="456"/>
                      <a:pt x="479" y="449"/>
                      <a:pt x="476" y="441"/>
                    </a:cubicBezTo>
                    <a:close/>
                    <a:moveTo>
                      <a:pt x="528" y="381"/>
                    </a:moveTo>
                    <a:cubicBezTo>
                      <a:pt x="541" y="361"/>
                      <a:pt x="551" y="339"/>
                      <a:pt x="558" y="317"/>
                    </a:cubicBezTo>
                    <a:cubicBezTo>
                      <a:pt x="564" y="323"/>
                      <a:pt x="569" y="328"/>
                      <a:pt x="575" y="333"/>
                    </a:cubicBezTo>
                    <a:cubicBezTo>
                      <a:pt x="567" y="356"/>
                      <a:pt x="556" y="379"/>
                      <a:pt x="542" y="401"/>
                    </a:cubicBezTo>
                    <a:cubicBezTo>
                      <a:pt x="537" y="394"/>
                      <a:pt x="532" y="388"/>
                      <a:pt x="528" y="381"/>
                    </a:cubicBezTo>
                    <a:close/>
                    <a:moveTo>
                      <a:pt x="567" y="248"/>
                    </a:moveTo>
                    <a:cubicBezTo>
                      <a:pt x="566" y="226"/>
                      <a:pt x="560" y="205"/>
                      <a:pt x="549" y="186"/>
                    </a:cubicBezTo>
                    <a:cubicBezTo>
                      <a:pt x="553" y="187"/>
                      <a:pt x="557" y="188"/>
                      <a:pt x="561" y="189"/>
                    </a:cubicBezTo>
                    <a:cubicBezTo>
                      <a:pt x="574" y="211"/>
                      <a:pt x="582" y="235"/>
                      <a:pt x="584" y="259"/>
                    </a:cubicBezTo>
                    <a:cubicBezTo>
                      <a:pt x="579" y="255"/>
                      <a:pt x="573" y="251"/>
                      <a:pt x="567" y="248"/>
                    </a:cubicBezTo>
                    <a:close/>
                    <a:moveTo>
                      <a:pt x="547" y="183"/>
                    </a:moveTo>
                    <a:cubicBezTo>
                      <a:pt x="540" y="171"/>
                      <a:pt x="531" y="159"/>
                      <a:pt x="520" y="148"/>
                    </a:cubicBezTo>
                    <a:cubicBezTo>
                      <a:pt x="513" y="141"/>
                      <a:pt x="506" y="134"/>
                      <a:pt x="498" y="128"/>
                    </a:cubicBezTo>
                    <a:cubicBezTo>
                      <a:pt x="500" y="128"/>
                      <a:pt x="503" y="128"/>
                      <a:pt x="506" y="128"/>
                    </a:cubicBezTo>
                    <a:cubicBezTo>
                      <a:pt x="514" y="134"/>
                      <a:pt x="521" y="140"/>
                      <a:pt x="528" y="147"/>
                    </a:cubicBezTo>
                    <a:cubicBezTo>
                      <a:pt x="541" y="160"/>
                      <a:pt x="551" y="173"/>
                      <a:pt x="560" y="187"/>
                    </a:cubicBezTo>
                    <a:cubicBezTo>
                      <a:pt x="556" y="186"/>
                      <a:pt x="551" y="184"/>
                      <a:pt x="547" y="183"/>
                    </a:cubicBezTo>
                    <a:close/>
                    <a:moveTo>
                      <a:pt x="495" y="126"/>
                    </a:moveTo>
                    <a:cubicBezTo>
                      <a:pt x="477" y="113"/>
                      <a:pt x="457" y="102"/>
                      <a:pt x="436" y="94"/>
                    </a:cubicBezTo>
                    <a:cubicBezTo>
                      <a:pt x="438" y="93"/>
                      <a:pt x="440" y="92"/>
                      <a:pt x="442" y="91"/>
                    </a:cubicBezTo>
                    <a:cubicBezTo>
                      <a:pt x="464" y="100"/>
                      <a:pt x="485" y="112"/>
                      <a:pt x="504" y="126"/>
                    </a:cubicBezTo>
                    <a:cubicBezTo>
                      <a:pt x="501" y="126"/>
                      <a:pt x="498" y="126"/>
                      <a:pt x="495" y="126"/>
                    </a:cubicBezTo>
                    <a:close/>
                    <a:moveTo>
                      <a:pt x="433" y="93"/>
                    </a:moveTo>
                    <a:cubicBezTo>
                      <a:pt x="416" y="86"/>
                      <a:pt x="399" y="81"/>
                      <a:pt x="381" y="78"/>
                    </a:cubicBezTo>
                    <a:cubicBezTo>
                      <a:pt x="382" y="77"/>
                      <a:pt x="383" y="76"/>
                      <a:pt x="384" y="75"/>
                    </a:cubicBezTo>
                    <a:cubicBezTo>
                      <a:pt x="403" y="78"/>
                      <a:pt x="421" y="83"/>
                      <a:pt x="439" y="90"/>
                    </a:cubicBezTo>
                    <a:cubicBezTo>
                      <a:pt x="437" y="91"/>
                      <a:pt x="435" y="92"/>
                      <a:pt x="433" y="93"/>
                    </a:cubicBezTo>
                    <a:close/>
                    <a:moveTo>
                      <a:pt x="379" y="78"/>
                    </a:moveTo>
                    <a:cubicBezTo>
                      <a:pt x="365" y="75"/>
                      <a:pt x="351" y="74"/>
                      <a:pt x="337" y="74"/>
                    </a:cubicBezTo>
                    <a:cubicBezTo>
                      <a:pt x="336" y="74"/>
                      <a:pt x="335" y="74"/>
                      <a:pt x="334" y="74"/>
                    </a:cubicBezTo>
                    <a:cubicBezTo>
                      <a:pt x="334" y="73"/>
                      <a:pt x="335" y="72"/>
                      <a:pt x="335" y="71"/>
                    </a:cubicBezTo>
                    <a:cubicBezTo>
                      <a:pt x="336" y="71"/>
                      <a:pt x="338" y="71"/>
                      <a:pt x="339" y="71"/>
                    </a:cubicBezTo>
                    <a:cubicBezTo>
                      <a:pt x="340" y="71"/>
                      <a:pt x="341" y="71"/>
                      <a:pt x="342" y="71"/>
                    </a:cubicBezTo>
                    <a:cubicBezTo>
                      <a:pt x="355" y="71"/>
                      <a:pt x="368" y="72"/>
                      <a:pt x="382" y="75"/>
                    </a:cubicBezTo>
                    <a:cubicBezTo>
                      <a:pt x="381" y="76"/>
                      <a:pt x="380" y="77"/>
                      <a:pt x="379" y="78"/>
                    </a:cubicBezTo>
                    <a:close/>
                    <a:moveTo>
                      <a:pt x="332" y="74"/>
                    </a:moveTo>
                    <a:cubicBezTo>
                      <a:pt x="313" y="74"/>
                      <a:pt x="294" y="77"/>
                      <a:pt x="275" y="82"/>
                    </a:cubicBezTo>
                    <a:cubicBezTo>
                      <a:pt x="275" y="81"/>
                      <a:pt x="274" y="80"/>
                      <a:pt x="274" y="80"/>
                    </a:cubicBezTo>
                    <a:cubicBezTo>
                      <a:pt x="293" y="75"/>
                      <a:pt x="313" y="72"/>
                      <a:pt x="333" y="71"/>
                    </a:cubicBezTo>
                    <a:cubicBezTo>
                      <a:pt x="333" y="72"/>
                      <a:pt x="332" y="73"/>
                      <a:pt x="332" y="74"/>
                    </a:cubicBezTo>
                    <a:close/>
                    <a:moveTo>
                      <a:pt x="273" y="78"/>
                    </a:moveTo>
                    <a:cubicBezTo>
                      <a:pt x="272" y="77"/>
                      <a:pt x="272" y="76"/>
                      <a:pt x="271" y="75"/>
                    </a:cubicBezTo>
                    <a:cubicBezTo>
                      <a:pt x="292" y="70"/>
                      <a:pt x="313" y="67"/>
                      <a:pt x="334" y="66"/>
                    </a:cubicBezTo>
                    <a:cubicBezTo>
                      <a:pt x="334" y="67"/>
                      <a:pt x="334" y="68"/>
                      <a:pt x="333" y="69"/>
                    </a:cubicBezTo>
                    <a:cubicBezTo>
                      <a:pt x="313" y="70"/>
                      <a:pt x="293" y="73"/>
                      <a:pt x="273" y="78"/>
                    </a:cubicBezTo>
                    <a:close/>
                    <a:moveTo>
                      <a:pt x="271" y="79"/>
                    </a:moveTo>
                    <a:cubicBezTo>
                      <a:pt x="255" y="83"/>
                      <a:pt x="239" y="89"/>
                      <a:pt x="224" y="96"/>
                    </a:cubicBezTo>
                    <a:cubicBezTo>
                      <a:pt x="222" y="95"/>
                      <a:pt x="221" y="95"/>
                      <a:pt x="220" y="94"/>
                    </a:cubicBezTo>
                    <a:cubicBezTo>
                      <a:pt x="236" y="87"/>
                      <a:pt x="252" y="80"/>
                      <a:pt x="269" y="76"/>
                    </a:cubicBezTo>
                    <a:cubicBezTo>
                      <a:pt x="270" y="77"/>
                      <a:pt x="270" y="78"/>
                      <a:pt x="271" y="79"/>
                    </a:cubicBezTo>
                    <a:close/>
                    <a:moveTo>
                      <a:pt x="221" y="97"/>
                    </a:moveTo>
                    <a:cubicBezTo>
                      <a:pt x="204" y="105"/>
                      <a:pt x="188" y="115"/>
                      <a:pt x="173" y="127"/>
                    </a:cubicBezTo>
                    <a:cubicBezTo>
                      <a:pt x="171" y="128"/>
                      <a:pt x="169" y="130"/>
                      <a:pt x="167" y="131"/>
                    </a:cubicBezTo>
                    <a:cubicBezTo>
                      <a:pt x="165" y="131"/>
                      <a:pt x="163" y="131"/>
                      <a:pt x="161" y="131"/>
                    </a:cubicBezTo>
                    <a:cubicBezTo>
                      <a:pt x="178" y="117"/>
                      <a:pt x="197" y="105"/>
                      <a:pt x="218" y="95"/>
                    </a:cubicBezTo>
                    <a:cubicBezTo>
                      <a:pt x="219" y="96"/>
                      <a:pt x="220" y="96"/>
                      <a:pt x="221" y="97"/>
                    </a:cubicBezTo>
                    <a:close/>
                    <a:moveTo>
                      <a:pt x="165" y="133"/>
                    </a:moveTo>
                    <a:cubicBezTo>
                      <a:pt x="144" y="151"/>
                      <a:pt x="127" y="171"/>
                      <a:pt x="115" y="193"/>
                    </a:cubicBezTo>
                    <a:cubicBezTo>
                      <a:pt x="112" y="195"/>
                      <a:pt x="108" y="196"/>
                      <a:pt x="105" y="198"/>
                    </a:cubicBezTo>
                    <a:cubicBezTo>
                      <a:pt x="118" y="173"/>
                      <a:pt x="137" y="151"/>
                      <a:pt x="159" y="133"/>
                    </a:cubicBezTo>
                    <a:cubicBezTo>
                      <a:pt x="161" y="133"/>
                      <a:pt x="163" y="133"/>
                      <a:pt x="165" y="133"/>
                    </a:cubicBezTo>
                    <a:close/>
                    <a:moveTo>
                      <a:pt x="114" y="196"/>
                    </a:moveTo>
                    <a:cubicBezTo>
                      <a:pt x="101" y="220"/>
                      <a:pt x="94" y="245"/>
                      <a:pt x="93" y="271"/>
                    </a:cubicBezTo>
                    <a:cubicBezTo>
                      <a:pt x="89" y="275"/>
                      <a:pt x="85" y="278"/>
                      <a:pt x="81" y="282"/>
                    </a:cubicBezTo>
                    <a:cubicBezTo>
                      <a:pt x="82" y="252"/>
                      <a:pt x="90" y="225"/>
                      <a:pt x="103" y="200"/>
                    </a:cubicBezTo>
                    <a:cubicBezTo>
                      <a:pt x="106" y="199"/>
                      <a:pt x="110" y="198"/>
                      <a:pt x="114" y="196"/>
                    </a:cubicBezTo>
                    <a:close/>
                    <a:moveTo>
                      <a:pt x="100" y="333"/>
                    </a:moveTo>
                    <a:cubicBezTo>
                      <a:pt x="107" y="356"/>
                      <a:pt x="117" y="379"/>
                      <a:pt x="131" y="401"/>
                    </a:cubicBezTo>
                    <a:cubicBezTo>
                      <a:pt x="128" y="407"/>
                      <a:pt x="124" y="413"/>
                      <a:pt x="121" y="419"/>
                    </a:cubicBezTo>
                    <a:cubicBezTo>
                      <a:pt x="106" y="396"/>
                      <a:pt x="96" y="372"/>
                      <a:pt x="89" y="348"/>
                    </a:cubicBezTo>
                    <a:cubicBezTo>
                      <a:pt x="92" y="343"/>
                      <a:pt x="96" y="338"/>
                      <a:pt x="100" y="333"/>
                    </a:cubicBezTo>
                    <a:close/>
                    <a:moveTo>
                      <a:pt x="132" y="403"/>
                    </a:moveTo>
                    <a:cubicBezTo>
                      <a:pt x="143" y="419"/>
                      <a:pt x="156" y="435"/>
                      <a:pt x="171" y="450"/>
                    </a:cubicBezTo>
                    <a:cubicBezTo>
                      <a:pt x="175" y="454"/>
                      <a:pt x="179" y="458"/>
                      <a:pt x="184" y="462"/>
                    </a:cubicBezTo>
                    <a:cubicBezTo>
                      <a:pt x="182" y="470"/>
                      <a:pt x="179" y="477"/>
                      <a:pt x="177" y="485"/>
                    </a:cubicBezTo>
                    <a:cubicBezTo>
                      <a:pt x="173" y="481"/>
                      <a:pt x="168" y="476"/>
                      <a:pt x="164" y="472"/>
                    </a:cubicBezTo>
                    <a:cubicBezTo>
                      <a:pt x="148" y="456"/>
                      <a:pt x="134" y="439"/>
                      <a:pt x="122" y="421"/>
                    </a:cubicBezTo>
                    <a:cubicBezTo>
                      <a:pt x="126" y="415"/>
                      <a:pt x="129" y="409"/>
                      <a:pt x="132" y="403"/>
                    </a:cubicBezTo>
                    <a:close/>
                    <a:moveTo>
                      <a:pt x="186" y="464"/>
                    </a:moveTo>
                    <a:cubicBezTo>
                      <a:pt x="207" y="483"/>
                      <a:pt x="230" y="498"/>
                      <a:pt x="254" y="508"/>
                    </a:cubicBezTo>
                    <a:cubicBezTo>
                      <a:pt x="254" y="517"/>
                      <a:pt x="253" y="526"/>
                      <a:pt x="252" y="534"/>
                    </a:cubicBezTo>
                    <a:cubicBezTo>
                      <a:pt x="226" y="523"/>
                      <a:pt x="202" y="506"/>
                      <a:pt x="179" y="486"/>
                    </a:cubicBezTo>
                    <a:cubicBezTo>
                      <a:pt x="181" y="479"/>
                      <a:pt x="183" y="471"/>
                      <a:pt x="186" y="464"/>
                    </a:cubicBezTo>
                    <a:close/>
                    <a:moveTo>
                      <a:pt x="256" y="509"/>
                    </a:moveTo>
                    <a:cubicBezTo>
                      <a:pt x="284" y="521"/>
                      <a:pt x="312" y="528"/>
                      <a:pt x="339" y="528"/>
                    </a:cubicBezTo>
                    <a:cubicBezTo>
                      <a:pt x="339" y="537"/>
                      <a:pt x="340" y="546"/>
                      <a:pt x="341" y="554"/>
                    </a:cubicBezTo>
                    <a:cubicBezTo>
                      <a:pt x="312" y="554"/>
                      <a:pt x="283" y="547"/>
                      <a:pt x="254" y="535"/>
                    </a:cubicBezTo>
                    <a:cubicBezTo>
                      <a:pt x="255" y="526"/>
                      <a:pt x="255" y="518"/>
                      <a:pt x="256" y="509"/>
                    </a:cubicBezTo>
                    <a:close/>
                    <a:moveTo>
                      <a:pt x="341" y="528"/>
                    </a:moveTo>
                    <a:cubicBezTo>
                      <a:pt x="366" y="528"/>
                      <a:pt x="391" y="522"/>
                      <a:pt x="417" y="511"/>
                    </a:cubicBezTo>
                    <a:cubicBezTo>
                      <a:pt x="419" y="519"/>
                      <a:pt x="421" y="528"/>
                      <a:pt x="423" y="536"/>
                    </a:cubicBezTo>
                    <a:cubicBezTo>
                      <a:pt x="396" y="548"/>
                      <a:pt x="369" y="554"/>
                      <a:pt x="343" y="554"/>
                    </a:cubicBezTo>
                    <a:cubicBezTo>
                      <a:pt x="342" y="546"/>
                      <a:pt x="341" y="537"/>
                      <a:pt x="341" y="528"/>
                    </a:cubicBezTo>
                    <a:close/>
                    <a:moveTo>
                      <a:pt x="418" y="510"/>
                    </a:moveTo>
                    <a:cubicBezTo>
                      <a:pt x="442" y="500"/>
                      <a:pt x="464" y="485"/>
                      <a:pt x="485" y="467"/>
                    </a:cubicBezTo>
                    <a:cubicBezTo>
                      <a:pt x="489" y="475"/>
                      <a:pt x="492" y="482"/>
                      <a:pt x="496" y="489"/>
                    </a:cubicBezTo>
                    <a:cubicBezTo>
                      <a:pt x="473" y="509"/>
                      <a:pt x="449" y="524"/>
                      <a:pt x="425" y="535"/>
                    </a:cubicBezTo>
                    <a:cubicBezTo>
                      <a:pt x="423" y="527"/>
                      <a:pt x="421" y="518"/>
                      <a:pt x="418" y="510"/>
                    </a:cubicBezTo>
                    <a:close/>
                    <a:moveTo>
                      <a:pt x="487" y="466"/>
                    </a:moveTo>
                    <a:cubicBezTo>
                      <a:pt x="493" y="461"/>
                      <a:pt x="498" y="455"/>
                      <a:pt x="504" y="450"/>
                    </a:cubicBezTo>
                    <a:cubicBezTo>
                      <a:pt x="518" y="435"/>
                      <a:pt x="531" y="420"/>
                      <a:pt x="542" y="404"/>
                    </a:cubicBezTo>
                    <a:cubicBezTo>
                      <a:pt x="546" y="410"/>
                      <a:pt x="551" y="417"/>
                      <a:pt x="555" y="423"/>
                    </a:cubicBezTo>
                    <a:cubicBezTo>
                      <a:pt x="544" y="440"/>
                      <a:pt x="530" y="456"/>
                      <a:pt x="515" y="471"/>
                    </a:cubicBezTo>
                    <a:cubicBezTo>
                      <a:pt x="509" y="477"/>
                      <a:pt x="503" y="483"/>
                      <a:pt x="497" y="488"/>
                    </a:cubicBezTo>
                    <a:cubicBezTo>
                      <a:pt x="494" y="481"/>
                      <a:pt x="490" y="473"/>
                      <a:pt x="487" y="466"/>
                    </a:cubicBezTo>
                    <a:close/>
                    <a:moveTo>
                      <a:pt x="543" y="402"/>
                    </a:moveTo>
                    <a:cubicBezTo>
                      <a:pt x="558" y="381"/>
                      <a:pt x="569" y="358"/>
                      <a:pt x="576" y="335"/>
                    </a:cubicBezTo>
                    <a:cubicBezTo>
                      <a:pt x="581" y="340"/>
                      <a:pt x="587" y="345"/>
                      <a:pt x="592" y="350"/>
                    </a:cubicBezTo>
                    <a:cubicBezTo>
                      <a:pt x="584" y="374"/>
                      <a:pt x="572" y="398"/>
                      <a:pt x="556" y="421"/>
                    </a:cubicBezTo>
                    <a:cubicBezTo>
                      <a:pt x="552" y="415"/>
                      <a:pt x="548" y="409"/>
                      <a:pt x="543" y="402"/>
                    </a:cubicBezTo>
                    <a:close/>
                    <a:moveTo>
                      <a:pt x="586" y="260"/>
                    </a:moveTo>
                    <a:cubicBezTo>
                      <a:pt x="584" y="236"/>
                      <a:pt x="577" y="212"/>
                      <a:pt x="564" y="190"/>
                    </a:cubicBezTo>
                    <a:cubicBezTo>
                      <a:pt x="569" y="192"/>
                      <a:pt x="574" y="194"/>
                      <a:pt x="579" y="195"/>
                    </a:cubicBezTo>
                    <a:cubicBezTo>
                      <a:pt x="592" y="219"/>
                      <a:pt x="600" y="245"/>
                      <a:pt x="602" y="271"/>
                    </a:cubicBezTo>
                    <a:cubicBezTo>
                      <a:pt x="597" y="268"/>
                      <a:pt x="592" y="264"/>
                      <a:pt x="586" y="260"/>
                    </a:cubicBezTo>
                    <a:close/>
                    <a:moveTo>
                      <a:pt x="563" y="188"/>
                    </a:moveTo>
                    <a:cubicBezTo>
                      <a:pt x="554" y="173"/>
                      <a:pt x="543" y="159"/>
                      <a:pt x="530" y="146"/>
                    </a:cubicBezTo>
                    <a:cubicBezTo>
                      <a:pt x="523" y="140"/>
                      <a:pt x="517" y="134"/>
                      <a:pt x="509" y="128"/>
                    </a:cubicBezTo>
                    <a:cubicBezTo>
                      <a:pt x="513" y="128"/>
                      <a:pt x="517" y="128"/>
                      <a:pt x="520" y="128"/>
                    </a:cubicBezTo>
                    <a:cubicBezTo>
                      <a:pt x="528" y="134"/>
                      <a:pt x="535" y="140"/>
                      <a:pt x="541" y="146"/>
                    </a:cubicBezTo>
                    <a:cubicBezTo>
                      <a:pt x="556" y="161"/>
                      <a:pt x="568" y="176"/>
                      <a:pt x="577" y="192"/>
                    </a:cubicBezTo>
                    <a:cubicBezTo>
                      <a:pt x="572" y="191"/>
                      <a:pt x="568" y="189"/>
                      <a:pt x="563" y="188"/>
                    </a:cubicBezTo>
                    <a:close/>
                    <a:moveTo>
                      <a:pt x="507" y="126"/>
                    </a:moveTo>
                    <a:cubicBezTo>
                      <a:pt x="488" y="112"/>
                      <a:pt x="467" y="100"/>
                      <a:pt x="445" y="91"/>
                    </a:cubicBezTo>
                    <a:cubicBezTo>
                      <a:pt x="447" y="90"/>
                      <a:pt x="449" y="89"/>
                      <a:pt x="452" y="88"/>
                    </a:cubicBezTo>
                    <a:cubicBezTo>
                      <a:pt x="475" y="98"/>
                      <a:pt x="498" y="111"/>
                      <a:pt x="518" y="126"/>
                    </a:cubicBezTo>
                    <a:cubicBezTo>
                      <a:pt x="514" y="126"/>
                      <a:pt x="511" y="126"/>
                      <a:pt x="507" y="126"/>
                    </a:cubicBezTo>
                    <a:close/>
                    <a:moveTo>
                      <a:pt x="442" y="89"/>
                    </a:moveTo>
                    <a:cubicBezTo>
                      <a:pt x="424" y="82"/>
                      <a:pt x="405" y="77"/>
                      <a:pt x="386" y="73"/>
                    </a:cubicBezTo>
                    <a:cubicBezTo>
                      <a:pt x="387" y="72"/>
                      <a:pt x="389" y="71"/>
                      <a:pt x="390" y="70"/>
                    </a:cubicBezTo>
                    <a:cubicBezTo>
                      <a:pt x="410" y="74"/>
                      <a:pt x="430" y="79"/>
                      <a:pt x="449" y="87"/>
                    </a:cubicBezTo>
                    <a:cubicBezTo>
                      <a:pt x="447" y="88"/>
                      <a:pt x="444" y="89"/>
                      <a:pt x="442" y="89"/>
                    </a:cubicBezTo>
                    <a:close/>
                    <a:moveTo>
                      <a:pt x="384" y="73"/>
                    </a:moveTo>
                    <a:cubicBezTo>
                      <a:pt x="370" y="71"/>
                      <a:pt x="356" y="69"/>
                      <a:pt x="342" y="69"/>
                    </a:cubicBezTo>
                    <a:cubicBezTo>
                      <a:pt x="341" y="69"/>
                      <a:pt x="340" y="69"/>
                      <a:pt x="339" y="69"/>
                    </a:cubicBezTo>
                    <a:cubicBezTo>
                      <a:pt x="338" y="69"/>
                      <a:pt x="337" y="69"/>
                      <a:pt x="335" y="69"/>
                    </a:cubicBezTo>
                    <a:cubicBezTo>
                      <a:pt x="336" y="68"/>
                      <a:pt x="336" y="67"/>
                      <a:pt x="336" y="66"/>
                    </a:cubicBezTo>
                    <a:cubicBezTo>
                      <a:pt x="338" y="66"/>
                      <a:pt x="339" y="66"/>
                      <a:pt x="341" y="66"/>
                    </a:cubicBezTo>
                    <a:cubicBezTo>
                      <a:pt x="342" y="66"/>
                      <a:pt x="343" y="66"/>
                      <a:pt x="344" y="66"/>
                    </a:cubicBezTo>
                    <a:cubicBezTo>
                      <a:pt x="358" y="66"/>
                      <a:pt x="373" y="67"/>
                      <a:pt x="387" y="70"/>
                    </a:cubicBezTo>
                    <a:cubicBezTo>
                      <a:pt x="386" y="71"/>
                      <a:pt x="385" y="72"/>
                      <a:pt x="384" y="73"/>
                    </a:cubicBezTo>
                    <a:close/>
                    <a:moveTo>
                      <a:pt x="341" y="64"/>
                    </a:moveTo>
                    <a:cubicBezTo>
                      <a:pt x="340" y="64"/>
                      <a:pt x="338" y="64"/>
                      <a:pt x="337" y="64"/>
                    </a:cubicBezTo>
                    <a:cubicBezTo>
                      <a:pt x="337" y="63"/>
                      <a:pt x="338" y="61"/>
                      <a:pt x="338" y="60"/>
                    </a:cubicBezTo>
                    <a:cubicBezTo>
                      <a:pt x="340" y="60"/>
                      <a:pt x="341" y="59"/>
                      <a:pt x="343" y="59"/>
                    </a:cubicBezTo>
                    <a:cubicBezTo>
                      <a:pt x="343" y="59"/>
                      <a:pt x="343" y="59"/>
                      <a:pt x="343" y="59"/>
                    </a:cubicBezTo>
                    <a:cubicBezTo>
                      <a:pt x="360" y="59"/>
                      <a:pt x="377" y="61"/>
                      <a:pt x="394" y="64"/>
                    </a:cubicBezTo>
                    <a:cubicBezTo>
                      <a:pt x="392" y="65"/>
                      <a:pt x="391" y="67"/>
                      <a:pt x="389" y="68"/>
                    </a:cubicBezTo>
                    <a:cubicBezTo>
                      <a:pt x="373" y="65"/>
                      <a:pt x="357" y="64"/>
                      <a:pt x="341" y="64"/>
                    </a:cubicBezTo>
                    <a:close/>
                    <a:moveTo>
                      <a:pt x="335" y="64"/>
                    </a:moveTo>
                    <a:cubicBezTo>
                      <a:pt x="313" y="65"/>
                      <a:pt x="291" y="68"/>
                      <a:pt x="270" y="73"/>
                    </a:cubicBezTo>
                    <a:cubicBezTo>
                      <a:pt x="269" y="72"/>
                      <a:pt x="269" y="71"/>
                      <a:pt x="268" y="69"/>
                    </a:cubicBezTo>
                    <a:cubicBezTo>
                      <a:pt x="290" y="63"/>
                      <a:pt x="313" y="60"/>
                      <a:pt x="336" y="60"/>
                    </a:cubicBezTo>
                    <a:cubicBezTo>
                      <a:pt x="336" y="61"/>
                      <a:pt x="335" y="63"/>
                      <a:pt x="335" y="64"/>
                    </a:cubicBezTo>
                    <a:close/>
                    <a:moveTo>
                      <a:pt x="268" y="74"/>
                    </a:moveTo>
                    <a:cubicBezTo>
                      <a:pt x="251" y="79"/>
                      <a:pt x="234" y="85"/>
                      <a:pt x="217" y="93"/>
                    </a:cubicBezTo>
                    <a:cubicBezTo>
                      <a:pt x="215" y="92"/>
                      <a:pt x="213" y="91"/>
                      <a:pt x="211" y="90"/>
                    </a:cubicBezTo>
                    <a:cubicBezTo>
                      <a:pt x="229" y="81"/>
                      <a:pt x="247" y="75"/>
                      <a:pt x="266" y="70"/>
                    </a:cubicBezTo>
                    <a:cubicBezTo>
                      <a:pt x="267" y="71"/>
                      <a:pt x="267" y="73"/>
                      <a:pt x="268" y="74"/>
                    </a:cubicBezTo>
                    <a:close/>
                    <a:moveTo>
                      <a:pt x="215" y="94"/>
                    </a:moveTo>
                    <a:cubicBezTo>
                      <a:pt x="196" y="103"/>
                      <a:pt x="178" y="114"/>
                      <a:pt x="162" y="127"/>
                    </a:cubicBezTo>
                    <a:cubicBezTo>
                      <a:pt x="160" y="128"/>
                      <a:pt x="159" y="130"/>
                      <a:pt x="157" y="131"/>
                    </a:cubicBezTo>
                    <a:cubicBezTo>
                      <a:pt x="154" y="131"/>
                      <a:pt x="151" y="131"/>
                      <a:pt x="148" y="131"/>
                    </a:cubicBezTo>
                    <a:cubicBezTo>
                      <a:pt x="166" y="115"/>
                      <a:pt x="187" y="102"/>
                      <a:pt x="209" y="91"/>
                    </a:cubicBezTo>
                    <a:cubicBezTo>
                      <a:pt x="211" y="92"/>
                      <a:pt x="213" y="93"/>
                      <a:pt x="215" y="94"/>
                    </a:cubicBezTo>
                    <a:close/>
                    <a:moveTo>
                      <a:pt x="155" y="133"/>
                    </a:moveTo>
                    <a:cubicBezTo>
                      <a:pt x="132" y="152"/>
                      <a:pt x="114" y="175"/>
                      <a:pt x="101" y="199"/>
                    </a:cubicBezTo>
                    <a:cubicBezTo>
                      <a:pt x="98" y="201"/>
                      <a:pt x="94" y="202"/>
                      <a:pt x="90" y="204"/>
                    </a:cubicBezTo>
                    <a:cubicBezTo>
                      <a:pt x="104" y="177"/>
                      <a:pt x="123" y="153"/>
                      <a:pt x="146" y="133"/>
                    </a:cubicBezTo>
                    <a:cubicBezTo>
                      <a:pt x="149" y="133"/>
                      <a:pt x="152" y="133"/>
                      <a:pt x="155" y="133"/>
                    </a:cubicBezTo>
                    <a:close/>
                    <a:moveTo>
                      <a:pt x="100" y="202"/>
                    </a:moveTo>
                    <a:cubicBezTo>
                      <a:pt x="87" y="227"/>
                      <a:pt x="80" y="255"/>
                      <a:pt x="79" y="283"/>
                    </a:cubicBezTo>
                    <a:cubicBezTo>
                      <a:pt x="75" y="287"/>
                      <a:pt x="71" y="290"/>
                      <a:pt x="67" y="293"/>
                    </a:cubicBezTo>
                    <a:cubicBezTo>
                      <a:pt x="68" y="262"/>
                      <a:pt x="76" y="232"/>
                      <a:pt x="89" y="206"/>
                    </a:cubicBezTo>
                    <a:cubicBezTo>
                      <a:pt x="93" y="205"/>
                      <a:pt x="96" y="203"/>
                      <a:pt x="100" y="202"/>
                    </a:cubicBezTo>
                    <a:close/>
                    <a:moveTo>
                      <a:pt x="67" y="296"/>
                    </a:moveTo>
                    <a:cubicBezTo>
                      <a:pt x="71" y="293"/>
                      <a:pt x="75" y="289"/>
                      <a:pt x="79" y="286"/>
                    </a:cubicBezTo>
                    <a:cubicBezTo>
                      <a:pt x="79" y="288"/>
                      <a:pt x="79" y="290"/>
                      <a:pt x="79" y="292"/>
                    </a:cubicBezTo>
                    <a:cubicBezTo>
                      <a:pt x="79" y="310"/>
                      <a:pt x="82" y="329"/>
                      <a:pt x="87" y="347"/>
                    </a:cubicBezTo>
                    <a:cubicBezTo>
                      <a:pt x="83" y="352"/>
                      <a:pt x="79" y="357"/>
                      <a:pt x="75" y="362"/>
                    </a:cubicBezTo>
                    <a:cubicBezTo>
                      <a:pt x="69" y="343"/>
                      <a:pt x="67" y="323"/>
                      <a:pt x="67" y="304"/>
                    </a:cubicBezTo>
                    <a:cubicBezTo>
                      <a:pt x="67" y="301"/>
                      <a:pt x="67" y="299"/>
                      <a:pt x="67" y="296"/>
                    </a:cubicBezTo>
                    <a:close/>
                    <a:moveTo>
                      <a:pt x="87" y="350"/>
                    </a:moveTo>
                    <a:cubicBezTo>
                      <a:pt x="94" y="374"/>
                      <a:pt x="105" y="398"/>
                      <a:pt x="120" y="421"/>
                    </a:cubicBezTo>
                    <a:cubicBezTo>
                      <a:pt x="117" y="427"/>
                      <a:pt x="113" y="434"/>
                      <a:pt x="110" y="440"/>
                    </a:cubicBezTo>
                    <a:cubicBezTo>
                      <a:pt x="95" y="416"/>
                      <a:pt x="83" y="390"/>
                      <a:pt x="76" y="365"/>
                    </a:cubicBezTo>
                    <a:cubicBezTo>
                      <a:pt x="79" y="360"/>
                      <a:pt x="83" y="355"/>
                      <a:pt x="87" y="350"/>
                    </a:cubicBezTo>
                    <a:close/>
                    <a:moveTo>
                      <a:pt x="121" y="423"/>
                    </a:moveTo>
                    <a:cubicBezTo>
                      <a:pt x="133" y="441"/>
                      <a:pt x="147" y="458"/>
                      <a:pt x="162" y="473"/>
                    </a:cubicBezTo>
                    <a:cubicBezTo>
                      <a:pt x="167" y="478"/>
                      <a:pt x="172" y="483"/>
                      <a:pt x="177" y="487"/>
                    </a:cubicBezTo>
                    <a:cubicBezTo>
                      <a:pt x="174" y="494"/>
                      <a:pt x="172" y="502"/>
                      <a:pt x="170" y="509"/>
                    </a:cubicBezTo>
                    <a:cubicBezTo>
                      <a:pt x="165" y="504"/>
                      <a:pt x="159" y="499"/>
                      <a:pt x="154" y="494"/>
                    </a:cubicBezTo>
                    <a:cubicBezTo>
                      <a:pt x="138" y="477"/>
                      <a:pt x="124" y="460"/>
                      <a:pt x="112" y="442"/>
                    </a:cubicBezTo>
                    <a:cubicBezTo>
                      <a:pt x="115" y="436"/>
                      <a:pt x="118" y="429"/>
                      <a:pt x="121" y="423"/>
                    </a:cubicBezTo>
                    <a:close/>
                    <a:moveTo>
                      <a:pt x="178" y="488"/>
                    </a:moveTo>
                    <a:cubicBezTo>
                      <a:pt x="201" y="509"/>
                      <a:pt x="226" y="525"/>
                      <a:pt x="252" y="536"/>
                    </a:cubicBezTo>
                    <a:cubicBezTo>
                      <a:pt x="251" y="544"/>
                      <a:pt x="250" y="552"/>
                      <a:pt x="249" y="560"/>
                    </a:cubicBezTo>
                    <a:cubicBezTo>
                      <a:pt x="222" y="548"/>
                      <a:pt x="196" y="531"/>
                      <a:pt x="172" y="510"/>
                    </a:cubicBezTo>
                    <a:cubicBezTo>
                      <a:pt x="174" y="503"/>
                      <a:pt x="176" y="496"/>
                      <a:pt x="178" y="488"/>
                    </a:cubicBezTo>
                    <a:close/>
                    <a:moveTo>
                      <a:pt x="254" y="537"/>
                    </a:moveTo>
                    <a:cubicBezTo>
                      <a:pt x="282" y="550"/>
                      <a:pt x="312" y="556"/>
                      <a:pt x="341" y="556"/>
                    </a:cubicBezTo>
                    <a:cubicBezTo>
                      <a:pt x="341" y="565"/>
                      <a:pt x="342" y="573"/>
                      <a:pt x="342" y="582"/>
                    </a:cubicBezTo>
                    <a:cubicBezTo>
                      <a:pt x="313" y="581"/>
                      <a:pt x="282" y="574"/>
                      <a:pt x="251" y="561"/>
                    </a:cubicBezTo>
                    <a:cubicBezTo>
                      <a:pt x="252" y="553"/>
                      <a:pt x="253" y="545"/>
                      <a:pt x="254" y="537"/>
                    </a:cubicBezTo>
                    <a:close/>
                    <a:moveTo>
                      <a:pt x="343" y="556"/>
                    </a:moveTo>
                    <a:cubicBezTo>
                      <a:pt x="369" y="556"/>
                      <a:pt x="396" y="550"/>
                      <a:pt x="423" y="538"/>
                    </a:cubicBezTo>
                    <a:cubicBezTo>
                      <a:pt x="425" y="546"/>
                      <a:pt x="427" y="554"/>
                      <a:pt x="429" y="562"/>
                    </a:cubicBezTo>
                    <a:cubicBezTo>
                      <a:pt x="401" y="574"/>
                      <a:pt x="372" y="581"/>
                      <a:pt x="344" y="581"/>
                    </a:cubicBezTo>
                    <a:cubicBezTo>
                      <a:pt x="344" y="573"/>
                      <a:pt x="343" y="565"/>
                      <a:pt x="343" y="556"/>
                    </a:cubicBezTo>
                    <a:close/>
                    <a:moveTo>
                      <a:pt x="425" y="537"/>
                    </a:moveTo>
                    <a:cubicBezTo>
                      <a:pt x="450" y="526"/>
                      <a:pt x="474" y="511"/>
                      <a:pt x="496" y="491"/>
                    </a:cubicBezTo>
                    <a:cubicBezTo>
                      <a:pt x="500" y="499"/>
                      <a:pt x="503" y="506"/>
                      <a:pt x="506" y="513"/>
                    </a:cubicBezTo>
                    <a:cubicBezTo>
                      <a:pt x="482" y="533"/>
                      <a:pt x="457" y="549"/>
                      <a:pt x="431" y="561"/>
                    </a:cubicBezTo>
                    <a:cubicBezTo>
                      <a:pt x="429" y="553"/>
                      <a:pt x="427" y="545"/>
                      <a:pt x="425" y="537"/>
                    </a:cubicBezTo>
                    <a:close/>
                    <a:moveTo>
                      <a:pt x="498" y="490"/>
                    </a:moveTo>
                    <a:cubicBezTo>
                      <a:pt x="504" y="484"/>
                      <a:pt x="511" y="478"/>
                      <a:pt x="517" y="472"/>
                    </a:cubicBezTo>
                    <a:cubicBezTo>
                      <a:pt x="532" y="457"/>
                      <a:pt x="545" y="441"/>
                      <a:pt x="556" y="425"/>
                    </a:cubicBezTo>
                    <a:cubicBezTo>
                      <a:pt x="561" y="431"/>
                      <a:pt x="565" y="437"/>
                      <a:pt x="569" y="443"/>
                    </a:cubicBezTo>
                    <a:cubicBezTo>
                      <a:pt x="557" y="460"/>
                      <a:pt x="543" y="477"/>
                      <a:pt x="528" y="493"/>
                    </a:cubicBezTo>
                    <a:cubicBezTo>
                      <a:pt x="521" y="499"/>
                      <a:pt x="514" y="505"/>
                      <a:pt x="508" y="511"/>
                    </a:cubicBezTo>
                    <a:cubicBezTo>
                      <a:pt x="505" y="504"/>
                      <a:pt x="501" y="497"/>
                      <a:pt x="498" y="490"/>
                    </a:cubicBezTo>
                    <a:close/>
                    <a:moveTo>
                      <a:pt x="558" y="423"/>
                    </a:moveTo>
                    <a:cubicBezTo>
                      <a:pt x="573" y="400"/>
                      <a:pt x="585" y="376"/>
                      <a:pt x="593" y="352"/>
                    </a:cubicBezTo>
                    <a:cubicBezTo>
                      <a:pt x="598" y="357"/>
                      <a:pt x="603" y="362"/>
                      <a:pt x="608" y="367"/>
                    </a:cubicBezTo>
                    <a:cubicBezTo>
                      <a:pt x="599" y="392"/>
                      <a:pt x="587" y="417"/>
                      <a:pt x="570" y="441"/>
                    </a:cubicBezTo>
                    <a:cubicBezTo>
                      <a:pt x="566" y="435"/>
                      <a:pt x="562" y="429"/>
                      <a:pt x="558" y="423"/>
                    </a:cubicBezTo>
                    <a:close/>
                    <a:moveTo>
                      <a:pt x="604" y="273"/>
                    </a:moveTo>
                    <a:cubicBezTo>
                      <a:pt x="603" y="246"/>
                      <a:pt x="595" y="220"/>
                      <a:pt x="582" y="196"/>
                    </a:cubicBezTo>
                    <a:cubicBezTo>
                      <a:pt x="586" y="198"/>
                      <a:pt x="591" y="200"/>
                      <a:pt x="596" y="201"/>
                    </a:cubicBezTo>
                    <a:cubicBezTo>
                      <a:pt x="610" y="226"/>
                      <a:pt x="618" y="254"/>
                      <a:pt x="620" y="284"/>
                    </a:cubicBezTo>
                    <a:cubicBezTo>
                      <a:pt x="615" y="281"/>
                      <a:pt x="610" y="277"/>
                      <a:pt x="604" y="273"/>
                    </a:cubicBezTo>
                    <a:close/>
                    <a:moveTo>
                      <a:pt x="580" y="193"/>
                    </a:moveTo>
                    <a:cubicBezTo>
                      <a:pt x="570" y="176"/>
                      <a:pt x="558" y="160"/>
                      <a:pt x="542" y="145"/>
                    </a:cubicBezTo>
                    <a:cubicBezTo>
                      <a:pt x="536" y="139"/>
                      <a:pt x="530" y="134"/>
                      <a:pt x="524" y="128"/>
                    </a:cubicBezTo>
                    <a:cubicBezTo>
                      <a:pt x="528" y="128"/>
                      <a:pt x="532" y="128"/>
                      <a:pt x="536" y="129"/>
                    </a:cubicBezTo>
                    <a:cubicBezTo>
                      <a:pt x="560" y="148"/>
                      <a:pt x="580" y="172"/>
                      <a:pt x="595" y="199"/>
                    </a:cubicBezTo>
                    <a:cubicBezTo>
                      <a:pt x="590" y="197"/>
                      <a:pt x="585" y="195"/>
                      <a:pt x="580" y="193"/>
                    </a:cubicBezTo>
                    <a:close/>
                    <a:moveTo>
                      <a:pt x="521" y="126"/>
                    </a:moveTo>
                    <a:cubicBezTo>
                      <a:pt x="501" y="110"/>
                      <a:pt x="479" y="97"/>
                      <a:pt x="455" y="87"/>
                    </a:cubicBezTo>
                    <a:cubicBezTo>
                      <a:pt x="457" y="86"/>
                      <a:pt x="460" y="85"/>
                      <a:pt x="463" y="84"/>
                    </a:cubicBezTo>
                    <a:cubicBezTo>
                      <a:pt x="488" y="95"/>
                      <a:pt x="512" y="109"/>
                      <a:pt x="534" y="126"/>
                    </a:cubicBezTo>
                    <a:cubicBezTo>
                      <a:pt x="529" y="126"/>
                      <a:pt x="525" y="126"/>
                      <a:pt x="521" y="126"/>
                    </a:cubicBezTo>
                    <a:close/>
                    <a:moveTo>
                      <a:pt x="452" y="86"/>
                    </a:moveTo>
                    <a:cubicBezTo>
                      <a:pt x="432" y="78"/>
                      <a:pt x="412" y="72"/>
                      <a:pt x="392" y="68"/>
                    </a:cubicBezTo>
                    <a:cubicBezTo>
                      <a:pt x="393" y="67"/>
                      <a:pt x="395" y="66"/>
                      <a:pt x="396" y="64"/>
                    </a:cubicBezTo>
                    <a:cubicBezTo>
                      <a:pt x="418" y="68"/>
                      <a:pt x="440" y="75"/>
                      <a:pt x="460" y="83"/>
                    </a:cubicBezTo>
                    <a:cubicBezTo>
                      <a:pt x="457" y="84"/>
                      <a:pt x="455" y="85"/>
                      <a:pt x="452" y="86"/>
                    </a:cubicBezTo>
                    <a:close/>
                    <a:moveTo>
                      <a:pt x="398" y="63"/>
                    </a:moveTo>
                    <a:cubicBezTo>
                      <a:pt x="400" y="61"/>
                      <a:pt x="402" y="59"/>
                      <a:pt x="404" y="57"/>
                    </a:cubicBezTo>
                    <a:cubicBezTo>
                      <a:pt x="428" y="62"/>
                      <a:pt x="451" y="69"/>
                      <a:pt x="474" y="79"/>
                    </a:cubicBezTo>
                    <a:cubicBezTo>
                      <a:pt x="470" y="80"/>
                      <a:pt x="467" y="81"/>
                      <a:pt x="463" y="82"/>
                    </a:cubicBezTo>
                    <a:cubicBezTo>
                      <a:pt x="442" y="74"/>
                      <a:pt x="420" y="67"/>
                      <a:pt x="398" y="63"/>
                    </a:cubicBezTo>
                    <a:close/>
                    <a:moveTo>
                      <a:pt x="395" y="62"/>
                    </a:moveTo>
                    <a:cubicBezTo>
                      <a:pt x="378" y="59"/>
                      <a:pt x="360" y="57"/>
                      <a:pt x="343" y="57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341" y="57"/>
                      <a:pt x="340" y="58"/>
                      <a:pt x="339" y="58"/>
                    </a:cubicBezTo>
                    <a:cubicBezTo>
                      <a:pt x="339" y="56"/>
                      <a:pt x="339" y="54"/>
                      <a:pt x="340" y="52"/>
                    </a:cubicBezTo>
                    <a:cubicBezTo>
                      <a:pt x="341" y="52"/>
                      <a:pt x="343" y="52"/>
                      <a:pt x="344" y="52"/>
                    </a:cubicBezTo>
                    <a:cubicBezTo>
                      <a:pt x="344" y="52"/>
                      <a:pt x="344" y="52"/>
                      <a:pt x="345" y="52"/>
                    </a:cubicBezTo>
                    <a:cubicBezTo>
                      <a:pt x="363" y="52"/>
                      <a:pt x="382" y="54"/>
                      <a:pt x="401" y="57"/>
                    </a:cubicBezTo>
                    <a:cubicBezTo>
                      <a:pt x="399" y="59"/>
                      <a:pt x="397" y="60"/>
                      <a:pt x="395" y="62"/>
                    </a:cubicBezTo>
                    <a:close/>
                    <a:moveTo>
                      <a:pt x="336" y="58"/>
                    </a:moveTo>
                    <a:cubicBezTo>
                      <a:pt x="313" y="58"/>
                      <a:pt x="289" y="61"/>
                      <a:pt x="267" y="67"/>
                    </a:cubicBezTo>
                    <a:cubicBezTo>
                      <a:pt x="266" y="66"/>
                      <a:pt x="265" y="64"/>
                      <a:pt x="264" y="62"/>
                    </a:cubicBezTo>
                    <a:cubicBezTo>
                      <a:pt x="288" y="56"/>
                      <a:pt x="313" y="52"/>
                      <a:pt x="338" y="52"/>
                    </a:cubicBezTo>
                    <a:cubicBezTo>
                      <a:pt x="337" y="54"/>
                      <a:pt x="337" y="56"/>
                      <a:pt x="336" y="58"/>
                    </a:cubicBezTo>
                    <a:close/>
                    <a:moveTo>
                      <a:pt x="265" y="68"/>
                    </a:moveTo>
                    <a:cubicBezTo>
                      <a:pt x="245" y="73"/>
                      <a:pt x="226" y="80"/>
                      <a:pt x="209" y="89"/>
                    </a:cubicBezTo>
                    <a:cubicBezTo>
                      <a:pt x="206" y="87"/>
                      <a:pt x="204" y="86"/>
                      <a:pt x="201" y="85"/>
                    </a:cubicBezTo>
                    <a:cubicBezTo>
                      <a:pt x="221" y="76"/>
                      <a:pt x="241" y="68"/>
                      <a:pt x="262" y="63"/>
                    </a:cubicBezTo>
                    <a:cubicBezTo>
                      <a:pt x="263" y="64"/>
                      <a:pt x="264" y="66"/>
                      <a:pt x="265" y="68"/>
                    </a:cubicBezTo>
                    <a:close/>
                    <a:moveTo>
                      <a:pt x="206" y="90"/>
                    </a:moveTo>
                    <a:cubicBezTo>
                      <a:pt x="187" y="100"/>
                      <a:pt x="168" y="112"/>
                      <a:pt x="151" y="125"/>
                    </a:cubicBezTo>
                    <a:cubicBezTo>
                      <a:pt x="149" y="127"/>
                      <a:pt x="147" y="129"/>
                      <a:pt x="145" y="131"/>
                    </a:cubicBezTo>
                    <a:cubicBezTo>
                      <a:pt x="141" y="131"/>
                      <a:pt x="137" y="131"/>
                      <a:pt x="134" y="131"/>
                    </a:cubicBezTo>
                    <a:cubicBezTo>
                      <a:pt x="153" y="113"/>
                      <a:pt x="175" y="98"/>
                      <a:pt x="199" y="86"/>
                    </a:cubicBezTo>
                    <a:cubicBezTo>
                      <a:pt x="201" y="87"/>
                      <a:pt x="204" y="89"/>
                      <a:pt x="206" y="90"/>
                    </a:cubicBezTo>
                    <a:close/>
                    <a:moveTo>
                      <a:pt x="142" y="133"/>
                    </a:moveTo>
                    <a:cubicBezTo>
                      <a:pt x="119" y="154"/>
                      <a:pt x="101" y="178"/>
                      <a:pt x="88" y="205"/>
                    </a:cubicBezTo>
                    <a:cubicBezTo>
                      <a:pt x="84" y="206"/>
                      <a:pt x="80" y="208"/>
                      <a:pt x="76" y="210"/>
                    </a:cubicBezTo>
                    <a:cubicBezTo>
                      <a:pt x="90" y="180"/>
                      <a:pt x="109" y="155"/>
                      <a:pt x="132" y="133"/>
                    </a:cubicBezTo>
                    <a:cubicBezTo>
                      <a:pt x="135" y="133"/>
                      <a:pt x="139" y="133"/>
                      <a:pt x="142" y="133"/>
                    </a:cubicBezTo>
                    <a:close/>
                    <a:moveTo>
                      <a:pt x="87" y="207"/>
                    </a:moveTo>
                    <a:cubicBezTo>
                      <a:pt x="73" y="235"/>
                      <a:pt x="66" y="264"/>
                      <a:pt x="65" y="295"/>
                    </a:cubicBezTo>
                    <a:cubicBezTo>
                      <a:pt x="61" y="299"/>
                      <a:pt x="57" y="302"/>
                      <a:pt x="53" y="305"/>
                    </a:cubicBezTo>
                    <a:cubicBezTo>
                      <a:pt x="54" y="271"/>
                      <a:pt x="62" y="240"/>
                      <a:pt x="75" y="212"/>
                    </a:cubicBezTo>
                    <a:cubicBezTo>
                      <a:pt x="79" y="211"/>
                      <a:pt x="82" y="209"/>
                      <a:pt x="87" y="207"/>
                    </a:cubicBezTo>
                    <a:close/>
                    <a:moveTo>
                      <a:pt x="74" y="367"/>
                    </a:moveTo>
                    <a:cubicBezTo>
                      <a:pt x="82" y="392"/>
                      <a:pt x="93" y="418"/>
                      <a:pt x="109" y="442"/>
                    </a:cubicBezTo>
                    <a:cubicBezTo>
                      <a:pt x="106" y="448"/>
                      <a:pt x="103" y="454"/>
                      <a:pt x="100" y="460"/>
                    </a:cubicBezTo>
                    <a:cubicBezTo>
                      <a:pt x="84" y="435"/>
                      <a:pt x="71" y="408"/>
                      <a:pt x="63" y="382"/>
                    </a:cubicBezTo>
                    <a:cubicBezTo>
                      <a:pt x="67" y="377"/>
                      <a:pt x="70" y="372"/>
                      <a:pt x="74" y="367"/>
                    </a:cubicBezTo>
                    <a:close/>
                    <a:moveTo>
                      <a:pt x="111" y="444"/>
                    </a:moveTo>
                    <a:cubicBezTo>
                      <a:pt x="123" y="462"/>
                      <a:pt x="137" y="479"/>
                      <a:pt x="153" y="495"/>
                    </a:cubicBezTo>
                    <a:cubicBezTo>
                      <a:pt x="158" y="501"/>
                      <a:pt x="164" y="506"/>
                      <a:pt x="170" y="511"/>
                    </a:cubicBezTo>
                    <a:cubicBezTo>
                      <a:pt x="168" y="518"/>
                      <a:pt x="166" y="525"/>
                      <a:pt x="164" y="532"/>
                    </a:cubicBezTo>
                    <a:cubicBezTo>
                      <a:pt x="157" y="527"/>
                      <a:pt x="151" y="521"/>
                      <a:pt x="145" y="515"/>
                    </a:cubicBezTo>
                    <a:cubicBezTo>
                      <a:pt x="128" y="498"/>
                      <a:pt x="114" y="480"/>
                      <a:pt x="101" y="462"/>
                    </a:cubicBezTo>
                    <a:cubicBezTo>
                      <a:pt x="104" y="456"/>
                      <a:pt x="107" y="450"/>
                      <a:pt x="111" y="444"/>
                    </a:cubicBezTo>
                    <a:close/>
                    <a:moveTo>
                      <a:pt x="171" y="512"/>
                    </a:moveTo>
                    <a:cubicBezTo>
                      <a:pt x="196" y="534"/>
                      <a:pt x="222" y="550"/>
                      <a:pt x="249" y="562"/>
                    </a:cubicBezTo>
                    <a:cubicBezTo>
                      <a:pt x="248" y="570"/>
                      <a:pt x="248" y="578"/>
                      <a:pt x="247" y="585"/>
                    </a:cubicBezTo>
                    <a:cubicBezTo>
                      <a:pt x="219" y="573"/>
                      <a:pt x="191" y="555"/>
                      <a:pt x="165" y="533"/>
                    </a:cubicBezTo>
                    <a:cubicBezTo>
                      <a:pt x="167" y="527"/>
                      <a:pt x="169" y="520"/>
                      <a:pt x="171" y="512"/>
                    </a:cubicBezTo>
                    <a:close/>
                    <a:moveTo>
                      <a:pt x="251" y="563"/>
                    </a:moveTo>
                    <a:cubicBezTo>
                      <a:pt x="281" y="576"/>
                      <a:pt x="312" y="584"/>
                      <a:pt x="342" y="584"/>
                    </a:cubicBezTo>
                    <a:cubicBezTo>
                      <a:pt x="343" y="591"/>
                      <a:pt x="343" y="599"/>
                      <a:pt x="344" y="607"/>
                    </a:cubicBezTo>
                    <a:cubicBezTo>
                      <a:pt x="313" y="607"/>
                      <a:pt x="281" y="600"/>
                      <a:pt x="249" y="586"/>
                    </a:cubicBezTo>
                    <a:cubicBezTo>
                      <a:pt x="250" y="579"/>
                      <a:pt x="250" y="571"/>
                      <a:pt x="251" y="563"/>
                    </a:cubicBezTo>
                    <a:close/>
                    <a:moveTo>
                      <a:pt x="344" y="583"/>
                    </a:moveTo>
                    <a:cubicBezTo>
                      <a:pt x="372" y="583"/>
                      <a:pt x="401" y="576"/>
                      <a:pt x="430" y="564"/>
                    </a:cubicBezTo>
                    <a:cubicBezTo>
                      <a:pt x="432" y="572"/>
                      <a:pt x="433" y="579"/>
                      <a:pt x="435" y="587"/>
                    </a:cubicBezTo>
                    <a:cubicBezTo>
                      <a:pt x="405" y="600"/>
                      <a:pt x="375" y="607"/>
                      <a:pt x="346" y="607"/>
                    </a:cubicBezTo>
                    <a:cubicBezTo>
                      <a:pt x="345" y="599"/>
                      <a:pt x="345" y="591"/>
                      <a:pt x="344" y="583"/>
                    </a:cubicBezTo>
                    <a:close/>
                    <a:moveTo>
                      <a:pt x="432" y="563"/>
                    </a:moveTo>
                    <a:cubicBezTo>
                      <a:pt x="457" y="551"/>
                      <a:pt x="483" y="535"/>
                      <a:pt x="507" y="515"/>
                    </a:cubicBezTo>
                    <a:cubicBezTo>
                      <a:pt x="510" y="522"/>
                      <a:pt x="513" y="529"/>
                      <a:pt x="516" y="536"/>
                    </a:cubicBezTo>
                    <a:cubicBezTo>
                      <a:pt x="491" y="557"/>
                      <a:pt x="464" y="574"/>
                      <a:pt x="437" y="586"/>
                    </a:cubicBezTo>
                    <a:cubicBezTo>
                      <a:pt x="435" y="579"/>
                      <a:pt x="433" y="571"/>
                      <a:pt x="432" y="563"/>
                    </a:cubicBezTo>
                    <a:close/>
                    <a:moveTo>
                      <a:pt x="509" y="513"/>
                    </a:moveTo>
                    <a:cubicBezTo>
                      <a:pt x="516" y="507"/>
                      <a:pt x="522" y="501"/>
                      <a:pt x="529" y="494"/>
                    </a:cubicBezTo>
                    <a:cubicBezTo>
                      <a:pt x="545" y="479"/>
                      <a:pt x="558" y="462"/>
                      <a:pt x="570" y="445"/>
                    </a:cubicBezTo>
                    <a:cubicBezTo>
                      <a:pt x="575" y="451"/>
                      <a:pt x="579" y="457"/>
                      <a:pt x="583" y="462"/>
                    </a:cubicBezTo>
                    <a:cubicBezTo>
                      <a:pt x="570" y="480"/>
                      <a:pt x="556" y="498"/>
                      <a:pt x="540" y="514"/>
                    </a:cubicBezTo>
                    <a:cubicBezTo>
                      <a:pt x="533" y="521"/>
                      <a:pt x="525" y="528"/>
                      <a:pt x="518" y="534"/>
                    </a:cubicBezTo>
                    <a:cubicBezTo>
                      <a:pt x="515" y="527"/>
                      <a:pt x="512" y="520"/>
                      <a:pt x="509" y="513"/>
                    </a:cubicBezTo>
                    <a:close/>
                    <a:moveTo>
                      <a:pt x="572" y="443"/>
                    </a:moveTo>
                    <a:cubicBezTo>
                      <a:pt x="588" y="419"/>
                      <a:pt x="601" y="394"/>
                      <a:pt x="609" y="369"/>
                    </a:cubicBezTo>
                    <a:cubicBezTo>
                      <a:pt x="614" y="374"/>
                      <a:pt x="619" y="379"/>
                      <a:pt x="623" y="384"/>
                    </a:cubicBezTo>
                    <a:cubicBezTo>
                      <a:pt x="614" y="410"/>
                      <a:pt x="601" y="436"/>
                      <a:pt x="584" y="461"/>
                    </a:cubicBezTo>
                    <a:cubicBezTo>
                      <a:pt x="580" y="455"/>
                      <a:pt x="576" y="449"/>
                      <a:pt x="572" y="443"/>
                    </a:cubicBezTo>
                    <a:close/>
                    <a:moveTo>
                      <a:pt x="622" y="286"/>
                    </a:moveTo>
                    <a:cubicBezTo>
                      <a:pt x="620" y="256"/>
                      <a:pt x="612" y="228"/>
                      <a:pt x="599" y="202"/>
                    </a:cubicBezTo>
                    <a:cubicBezTo>
                      <a:pt x="604" y="204"/>
                      <a:pt x="609" y="206"/>
                      <a:pt x="614" y="208"/>
                    </a:cubicBezTo>
                    <a:cubicBezTo>
                      <a:pt x="627" y="235"/>
                      <a:pt x="635" y="265"/>
                      <a:pt x="636" y="297"/>
                    </a:cubicBezTo>
                    <a:cubicBezTo>
                      <a:pt x="632" y="293"/>
                      <a:pt x="627" y="290"/>
                      <a:pt x="622" y="286"/>
                    </a:cubicBezTo>
                    <a:close/>
                    <a:moveTo>
                      <a:pt x="598" y="200"/>
                    </a:moveTo>
                    <a:cubicBezTo>
                      <a:pt x="583" y="173"/>
                      <a:pt x="563" y="149"/>
                      <a:pt x="539" y="129"/>
                    </a:cubicBezTo>
                    <a:cubicBezTo>
                      <a:pt x="544" y="129"/>
                      <a:pt x="549" y="129"/>
                      <a:pt x="553" y="129"/>
                    </a:cubicBezTo>
                    <a:cubicBezTo>
                      <a:pt x="578" y="151"/>
                      <a:pt x="598" y="176"/>
                      <a:pt x="613" y="205"/>
                    </a:cubicBezTo>
                    <a:cubicBezTo>
                      <a:pt x="608" y="203"/>
                      <a:pt x="603" y="201"/>
                      <a:pt x="598" y="200"/>
                    </a:cubicBezTo>
                    <a:close/>
                    <a:moveTo>
                      <a:pt x="537" y="127"/>
                    </a:moveTo>
                    <a:cubicBezTo>
                      <a:pt x="516" y="109"/>
                      <a:pt x="492" y="95"/>
                      <a:pt x="466" y="84"/>
                    </a:cubicBezTo>
                    <a:cubicBezTo>
                      <a:pt x="470" y="82"/>
                      <a:pt x="473" y="81"/>
                      <a:pt x="477" y="80"/>
                    </a:cubicBezTo>
                    <a:cubicBezTo>
                      <a:pt x="504" y="92"/>
                      <a:pt x="529" y="108"/>
                      <a:pt x="551" y="127"/>
                    </a:cubicBezTo>
                    <a:cubicBezTo>
                      <a:pt x="546" y="127"/>
                      <a:pt x="542" y="127"/>
                      <a:pt x="537" y="127"/>
                    </a:cubicBezTo>
                    <a:close/>
                    <a:moveTo>
                      <a:pt x="547" y="122"/>
                    </a:moveTo>
                    <a:cubicBezTo>
                      <a:pt x="527" y="105"/>
                      <a:pt x="504" y="91"/>
                      <a:pt x="480" y="79"/>
                    </a:cubicBezTo>
                    <a:cubicBezTo>
                      <a:pt x="484" y="78"/>
                      <a:pt x="488" y="77"/>
                      <a:pt x="492" y="76"/>
                    </a:cubicBezTo>
                    <a:cubicBezTo>
                      <a:pt x="520" y="89"/>
                      <a:pt x="547" y="107"/>
                      <a:pt x="569" y="128"/>
                    </a:cubicBezTo>
                    <a:cubicBezTo>
                      <a:pt x="564" y="128"/>
                      <a:pt x="559" y="127"/>
                      <a:pt x="554" y="127"/>
                    </a:cubicBezTo>
                    <a:cubicBezTo>
                      <a:pt x="552" y="125"/>
                      <a:pt x="549" y="123"/>
                      <a:pt x="547" y="122"/>
                    </a:cubicBezTo>
                    <a:close/>
                    <a:moveTo>
                      <a:pt x="477" y="78"/>
                    </a:moveTo>
                    <a:cubicBezTo>
                      <a:pt x="454" y="68"/>
                      <a:pt x="430" y="61"/>
                      <a:pt x="406" y="56"/>
                    </a:cubicBezTo>
                    <a:cubicBezTo>
                      <a:pt x="409" y="54"/>
                      <a:pt x="411" y="51"/>
                      <a:pt x="414" y="49"/>
                    </a:cubicBezTo>
                    <a:cubicBezTo>
                      <a:pt x="440" y="55"/>
                      <a:pt x="465" y="63"/>
                      <a:pt x="490" y="75"/>
                    </a:cubicBezTo>
                    <a:cubicBezTo>
                      <a:pt x="485" y="76"/>
                      <a:pt x="481" y="77"/>
                      <a:pt x="477" y="78"/>
                    </a:cubicBezTo>
                    <a:close/>
                    <a:moveTo>
                      <a:pt x="403" y="55"/>
                    </a:moveTo>
                    <a:cubicBezTo>
                      <a:pt x="384" y="52"/>
                      <a:pt x="364" y="50"/>
                      <a:pt x="345" y="50"/>
                    </a:cubicBezTo>
                    <a:cubicBezTo>
                      <a:pt x="344" y="50"/>
                      <a:pt x="344" y="50"/>
                      <a:pt x="344" y="50"/>
                    </a:cubicBezTo>
                    <a:cubicBezTo>
                      <a:pt x="343" y="50"/>
                      <a:pt x="342" y="50"/>
                      <a:pt x="340" y="50"/>
                    </a:cubicBezTo>
                    <a:cubicBezTo>
                      <a:pt x="341" y="47"/>
                      <a:pt x="342" y="45"/>
                      <a:pt x="342" y="43"/>
                    </a:cubicBezTo>
                    <a:cubicBezTo>
                      <a:pt x="343" y="43"/>
                      <a:pt x="344" y="42"/>
                      <a:pt x="346" y="42"/>
                    </a:cubicBezTo>
                    <a:cubicBezTo>
                      <a:pt x="346" y="42"/>
                      <a:pt x="346" y="42"/>
                      <a:pt x="346" y="42"/>
                    </a:cubicBezTo>
                    <a:cubicBezTo>
                      <a:pt x="368" y="42"/>
                      <a:pt x="389" y="45"/>
                      <a:pt x="411" y="49"/>
                    </a:cubicBezTo>
                    <a:cubicBezTo>
                      <a:pt x="409" y="51"/>
                      <a:pt x="406" y="53"/>
                      <a:pt x="403" y="55"/>
                    </a:cubicBezTo>
                    <a:close/>
                    <a:moveTo>
                      <a:pt x="338" y="50"/>
                    </a:moveTo>
                    <a:cubicBezTo>
                      <a:pt x="313" y="50"/>
                      <a:pt x="287" y="54"/>
                      <a:pt x="263" y="60"/>
                    </a:cubicBezTo>
                    <a:cubicBezTo>
                      <a:pt x="261" y="58"/>
                      <a:pt x="260" y="56"/>
                      <a:pt x="259" y="53"/>
                    </a:cubicBezTo>
                    <a:cubicBezTo>
                      <a:pt x="284" y="47"/>
                      <a:pt x="312" y="43"/>
                      <a:pt x="340" y="43"/>
                    </a:cubicBezTo>
                    <a:cubicBezTo>
                      <a:pt x="339" y="45"/>
                      <a:pt x="339" y="47"/>
                      <a:pt x="338" y="50"/>
                    </a:cubicBezTo>
                    <a:close/>
                    <a:moveTo>
                      <a:pt x="261" y="61"/>
                    </a:moveTo>
                    <a:cubicBezTo>
                      <a:pt x="239" y="67"/>
                      <a:pt x="219" y="74"/>
                      <a:pt x="199" y="84"/>
                    </a:cubicBezTo>
                    <a:cubicBezTo>
                      <a:pt x="196" y="83"/>
                      <a:pt x="193" y="81"/>
                      <a:pt x="189" y="80"/>
                    </a:cubicBezTo>
                    <a:cubicBezTo>
                      <a:pt x="210" y="69"/>
                      <a:pt x="233" y="60"/>
                      <a:pt x="257" y="54"/>
                    </a:cubicBezTo>
                    <a:cubicBezTo>
                      <a:pt x="258" y="56"/>
                      <a:pt x="259" y="58"/>
                      <a:pt x="261" y="61"/>
                    </a:cubicBezTo>
                    <a:close/>
                    <a:moveTo>
                      <a:pt x="197" y="85"/>
                    </a:moveTo>
                    <a:cubicBezTo>
                      <a:pt x="177" y="96"/>
                      <a:pt x="158" y="108"/>
                      <a:pt x="141" y="123"/>
                    </a:cubicBezTo>
                    <a:cubicBezTo>
                      <a:pt x="138" y="126"/>
                      <a:pt x="134" y="128"/>
                      <a:pt x="131" y="131"/>
                    </a:cubicBezTo>
                    <a:cubicBezTo>
                      <a:pt x="127" y="131"/>
                      <a:pt x="123" y="132"/>
                      <a:pt x="119" y="132"/>
                    </a:cubicBezTo>
                    <a:cubicBezTo>
                      <a:pt x="139" y="112"/>
                      <a:pt x="161" y="95"/>
                      <a:pt x="187" y="81"/>
                    </a:cubicBezTo>
                    <a:cubicBezTo>
                      <a:pt x="190" y="82"/>
                      <a:pt x="193" y="84"/>
                      <a:pt x="197" y="85"/>
                    </a:cubicBezTo>
                    <a:close/>
                    <a:moveTo>
                      <a:pt x="129" y="133"/>
                    </a:moveTo>
                    <a:cubicBezTo>
                      <a:pt x="105" y="156"/>
                      <a:pt x="87" y="182"/>
                      <a:pt x="74" y="211"/>
                    </a:cubicBezTo>
                    <a:cubicBezTo>
                      <a:pt x="70" y="212"/>
                      <a:pt x="66" y="214"/>
                      <a:pt x="62" y="216"/>
                    </a:cubicBezTo>
                    <a:cubicBezTo>
                      <a:pt x="75" y="185"/>
                      <a:pt x="94" y="158"/>
                      <a:pt x="117" y="134"/>
                    </a:cubicBezTo>
                    <a:cubicBezTo>
                      <a:pt x="121" y="134"/>
                      <a:pt x="125" y="134"/>
                      <a:pt x="129" y="133"/>
                    </a:cubicBezTo>
                    <a:close/>
                    <a:moveTo>
                      <a:pt x="61" y="218"/>
                    </a:moveTo>
                    <a:cubicBezTo>
                      <a:pt x="65" y="217"/>
                      <a:pt x="68" y="215"/>
                      <a:pt x="73" y="213"/>
                    </a:cubicBezTo>
                    <a:cubicBezTo>
                      <a:pt x="59" y="242"/>
                      <a:pt x="52" y="274"/>
                      <a:pt x="51" y="307"/>
                    </a:cubicBezTo>
                    <a:cubicBezTo>
                      <a:pt x="47" y="310"/>
                      <a:pt x="44" y="313"/>
                      <a:pt x="40" y="316"/>
                    </a:cubicBezTo>
                    <a:cubicBezTo>
                      <a:pt x="41" y="281"/>
                      <a:pt x="48" y="248"/>
                      <a:pt x="61" y="218"/>
                    </a:cubicBezTo>
                    <a:close/>
                    <a:moveTo>
                      <a:pt x="62" y="384"/>
                    </a:moveTo>
                    <a:cubicBezTo>
                      <a:pt x="70" y="410"/>
                      <a:pt x="82" y="437"/>
                      <a:pt x="99" y="462"/>
                    </a:cubicBezTo>
                    <a:cubicBezTo>
                      <a:pt x="96" y="468"/>
                      <a:pt x="93" y="474"/>
                      <a:pt x="90" y="480"/>
                    </a:cubicBezTo>
                    <a:cubicBezTo>
                      <a:pt x="73" y="453"/>
                      <a:pt x="60" y="426"/>
                      <a:pt x="51" y="398"/>
                    </a:cubicBezTo>
                    <a:cubicBezTo>
                      <a:pt x="54" y="393"/>
                      <a:pt x="58" y="389"/>
                      <a:pt x="62" y="384"/>
                    </a:cubicBezTo>
                    <a:close/>
                    <a:moveTo>
                      <a:pt x="100" y="464"/>
                    </a:moveTo>
                    <a:cubicBezTo>
                      <a:pt x="113" y="482"/>
                      <a:pt x="127" y="500"/>
                      <a:pt x="144" y="516"/>
                    </a:cubicBezTo>
                    <a:cubicBezTo>
                      <a:pt x="150" y="523"/>
                      <a:pt x="156" y="528"/>
                      <a:pt x="163" y="534"/>
                    </a:cubicBezTo>
                    <a:cubicBezTo>
                      <a:pt x="161" y="541"/>
                      <a:pt x="159" y="548"/>
                      <a:pt x="157" y="555"/>
                    </a:cubicBezTo>
                    <a:cubicBezTo>
                      <a:pt x="150" y="549"/>
                      <a:pt x="143" y="542"/>
                      <a:pt x="136" y="535"/>
                    </a:cubicBezTo>
                    <a:cubicBezTo>
                      <a:pt x="119" y="518"/>
                      <a:pt x="104" y="500"/>
                      <a:pt x="92" y="481"/>
                    </a:cubicBezTo>
                    <a:cubicBezTo>
                      <a:pt x="94" y="476"/>
                      <a:pt x="97" y="470"/>
                      <a:pt x="100" y="464"/>
                    </a:cubicBezTo>
                    <a:close/>
                    <a:moveTo>
                      <a:pt x="165" y="536"/>
                    </a:moveTo>
                    <a:cubicBezTo>
                      <a:pt x="190" y="557"/>
                      <a:pt x="218" y="575"/>
                      <a:pt x="247" y="587"/>
                    </a:cubicBezTo>
                    <a:cubicBezTo>
                      <a:pt x="246" y="595"/>
                      <a:pt x="246" y="603"/>
                      <a:pt x="245" y="610"/>
                    </a:cubicBezTo>
                    <a:cubicBezTo>
                      <a:pt x="215" y="597"/>
                      <a:pt x="186" y="579"/>
                      <a:pt x="159" y="556"/>
                    </a:cubicBezTo>
                    <a:cubicBezTo>
                      <a:pt x="161" y="550"/>
                      <a:pt x="163" y="543"/>
                      <a:pt x="165" y="536"/>
                    </a:cubicBezTo>
                    <a:close/>
                    <a:moveTo>
                      <a:pt x="249" y="588"/>
                    </a:moveTo>
                    <a:cubicBezTo>
                      <a:pt x="281" y="602"/>
                      <a:pt x="313" y="609"/>
                      <a:pt x="344" y="609"/>
                    </a:cubicBezTo>
                    <a:cubicBezTo>
                      <a:pt x="344" y="617"/>
                      <a:pt x="345" y="624"/>
                      <a:pt x="345" y="632"/>
                    </a:cubicBezTo>
                    <a:cubicBezTo>
                      <a:pt x="312" y="632"/>
                      <a:pt x="279" y="624"/>
                      <a:pt x="247" y="611"/>
                    </a:cubicBezTo>
                    <a:cubicBezTo>
                      <a:pt x="247" y="604"/>
                      <a:pt x="248" y="596"/>
                      <a:pt x="249" y="588"/>
                    </a:cubicBezTo>
                    <a:close/>
                    <a:moveTo>
                      <a:pt x="346" y="609"/>
                    </a:moveTo>
                    <a:cubicBezTo>
                      <a:pt x="375" y="609"/>
                      <a:pt x="405" y="602"/>
                      <a:pt x="436" y="589"/>
                    </a:cubicBezTo>
                    <a:cubicBezTo>
                      <a:pt x="437" y="596"/>
                      <a:pt x="439" y="604"/>
                      <a:pt x="440" y="611"/>
                    </a:cubicBezTo>
                    <a:cubicBezTo>
                      <a:pt x="409" y="624"/>
                      <a:pt x="377" y="631"/>
                      <a:pt x="347" y="632"/>
                    </a:cubicBezTo>
                    <a:cubicBezTo>
                      <a:pt x="347" y="624"/>
                      <a:pt x="346" y="617"/>
                      <a:pt x="346" y="609"/>
                    </a:cubicBezTo>
                    <a:close/>
                    <a:moveTo>
                      <a:pt x="437" y="588"/>
                    </a:moveTo>
                    <a:cubicBezTo>
                      <a:pt x="465" y="576"/>
                      <a:pt x="492" y="559"/>
                      <a:pt x="517" y="537"/>
                    </a:cubicBezTo>
                    <a:cubicBezTo>
                      <a:pt x="520" y="544"/>
                      <a:pt x="523" y="551"/>
                      <a:pt x="526" y="557"/>
                    </a:cubicBezTo>
                    <a:cubicBezTo>
                      <a:pt x="499" y="580"/>
                      <a:pt x="471" y="598"/>
                      <a:pt x="442" y="610"/>
                    </a:cubicBezTo>
                    <a:cubicBezTo>
                      <a:pt x="441" y="603"/>
                      <a:pt x="439" y="596"/>
                      <a:pt x="437" y="588"/>
                    </a:cubicBezTo>
                    <a:close/>
                    <a:moveTo>
                      <a:pt x="519" y="536"/>
                    </a:moveTo>
                    <a:cubicBezTo>
                      <a:pt x="526" y="529"/>
                      <a:pt x="534" y="523"/>
                      <a:pt x="541" y="515"/>
                    </a:cubicBezTo>
                    <a:cubicBezTo>
                      <a:pt x="557" y="499"/>
                      <a:pt x="571" y="482"/>
                      <a:pt x="584" y="464"/>
                    </a:cubicBezTo>
                    <a:cubicBezTo>
                      <a:pt x="588" y="470"/>
                      <a:pt x="592" y="476"/>
                      <a:pt x="596" y="482"/>
                    </a:cubicBezTo>
                    <a:cubicBezTo>
                      <a:pt x="583" y="500"/>
                      <a:pt x="568" y="517"/>
                      <a:pt x="552" y="534"/>
                    </a:cubicBezTo>
                    <a:cubicBezTo>
                      <a:pt x="544" y="542"/>
                      <a:pt x="536" y="549"/>
                      <a:pt x="528" y="556"/>
                    </a:cubicBezTo>
                    <a:cubicBezTo>
                      <a:pt x="525" y="550"/>
                      <a:pt x="522" y="543"/>
                      <a:pt x="519" y="536"/>
                    </a:cubicBezTo>
                    <a:close/>
                    <a:moveTo>
                      <a:pt x="585" y="462"/>
                    </a:moveTo>
                    <a:cubicBezTo>
                      <a:pt x="602" y="438"/>
                      <a:pt x="616" y="412"/>
                      <a:pt x="625" y="386"/>
                    </a:cubicBezTo>
                    <a:cubicBezTo>
                      <a:pt x="629" y="391"/>
                      <a:pt x="634" y="395"/>
                      <a:pt x="638" y="400"/>
                    </a:cubicBezTo>
                    <a:cubicBezTo>
                      <a:pt x="628" y="427"/>
                      <a:pt x="614" y="454"/>
                      <a:pt x="597" y="480"/>
                    </a:cubicBezTo>
                    <a:cubicBezTo>
                      <a:pt x="593" y="474"/>
                      <a:pt x="589" y="469"/>
                      <a:pt x="585" y="462"/>
                    </a:cubicBezTo>
                    <a:close/>
                    <a:moveTo>
                      <a:pt x="639" y="299"/>
                    </a:moveTo>
                    <a:cubicBezTo>
                      <a:pt x="637" y="267"/>
                      <a:pt x="630" y="237"/>
                      <a:pt x="616" y="209"/>
                    </a:cubicBezTo>
                    <a:cubicBezTo>
                      <a:pt x="621" y="211"/>
                      <a:pt x="626" y="213"/>
                      <a:pt x="631" y="215"/>
                    </a:cubicBezTo>
                    <a:cubicBezTo>
                      <a:pt x="643" y="243"/>
                      <a:pt x="651" y="275"/>
                      <a:pt x="652" y="310"/>
                    </a:cubicBezTo>
                    <a:cubicBezTo>
                      <a:pt x="648" y="306"/>
                      <a:pt x="643" y="303"/>
                      <a:pt x="639" y="299"/>
                    </a:cubicBezTo>
                    <a:close/>
                    <a:moveTo>
                      <a:pt x="615" y="206"/>
                    </a:moveTo>
                    <a:cubicBezTo>
                      <a:pt x="601" y="178"/>
                      <a:pt x="581" y="152"/>
                      <a:pt x="556" y="129"/>
                    </a:cubicBezTo>
                    <a:cubicBezTo>
                      <a:pt x="561" y="130"/>
                      <a:pt x="567" y="130"/>
                      <a:pt x="571" y="130"/>
                    </a:cubicBezTo>
                    <a:cubicBezTo>
                      <a:pt x="596" y="153"/>
                      <a:pt x="616" y="181"/>
                      <a:pt x="630" y="212"/>
                    </a:cubicBezTo>
                    <a:cubicBezTo>
                      <a:pt x="625" y="210"/>
                      <a:pt x="620" y="208"/>
                      <a:pt x="615" y="206"/>
                    </a:cubicBezTo>
                    <a:close/>
                    <a:moveTo>
                      <a:pt x="573" y="130"/>
                    </a:moveTo>
                    <a:cubicBezTo>
                      <a:pt x="579" y="131"/>
                      <a:pt x="585" y="131"/>
                      <a:pt x="589" y="131"/>
                    </a:cubicBezTo>
                    <a:cubicBezTo>
                      <a:pt x="613" y="157"/>
                      <a:pt x="632" y="186"/>
                      <a:pt x="645" y="218"/>
                    </a:cubicBezTo>
                    <a:cubicBezTo>
                      <a:pt x="641" y="217"/>
                      <a:pt x="636" y="215"/>
                      <a:pt x="632" y="213"/>
                    </a:cubicBezTo>
                    <a:cubicBezTo>
                      <a:pt x="618" y="182"/>
                      <a:pt x="598" y="155"/>
                      <a:pt x="573" y="130"/>
                    </a:cubicBezTo>
                    <a:close/>
                    <a:moveTo>
                      <a:pt x="571" y="128"/>
                    </a:moveTo>
                    <a:cubicBezTo>
                      <a:pt x="568" y="125"/>
                      <a:pt x="564" y="121"/>
                      <a:pt x="560" y="118"/>
                    </a:cubicBezTo>
                    <a:cubicBezTo>
                      <a:pt x="541" y="101"/>
                      <a:pt x="519" y="87"/>
                      <a:pt x="495" y="75"/>
                    </a:cubicBezTo>
                    <a:cubicBezTo>
                      <a:pt x="500" y="74"/>
                      <a:pt x="505" y="72"/>
                      <a:pt x="510" y="71"/>
                    </a:cubicBezTo>
                    <a:cubicBezTo>
                      <a:pt x="539" y="86"/>
                      <a:pt x="565" y="106"/>
                      <a:pt x="587" y="129"/>
                    </a:cubicBezTo>
                    <a:cubicBezTo>
                      <a:pt x="582" y="129"/>
                      <a:pt x="577" y="128"/>
                      <a:pt x="571" y="128"/>
                    </a:cubicBezTo>
                    <a:close/>
                    <a:moveTo>
                      <a:pt x="492" y="74"/>
                    </a:moveTo>
                    <a:cubicBezTo>
                      <a:pt x="468" y="62"/>
                      <a:pt x="442" y="53"/>
                      <a:pt x="415" y="48"/>
                    </a:cubicBezTo>
                    <a:cubicBezTo>
                      <a:pt x="419" y="45"/>
                      <a:pt x="422" y="42"/>
                      <a:pt x="425" y="40"/>
                    </a:cubicBezTo>
                    <a:cubicBezTo>
                      <a:pt x="455" y="46"/>
                      <a:pt x="482" y="56"/>
                      <a:pt x="508" y="70"/>
                    </a:cubicBezTo>
                    <a:cubicBezTo>
                      <a:pt x="503" y="71"/>
                      <a:pt x="497" y="72"/>
                      <a:pt x="492" y="74"/>
                    </a:cubicBezTo>
                    <a:close/>
                    <a:moveTo>
                      <a:pt x="413" y="47"/>
                    </a:moveTo>
                    <a:cubicBezTo>
                      <a:pt x="391" y="43"/>
                      <a:pt x="368" y="40"/>
                      <a:pt x="346" y="40"/>
                    </a:cubicBezTo>
                    <a:cubicBezTo>
                      <a:pt x="346" y="40"/>
                      <a:pt x="346" y="40"/>
                      <a:pt x="346" y="40"/>
                    </a:cubicBezTo>
                    <a:cubicBezTo>
                      <a:pt x="345" y="40"/>
                      <a:pt x="343" y="40"/>
                      <a:pt x="342" y="41"/>
                    </a:cubicBezTo>
                    <a:cubicBezTo>
                      <a:pt x="343" y="38"/>
                      <a:pt x="344" y="35"/>
                      <a:pt x="344" y="32"/>
                    </a:cubicBezTo>
                    <a:cubicBezTo>
                      <a:pt x="345" y="32"/>
                      <a:pt x="346" y="31"/>
                      <a:pt x="347" y="31"/>
                    </a:cubicBezTo>
                    <a:cubicBezTo>
                      <a:pt x="347" y="31"/>
                      <a:pt x="347" y="31"/>
                      <a:pt x="347" y="31"/>
                    </a:cubicBezTo>
                    <a:cubicBezTo>
                      <a:pt x="373" y="31"/>
                      <a:pt x="398" y="34"/>
                      <a:pt x="423" y="39"/>
                    </a:cubicBezTo>
                    <a:cubicBezTo>
                      <a:pt x="420" y="42"/>
                      <a:pt x="416" y="44"/>
                      <a:pt x="413" y="47"/>
                    </a:cubicBezTo>
                    <a:close/>
                    <a:moveTo>
                      <a:pt x="340" y="41"/>
                    </a:moveTo>
                    <a:cubicBezTo>
                      <a:pt x="312" y="41"/>
                      <a:pt x="284" y="45"/>
                      <a:pt x="258" y="52"/>
                    </a:cubicBezTo>
                    <a:cubicBezTo>
                      <a:pt x="256" y="49"/>
                      <a:pt x="255" y="46"/>
                      <a:pt x="253" y="44"/>
                    </a:cubicBezTo>
                    <a:cubicBezTo>
                      <a:pt x="281" y="36"/>
                      <a:pt x="311" y="32"/>
                      <a:pt x="342" y="32"/>
                    </a:cubicBezTo>
                    <a:cubicBezTo>
                      <a:pt x="342" y="35"/>
                      <a:pt x="341" y="38"/>
                      <a:pt x="340" y="41"/>
                    </a:cubicBezTo>
                    <a:close/>
                    <a:moveTo>
                      <a:pt x="256" y="52"/>
                    </a:moveTo>
                    <a:cubicBezTo>
                      <a:pt x="232" y="59"/>
                      <a:pt x="209" y="68"/>
                      <a:pt x="188" y="79"/>
                    </a:cubicBezTo>
                    <a:cubicBezTo>
                      <a:pt x="184" y="78"/>
                      <a:pt x="181" y="76"/>
                      <a:pt x="177" y="75"/>
                    </a:cubicBezTo>
                    <a:cubicBezTo>
                      <a:pt x="200" y="62"/>
                      <a:pt x="225" y="51"/>
                      <a:pt x="251" y="44"/>
                    </a:cubicBezTo>
                    <a:cubicBezTo>
                      <a:pt x="253" y="47"/>
                      <a:pt x="254" y="50"/>
                      <a:pt x="256" y="52"/>
                    </a:cubicBezTo>
                    <a:close/>
                    <a:moveTo>
                      <a:pt x="186" y="80"/>
                    </a:moveTo>
                    <a:cubicBezTo>
                      <a:pt x="166" y="91"/>
                      <a:pt x="147" y="104"/>
                      <a:pt x="130" y="119"/>
                    </a:cubicBezTo>
                    <a:cubicBezTo>
                      <a:pt x="126" y="123"/>
                      <a:pt x="121" y="127"/>
                      <a:pt x="117" y="132"/>
                    </a:cubicBezTo>
                    <a:cubicBezTo>
                      <a:pt x="113" y="132"/>
                      <a:pt x="109" y="132"/>
                      <a:pt x="105" y="132"/>
                    </a:cubicBezTo>
                    <a:cubicBezTo>
                      <a:pt x="125" y="110"/>
                      <a:pt x="149" y="91"/>
                      <a:pt x="175" y="76"/>
                    </a:cubicBezTo>
                    <a:cubicBezTo>
                      <a:pt x="179" y="77"/>
                      <a:pt x="182" y="79"/>
                      <a:pt x="186" y="80"/>
                    </a:cubicBezTo>
                    <a:close/>
                    <a:moveTo>
                      <a:pt x="103" y="134"/>
                    </a:moveTo>
                    <a:cubicBezTo>
                      <a:pt x="107" y="134"/>
                      <a:pt x="111" y="134"/>
                      <a:pt x="115" y="134"/>
                    </a:cubicBezTo>
                    <a:cubicBezTo>
                      <a:pt x="91" y="158"/>
                      <a:pt x="72" y="186"/>
                      <a:pt x="59" y="217"/>
                    </a:cubicBezTo>
                    <a:cubicBezTo>
                      <a:pt x="56" y="218"/>
                      <a:pt x="52" y="220"/>
                      <a:pt x="48" y="222"/>
                    </a:cubicBezTo>
                    <a:cubicBezTo>
                      <a:pt x="61" y="189"/>
                      <a:pt x="80" y="160"/>
                      <a:pt x="103" y="134"/>
                    </a:cubicBezTo>
                    <a:close/>
                    <a:moveTo>
                      <a:pt x="58" y="219"/>
                    </a:moveTo>
                    <a:cubicBezTo>
                      <a:pt x="46" y="250"/>
                      <a:pt x="39" y="283"/>
                      <a:pt x="38" y="318"/>
                    </a:cubicBezTo>
                    <a:cubicBezTo>
                      <a:pt x="34" y="321"/>
                      <a:pt x="31" y="324"/>
                      <a:pt x="27" y="327"/>
                    </a:cubicBezTo>
                    <a:cubicBezTo>
                      <a:pt x="28" y="290"/>
                      <a:pt x="35" y="256"/>
                      <a:pt x="47" y="224"/>
                    </a:cubicBezTo>
                    <a:cubicBezTo>
                      <a:pt x="51" y="223"/>
                      <a:pt x="54" y="221"/>
                      <a:pt x="58" y="219"/>
                    </a:cubicBezTo>
                    <a:close/>
                    <a:moveTo>
                      <a:pt x="25" y="328"/>
                    </a:moveTo>
                    <a:cubicBezTo>
                      <a:pt x="21" y="331"/>
                      <a:pt x="18" y="334"/>
                      <a:pt x="15" y="336"/>
                    </a:cubicBezTo>
                    <a:cubicBezTo>
                      <a:pt x="15" y="299"/>
                      <a:pt x="21" y="264"/>
                      <a:pt x="32" y="231"/>
                    </a:cubicBezTo>
                    <a:cubicBezTo>
                      <a:pt x="36" y="229"/>
                      <a:pt x="40" y="227"/>
                      <a:pt x="44" y="226"/>
                    </a:cubicBezTo>
                    <a:cubicBezTo>
                      <a:pt x="32" y="258"/>
                      <a:pt x="26" y="292"/>
                      <a:pt x="25" y="328"/>
                    </a:cubicBezTo>
                    <a:close/>
                    <a:moveTo>
                      <a:pt x="27" y="333"/>
                    </a:moveTo>
                    <a:cubicBezTo>
                      <a:pt x="27" y="332"/>
                      <a:pt x="27" y="331"/>
                      <a:pt x="27" y="329"/>
                    </a:cubicBezTo>
                    <a:cubicBezTo>
                      <a:pt x="31" y="326"/>
                      <a:pt x="34" y="323"/>
                      <a:pt x="38" y="320"/>
                    </a:cubicBezTo>
                    <a:cubicBezTo>
                      <a:pt x="38" y="322"/>
                      <a:pt x="38" y="323"/>
                      <a:pt x="38" y="324"/>
                    </a:cubicBezTo>
                    <a:cubicBezTo>
                      <a:pt x="38" y="349"/>
                      <a:pt x="42" y="373"/>
                      <a:pt x="49" y="398"/>
                    </a:cubicBezTo>
                    <a:cubicBezTo>
                      <a:pt x="45" y="403"/>
                      <a:pt x="42" y="408"/>
                      <a:pt x="39" y="412"/>
                    </a:cubicBezTo>
                    <a:cubicBezTo>
                      <a:pt x="31" y="386"/>
                      <a:pt x="27" y="360"/>
                      <a:pt x="27" y="333"/>
                    </a:cubicBezTo>
                    <a:close/>
                    <a:moveTo>
                      <a:pt x="50" y="400"/>
                    </a:moveTo>
                    <a:cubicBezTo>
                      <a:pt x="58" y="428"/>
                      <a:pt x="72" y="456"/>
                      <a:pt x="89" y="482"/>
                    </a:cubicBezTo>
                    <a:cubicBezTo>
                      <a:pt x="86" y="488"/>
                      <a:pt x="83" y="493"/>
                      <a:pt x="81" y="499"/>
                    </a:cubicBezTo>
                    <a:cubicBezTo>
                      <a:pt x="63" y="472"/>
                      <a:pt x="49" y="444"/>
                      <a:pt x="40" y="415"/>
                    </a:cubicBezTo>
                    <a:cubicBezTo>
                      <a:pt x="43" y="410"/>
                      <a:pt x="46" y="405"/>
                      <a:pt x="50" y="400"/>
                    </a:cubicBezTo>
                    <a:close/>
                    <a:moveTo>
                      <a:pt x="91" y="484"/>
                    </a:moveTo>
                    <a:cubicBezTo>
                      <a:pt x="103" y="502"/>
                      <a:pt x="118" y="520"/>
                      <a:pt x="134" y="536"/>
                    </a:cubicBezTo>
                    <a:cubicBezTo>
                      <a:pt x="141" y="544"/>
                      <a:pt x="149" y="550"/>
                      <a:pt x="157" y="557"/>
                    </a:cubicBezTo>
                    <a:cubicBezTo>
                      <a:pt x="155" y="564"/>
                      <a:pt x="153" y="570"/>
                      <a:pt x="151" y="576"/>
                    </a:cubicBezTo>
                    <a:cubicBezTo>
                      <a:pt x="151" y="576"/>
                      <a:pt x="151" y="577"/>
                      <a:pt x="151" y="577"/>
                    </a:cubicBezTo>
                    <a:cubicBezTo>
                      <a:pt x="142" y="570"/>
                      <a:pt x="134" y="562"/>
                      <a:pt x="126" y="554"/>
                    </a:cubicBezTo>
                    <a:cubicBezTo>
                      <a:pt x="109" y="537"/>
                      <a:pt x="95" y="519"/>
                      <a:pt x="82" y="501"/>
                    </a:cubicBezTo>
                    <a:cubicBezTo>
                      <a:pt x="85" y="495"/>
                      <a:pt x="88" y="490"/>
                      <a:pt x="91" y="484"/>
                    </a:cubicBezTo>
                    <a:close/>
                    <a:moveTo>
                      <a:pt x="153" y="577"/>
                    </a:moveTo>
                    <a:cubicBezTo>
                      <a:pt x="155" y="571"/>
                      <a:pt x="156" y="565"/>
                      <a:pt x="158" y="558"/>
                    </a:cubicBezTo>
                    <a:cubicBezTo>
                      <a:pt x="185" y="581"/>
                      <a:pt x="215" y="599"/>
                      <a:pt x="245" y="612"/>
                    </a:cubicBezTo>
                    <a:cubicBezTo>
                      <a:pt x="245" y="613"/>
                      <a:pt x="245" y="614"/>
                      <a:pt x="244" y="615"/>
                    </a:cubicBezTo>
                    <a:cubicBezTo>
                      <a:pt x="244" y="621"/>
                      <a:pt x="243" y="627"/>
                      <a:pt x="243" y="633"/>
                    </a:cubicBezTo>
                    <a:cubicBezTo>
                      <a:pt x="211" y="620"/>
                      <a:pt x="181" y="602"/>
                      <a:pt x="153" y="578"/>
                    </a:cubicBezTo>
                    <a:cubicBezTo>
                      <a:pt x="153" y="578"/>
                      <a:pt x="153" y="577"/>
                      <a:pt x="153" y="577"/>
                    </a:cubicBezTo>
                    <a:close/>
                    <a:moveTo>
                      <a:pt x="246" y="615"/>
                    </a:moveTo>
                    <a:cubicBezTo>
                      <a:pt x="247" y="614"/>
                      <a:pt x="247" y="614"/>
                      <a:pt x="247" y="613"/>
                    </a:cubicBezTo>
                    <a:cubicBezTo>
                      <a:pt x="279" y="626"/>
                      <a:pt x="312" y="634"/>
                      <a:pt x="345" y="634"/>
                    </a:cubicBezTo>
                    <a:cubicBezTo>
                      <a:pt x="345" y="640"/>
                      <a:pt x="345" y="647"/>
                      <a:pt x="346" y="654"/>
                    </a:cubicBezTo>
                    <a:cubicBezTo>
                      <a:pt x="312" y="654"/>
                      <a:pt x="278" y="647"/>
                      <a:pt x="245" y="634"/>
                    </a:cubicBezTo>
                    <a:cubicBezTo>
                      <a:pt x="245" y="628"/>
                      <a:pt x="246" y="621"/>
                      <a:pt x="246" y="615"/>
                    </a:cubicBezTo>
                    <a:close/>
                    <a:moveTo>
                      <a:pt x="347" y="634"/>
                    </a:moveTo>
                    <a:cubicBezTo>
                      <a:pt x="378" y="633"/>
                      <a:pt x="410" y="626"/>
                      <a:pt x="441" y="613"/>
                    </a:cubicBezTo>
                    <a:cubicBezTo>
                      <a:pt x="442" y="620"/>
                      <a:pt x="444" y="627"/>
                      <a:pt x="445" y="633"/>
                    </a:cubicBezTo>
                    <a:cubicBezTo>
                      <a:pt x="413" y="647"/>
                      <a:pt x="380" y="654"/>
                      <a:pt x="348" y="654"/>
                    </a:cubicBezTo>
                    <a:cubicBezTo>
                      <a:pt x="347" y="647"/>
                      <a:pt x="347" y="640"/>
                      <a:pt x="347" y="634"/>
                    </a:cubicBezTo>
                    <a:close/>
                    <a:moveTo>
                      <a:pt x="443" y="612"/>
                    </a:moveTo>
                    <a:cubicBezTo>
                      <a:pt x="472" y="599"/>
                      <a:pt x="500" y="582"/>
                      <a:pt x="527" y="559"/>
                    </a:cubicBezTo>
                    <a:cubicBezTo>
                      <a:pt x="530" y="566"/>
                      <a:pt x="533" y="573"/>
                      <a:pt x="535" y="579"/>
                    </a:cubicBezTo>
                    <a:cubicBezTo>
                      <a:pt x="507" y="602"/>
                      <a:pt x="478" y="620"/>
                      <a:pt x="447" y="633"/>
                    </a:cubicBezTo>
                    <a:cubicBezTo>
                      <a:pt x="446" y="626"/>
                      <a:pt x="444" y="619"/>
                      <a:pt x="443" y="612"/>
                    </a:cubicBezTo>
                    <a:close/>
                    <a:moveTo>
                      <a:pt x="528" y="558"/>
                    </a:moveTo>
                    <a:cubicBezTo>
                      <a:pt x="537" y="551"/>
                      <a:pt x="545" y="543"/>
                      <a:pt x="553" y="535"/>
                    </a:cubicBezTo>
                    <a:cubicBezTo>
                      <a:pt x="570" y="519"/>
                      <a:pt x="584" y="501"/>
                      <a:pt x="597" y="483"/>
                    </a:cubicBezTo>
                    <a:cubicBezTo>
                      <a:pt x="601" y="489"/>
                      <a:pt x="604" y="495"/>
                      <a:pt x="608" y="500"/>
                    </a:cubicBezTo>
                    <a:cubicBezTo>
                      <a:pt x="595" y="519"/>
                      <a:pt x="580" y="536"/>
                      <a:pt x="564" y="553"/>
                    </a:cubicBezTo>
                    <a:cubicBezTo>
                      <a:pt x="555" y="561"/>
                      <a:pt x="546" y="570"/>
                      <a:pt x="537" y="577"/>
                    </a:cubicBezTo>
                    <a:cubicBezTo>
                      <a:pt x="534" y="571"/>
                      <a:pt x="531" y="565"/>
                      <a:pt x="528" y="558"/>
                    </a:cubicBezTo>
                    <a:close/>
                    <a:moveTo>
                      <a:pt x="598" y="482"/>
                    </a:moveTo>
                    <a:cubicBezTo>
                      <a:pt x="616" y="456"/>
                      <a:pt x="630" y="429"/>
                      <a:pt x="639" y="402"/>
                    </a:cubicBezTo>
                    <a:cubicBezTo>
                      <a:pt x="644" y="407"/>
                      <a:pt x="648" y="411"/>
                      <a:pt x="651" y="416"/>
                    </a:cubicBezTo>
                    <a:cubicBezTo>
                      <a:pt x="642" y="444"/>
                      <a:pt x="627" y="472"/>
                      <a:pt x="609" y="499"/>
                    </a:cubicBezTo>
                    <a:cubicBezTo>
                      <a:pt x="606" y="493"/>
                      <a:pt x="602" y="488"/>
                      <a:pt x="598" y="482"/>
                    </a:cubicBezTo>
                    <a:close/>
                    <a:moveTo>
                      <a:pt x="654" y="312"/>
                    </a:moveTo>
                    <a:cubicBezTo>
                      <a:pt x="653" y="278"/>
                      <a:pt x="646" y="245"/>
                      <a:pt x="633" y="215"/>
                    </a:cubicBezTo>
                    <a:cubicBezTo>
                      <a:pt x="637" y="217"/>
                      <a:pt x="642" y="219"/>
                      <a:pt x="646" y="221"/>
                    </a:cubicBezTo>
                    <a:cubicBezTo>
                      <a:pt x="659" y="252"/>
                      <a:pt x="666" y="286"/>
                      <a:pt x="667" y="322"/>
                    </a:cubicBezTo>
                    <a:cubicBezTo>
                      <a:pt x="663" y="319"/>
                      <a:pt x="658" y="315"/>
                      <a:pt x="654" y="312"/>
                    </a:cubicBezTo>
                    <a:close/>
                    <a:moveTo>
                      <a:pt x="649" y="222"/>
                    </a:moveTo>
                    <a:cubicBezTo>
                      <a:pt x="653" y="224"/>
                      <a:pt x="657" y="226"/>
                      <a:pt x="661" y="228"/>
                    </a:cubicBezTo>
                    <a:cubicBezTo>
                      <a:pt x="673" y="260"/>
                      <a:pt x="679" y="296"/>
                      <a:pt x="680" y="334"/>
                    </a:cubicBezTo>
                    <a:cubicBezTo>
                      <a:pt x="676" y="331"/>
                      <a:pt x="673" y="327"/>
                      <a:pt x="669" y="324"/>
                    </a:cubicBezTo>
                    <a:cubicBezTo>
                      <a:pt x="668" y="288"/>
                      <a:pt x="661" y="254"/>
                      <a:pt x="649" y="222"/>
                    </a:cubicBezTo>
                    <a:close/>
                    <a:moveTo>
                      <a:pt x="590" y="129"/>
                    </a:moveTo>
                    <a:cubicBezTo>
                      <a:pt x="584" y="124"/>
                      <a:pt x="579" y="118"/>
                      <a:pt x="573" y="113"/>
                    </a:cubicBezTo>
                    <a:cubicBezTo>
                      <a:pt x="555" y="97"/>
                      <a:pt x="534" y="82"/>
                      <a:pt x="512" y="70"/>
                    </a:cubicBezTo>
                    <a:cubicBezTo>
                      <a:pt x="518" y="69"/>
                      <a:pt x="523" y="68"/>
                      <a:pt x="528" y="66"/>
                    </a:cubicBezTo>
                    <a:cubicBezTo>
                      <a:pt x="558" y="84"/>
                      <a:pt x="583" y="105"/>
                      <a:pt x="605" y="131"/>
                    </a:cubicBezTo>
                    <a:cubicBezTo>
                      <a:pt x="600" y="130"/>
                      <a:pt x="595" y="130"/>
                      <a:pt x="590" y="129"/>
                    </a:cubicBezTo>
                    <a:close/>
                    <a:moveTo>
                      <a:pt x="425" y="38"/>
                    </a:moveTo>
                    <a:cubicBezTo>
                      <a:pt x="399" y="32"/>
                      <a:pt x="373" y="29"/>
                      <a:pt x="347" y="29"/>
                    </a:cubicBezTo>
                    <a:cubicBezTo>
                      <a:pt x="347" y="29"/>
                      <a:pt x="347" y="29"/>
                      <a:pt x="347" y="29"/>
                    </a:cubicBezTo>
                    <a:cubicBezTo>
                      <a:pt x="346" y="29"/>
                      <a:pt x="345" y="30"/>
                      <a:pt x="345" y="30"/>
                    </a:cubicBezTo>
                    <a:cubicBezTo>
                      <a:pt x="345" y="26"/>
                      <a:pt x="346" y="22"/>
                      <a:pt x="346" y="19"/>
                    </a:cubicBezTo>
                    <a:cubicBezTo>
                      <a:pt x="347" y="19"/>
                      <a:pt x="347" y="19"/>
                      <a:pt x="347" y="19"/>
                    </a:cubicBezTo>
                    <a:cubicBezTo>
                      <a:pt x="347" y="19"/>
                      <a:pt x="347" y="19"/>
                      <a:pt x="347" y="19"/>
                    </a:cubicBezTo>
                    <a:cubicBezTo>
                      <a:pt x="378" y="19"/>
                      <a:pt x="408" y="22"/>
                      <a:pt x="436" y="29"/>
                    </a:cubicBezTo>
                    <a:cubicBezTo>
                      <a:pt x="433" y="32"/>
                      <a:pt x="429" y="35"/>
                      <a:pt x="425" y="38"/>
                    </a:cubicBezTo>
                    <a:close/>
                    <a:moveTo>
                      <a:pt x="343" y="30"/>
                    </a:moveTo>
                    <a:cubicBezTo>
                      <a:pt x="312" y="30"/>
                      <a:pt x="281" y="34"/>
                      <a:pt x="253" y="42"/>
                    </a:cubicBezTo>
                    <a:cubicBezTo>
                      <a:pt x="251" y="38"/>
                      <a:pt x="249" y="35"/>
                      <a:pt x="248" y="32"/>
                    </a:cubicBezTo>
                    <a:cubicBezTo>
                      <a:pt x="278" y="23"/>
                      <a:pt x="311" y="19"/>
                      <a:pt x="344" y="19"/>
                    </a:cubicBezTo>
                    <a:cubicBezTo>
                      <a:pt x="344" y="22"/>
                      <a:pt x="343" y="26"/>
                      <a:pt x="343" y="30"/>
                    </a:cubicBezTo>
                    <a:close/>
                    <a:moveTo>
                      <a:pt x="173" y="75"/>
                    </a:moveTo>
                    <a:cubicBezTo>
                      <a:pt x="154" y="86"/>
                      <a:pt x="136" y="99"/>
                      <a:pt x="120" y="114"/>
                    </a:cubicBezTo>
                    <a:cubicBezTo>
                      <a:pt x="113" y="120"/>
                      <a:pt x="107" y="126"/>
                      <a:pt x="101" y="132"/>
                    </a:cubicBezTo>
                    <a:cubicBezTo>
                      <a:pt x="96" y="132"/>
                      <a:pt x="92" y="133"/>
                      <a:pt x="87" y="133"/>
                    </a:cubicBezTo>
                    <a:cubicBezTo>
                      <a:pt x="93" y="126"/>
                      <a:pt x="98" y="120"/>
                      <a:pt x="104" y="114"/>
                    </a:cubicBezTo>
                    <a:cubicBezTo>
                      <a:pt x="121" y="97"/>
                      <a:pt x="140" y="82"/>
                      <a:pt x="161" y="70"/>
                    </a:cubicBezTo>
                    <a:cubicBezTo>
                      <a:pt x="164" y="71"/>
                      <a:pt x="169" y="73"/>
                      <a:pt x="173" y="75"/>
                    </a:cubicBezTo>
                    <a:close/>
                    <a:moveTo>
                      <a:pt x="99" y="134"/>
                    </a:moveTo>
                    <a:cubicBezTo>
                      <a:pt x="76" y="160"/>
                      <a:pt x="58" y="190"/>
                      <a:pt x="45" y="223"/>
                    </a:cubicBezTo>
                    <a:cubicBezTo>
                      <a:pt x="41" y="225"/>
                      <a:pt x="37" y="226"/>
                      <a:pt x="33" y="228"/>
                    </a:cubicBezTo>
                    <a:cubicBezTo>
                      <a:pt x="45" y="194"/>
                      <a:pt x="63" y="162"/>
                      <a:pt x="86" y="135"/>
                    </a:cubicBezTo>
                    <a:cubicBezTo>
                      <a:pt x="90" y="135"/>
                      <a:pt x="95" y="135"/>
                      <a:pt x="99" y="134"/>
                    </a:cubicBezTo>
                    <a:close/>
                    <a:moveTo>
                      <a:pt x="31" y="229"/>
                    </a:moveTo>
                    <a:cubicBezTo>
                      <a:pt x="27" y="231"/>
                      <a:pt x="23" y="232"/>
                      <a:pt x="20" y="233"/>
                    </a:cubicBezTo>
                    <a:cubicBezTo>
                      <a:pt x="31" y="198"/>
                      <a:pt x="48" y="164"/>
                      <a:pt x="69" y="135"/>
                    </a:cubicBezTo>
                    <a:cubicBezTo>
                      <a:pt x="73" y="135"/>
                      <a:pt x="78" y="135"/>
                      <a:pt x="83" y="135"/>
                    </a:cubicBezTo>
                    <a:cubicBezTo>
                      <a:pt x="60" y="163"/>
                      <a:pt x="43" y="195"/>
                      <a:pt x="31" y="229"/>
                    </a:cubicBezTo>
                    <a:close/>
                    <a:moveTo>
                      <a:pt x="19" y="236"/>
                    </a:moveTo>
                    <a:cubicBezTo>
                      <a:pt x="22" y="235"/>
                      <a:pt x="26" y="233"/>
                      <a:pt x="30" y="232"/>
                    </a:cubicBezTo>
                    <a:cubicBezTo>
                      <a:pt x="19" y="265"/>
                      <a:pt x="13" y="301"/>
                      <a:pt x="13" y="338"/>
                    </a:cubicBezTo>
                    <a:cubicBezTo>
                      <a:pt x="9" y="341"/>
                      <a:pt x="6" y="343"/>
                      <a:pt x="3" y="345"/>
                    </a:cubicBezTo>
                    <a:cubicBezTo>
                      <a:pt x="3" y="307"/>
                      <a:pt x="8" y="270"/>
                      <a:pt x="19" y="236"/>
                    </a:cubicBezTo>
                    <a:close/>
                    <a:moveTo>
                      <a:pt x="12" y="341"/>
                    </a:moveTo>
                    <a:cubicBezTo>
                      <a:pt x="12" y="341"/>
                      <a:pt x="12" y="341"/>
                      <a:pt x="12" y="341"/>
                    </a:cubicBezTo>
                    <a:cubicBezTo>
                      <a:pt x="13" y="371"/>
                      <a:pt x="18" y="401"/>
                      <a:pt x="27" y="430"/>
                    </a:cubicBezTo>
                    <a:cubicBezTo>
                      <a:pt x="23" y="437"/>
                      <a:pt x="20" y="442"/>
                      <a:pt x="18" y="444"/>
                    </a:cubicBezTo>
                    <a:cubicBezTo>
                      <a:pt x="8" y="413"/>
                      <a:pt x="3" y="380"/>
                      <a:pt x="2" y="348"/>
                    </a:cubicBezTo>
                    <a:cubicBezTo>
                      <a:pt x="6" y="346"/>
                      <a:pt x="9" y="343"/>
                      <a:pt x="12" y="341"/>
                    </a:cubicBezTo>
                    <a:close/>
                    <a:moveTo>
                      <a:pt x="28" y="433"/>
                    </a:moveTo>
                    <a:cubicBezTo>
                      <a:pt x="38" y="463"/>
                      <a:pt x="52" y="492"/>
                      <a:pt x="71" y="519"/>
                    </a:cubicBezTo>
                    <a:cubicBezTo>
                      <a:pt x="68" y="525"/>
                      <a:pt x="65" y="530"/>
                      <a:pt x="63" y="535"/>
                    </a:cubicBezTo>
                    <a:cubicBezTo>
                      <a:pt x="44" y="507"/>
                      <a:pt x="29" y="477"/>
                      <a:pt x="19" y="447"/>
                    </a:cubicBezTo>
                    <a:cubicBezTo>
                      <a:pt x="20" y="445"/>
                      <a:pt x="23" y="440"/>
                      <a:pt x="28" y="433"/>
                    </a:cubicBezTo>
                    <a:close/>
                    <a:moveTo>
                      <a:pt x="29" y="431"/>
                    </a:moveTo>
                    <a:cubicBezTo>
                      <a:pt x="32" y="427"/>
                      <a:pt x="35" y="422"/>
                      <a:pt x="38" y="417"/>
                    </a:cubicBezTo>
                    <a:cubicBezTo>
                      <a:pt x="48" y="446"/>
                      <a:pt x="62" y="474"/>
                      <a:pt x="80" y="501"/>
                    </a:cubicBezTo>
                    <a:cubicBezTo>
                      <a:pt x="80" y="501"/>
                      <a:pt x="80" y="501"/>
                      <a:pt x="79" y="502"/>
                    </a:cubicBezTo>
                    <a:cubicBezTo>
                      <a:pt x="77" y="507"/>
                      <a:pt x="74" y="512"/>
                      <a:pt x="72" y="517"/>
                    </a:cubicBezTo>
                    <a:cubicBezTo>
                      <a:pt x="53" y="490"/>
                      <a:pt x="39" y="461"/>
                      <a:pt x="29" y="431"/>
                    </a:cubicBezTo>
                    <a:close/>
                    <a:moveTo>
                      <a:pt x="81" y="503"/>
                    </a:moveTo>
                    <a:cubicBezTo>
                      <a:pt x="94" y="521"/>
                      <a:pt x="108" y="539"/>
                      <a:pt x="125" y="555"/>
                    </a:cubicBezTo>
                    <a:cubicBezTo>
                      <a:pt x="133" y="564"/>
                      <a:pt x="142" y="572"/>
                      <a:pt x="150" y="579"/>
                    </a:cubicBezTo>
                    <a:cubicBezTo>
                      <a:pt x="149" y="586"/>
                      <a:pt x="147" y="592"/>
                      <a:pt x="145" y="598"/>
                    </a:cubicBezTo>
                    <a:cubicBezTo>
                      <a:pt x="137" y="591"/>
                      <a:pt x="128" y="584"/>
                      <a:pt x="120" y="576"/>
                    </a:cubicBezTo>
                    <a:cubicBezTo>
                      <a:pt x="102" y="558"/>
                      <a:pt x="87" y="539"/>
                      <a:pt x="73" y="519"/>
                    </a:cubicBezTo>
                    <a:cubicBezTo>
                      <a:pt x="75" y="514"/>
                      <a:pt x="78" y="509"/>
                      <a:pt x="81" y="503"/>
                    </a:cubicBezTo>
                    <a:close/>
                    <a:moveTo>
                      <a:pt x="245" y="636"/>
                    </a:moveTo>
                    <a:cubicBezTo>
                      <a:pt x="278" y="649"/>
                      <a:pt x="312" y="656"/>
                      <a:pt x="346" y="656"/>
                    </a:cubicBezTo>
                    <a:cubicBezTo>
                      <a:pt x="346" y="662"/>
                      <a:pt x="346" y="668"/>
                      <a:pt x="346" y="674"/>
                    </a:cubicBezTo>
                    <a:cubicBezTo>
                      <a:pt x="312" y="675"/>
                      <a:pt x="277" y="668"/>
                      <a:pt x="243" y="655"/>
                    </a:cubicBezTo>
                    <a:cubicBezTo>
                      <a:pt x="243" y="649"/>
                      <a:pt x="244" y="643"/>
                      <a:pt x="245" y="636"/>
                    </a:cubicBezTo>
                    <a:close/>
                    <a:moveTo>
                      <a:pt x="348" y="656"/>
                    </a:moveTo>
                    <a:cubicBezTo>
                      <a:pt x="380" y="656"/>
                      <a:pt x="413" y="649"/>
                      <a:pt x="446" y="635"/>
                    </a:cubicBezTo>
                    <a:cubicBezTo>
                      <a:pt x="447" y="642"/>
                      <a:pt x="448" y="648"/>
                      <a:pt x="449" y="654"/>
                    </a:cubicBezTo>
                    <a:cubicBezTo>
                      <a:pt x="417" y="666"/>
                      <a:pt x="383" y="674"/>
                      <a:pt x="348" y="674"/>
                    </a:cubicBezTo>
                    <a:cubicBezTo>
                      <a:pt x="348" y="668"/>
                      <a:pt x="348" y="662"/>
                      <a:pt x="348" y="656"/>
                    </a:cubicBezTo>
                    <a:close/>
                    <a:moveTo>
                      <a:pt x="448" y="635"/>
                    </a:moveTo>
                    <a:cubicBezTo>
                      <a:pt x="478" y="622"/>
                      <a:pt x="508" y="604"/>
                      <a:pt x="536" y="581"/>
                    </a:cubicBezTo>
                    <a:cubicBezTo>
                      <a:pt x="539" y="587"/>
                      <a:pt x="541" y="593"/>
                      <a:pt x="544" y="599"/>
                    </a:cubicBezTo>
                    <a:cubicBezTo>
                      <a:pt x="516" y="622"/>
                      <a:pt x="484" y="640"/>
                      <a:pt x="451" y="653"/>
                    </a:cubicBezTo>
                    <a:cubicBezTo>
                      <a:pt x="450" y="647"/>
                      <a:pt x="449" y="641"/>
                      <a:pt x="448" y="635"/>
                    </a:cubicBezTo>
                    <a:close/>
                    <a:moveTo>
                      <a:pt x="538" y="579"/>
                    </a:moveTo>
                    <a:cubicBezTo>
                      <a:pt x="547" y="571"/>
                      <a:pt x="556" y="563"/>
                      <a:pt x="565" y="554"/>
                    </a:cubicBezTo>
                    <a:cubicBezTo>
                      <a:pt x="582" y="538"/>
                      <a:pt x="596" y="520"/>
                      <a:pt x="609" y="502"/>
                    </a:cubicBezTo>
                    <a:cubicBezTo>
                      <a:pt x="613" y="508"/>
                      <a:pt x="617" y="514"/>
                      <a:pt x="620" y="519"/>
                    </a:cubicBezTo>
                    <a:cubicBezTo>
                      <a:pt x="599" y="548"/>
                      <a:pt x="574" y="575"/>
                      <a:pt x="546" y="598"/>
                    </a:cubicBezTo>
                    <a:cubicBezTo>
                      <a:pt x="543" y="592"/>
                      <a:pt x="540" y="586"/>
                      <a:pt x="538" y="579"/>
                    </a:cubicBezTo>
                    <a:close/>
                    <a:moveTo>
                      <a:pt x="610" y="501"/>
                    </a:moveTo>
                    <a:cubicBezTo>
                      <a:pt x="629" y="474"/>
                      <a:pt x="643" y="446"/>
                      <a:pt x="653" y="418"/>
                    </a:cubicBezTo>
                    <a:cubicBezTo>
                      <a:pt x="657" y="423"/>
                      <a:pt x="661" y="427"/>
                      <a:pt x="665" y="432"/>
                    </a:cubicBezTo>
                    <a:cubicBezTo>
                      <a:pt x="654" y="462"/>
                      <a:pt x="639" y="490"/>
                      <a:pt x="621" y="517"/>
                    </a:cubicBezTo>
                    <a:cubicBezTo>
                      <a:pt x="618" y="512"/>
                      <a:pt x="614" y="507"/>
                      <a:pt x="610" y="501"/>
                    </a:cubicBezTo>
                    <a:close/>
                    <a:moveTo>
                      <a:pt x="654" y="416"/>
                    </a:moveTo>
                    <a:cubicBezTo>
                      <a:pt x="664" y="387"/>
                      <a:pt x="669" y="358"/>
                      <a:pt x="669" y="329"/>
                    </a:cubicBezTo>
                    <a:cubicBezTo>
                      <a:pt x="669" y="328"/>
                      <a:pt x="669" y="328"/>
                      <a:pt x="669" y="327"/>
                    </a:cubicBezTo>
                    <a:cubicBezTo>
                      <a:pt x="673" y="330"/>
                      <a:pt x="677" y="333"/>
                      <a:pt x="680" y="337"/>
                    </a:cubicBezTo>
                    <a:cubicBezTo>
                      <a:pt x="680" y="337"/>
                      <a:pt x="680" y="338"/>
                      <a:pt x="680" y="339"/>
                    </a:cubicBezTo>
                    <a:cubicBezTo>
                      <a:pt x="681" y="369"/>
                      <a:pt x="675" y="400"/>
                      <a:pt x="665" y="430"/>
                    </a:cubicBezTo>
                    <a:cubicBezTo>
                      <a:pt x="662" y="425"/>
                      <a:pt x="658" y="421"/>
                      <a:pt x="654" y="416"/>
                    </a:cubicBezTo>
                    <a:close/>
                    <a:moveTo>
                      <a:pt x="682" y="339"/>
                    </a:moveTo>
                    <a:cubicBezTo>
                      <a:pt x="682" y="339"/>
                      <a:pt x="682" y="339"/>
                      <a:pt x="682" y="338"/>
                    </a:cubicBezTo>
                    <a:cubicBezTo>
                      <a:pt x="686" y="341"/>
                      <a:pt x="689" y="345"/>
                      <a:pt x="692" y="348"/>
                    </a:cubicBezTo>
                    <a:cubicBezTo>
                      <a:pt x="692" y="380"/>
                      <a:pt x="687" y="412"/>
                      <a:pt x="676" y="443"/>
                    </a:cubicBezTo>
                    <a:cubicBezTo>
                      <a:pt x="673" y="440"/>
                      <a:pt x="670" y="436"/>
                      <a:pt x="667" y="431"/>
                    </a:cubicBezTo>
                    <a:cubicBezTo>
                      <a:pt x="677" y="401"/>
                      <a:pt x="683" y="370"/>
                      <a:pt x="682" y="339"/>
                    </a:cubicBezTo>
                    <a:close/>
                    <a:moveTo>
                      <a:pt x="682" y="336"/>
                    </a:moveTo>
                    <a:cubicBezTo>
                      <a:pt x="682" y="298"/>
                      <a:pt x="675" y="262"/>
                      <a:pt x="664" y="229"/>
                    </a:cubicBezTo>
                    <a:cubicBezTo>
                      <a:pt x="668" y="231"/>
                      <a:pt x="672" y="232"/>
                      <a:pt x="675" y="234"/>
                    </a:cubicBezTo>
                    <a:cubicBezTo>
                      <a:pt x="686" y="268"/>
                      <a:pt x="692" y="305"/>
                      <a:pt x="692" y="345"/>
                    </a:cubicBezTo>
                    <a:cubicBezTo>
                      <a:pt x="689" y="342"/>
                      <a:pt x="686" y="339"/>
                      <a:pt x="682" y="336"/>
                    </a:cubicBezTo>
                    <a:close/>
                    <a:moveTo>
                      <a:pt x="623" y="132"/>
                    </a:moveTo>
                    <a:cubicBezTo>
                      <a:pt x="620" y="132"/>
                      <a:pt x="615" y="131"/>
                      <a:pt x="608" y="131"/>
                    </a:cubicBezTo>
                    <a:cubicBezTo>
                      <a:pt x="586" y="105"/>
                      <a:pt x="560" y="83"/>
                      <a:pt x="531" y="66"/>
                    </a:cubicBezTo>
                    <a:cubicBezTo>
                      <a:pt x="535" y="65"/>
                      <a:pt x="538" y="64"/>
                      <a:pt x="541" y="63"/>
                    </a:cubicBezTo>
                    <a:cubicBezTo>
                      <a:pt x="547" y="62"/>
                      <a:pt x="547" y="62"/>
                      <a:pt x="547" y="62"/>
                    </a:cubicBezTo>
                    <a:cubicBezTo>
                      <a:pt x="547" y="61"/>
                      <a:pt x="547" y="61"/>
                      <a:pt x="547" y="61"/>
                    </a:cubicBezTo>
                    <a:cubicBezTo>
                      <a:pt x="576" y="81"/>
                      <a:pt x="602" y="105"/>
                      <a:pt x="623" y="132"/>
                    </a:cubicBezTo>
                    <a:close/>
                    <a:moveTo>
                      <a:pt x="438" y="27"/>
                    </a:moveTo>
                    <a:cubicBezTo>
                      <a:pt x="409" y="20"/>
                      <a:pt x="379" y="17"/>
                      <a:pt x="347" y="17"/>
                    </a:cubicBezTo>
                    <a:cubicBezTo>
                      <a:pt x="347" y="17"/>
                      <a:pt x="347" y="17"/>
                      <a:pt x="347" y="17"/>
                    </a:cubicBezTo>
                    <a:cubicBezTo>
                      <a:pt x="347" y="17"/>
                      <a:pt x="347" y="17"/>
                      <a:pt x="347" y="17"/>
                    </a:cubicBezTo>
                    <a:cubicBezTo>
                      <a:pt x="347" y="12"/>
                      <a:pt x="348" y="8"/>
                      <a:pt x="348" y="4"/>
                    </a:cubicBezTo>
                    <a:cubicBezTo>
                      <a:pt x="385" y="4"/>
                      <a:pt x="419" y="9"/>
                      <a:pt x="451" y="18"/>
                    </a:cubicBezTo>
                    <a:cubicBezTo>
                      <a:pt x="448" y="20"/>
                      <a:pt x="444" y="23"/>
                      <a:pt x="438" y="27"/>
                    </a:cubicBezTo>
                    <a:close/>
                    <a:moveTo>
                      <a:pt x="346" y="4"/>
                    </a:moveTo>
                    <a:cubicBezTo>
                      <a:pt x="346" y="8"/>
                      <a:pt x="345" y="12"/>
                      <a:pt x="345" y="17"/>
                    </a:cubicBezTo>
                    <a:cubicBezTo>
                      <a:pt x="311" y="17"/>
                      <a:pt x="278" y="21"/>
                      <a:pt x="247" y="30"/>
                    </a:cubicBezTo>
                    <a:cubicBezTo>
                      <a:pt x="245" y="26"/>
                      <a:pt x="243" y="22"/>
                      <a:pt x="241" y="17"/>
                    </a:cubicBezTo>
                    <a:cubicBezTo>
                      <a:pt x="273" y="8"/>
                      <a:pt x="308" y="3"/>
                      <a:pt x="343" y="3"/>
                    </a:cubicBezTo>
                    <a:cubicBezTo>
                      <a:pt x="344" y="3"/>
                      <a:pt x="345" y="3"/>
                      <a:pt x="346" y="4"/>
                    </a:cubicBezTo>
                    <a:close/>
                    <a:moveTo>
                      <a:pt x="101" y="98"/>
                    </a:moveTo>
                    <a:cubicBezTo>
                      <a:pt x="115" y="85"/>
                      <a:pt x="129" y="73"/>
                      <a:pt x="144" y="63"/>
                    </a:cubicBezTo>
                    <a:cubicBezTo>
                      <a:pt x="148" y="64"/>
                      <a:pt x="151" y="66"/>
                      <a:pt x="156" y="68"/>
                    </a:cubicBezTo>
                    <a:cubicBezTo>
                      <a:pt x="157" y="68"/>
                      <a:pt x="157" y="68"/>
                      <a:pt x="158" y="69"/>
                    </a:cubicBezTo>
                    <a:cubicBezTo>
                      <a:pt x="138" y="81"/>
                      <a:pt x="120" y="96"/>
                      <a:pt x="103" y="112"/>
                    </a:cubicBezTo>
                    <a:cubicBezTo>
                      <a:pt x="97" y="119"/>
                      <a:pt x="90" y="126"/>
                      <a:pt x="85" y="133"/>
                    </a:cubicBezTo>
                    <a:cubicBezTo>
                      <a:pt x="80" y="133"/>
                      <a:pt x="75" y="133"/>
                      <a:pt x="71" y="133"/>
                    </a:cubicBezTo>
                    <a:cubicBezTo>
                      <a:pt x="80" y="121"/>
                      <a:pt x="90" y="109"/>
                      <a:pt x="101" y="98"/>
                    </a:cubicBezTo>
                    <a:close/>
                    <a:moveTo>
                      <a:pt x="64" y="536"/>
                    </a:moveTo>
                    <a:cubicBezTo>
                      <a:pt x="64" y="536"/>
                      <a:pt x="64" y="536"/>
                      <a:pt x="64" y="536"/>
                    </a:cubicBezTo>
                    <a:cubicBezTo>
                      <a:pt x="66" y="532"/>
                      <a:pt x="69" y="527"/>
                      <a:pt x="72" y="521"/>
                    </a:cubicBezTo>
                    <a:cubicBezTo>
                      <a:pt x="86" y="541"/>
                      <a:pt x="101" y="560"/>
                      <a:pt x="119" y="577"/>
                    </a:cubicBezTo>
                    <a:cubicBezTo>
                      <a:pt x="127" y="585"/>
                      <a:pt x="136" y="593"/>
                      <a:pt x="145" y="600"/>
                    </a:cubicBezTo>
                    <a:cubicBezTo>
                      <a:pt x="143" y="606"/>
                      <a:pt x="141" y="612"/>
                      <a:pt x="140" y="618"/>
                    </a:cubicBezTo>
                    <a:cubicBezTo>
                      <a:pt x="129" y="609"/>
                      <a:pt x="119" y="601"/>
                      <a:pt x="110" y="591"/>
                    </a:cubicBezTo>
                    <a:cubicBezTo>
                      <a:pt x="92" y="574"/>
                      <a:pt x="77" y="556"/>
                      <a:pt x="64" y="536"/>
                    </a:cubicBezTo>
                    <a:close/>
                    <a:moveTo>
                      <a:pt x="344" y="692"/>
                    </a:moveTo>
                    <a:cubicBezTo>
                      <a:pt x="309" y="692"/>
                      <a:pt x="274" y="686"/>
                      <a:pt x="241" y="674"/>
                    </a:cubicBezTo>
                    <a:cubicBezTo>
                      <a:pt x="242" y="669"/>
                      <a:pt x="242" y="663"/>
                      <a:pt x="243" y="657"/>
                    </a:cubicBezTo>
                    <a:cubicBezTo>
                      <a:pt x="276" y="670"/>
                      <a:pt x="310" y="676"/>
                      <a:pt x="344" y="676"/>
                    </a:cubicBezTo>
                    <a:cubicBezTo>
                      <a:pt x="345" y="676"/>
                      <a:pt x="345" y="676"/>
                      <a:pt x="346" y="676"/>
                    </a:cubicBezTo>
                    <a:cubicBezTo>
                      <a:pt x="346" y="682"/>
                      <a:pt x="346" y="687"/>
                      <a:pt x="346" y="692"/>
                    </a:cubicBezTo>
                    <a:cubicBezTo>
                      <a:pt x="345" y="692"/>
                      <a:pt x="345" y="692"/>
                      <a:pt x="344" y="692"/>
                    </a:cubicBezTo>
                    <a:close/>
                    <a:moveTo>
                      <a:pt x="348" y="692"/>
                    </a:moveTo>
                    <a:cubicBezTo>
                      <a:pt x="348" y="687"/>
                      <a:pt x="348" y="682"/>
                      <a:pt x="348" y="676"/>
                    </a:cubicBezTo>
                    <a:cubicBezTo>
                      <a:pt x="383" y="676"/>
                      <a:pt x="417" y="668"/>
                      <a:pt x="450" y="656"/>
                    </a:cubicBezTo>
                    <a:cubicBezTo>
                      <a:pt x="451" y="661"/>
                      <a:pt x="452" y="667"/>
                      <a:pt x="453" y="672"/>
                    </a:cubicBezTo>
                    <a:cubicBezTo>
                      <a:pt x="419" y="685"/>
                      <a:pt x="384" y="692"/>
                      <a:pt x="348" y="692"/>
                    </a:cubicBezTo>
                    <a:close/>
                    <a:moveTo>
                      <a:pt x="452" y="655"/>
                    </a:moveTo>
                    <a:cubicBezTo>
                      <a:pt x="485" y="642"/>
                      <a:pt x="516" y="623"/>
                      <a:pt x="545" y="601"/>
                    </a:cubicBezTo>
                    <a:cubicBezTo>
                      <a:pt x="547" y="606"/>
                      <a:pt x="549" y="611"/>
                      <a:pt x="551" y="616"/>
                    </a:cubicBezTo>
                    <a:cubicBezTo>
                      <a:pt x="522" y="639"/>
                      <a:pt x="489" y="658"/>
                      <a:pt x="455" y="671"/>
                    </a:cubicBezTo>
                    <a:cubicBezTo>
                      <a:pt x="454" y="666"/>
                      <a:pt x="453" y="661"/>
                      <a:pt x="452" y="655"/>
                    </a:cubicBezTo>
                    <a:close/>
                    <a:moveTo>
                      <a:pt x="553" y="615"/>
                    </a:moveTo>
                    <a:cubicBezTo>
                      <a:pt x="551" y="610"/>
                      <a:pt x="549" y="605"/>
                      <a:pt x="546" y="600"/>
                    </a:cubicBezTo>
                    <a:cubicBezTo>
                      <a:pt x="575" y="577"/>
                      <a:pt x="600" y="550"/>
                      <a:pt x="621" y="521"/>
                    </a:cubicBezTo>
                    <a:cubicBezTo>
                      <a:pt x="624" y="526"/>
                      <a:pt x="627" y="531"/>
                      <a:pt x="629" y="534"/>
                    </a:cubicBezTo>
                    <a:cubicBezTo>
                      <a:pt x="608" y="564"/>
                      <a:pt x="582" y="592"/>
                      <a:pt x="553" y="615"/>
                    </a:cubicBezTo>
                    <a:close/>
                    <a:moveTo>
                      <a:pt x="622" y="519"/>
                    </a:moveTo>
                    <a:cubicBezTo>
                      <a:pt x="641" y="492"/>
                      <a:pt x="656" y="464"/>
                      <a:pt x="666" y="434"/>
                    </a:cubicBezTo>
                    <a:cubicBezTo>
                      <a:pt x="669" y="438"/>
                      <a:pt x="672" y="442"/>
                      <a:pt x="675" y="445"/>
                    </a:cubicBezTo>
                    <a:cubicBezTo>
                      <a:pt x="676" y="445"/>
                      <a:pt x="676" y="445"/>
                      <a:pt x="676" y="445"/>
                    </a:cubicBezTo>
                    <a:cubicBezTo>
                      <a:pt x="665" y="476"/>
                      <a:pt x="650" y="505"/>
                      <a:pt x="631" y="533"/>
                    </a:cubicBezTo>
                    <a:cubicBezTo>
                      <a:pt x="628" y="529"/>
                      <a:pt x="625" y="524"/>
                      <a:pt x="622" y="5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4856051" y="2694350"/>
            <a:ext cx="2945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342850" y="2694350"/>
            <a:ext cx="2945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4856035" y="2386325"/>
            <a:ext cx="2945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 b="1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1342838" y="2386325"/>
            <a:ext cx="2945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 b="1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ruppo"/>
              <a:buNone/>
              <a:defRPr sz="2400"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-861306" y="54850"/>
            <a:ext cx="11262051" cy="5524148"/>
            <a:chOff x="-861306" y="54850"/>
            <a:chExt cx="11262051" cy="5524148"/>
          </a:xfrm>
        </p:grpSpPr>
        <p:sp>
          <p:nvSpPr>
            <p:cNvPr id="63" name="Google Shape;63;p5"/>
            <p:cNvSpPr/>
            <p:nvPr/>
          </p:nvSpPr>
          <p:spPr>
            <a:xfrm rot="981002">
              <a:off x="-640823" y="3556296"/>
              <a:ext cx="1733249" cy="1815451"/>
            </a:xfrm>
            <a:custGeom>
              <a:avLst/>
              <a:gdLst/>
              <a:ahLst/>
              <a:cxnLst/>
              <a:rect l="l" t="t" r="r" b="b"/>
              <a:pathLst>
                <a:path w="747" h="782" extrusionOk="0">
                  <a:moveTo>
                    <a:pt x="743" y="488"/>
                  </a:moveTo>
                  <a:cubicBezTo>
                    <a:pt x="743" y="488"/>
                    <a:pt x="743" y="488"/>
                    <a:pt x="743" y="488"/>
                  </a:cubicBezTo>
                  <a:cubicBezTo>
                    <a:pt x="739" y="444"/>
                    <a:pt x="723" y="395"/>
                    <a:pt x="696" y="345"/>
                  </a:cubicBezTo>
                  <a:cubicBezTo>
                    <a:pt x="696" y="345"/>
                    <a:pt x="696" y="345"/>
                    <a:pt x="696" y="345"/>
                  </a:cubicBezTo>
                  <a:cubicBezTo>
                    <a:pt x="696" y="345"/>
                    <a:pt x="696" y="345"/>
                    <a:pt x="696" y="345"/>
                  </a:cubicBezTo>
                  <a:cubicBezTo>
                    <a:pt x="658" y="277"/>
                    <a:pt x="601" y="209"/>
                    <a:pt x="527" y="150"/>
                  </a:cubicBezTo>
                  <a:cubicBezTo>
                    <a:pt x="437" y="78"/>
                    <a:pt x="337" y="30"/>
                    <a:pt x="245" y="15"/>
                  </a:cubicBezTo>
                  <a:cubicBezTo>
                    <a:pt x="152" y="0"/>
                    <a:pt x="79" y="20"/>
                    <a:pt x="38" y="70"/>
                  </a:cubicBezTo>
                  <a:cubicBezTo>
                    <a:pt x="9" y="107"/>
                    <a:pt x="0" y="155"/>
                    <a:pt x="9" y="209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21" y="291"/>
                    <a:pt x="73" y="385"/>
                    <a:pt x="156" y="469"/>
                  </a:cubicBezTo>
                  <a:cubicBezTo>
                    <a:pt x="149" y="484"/>
                    <a:pt x="141" y="499"/>
                    <a:pt x="134" y="513"/>
                  </a:cubicBezTo>
                  <a:cubicBezTo>
                    <a:pt x="131" y="517"/>
                    <a:pt x="130" y="520"/>
                    <a:pt x="128" y="524"/>
                  </a:cubicBezTo>
                  <a:cubicBezTo>
                    <a:pt x="118" y="545"/>
                    <a:pt x="107" y="564"/>
                    <a:pt x="97" y="582"/>
                  </a:cubicBezTo>
                  <a:cubicBezTo>
                    <a:pt x="95" y="585"/>
                    <a:pt x="94" y="588"/>
                    <a:pt x="93" y="590"/>
                  </a:cubicBezTo>
                  <a:cubicBezTo>
                    <a:pt x="82" y="610"/>
                    <a:pt x="71" y="629"/>
                    <a:pt x="61" y="645"/>
                  </a:cubicBezTo>
                  <a:cubicBezTo>
                    <a:pt x="60" y="647"/>
                    <a:pt x="59" y="648"/>
                    <a:pt x="58" y="650"/>
                  </a:cubicBezTo>
                  <a:cubicBezTo>
                    <a:pt x="48" y="667"/>
                    <a:pt x="39" y="682"/>
                    <a:pt x="32" y="693"/>
                  </a:cubicBezTo>
                  <a:cubicBezTo>
                    <a:pt x="32" y="694"/>
                    <a:pt x="31" y="695"/>
                    <a:pt x="31" y="696"/>
                  </a:cubicBezTo>
                  <a:cubicBezTo>
                    <a:pt x="20" y="713"/>
                    <a:pt x="13" y="723"/>
                    <a:pt x="13" y="724"/>
                  </a:cubicBezTo>
                  <a:cubicBezTo>
                    <a:pt x="13" y="724"/>
                    <a:pt x="13" y="724"/>
                    <a:pt x="13" y="724"/>
                  </a:cubicBezTo>
                  <a:cubicBezTo>
                    <a:pt x="9" y="728"/>
                    <a:pt x="9" y="736"/>
                    <a:pt x="13" y="744"/>
                  </a:cubicBezTo>
                  <a:cubicBezTo>
                    <a:pt x="16" y="753"/>
                    <a:pt x="23" y="761"/>
                    <a:pt x="31" y="768"/>
                  </a:cubicBezTo>
                  <a:cubicBezTo>
                    <a:pt x="40" y="775"/>
                    <a:pt x="50" y="780"/>
                    <a:pt x="59" y="781"/>
                  </a:cubicBezTo>
                  <a:cubicBezTo>
                    <a:pt x="61" y="782"/>
                    <a:pt x="63" y="782"/>
                    <a:pt x="65" y="782"/>
                  </a:cubicBezTo>
                  <a:cubicBezTo>
                    <a:pt x="71" y="782"/>
                    <a:pt x="76" y="780"/>
                    <a:pt x="79" y="776"/>
                  </a:cubicBezTo>
                  <a:cubicBezTo>
                    <a:pt x="79" y="776"/>
                    <a:pt x="79" y="776"/>
                    <a:pt x="79" y="776"/>
                  </a:cubicBezTo>
                  <a:cubicBezTo>
                    <a:pt x="79" y="776"/>
                    <a:pt x="88" y="767"/>
                    <a:pt x="102" y="753"/>
                  </a:cubicBezTo>
                  <a:cubicBezTo>
                    <a:pt x="103" y="753"/>
                    <a:pt x="104" y="752"/>
                    <a:pt x="104" y="751"/>
                  </a:cubicBezTo>
                  <a:cubicBezTo>
                    <a:pt x="114" y="741"/>
                    <a:pt x="126" y="730"/>
                    <a:pt x="141" y="716"/>
                  </a:cubicBezTo>
                  <a:cubicBezTo>
                    <a:pt x="142" y="715"/>
                    <a:pt x="144" y="714"/>
                    <a:pt x="145" y="712"/>
                  </a:cubicBezTo>
                  <a:cubicBezTo>
                    <a:pt x="159" y="699"/>
                    <a:pt x="175" y="685"/>
                    <a:pt x="192" y="669"/>
                  </a:cubicBezTo>
                  <a:cubicBezTo>
                    <a:pt x="194" y="668"/>
                    <a:pt x="196" y="666"/>
                    <a:pt x="198" y="663"/>
                  </a:cubicBezTo>
                  <a:cubicBezTo>
                    <a:pt x="214" y="650"/>
                    <a:pt x="230" y="635"/>
                    <a:pt x="248" y="621"/>
                  </a:cubicBezTo>
                  <a:cubicBezTo>
                    <a:pt x="252" y="619"/>
                    <a:pt x="255" y="616"/>
                    <a:pt x="258" y="612"/>
                  </a:cubicBezTo>
                  <a:cubicBezTo>
                    <a:pt x="270" y="602"/>
                    <a:pt x="283" y="592"/>
                    <a:pt x="296" y="582"/>
                  </a:cubicBezTo>
                  <a:cubicBezTo>
                    <a:pt x="388" y="639"/>
                    <a:pt x="483" y="669"/>
                    <a:pt x="562" y="669"/>
                  </a:cubicBezTo>
                  <a:cubicBezTo>
                    <a:pt x="569" y="669"/>
                    <a:pt x="575" y="669"/>
                    <a:pt x="582" y="669"/>
                  </a:cubicBezTo>
                  <a:cubicBezTo>
                    <a:pt x="582" y="669"/>
                    <a:pt x="582" y="669"/>
                    <a:pt x="582" y="669"/>
                  </a:cubicBezTo>
                  <a:cubicBezTo>
                    <a:pt x="582" y="669"/>
                    <a:pt x="582" y="669"/>
                    <a:pt x="582" y="669"/>
                  </a:cubicBezTo>
                  <a:cubicBezTo>
                    <a:pt x="637" y="665"/>
                    <a:pt x="682" y="645"/>
                    <a:pt x="711" y="609"/>
                  </a:cubicBezTo>
                  <a:cubicBezTo>
                    <a:pt x="737" y="577"/>
                    <a:pt x="747" y="535"/>
                    <a:pt x="743" y="488"/>
                  </a:cubicBezTo>
                  <a:close/>
                  <a:moveTo>
                    <a:pt x="694" y="575"/>
                  </a:moveTo>
                  <a:cubicBezTo>
                    <a:pt x="694" y="575"/>
                    <a:pt x="694" y="575"/>
                    <a:pt x="694" y="575"/>
                  </a:cubicBezTo>
                  <a:cubicBezTo>
                    <a:pt x="688" y="565"/>
                    <a:pt x="681" y="554"/>
                    <a:pt x="672" y="543"/>
                  </a:cubicBezTo>
                  <a:cubicBezTo>
                    <a:pt x="672" y="543"/>
                    <a:pt x="672" y="543"/>
                    <a:pt x="672" y="543"/>
                  </a:cubicBezTo>
                  <a:cubicBezTo>
                    <a:pt x="696" y="514"/>
                    <a:pt x="703" y="475"/>
                    <a:pt x="698" y="432"/>
                  </a:cubicBezTo>
                  <a:cubicBezTo>
                    <a:pt x="708" y="441"/>
                    <a:pt x="716" y="451"/>
                    <a:pt x="723" y="460"/>
                  </a:cubicBezTo>
                  <a:cubicBezTo>
                    <a:pt x="727" y="504"/>
                    <a:pt x="718" y="544"/>
                    <a:pt x="694" y="575"/>
                  </a:cubicBezTo>
                  <a:close/>
                  <a:moveTo>
                    <a:pt x="257" y="611"/>
                  </a:moveTo>
                  <a:cubicBezTo>
                    <a:pt x="253" y="614"/>
                    <a:pt x="250" y="616"/>
                    <a:pt x="247" y="619"/>
                  </a:cubicBezTo>
                  <a:cubicBezTo>
                    <a:pt x="241" y="622"/>
                    <a:pt x="235" y="624"/>
                    <a:pt x="227" y="625"/>
                  </a:cubicBezTo>
                  <a:cubicBezTo>
                    <a:pt x="240" y="614"/>
                    <a:pt x="252" y="603"/>
                    <a:pt x="264" y="592"/>
                  </a:cubicBezTo>
                  <a:cubicBezTo>
                    <a:pt x="264" y="599"/>
                    <a:pt x="261" y="605"/>
                    <a:pt x="257" y="611"/>
                  </a:cubicBezTo>
                  <a:cubicBezTo>
                    <a:pt x="257" y="611"/>
                    <a:pt x="257" y="611"/>
                    <a:pt x="257" y="611"/>
                  </a:cubicBezTo>
                  <a:close/>
                  <a:moveTo>
                    <a:pt x="224" y="625"/>
                  </a:moveTo>
                  <a:cubicBezTo>
                    <a:pt x="223" y="625"/>
                    <a:pt x="223" y="625"/>
                    <a:pt x="222" y="625"/>
                  </a:cubicBezTo>
                  <a:cubicBezTo>
                    <a:pt x="236" y="612"/>
                    <a:pt x="250" y="599"/>
                    <a:pt x="265" y="586"/>
                  </a:cubicBezTo>
                  <a:cubicBezTo>
                    <a:pt x="265" y="587"/>
                    <a:pt x="265" y="588"/>
                    <a:pt x="265" y="589"/>
                  </a:cubicBezTo>
                  <a:cubicBezTo>
                    <a:pt x="251" y="601"/>
                    <a:pt x="238" y="613"/>
                    <a:pt x="224" y="625"/>
                  </a:cubicBezTo>
                  <a:close/>
                  <a:moveTo>
                    <a:pt x="207" y="640"/>
                  </a:moveTo>
                  <a:cubicBezTo>
                    <a:pt x="207" y="640"/>
                    <a:pt x="207" y="640"/>
                    <a:pt x="207" y="639"/>
                  </a:cubicBezTo>
                  <a:cubicBezTo>
                    <a:pt x="211" y="635"/>
                    <a:pt x="215" y="631"/>
                    <a:pt x="220" y="627"/>
                  </a:cubicBezTo>
                  <a:cubicBezTo>
                    <a:pt x="221" y="627"/>
                    <a:pt x="221" y="627"/>
                    <a:pt x="222" y="627"/>
                  </a:cubicBezTo>
                  <a:cubicBezTo>
                    <a:pt x="217" y="631"/>
                    <a:pt x="212" y="636"/>
                    <a:pt x="207" y="640"/>
                  </a:cubicBezTo>
                  <a:close/>
                  <a:moveTo>
                    <a:pt x="197" y="662"/>
                  </a:moveTo>
                  <a:cubicBezTo>
                    <a:pt x="195" y="664"/>
                    <a:pt x="193" y="666"/>
                    <a:pt x="190" y="668"/>
                  </a:cubicBezTo>
                  <a:cubicBezTo>
                    <a:pt x="186" y="671"/>
                    <a:pt x="180" y="673"/>
                    <a:pt x="173" y="674"/>
                  </a:cubicBezTo>
                  <a:cubicBezTo>
                    <a:pt x="183" y="665"/>
                    <a:pt x="194" y="655"/>
                    <a:pt x="204" y="645"/>
                  </a:cubicBezTo>
                  <a:cubicBezTo>
                    <a:pt x="203" y="651"/>
                    <a:pt x="201" y="657"/>
                    <a:pt x="198" y="661"/>
                  </a:cubicBezTo>
                  <a:cubicBezTo>
                    <a:pt x="197" y="662"/>
                    <a:pt x="197" y="662"/>
                    <a:pt x="197" y="662"/>
                  </a:cubicBezTo>
                  <a:close/>
                  <a:moveTo>
                    <a:pt x="170" y="674"/>
                  </a:moveTo>
                  <a:cubicBezTo>
                    <a:pt x="170" y="674"/>
                    <a:pt x="169" y="674"/>
                    <a:pt x="169" y="674"/>
                  </a:cubicBezTo>
                  <a:cubicBezTo>
                    <a:pt x="180" y="664"/>
                    <a:pt x="192" y="652"/>
                    <a:pt x="205" y="641"/>
                  </a:cubicBezTo>
                  <a:cubicBezTo>
                    <a:pt x="205" y="641"/>
                    <a:pt x="205" y="642"/>
                    <a:pt x="204" y="642"/>
                  </a:cubicBezTo>
                  <a:cubicBezTo>
                    <a:pt x="193" y="653"/>
                    <a:pt x="181" y="664"/>
                    <a:pt x="170" y="674"/>
                  </a:cubicBezTo>
                  <a:close/>
                  <a:moveTo>
                    <a:pt x="152" y="691"/>
                  </a:moveTo>
                  <a:cubicBezTo>
                    <a:pt x="152" y="691"/>
                    <a:pt x="152" y="690"/>
                    <a:pt x="152" y="690"/>
                  </a:cubicBezTo>
                  <a:cubicBezTo>
                    <a:pt x="157" y="686"/>
                    <a:pt x="162" y="681"/>
                    <a:pt x="167" y="676"/>
                  </a:cubicBezTo>
                  <a:cubicBezTo>
                    <a:pt x="167" y="676"/>
                    <a:pt x="167" y="676"/>
                    <a:pt x="168" y="676"/>
                  </a:cubicBezTo>
                  <a:cubicBezTo>
                    <a:pt x="162" y="681"/>
                    <a:pt x="157" y="686"/>
                    <a:pt x="152" y="691"/>
                  </a:cubicBezTo>
                  <a:close/>
                  <a:moveTo>
                    <a:pt x="144" y="711"/>
                  </a:moveTo>
                  <a:cubicBezTo>
                    <a:pt x="142" y="712"/>
                    <a:pt x="141" y="713"/>
                    <a:pt x="140" y="715"/>
                  </a:cubicBezTo>
                  <a:cubicBezTo>
                    <a:pt x="135" y="718"/>
                    <a:pt x="130" y="720"/>
                    <a:pt x="123" y="720"/>
                  </a:cubicBezTo>
                  <a:cubicBezTo>
                    <a:pt x="132" y="713"/>
                    <a:pt x="141" y="704"/>
                    <a:pt x="150" y="695"/>
                  </a:cubicBezTo>
                  <a:cubicBezTo>
                    <a:pt x="149" y="701"/>
                    <a:pt x="147" y="706"/>
                    <a:pt x="144" y="710"/>
                  </a:cubicBezTo>
                  <a:cubicBezTo>
                    <a:pt x="144" y="710"/>
                    <a:pt x="144" y="710"/>
                    <a:pt x="144" y="711"/>
                  </a:cubicBezTo>
                  <a:close/>
                  <a:moveTo>
                    <a:pt x="103" y="749"/>
                  </a:moveTo>
                  <a:cubicBezTo>
                    <a:pt x="102" y="750"/>
                    <a:pt x="101" y="751"/>
                    <a:pt x="101" y="752"/>
                  </a:cubicBezTo>
                  <a:cubicBezTo>
                    <a:pt x="97" y="755"/>
                    <a:pt x="92" y="757"/>
                    <a:pt x="85" y="757"/>
                  </a:cubicBezTo>
                  <a:cubicBezTo>
                    <a:pt x="92" y="751"/>
                    <a:pt x="99" y="743"/>
                    <a:pt x="108" y="735"/>
                  </a:cubicBezTo>
                  <a:cubicBezTo>
                    <a:pt x="108" y="741"/>
                    <a:pt x="106" y="745"/>
                    <a:pt x="103" y="749"/>
                  </a:cubicBezTo>
                  <a:cubicBezTo>
                    <a:pt x="103" y="749"/>
                    <a:pt x="103" y="749"/>
                    <a:pt x="103" y="749"/>
                  </a:cubicBezTo>
                  <a:close/>
                  <a:moveTo>
                    <a:pt x="83" y="757"/>
                  </a:moveTo>
                  <a:cubicBezTo>
                    <a:pt x="82" y="757"/>
                    <a:pt x="82" y="757"/>
                    <a:pt x="82" y="757"/>
                  </a:cubicBezTo>
                  <a:cubicBezTo>
                    <a:pt x="86" y="753"/>
                    <a:pt x="95" y="745"/>
                    <a:pt x="108" y="732"/>
                  </a:cubicBezTo>
                  <a:cubicBezTo>
                    <a:pt x="108" y="732"/>
                    <a:pt x="108" y="733"/>
                    <a:pt x="108" y="733"/>
                  </a:cubicBezTo>
                  <a:cubicBezTo>
                    <a:pt x="98" y="742"/>
                    <a:pt x="90" y="750"/>
                    <a:pt x="83" y="757"/>
                  </a:cubicBezTo>
                  <a:close/>
                  <a:moveTo>
                    <a:pt x="59" y="750"/>
                  </a:moveTo>
                  <a:cubicBezTo>
                    <a:pt x="62" y="747"/>
                    <a:pt x="65" y="744"/>
                    <a:pt x="68" y="741"/>
                  </a:cubicBezTo>
                  <a:cubicBezTo>
                    <a:pt x="70" y="743"/>
                    <a:pt x="72" y="746"/>
                    <a:pt x="74" y="749"/>
                  </a:cubicBezTo>
                  <a:cubicBezTo>
                    <a:pt x="73" y="751"/>
                    <a:pt x="71" y="753"/>
                    <a:pt x="70" y="754"/>
                  </a:cubicBezTo>
                  <a:cubicBezTo>
                    <a:pt x="66" y="753"/>
                    <a:pt x="63" y="752"/>
                    <a:pt x="59" y="750"/>
                  </a:cubicBezTo>
                  <a:close/>
                  <a:moveTo>
                    <a:pt x="68" y="756"/>
                  </a:moveTo>
                  <a:cubicBezTo>
                    <a:pt x="62" y="763"/>
                    <a:pt x="55" y="770"/>
                    <a:pt x="49" y="776"/>
                  </a:cubicBezTo>
                  <a:cubicBezTo>
                    <a:pt x="46" y="775"/>
                    <a:pt x="43" y="773"/>
                    <a:pt x="40" y="772"/>
                  </a:cubicBezTo>
                  <a:cubicBezTo>
                    <a:pt x="42" y="769"/>
                    <a:pt x="48" y="762"/>
                    <a:pt x="58" y="751"/>
                  </a:cubicBezTo>
                  <a:cubicBezTo>
                    <a:pt x="61" y="753"/>
                    <a:pt x="65" y="755"/>
                    <a:pt x="68" y="756"/>
                  </a:cubicBezTo>
                  <a:close/>
                  <a:moveTo>
                    <a:pt x="32" y="697"/>
                  </a:moveTo>
                  <a:cubicBezTo>
                    <a:pt x="33" y="696"/>
                    <a:pt x="33" y="695"/>
                    <a:pt x="34" y="694"/>
                  </a:cubicBezTo>
                  <a:cubicBezTo>
                    <a:pt x="34" y="694"/>
                    <a:pt x="34" y="694"/>
                    <a:pt x="34" y="694"/>
                  </a:cubicBezTo>
                  <a:cubicBezTo>
                    <a:pt x="37" y="690"/>
                    <a:pt x="42" y="688"/>
                    <a:pt x="47" y="686"/>
                  </a:cubicBezTo>
                  <a:cubicBezTo>
                    <a:pt x="41" y="696"/>
                    <a:pt x="35" y="705"/>
                    <a:pt x="31" y="713"/>
                  </a:cubicBezTo>
                  <a:cubicBezTo>
                    <a:pt x="29" y="707"/>
                    <a:pt x="30" y="702"/>
                    <a:pt x="32" y="697"/>
                  </a:cubicBezTo>
                  <a:close/>
                  <a:moveTo>
                    <a:pt x="49" y="686"/>
                  </a:moveTo>
                  <a:cubicBezTo>
                    <a:pt x="50" y="686"/>
                    <a:pt x="50" y="686"/>
                    <a:pt x="50" y="686"/>
                  </a:cubicBezTo>
                  <a:cubicBezTo>
                    <a:pt x="41" y="701"/>
                    <a:pt x="34" y="712"/>
                    <a:pt x="31" y="716"/>
                  </a:cubicBezTo>
                  <a:cubicBezTo>
                    <a:pt x="31" y="716"/>
                    <a:pt x="31" y="716"/>
                    <a:pt x="31" y="716"/>
                  </a:cubicBezTo>
                  <a:cubicBezTo>
                    <a:pt x="36" y="707"/>
                    <a:pt x="43" y="697"/>
                    <a:pt x="49" y="686"/>
                  </a:cubicBezTo>
                  <a:close/>
                  <a:moveTo>
                    <a:pt x="60" y="651"/>
                  </a:moveTo>
                  <a:cubicBezTo>
                    <a:pt x="61" y="650"/>
                    <a:pt x="62" y="648"/>
                    <a:pt x="63" y="646"/>
                  </a:cubicBezTo>
                  <a:cubicBezTo>
                    <a:pt x="63" y="646"/>
                    <a:pt x="63" y="646"/>
                    <a:pt x="64" y="645"/>
                  </a:cubicBezTo>
                  <a:cubicBezTo>
                    <a:pt x="67" y="641"/>
                    <a:pt x="71" y="638"/>
                    <a:pt x="77" y="637"/>
                  </a:cubicBezTo>
                  <a:cubicBezTo>
                    <a:pt x="70" y="648"/>
                    <a:pt x="64" y="658"/>
                    <a:pt x="58" y="668"/>
                  </a:cubicBezTo>
                  <a:cubicBezTo>
                    <a:pt x="57" y="662"/>
                    <a:pt x="58" y="656"/>
                    <a:pt x="60" y="651"/>
                  </a:cubicBezTo>
                  <a:close/>
                  <a:moveTo>
                    <a:pt x="79" y="636"/>
                  </a:moveTo>
                  <a:cubicBezTo>
                    <a:pt x="80" y="636"/>
                    <a:pt x="80" y="636"/>
                    <a:pt x="80" y="636"/>
                  </a:cubicBezTo>
                  <a:cubicBezTo>
                    <a:pt x="72" y="649"/>
                    <a:pt x="65" y="661"/>
                    <a:pt x="58" y="671"/>
                  </a:cubicBezTo>
                  <a:cubicBezTo>
                    <a:pt x="58" y="671"/>
                    <a:pt x="58" y="671"/>
                    <a:pt x="58" y="671"/>
                  </a:cubicBezTo>
                  <a:cubicBezTo>
                    <a:pt x="65" y="660"/>
                    <a:pt x="72" y="648"/>
                    <a:pt x="79" y="636"/>
                  </a:cubicBezTo>
                  <a:close/>
                  <a:moveTo>
                    <a:pt x="95" y="591"/>
                  </a:moveTo>
                  <a:cubicBezTo>
                    <a:pt x="96" y="589"/>
                    <a:pt x="97" y="586"/>
                    <a:pt x="99" y="583"/>
                  </a:cubicBezTo>
                  <a:cubicBezTo>
                    <a:pt x="99" y="583"/>
                    <a:pt x="99" y="583"/>
                    <a:pt x="99" y="583"/>
                  </a:cubicBezTo>
                  <a:cubicBezTo>
                    <a:pt x="103" y="578"/>
                    <a:pt x="108" y="575"/>
                    <a:pt x="114" y="573"/>
                  </a:cubicBezTo>
                  <a:cubicBezTo>
                    <a:pt x="107" y="585"/>
                    <a:pt x="100" y="598"/>
                    <a:pt x="93" y="609"/>
                  </a:cubicBezTo>
                  <a:cubicBezTo>
                    <a:pt x="92" y="603"/>
                    <a:pt x="93" y="597"/>
                    <a:pt x="95" y="591"/>
                  </a:cubicBezTo>
                  <a:close/>
                  <a:moveTo>
                    <a:pt x="116" y="572"/>
                  </a:moveTo>
                  <a:cubicBezTo>
                    <a:pt x="117" y="572"/>
                    <a:pt x="117" y="572"/>
                    <a:pt x="118" y="571"/>
                  </a:cubicBezTo>
                  <a:cubicBezTo>
                    <a:pt x="109" y="586"/>
                    <a:pt x="101" y="600"/>
                    <a:pt x="93" y="613"/>
                  </a:cubicBezTo>
                  <a:cubicBezTo>
                    <a:pt x="93" y="613"/>
                    <a:pt x="93" y="613"/>
                    <a:pt x="93" y="613"/>
                  </a:cubicBezTo>
                  <a:cubicBezTo>
                    <a:pt x="101" y="599"/>
                    <a:pt x="109" y="586"/>
                    <a:pt x="116" y="572"/>
                  </a:cubicBezTo>
                  <a:close/>
                  <a:moveTo>
                    <a:pt x="130" y="525"/>
                  </a:moveTo>
                  <a:cubicBezTo>
                    <a:pt x="132" y="522"/>
                    <a:pt x="134" y="518"/>
                    <a:pt x="136" y="514"/>
                  </a:cubicBezTo>
                  <a:cubicBezTo>
                    <a:pt x="136" y="514"/>
                    <a:pt x="136" y="514"/>
                    <a:pt x="136" y="514"/>
                  </a:cubicBezTo>
                  <a:cubicBezTo>
                    <a:pt x="140" y="509"/>
                    <a:pt x="146" y="505"/>
                    <a:pt x="152" y="502"/>
                  </a:cubicBezTo>
                  <a:cubicBezTo>
                    <a:pt x="145" y="517"/>
                    <a:pt x="137" y="531"/>
                    <a:pt x="129" y="546"/>
                  </a:cubicBezTo>
                  <a:cubicBezTo>
                    <a:pt x="128" y="538"/>
                    <a:pt x="128" y="532"/>
                    <a:pt x="130" y="525"/>
                  </a:cubicBezTo>
                  <a:close/>
                  <a:moveTo>
                    <a:pt x="155" y="502"/>
                  </a:moveTo>
                  <a:cubicBezTo>
                    <a:pt x="156" y="501"/>
                    <a:pt x="157" y="501"/>
                    <a:pt x="159" y="501"/>
                  </a:cubicBezTo>
                  <a:cubicBezTo>
                    <a:pt x="149" y="518"/>
                    <a:pt x="139" y="535"/>
                    <a:pt x="130" y="551"/>
                  </a:cubicBezTo>
                  <a:cubicBezTo>
                    <a:pt x="130" y="550"/>
                    <a:pt x="129" y="550"/>
                    <a:pt x="129" y="549"/>
                  </a:cubicBezTo>
                  <a:cubicBezTo>
                    <a:pt x="138" y="533"/>
                    <a:pt x="147" y="517"/>
                    <a:pt x="155" y="502"/>
                  </a:cubicBezTo>
                  <a:close/>
                  <a:moveTo>
                    <a:pt x="68" y="275"/>
                  </a:moveTo>
                  <a:cubicBezTo>
                    <a:pt x="60" y="255"/>
                    <a:pt x="54" y="236"/>
                    <a:pt x="50" y="217"/>
                  </a:cubicBezTo>
                  <a:cubicBezTo>
                    <a:pt x="62" y="220"/>
                    <a:pt x="76" y="223"/>
                    <a:pt x="90" y="228"/>
                  </a:cubicBezTo>
                  <a:cubicBezTo>
                    <a:pt x="94" y="242"/>
                    <a:pt x="98" y="257"/>
                    <a:pt x="104" y="272"/>
                  </a:cubicBezTo>
                  <a:cubicBezTo>
                    <a:pt x="114" y="297"/>
                    <a:pt x="128" y="323"/>
                    <a:pt x="145" y="348"/>
                  </a:cubicBezTo>
                  <a:cubicBezTo>
                    <a:pt x="131" y="347"/>
                    <a:pt x="118" y="347"/>
                    <a:pt x="106" y="348"/>
                  </a:cubicBezTo>
                  <a:cubicBezTo>
                    <a:pt x="90" y="324"/>
                    <a:pt x="78" y="299"/>
                    <a:pt x="68" y="275"/>
                  </a:cubicBezTo>
                  <a:close/>
                  <a:moveTo>
                    <a:pt x="104" y="348"/>
                  </a:moveTo>
                  <a:cubicBezTo>
                    <a:pt x="85" y="350"/>
                    <a:pt x="70" y="353"/>
                    <a:pt x="67" y="353"/>
                  </a:cubicBezTo>
                  <a:cubicBezTo>
                    <a:pt x="37" y="305"/>
                    <a:pt x="18" y="256"/>
                    <a:pt x="11" y="211"/>
                  </a:cubicBezTo>
                  <a:cubicBezTo>
                    <a:pt x="14" y="211"/>
                    <a:pt x="29" y="213"/>
                    <a:pt x="48" y="217"/>
                  </a:cubicBezTo>
                  <a:cubicBezTo>
                    <a:pt x="52" y="236"/>
                    <a:pt x="58" y="255"/>
                    <a:pt x="66" y="275"/>
                  </a:cubicBezTo>
                  <a:cubicBezTo>
                    <a:pt x="76" y="300"/>
                    <a:pt x="88" y="324"/>
                    <a:pt x="104" y="348"/>
                  </a:cubicBezTo>
                  <a:close/>
                  <a:moveTo>
                    <a:pt x="690" y="339"/>
                  </a:moveTo>
                  <a:cubicBezTo>
                    <a:pt x="688" y="337"/>
                    <a:pt x="684" y="334"/>
                    <a:pt x="681" y="330"/>
                  </a:cubicBezTo>
                  <a:cubicBezTo>
                    <a:pt x="659" y="291"/>
                    <a:pt x="630" y="252"/>
                    <a:pt x="594" y="214"/>
                  </a:cubicBezTo>
                  <a:cubicBezTo>
                    <a:pt x="595" y="215"/>
                    <a:pt x="595" y="215"/>
                    <a:pt x="595" y="215"/>
                  </a:cubicBezTo>
                  <a:cubicBezTo>
                    <a:pt x="634" y="255"/>
                    <a:pt x="666" y="297"/>
                    <a:pt x="690" y="339"/>
                  </a:cubicBezTo>
                  <a:close/>
                  <a:moveTo>
                    <a:pt x="676" y="327"/>
                  </a:moveTo>
                  <a:cubicBezTo>
                    <a:pt x="670" y="322"/>
                    <a:pt x="662" y="316"/>
                    <a:pt x="653" y="311"/>
                  </a:cubicBezTo>
                  <a:cubicBezTo>
                    <a:pt x="634" y="279"/>
                    <a:pt x="610" y="247"/>
                    <a:pt x="581" y="217"/>
                  </a:cubicBezTo>
                  <a:cubicBezTo>
                    <a:pt x="586" y="215"/>
                    <a:pt x="589" y="215"/>
                    <a:pt x="591" y="215"/>
                  </a:cubicBezTo>
                  <a:cubicBezTo>
                    <a:pt x="626" y="251"/>
                    <a:pt x="655" y="289"/>
                    <a:pt x="676" y="327"/>
                  </a:cubicBezTo>
                  <a:close/>
                  <a:moveTo>
                    <a:pt x="671" y="541"/>
                  </a:moveTo>
                  <a:cubicBezTo>
                    <a:pt x="664" y="532"/>
                    <a:pt x="656" y="522"/>
                    <a:pt x="647" y="513"/>
                  </a:cubicBezTo>
                  <a:cubicBezTo>
                    <a:pt x="668" y="486"/>
                    <a:pt x="675" y="450"/>
                    <a:pt x="668" y="408"/>
                  </a:cubicBezTo>
                  <a:cubicBezTo>
                    <a:pt x="673" y="412"/>
                    <a:pt x="678" y="415"/>
                    <a:pt x="683" y="419"/>
                  </a:cubicBezTo>
                  <a:cubicBezTo>
                    <a:pt x="688" y="423"/>
                    <a:pt x="692" y="426"/>
                    <a:pt x="696" y="430"/>
                  </a:cubicBezTo>
                  <a:cubicBezTo>
                    <a:pt x="702" y="473"/>
                    <a:pt x="694" y="512"/>
                    <a:pt x="671" y="541"/>
                  </a:cubicBezTo>
                  <a:close/>
                  <a:moveTo>
                    <a:pt x="326" y="556"/>
                  </a:moveTo>
                  <a:cubicBezTo>
                    <a:pt x="322" y="554"/>
                    <a:pt x="319" y="552"/>
                    <a:pt x="316" y="550"/>
                  </a:cubicBezTo>
                  <a:cubicBezTo>
                    <a:pt x="323" y="544"/>
                    <a:pt x="331" y="539"/>
                    <a:pt x="338" y="533"/>
                  </a:cubicBezTo>
                  <a:cubicBezTo>
                    <a:pt x="337" y="541"/>
                    <a:pt x="334" y="547"/>
                    <a:pt x="330" y="552"/>
                  </a:cubicBezTo>
                  <a:cubicBezTo>
                    <a:pt x="329" y="553"/>
                    <a:pt x="328" y="554"/>
                    <a:pt x="328" y="555"/>
                  </a:cubicBezTo>
                  <a:cubicBezTo>
                    <a:pt x="327" y="555"/>
                    <a:pt x="326" y="556"/>
                    <a:pt x="326" y="556"/>
                  </a:cubicBezTo>
                  <a:close/>
                  <a:moveTo>
                    <a:pt x="80" y="756"/>
                  </a:moveTo>
                  <a:cubicBezTo>
                    <a:pt x="79" y="754"/>
                    <a:pt x="78" y="752"/>
                    <a:pt x="77" y="750"/>
                  </a:cubicBezTo>
                  <a:cubicBezTo>
                    <a:pt x="86" y="740"/>
                    <a:pt x="95" y="730"/>
                    <a:pt x="104" y="720"/>
                  </a:cubicBezTo>
                  <a:cubicBezTo>
                    <a:pt x="104" y="720"/>
                    <a:pt x="104" y="720"/>
                    <a:pt x="104" y="720"/>
                  </a:cubicBezTo>
                  <a:cubicBezTo>
                    <a:pt x="106" y="724"/>
                    <a:pt x="107" y="727"/>
                    <a:pt x="107" y="730"/>
                  </a:cubicBezTo>
                  <a:cubicBezTo>
                    <a:pt x="93" y="744"/>
                    <a:pt x="83" y="753"/>
                    <a:pt x="80" y="756"/>
                  </a:cubicBezTo>
                  <a:close/>
                  <a:moveTo>
                    <a:pt x="58" y="677"/>
                  </a:moveTo>
                  <a:cubicBezTo>
                    <a:pt x="59" y="679"/>
                    <a:pt x="60" y="682"/>
                    <a:pt x="61" y="684"/>
                  </a:cubicBezTo>
                  <a:cubicBezTo>
                    <a:pt x="60" y="684"/>
                    <a:pt x="58" y="684"/>
                    <a:pt x="57" y="684"/>
                  </a:cubicBezTo>
                  <a:cubicBezTo>
                    <a:pt x="56" y="684"/>
                    <a:pt x="55" y="684"/>
                    <a:pt x="53" y="684"/>
                  </a:cubicBezTo>
                  <a:cubicBezTo>
                    <a:pt x="55" y="681"/>
                    <a:pt x="56" y="679"/>
                    <a:pt x="58" y="677"/>
                  </a:cubicBezTo>
                  <a:close/>
                  <a:moveTo>
                    <a:pt x="175" y="433"/>
                  </a:moveTo>
                  <a:cubicBezTo>
                    <a:pt x="176" y="432"/>
                    <a:pt x="176" y="431"/>
                    <a:pt x="177" y="430"/>
                  </a:cubicBezTo>
                  <a:cubicBezTo>
                    <a:pt x="181" y="424"/>
                    <a:pt x="187" y="421"/>
                    <a:pt x="194" y="418"/>
                  </a:cubicBezTo>
                  <a:cubicBezTo>
                    <a:pt x="190" y="426"/>
                    <a:pt x="186" y="435"/>
                    <a:pt x="182" y="443"/>
                  </a:cubicBezTo>
                  <a:cubicBezTo>
                    <a:pt x="179" y="441"/>
                    <a:pt x="177" y="438"/>
                    <a:pt x="174" y="435"/>
                  </a:cubicBezTo>
                  <a:cubicBezTo>
                    <a:pt x="174" y="434"/>
                    <a:pt x="175" y="433"/>
                    <a:pt x="175" y="433"/>
                  </a:cubicBezTo>
                  <a:close/>
                  <a:moveTo>
                    <a:pt x="174" y="480"/>
                  </a:moveTo>
                  <a:cubicBezTo>
                    <a:pt x="173" y="479"/>
                    <a:pt x="173" y="479"/>
                    <a:pt x="173" y="479"/>
                  </a:cubicBezTo>
                  <a:cubicBezTo>
                    <a:pt x="178" y="470"/>
                    <a:pt x="183" y="461"/>
                    <a:pt x="188" y="452"/>
                  </a:cubicBezTo>
                  <a:cubicBezTo>
                    <a:pt x="192" y="456"/>
                    <a:pt x="196" y="460"/>
                    <a:pt x="201" y="465"/>
                  </a:cubicBezTo>
                  <a:cubicBezTo>
                    <a:pt x="197" y="472"/>
                    <a:pt x="193" y="480"/>
                    <a:pt x="188" y="488"/>
                  </a:cubicBezTo>
                  <a:cubicBezTo>
                    <a:pt x="186" y="490"/>
                    <a:pt x="185" y="492"/>
                    <a:pt x="183" y="493"/>
                  </a:cubicBezTo>
                  <a:cubicBezTo>
                    <a:pt x="181" y="491"/>
                    <a:pt x="179" y="489"/>
                    <a:pt x="177" y="487"/>
                  </a:cubicBezTo>
                  <a:cubicBezTo>
                    <a:pt x="175" y="485"/>
                    <a:pt x="174" y="482"/>
                    <a:pt x="174" y="480"/>
                  </a:cubicBezTo>
                  <a:close/>
                  <a:moveTo>
                    <a:pt x="196" y="384"/>
                  </a:moveTo>
                  <a:cubicBezTo>
                    <a:pt x="197" y="381"/>
                    <a:pt x="199" y="377"/>
                    <a:pt x="200" y="374"/>
                  </a:cubicBezTo>
                  <a:cubicBezTo>
                    <a:pt x="203" y="377"/>
                    <a:pt x="205" y="380"/>
                    <a:pt x="208" y="383"/>
                  </a:cubicBezTo>
                  <a:cubicBezTo>
                    <a:pt x="205" y="391"/>
                    <a:pt x="201" y="400"/>
                    <a:pt x="197" y="410"/>
                  </a:cubicBezTo>
                  <a:cubicBezTo>
                    <a:pt x="195" y="401"/>
                    <a:pt x="195" y="392"/>
                    <a:pt x="196" y="384"/>
                  </a:cubicBezTo>
                  <a:close/>
                  <a:moveTo>
                    <a:pt x="147" y="114"/>
                  </a:moveTo>
                  <a:cubicBezTo>
                    <a:pt x="156" y="120"/>
                    <a:pt x="165" y="126"/>
                    <a:pt x="174" y="134"/>
                  </a:cubicBezTo>
                  <a:cubicBezTo>
                    <a:pt x="167" y="138"/>
                    <a:pt x="161" y="144"/>
                    <a:pt x="155" y="151"/>
                  </a:cubicBezTo>
                  <a:cubicBezTo>
                    <a:pt x="136" y="174"/>
                    <a:pt x="130" y="206"/>
                    <a:pt x="137" y="244"/>
                  </a:cubicBezTo>
                  <a:cubicBezTo>
                    <a:pt x="135" y="242"/>
                    <a:pt x="132" y="241"/>
                    <a:pt x="130" y="240"/>
                  </a:cubicBezTo>
                  <a:cubicBezTo>
                    <a:pt x="117" y="191"/>
                    <a:pt x="121" y="146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lose/>
                  <a:moveTo>
                    <a:pt x="340" y="526"/>
                  </a:moveTo>
                  <a:cubicBezTo>
                    <a:pt x="340" y="524"/>
                    <a:pt x="340" y="521"/>
                    <a:pt x="340" y="519"/>
                  </a:cubicBezTo>
                  <a:cubicBezTo>
                    <a:pt x="345" y="514"/>
                    <a:pt x="350" y="510"/>
                    <a:pt x="356" y="505"/>
                  </a:cubicBezTo>
                  <a:cubicBezTo>
                    <a:pt x="360" y="507"/>
                    <a:pt x="363" y="509"/>
                    <a:pt x="367" y="511"/>
                  </a:cubicBezTo>
                  <a:cubicBezTo>
                    <a:pt x="359" y="516"/>
                    <a:pt x="351" y="521"/>
                    <a:pt x="343" y="527"/>
                  </a:cubicBezTo>
                  <a:cubicBezTo>
                    <a:pt x="342" y="527"/>
                    <a:pt x="341" y="526"/>
                    <a:pt x="340" y="526"/>
                  </a:cubicBezTo>
                  <a:close/>
                  <a:moveTo>
                    <a:pt x="190" y="489"/>
                  </a:moveTo>
                  <a:cubicBezTo>
                    <a:pt x="194" y="485"/>
                    <a:pt x="197" y="482"/>
                    <a:pt x="200" y="479"/>
                  </a:cubicBezTo>
                  <a:cubicBezTo>
                    <a:pt x="196" y="485"/>
                    <a:pt x="192" y="491"/>
                    <a:pt x="188" y="498"/>
                  </a:cubicBezTo>
                  <a:cubicBezTo>
                    <a:pt x="187" y="497"/>
                    <a:pt x="187" y="497"/>
                    <a:pt x="186" y="496"/>
                  </a:cubicBezTo>
                  <a:cubicBezTo>
                    <a:pt x="188" y="493"/>
                    <a:pt x="189" y="491"/>
                    <a:pt x="190" y="489"/>
                  </a:cubicBezTo>
                  <a:close/>
                  <a:moveTo>
                    <a:pt x="199" y="412"/>
                  </a:moveTo>
                  <a:cubicBezTo>
                    <a:pt x="203" y="402"/>
                    <a:pt x="206" y="393"/>
                    <a:pt x="209" y="385"/>
                  </a:cubicBezTo>
                  <a:cubicBezTo>
                    <a:pt x="212" y="388"/>
                    <a:pt x="215" y="391"/>
                    <a:pt x="218" y="394"/>
                  </a:cubicBezTo>
                  <a:cubicBezTo>
                    <a:pt x="214" y="400"/>
                    <a:pt x="211" y="407"/>
                    <a:pt x="207" y="413"/>
                  </a:cubicBezTo>
                  <a:cubicBezTo>
                    <a:pt x="205" y="413"/>
                    <a:pt x="203" y="414"/>
                    <a:pt x="200" y="414"/>
                  </a:cubicBezTo>
                  <a:cubicBezTo>
                    <a:pt x="200" y="413"/>
                    <a:pt x="199" y="413"/>
                    <a:pt x="199" y="412"/>
                  </a:cubicBezTo>
                  <a:close/>
                  <a:moveTo>
                    <a:pt x="555" y="382"/>
                  </a:moveTo>
                  <a:cubicBezTo>
                    <a:pt x="538" y="384"/>
                    <a:pt x="520" y="388"/>
                    <a:pt x="500" y="396"/>
                  </a:cubicBezTo>
                  <a:cubicBezTo>
                    <a:pt x="494" y="382"/>
                    <a:pt x="486" y="368"/>
                    <a:pt x="476" y="353"/>
                  </a:cubicBezTo>
                  <a:cubicBezTo>
                    <a:pt x="492" y="340"/>
                    <a:pt x="506" y="329"/>
                    <a:pt x="518" y="320"/>
                  </a:cubicBezTo>
                  <a:cubicBezTo>
                    <a:pt x="533" y="341"/>
                    <a:pt x="546" y="361"/>
                    <a:pt x="555" y="382"/>
                  </a:cubicBezTo>
                  <a:close/>
                  <a:moveTo>
                    <a:pt x="557" y="386"/>
                  </a:moveTo>
                  <a:cubicBezTo>
                    <a:pt x="568" y="414"/>
                    <a:pt x="573" y="439"/>
                    <a:pt x="570" y="461"/>
                  </a:cubicBezTo>
                  <a:cubicBezTo>
                    <a:pt x="570" y="461"/>
                    <a:pt x="569" y="461"/>
                    <a:pt x="569" y="461"/>
                  </a:cubicBezTo>
                  <a:cubicBezTo>
                    <a:pt x="550" y="455"/>
                    <a:pt x="531" y="453"/>
                    <a:pt x="512" y="455"/>
                  </a:cubicBezTo>
                  <a:cubicBezTo>
                    <a:pt x="513" y="437"/>
                    <a:pt x="509" y="418"/>
                    <a:pt x="501" y="398"/>
                  </a:cubicBezTo>
                  <a:cubicBezTo>
                    <a:pt x="520" y="390"/>
                    <a:pt x="539" y="386"/>
                    <a:pt x="556" y="384"/>
                  </a:cubicBezTo>
                  <a:cubicBezTo>
                    <a:pt x="556" y="384"/>
                    <a:pt x="556" y="385"/>
                    <a:pt x="557" y="386"/>
                  </a:cubicBezTo>
                  <a:close/>
                  <a:moveTo>
                    <a:pt x="146" y="670"/>
                  </a:moveTo>
                  <a:cubicBezTo>
                    <a:pt x="145" y="667"/>
                    <a:pt x="143" y="664"/>
                    <a:pt x="140" y="660"/>
                  </a:cubicBezTo>
                  <a:cubicBezTo>
                    <a:pt x="153" y="646"/>
                    <a:pt x="166" y="631"/>
                    <a:pt x="181" y="615"/>
                  </a:cubicBezTo>
                  <a:cubicBezTo>
                    <a:pt x="185" y="618"/>
                    <a:pt x="190" y="620"/>
                    <a:pt x="195" y="622"/>
                  </a:cubicBezTo>
                  <a:cubicBezTo>
                    <a:pt x="178" y="639"/>
                    <a:pt x="162" y="655"/>
                    <a:pt x="148" y="671"/>
                  </a:cubicBezTo>
                  <a:cubicBezTo>
                    <a:pt x="147" y="671"/>
                    <a:pt x="147" y="671"/>
                    <a:pt x="146" y="670"/>
                  </a:cubicBezTo>
                  <a:close/>
                  <a:moveTo>
                    <a:pt x="101" y="634"/>
                  </a:moveTo>
                  <a:cubicBezTo>
                    <a:pt x="113" y="616"/>
                    <a:pt x="126" y="597"/>
                    <a:pt x="139" y="577"/>
                  </a:cubicBezTo>
                  <a:cubicBezTo>
                    <a:pt x="142" y="581"/>
                    <a:pt x="145" y="585"/>
                    <a:pt x="148" y="589"/>
                  </a:cubicBezTo>
                  <a:cubicBezTo>
                    <a:pt x="136" y="607"/>
                    <a:pt x="124" y="623"/>
                    <a:pt x="113" y="639"/>
                  </a:cubicBezTo>
                  <a:cubicBezTo>
                    <a:pt x="109" y="637"/>
                    <a:pt x="106" y="636"/>
                    <a:pt x="102" y="635"/>
                  </a:cubicBezTo>
                  <a:cubicBezTo>
                    <a:pt x="102" y="634"/>
                    <a:pt x="101" y="634"/>
                    <a:pt x="101" y="634"/>
                  </a:cubicBezTo>
                  <a:close/>
                  <a:moveTo>
                    <a:pt x="189" y="499"/>
                  </a:moveTo>
                  <a:cubicBezTo>
                    <a:pt x="195" y="490"/>
                    <a:pt x="201" y="481"/>
                    <a:pt x="207" y="472"/>
                  </a:cubicBezTo>
                  <a:cubicBezTo>
                    <a:pt x="207" y="472"/>
                    <a:pt x="207" y="471"/>
                    <a:pt x="208" y="471"/>
                  </a:cubicBezTo>
                  <a:cubicBezTo>
                    <a:pt x="212" y="475"/>
                    <a:pt x="217" y="480"/>
                    <a:pt x="222" y="484"/>
                  </a:cubicBezTo>
                  <a:cubicBezTo>
                    <a:pt x="219" y="488"/>
                    <a:pt x="215" y="493"/>
                    <a:pt x="212" y="498"/>
                  </a:cubicBezTo>
                  <a:cubicBezTo>
                    <a:pt x="210" y="501"/>
                    <a:pt x="208" y="504"/>
                    <a:pt x="206" y="506"/>
                  </a:cubicBezTo>
                  <a:cubicBezTo>
                    <a:pt x="201" y="504"/>
                    <a:pt x="196" y="502"/>
                    <a:pt x="191" y="501"/>
                  </a:cubicBezTo>
                  <a:cubicBezTo>
                    <a:pt x="191" y="500"/>
                    <a:pt x="190" y="499"/>
                    <a:pt x="189" y="499"/>
                  </a:cubicBezTo>
                  <a:close/>
                  <a:moveTo>
                    <a:pt x="177" y="200"/>
                  </a:moveTo>
                  <a:cubicBezTo>
                    <a:pt x="186" y="189"/>
                    <a:pt x="198" y="182"/>
                    <a:pt x="211" y="176"/>
                  </a:cubicBezTo>
                  <a:cubicBezTo>
                    <a:pt x="212" y="177"/>
                    <a:pt x="212" y="177"/>
                    <a:pt x="212" y="178"/>
                  </a:cubicBezTo>
                  <a:cubicBezTo>
                    <a:pt x="222" y="194"/>
                    <a:pt x="228" y="212"/>
                    <a:pt x="231" y="231"/>
                  </a:cubicBezTo>
                  <a:cubicBezTo>
                    <a:pt x="218" y="235"/>
                    <a:pt x="207" y="242"/>
                    <a:pt x="199" y="252"/>
                  </a:cubicBezTo>
                  <a:cubicBezTo>
                    <a:pt x="194" y="259"/>
                    <a:pt x="190" y="267"/>
                    <a:pt x="188" y="276"/>
                  </a:cubicBezTo>
                  <a:cubicBezTo>
                    <a:pt x="187" y="275"/>
                    <a:pt x="186" y="275"/>
                    <a:pt x="186" y="274"/>
                  </a:cubicBezTo>
                  <a:cubicBezTo>
                    <a:pt x="178" y="267"/>
                    <a:pt x="169" y="261"/>
                    <a:pt x="160" y="256"/>
                  </a:cubicBezTo>
                  <a:cubicBezTo>
                    <a:pt x="160" y="234"/>
                    <a:pt x="165" y="215"/>
                    <a:pt x="177" y="200"/>
                  </a:cubicBezTo>
                  <a:close/>
                  <a:moveTo>
                    <a:pt x="405" y="219"/>
                  </a:moveTo>
                  <a:cubicBezTo>
                    <a:pt x="397" y="233"/>
                    <a:pt x="388" y="247"/>
                    <a:pt x="377" y="263"/>
                  </a:cubicBezTo>
                  <a:cubicBezTo>
                    <a:pt x="365" y="256"/>
                    <a:pt x="353" y="250"/>
                    <a:pt x="341" y="245"/>
                  </a:cubicBezTo>
                  <a:cubicBezTo>
                    <a:pt x="351" y="227"/>
                    <a:pt x="359" y="210"/>
                    <a:pt x="364" y="197"/>
                  </a:cubicBezTo>
                  <a:cubicBezTo>
                    <a:pt x="378" y="203"/>
                    <a:pt x="392" y="211"/>
                    <a:pt x="405" y="219"/>
                  </a:cubicBezTo>
                  <a:close/>
                  <a:moveTo>
                    <a:pt x="473" y="353"/>
                  </a:moveTo>
                  <a:cubicBezTo>
                    <a:pt x="458" y="365"/>
                    <a:pt x="442" y="380"/>
                    <a:pt x="425" y="395"/>
                  </a:cubicBezTo>
                  <a:cubicBezTo>
                    <a:pt x="420" y="386"/>
                    <a:pt x="413" y="377"/>
                    <a:pt x="406" y="368"/>
                  </a:cubicBezTo>
                  <a:cubicBezTo>
                    <a:pt x="421" y="351"/>
                    <a:pt x="435" y="336"/>
                    <a:pt x="448" y="323"/>
                  </a:cubicBezTo>
                  <a:cubicBezTo>
                    <a:pt x="457" y="333"/>
                    <a:pt x="465" y="343"/>
                    <a:pt x="473" y="353"/>
                  </a:cubicBezTo>
                  <a:close/>
                  <a:moveTo>
                    <a:pt x="510" y="455"/>
                  </a:moveTo>
                  <a:cubicBezTo>
                    <a:pt x="485" y="458"/>
                    <a:pt x="460" y="467"/>
                    <a:pt x="434" y="482"/>
                  </a:cubicBezTo>
                  <a:cubicBezTo>
                    <a:pt x="433" y="483"/>
                    <a:pt x="432" y="483"/>
                    <a:pt x="431" y="484"/>
                  </a:cubicBezTo>
                  <a:cubicBezTo>
                    <a:pt x="432" y="483"/>
                    <a:pt x="433" y="483"/>
                    <a:pt x="433" y="482"/>
                  </a:cubicBezTo>
                  <a:cubicBezTo>
                    <a:pt x="443" y="470"/>
                    <a:pt x="445" y="453"/>
                    <a:pt x="442" y="435"/>
                  </a:cubicBezTo>
                  <a:cubicBezTo>
                    <a:pt x="466" y="417"/>
                    <a:pt x="486" y="404"/>
                    <a:pt x="499" y="398"/>
                  </a:cubicBezTo>
                  <a:cubicBezTo>
                    <a:pt x="508" y="418"/>
                    <a:pt x="511" y="438"/>
                    <a:pt x="510" y="455"/>
                  </a:cubicBezTo>
                  <a:close/>
                  <a:moveTo>
                    <a:pt x="216" y="536"/>
                  </a:moveTo>
                  <a:cubicBezTo>
                    <a:pt x="210" y="531"/>
                    <a:pt x="204" y="526"/>
                    <a:pt x="199" y="520"/>
                  </a:cubicBezTo>
                  <a:cubicBezTo>
                    <a:pt x="201" y="518"/>
                    <a:pt x="202" y="516"/>
                    <a:pt x="203" y="514"/>
                  </a:cubicBezTo>
                  <a:cubicBezTo>
                    <a:pt x="209" y="519"/>
                    <a:pt x="216" y="524"/>
                    <a:pt x="222" y="529"/>
                  </a:cubicBezTo>
                  <a:lnTo>
                    <a:pt x="216" y="536"/>
                  </a:lnTo>
                  <a:close/>
                  <a:moveTo>
                    <a:pt x="215" y="538"/>
                  </a:moveTo>
                  <a:cubicBezTo>
                    <a:pt x="176" y="586"/>
                    <a:pt x="176" y="586"/>
                    <a:pt x="176" y="586"/>
                  </a:cubicBezTo>
                  <a:cubicBezTo>
                    <a:pt x="171" y="582"/>
                    <a:pt x="166" y="578"/>
                    <a:pt x="160" y="576"/>
                  </a:cubicBezTo>
                  <a:cubicBezTo>
                    <a:pt x="173" y="557"/>
                    <a:pt x="186" y="539"/>
                    <a:pt x="198" y="522"/>
                  </a:cubicBezTo>
                  <a:cubicBezTo>
                    <a:pt x="203" y="527"/>
                    <a:pt x="209" y="533"/>
                    <a:pt x="215" y="538"/>
                  </a:cubicBezTo>
                  <a:close/>
                  <a:moveTo>
                    <a:pt x="175" y="587"/>
                  </a:moveTo>
                  <a:cubicBezTo>
                    <a:pt x="164" y="601"/>
                    <a:pt x="164" y="601"/>
                    <a:pt x="164" y="601"/>
                  </a:cubicBezTo>
                  <a:cubicBezTo>
                    <a:pt x="159" y="598"/>
                    <a:pt x="155" y="593"/>
                    <a:pt x="151" y="589"/>
                  </a:cubicBezTo>
                  <a:cubicBezTo>
                    <a:pt x="153" y="585"/>
                    <a:pt x="156" y="581"/>
                    <a:pt x="159" y="577"/>
                  </a:cubicBezTo>
                  <a:cubicBezTo>
                    <a:pt x="164" y="580"/>
                    <a:pt x="170" y="583"/>
                    <a:pt x="175" y="587"/>
                  </a:cubicBezTo>
                  <a:close/>
                  <a:moveTo>
                    <a:pt x="176" y="589"/>
                  </a:moveTo>
                  <a:cubicBezTo>
                    <a:pt x="182" y="593"/>
                    <a:pt x="186" y="597"/>
                    <a:pt x="190" y="602"/>
                  </a:cubicBezTo>
                  <a:cubicBezTo>
                    <a:pt x="187" y="606"/>
                    <a:pt x="183" y="609"/>
                    <a:pt x="180" y="613"/>
                  </a:cubicBezTo>
                  <a:cubicBezTo>
                    <a:pt x="175" y="610"/>
                    <a:pt x="170" y="606"/>
                    <a:pt x="165" y="603"/>
                  </a:cubicBezTo>
                  <a:lnTo>
                    <a:pt x="176" y="589"/>
                  </a:lnTo>
                  <a:close/>
                  <a:moveTo>
                    <a:pt x="178" y="587"/>
                  </a:moveTo>
                  <a:cubicBezTo>
                    <a:pt x="216" y="539"/>
                    <a:pt x="216" y="539"/>
                    <a:pt x="216" y="539"/>
                  </a:cubicBezTo>
                  <a:cubicBezTo>
                    <a:pt x="223" y="544"/>
                    <a:pt x="229" y="548"/>
                    <a:pt x="236" y="552"/>
                  </a:cubicBezTo>
                  <a:cubicBezTo>
                    <a:pt x="221" y="567"/>
                    <a:pt x="206" y="584"/>
                    <a:pt x="191" y="601"/>
                  </a:cubicBezTo>
                  <a:cubicBezTo>
                    <a:pt x="187" y="596"/>
                    <a:pt x="183" y="591"/>
                    <a:pt x="178" y="587"/>
                  </a:cubicBezTo>
                  <a:close/>
                  <a:moveTo>
                    <a:pt x="218" y="537"/>
                  </a:moveTo>
                  <a:cubicBezTo>
                    <a:pt x="223" y="530"/>
                    <a:pt x="223" y="530"/>
                    <a:pt x="223" y="530"/>
                  </a:cubicBezTo>
                  <a:cubicBezTo>
                    <a:pt x="229" y="535"/>
                    <a:pt x="236" y="540"/>
                    <a:pt x="242" y="545"/>
                  </a:cubicBezTo>
                  <a:cubicBezTo>
                    <a:pt x="240" y="547"/>
                    <a:pt x="239" y="548"/>
                    <a:pt x="237" y="550"/>
                  </a:cubicBezTo>
                  <a:cubicBezTo>
                    <a:pt x="230" y="547"/>
                    <a:pt x="224" y="542"/>
                    <a:pt x="218" y="537"/>
                  </a:cubicBezTo>
                  <a:close/>
                  <a:moveTo>
                    <a:pt x="223" y="528"/>
                  </a:moveTo>
                  <a:cubicBezTo>
                    <a:pt x="217" y="523"/>
                    <a:pt x="211" y="517"/>
                    <a:pt x="205" y="512"/>
                  </a:cubicBezTo>
                  <a:cubicBezTo>
                    <a:pt x="205" y="511"/>
                    <a:pt x="206" y="510"/>
                    <a:pt x="207" y="509"/>
                  </a:cubicBezTo>
                  <a:cubicBezTo>
                    <a:pt x="214" y="512"/>
                    <a:pt x="221" y="517"/>
                    <a:pt x="228" y="522"/>
                  </a:cubicBezTo>
                  <a:lnTo>
                    <a:pt x="223" y="528"/>
                  </a:lnTo>
                  <a:close/>
                  <a:moveTo>
                    <a:pt x="150" y="591"/>
                  </a:moveTo>
                  <a:cubicBezTo>
                    <a:pt x="153" y="595"/>
                    <a:pt x="158" y="599"/>
                    <a:pt x="162" y="603"/>
                  </a:cubicBezTo>
                  <a:cubicBezTo>
                    <a:pt x="127" y="647"/>
                    <a:pt x="127" y="647"/>
                    <a:pt x="127" y="647"/>
                  </a:cubicBezTo>
                  <a:cubicBezTo>
                    <a:pt x="123" y="644"/>
                    <a:pt x="119" y="642"/>
                    <a:pt x="115" y="640"/>
                  </a:cubicBezTo>
                  <a:cubicBezTo>
                    <a:pt x="126" y="624"/>
                    <a:pt x="138" y="607"/>
                    <a:pt x="150" y="591"/>
                  </a:cubicBezTo>
                  <a:close/>
                  <a:moveTo>
                    <a:pt x="164" y="604"/>
                  </a:moveTo>
                  <a:cubicBezTo>
                    <a:pt x="169" y="608"/>
                    <a:pt x="174" y="611"/>
                    <a:pt x="179" y="614"/>
                  </a:cubicBezTo>
                  <a:cubicBezTo>
                    <a:pt x="165" y="629"/>
                    <a:pt x="152" y="644"/>
                    <a:pt x="139" y="659"/>
                  </a:cubicBezTo>
                  <a:cubicBezTo>
                    <a:pt x="136" y="655"/>
                    <a:pt x="132" y="652"/>
                    <a:pt x="129" y="649"/>
                  </a:cubicBezTo>
                  <a:lnTo>
                    <a:pt x="164" y="604"/>
                  </a:lnTo>
                  <a:close/>
                  <a:moveTo>
                    <a:pt x="243" y="543"/>
                  </a:moveTo>
                  <a:cubicBezTo>
                    <a:pt x="237" y="539"/>
                    <a:pt x="231" y="534"/>
                    <a:pt x="225" y="529"/>
                  </a:cubicBezTo>
                  <a:cubicBezTo>
                    <a:pt x="229" y="523"/>
                    <a:pt x="229" y="523"/>
                    <a:pt x="229" y="523"/>
                  </a:cubicBezTo>
                  <a:cubicBezTo>
                    <a:pt x="236" y="528"/>
                    <a:pt x="241" y="534"/>
                    <a:pt x="246" y="540"/>
                  </a:cubicBezTo>
                  <a:cubicBezTo>
                    <a:pt x="245" y="541"/>
                    <a:pt x="244" y="542"/>
                    <a:pt x="243" y="543"/>
                  </a:cubicBezTo>
                  <a:close/>
                  <a:moveTo>
                    <a:pt x="229" y="520"/>
                  </a:moveTo>
                  <a:cubicBezTo>
                    <a:pt x="222" y="515"/>
                    <a:pt x="215" y="511"/>
                    <a:pt x="208" y="507"/>
                  </a:cubicBezTo>
                  <a:cubicBezTo>
                    <a:pt x="210" y="505"/>
                    <a:pt x="212" y="502"/>
                    <a:pt x="214" y="499"/>
                  </a:cubicBezTo>
                  <a:cubicBezTo>
                    <a:pt x="217" y="495"/>
                    <a:pt x="220" y="490"/>
                    <a:pt x="224" y="485"/>
                  </a:cubicBezTo>
                  <a:cubicBezTo>
                    <a:pt x="230" y="491"/>
                    <a:pt x="237" y="496"/>
                    <a:pt x="244" y="502"/>
                  </a:cubicBezTo>
                  <a:lnTo>
                    <a:pt x="229" y="520"/>
                  </a:lnTo>
                  <a:close/>
                  <a:moveTo>
                    <a:pt x="189" y="280"/>
                  </a:moveTo>
                  <a:cubicBezTo>
                    <a:pt x="191" y="282"/>
                    <a:pt x="193" y="284"/>
                    <a:pt x="195" y="286"/>
                  </a:cubicBezTo>
                  <a:cubicBezTo>
                    <a:pt x="206" y="299"/>
                    <a:pt x="213" y="313"/>
                    <a:pt x="216" y="327"/>
                  </a:cubicBezTo>
                  <a:cubicBezTo>
                    <a:pt x="212" y="337"/>
                    <a:pt x="208" y="347"/>
                    <a:pt x="205" y="357"/>
                  </a:cubicBezTo>
                  <a:cubicBezTo>
                    <a:pt x="191" y="329"/>
                    <a:pt x="185" y="302"/>
                    <a:pt x="189" y="280"/>
                  </a:cubicBezTo>
                  <a:close/>
                  <a:moveTo>
                    <a:pt x="338" y="246"/>
                  </a:moveTo>
                  <a:cubicBezTo>
                    <a:pt x="330" y="263"/>
                    <a:pt x="319" y="282"/>
                    <a:pt x="308" y="302"/>
                  </a:cubicBezTo>
                  <a:cubicBezTo>
                    <a:pt x="301" y="300"/>
                    <a:pt x="294" y="298"/>
                    <a:pt x="288" y="297"/>
                  </a:cubicBezTo>
                  <a:cubicBezTo>
                    <a:pt x="281" y="296"/>
                    <a:pt x="275" y="295"/>
                    <a:pt x="269" y="295"/>
                  </a:cubicBezTo>
                  <a:cubicBezTo>
                    <a:pt x="282" y="268"/>
                    <a:pt x="290" y="246"/>
                    <a:pt x="292" y="232"/>
                  </a:cubicBezTo>
                  <a:cubicBezTo>
                    <a:pt x="307" y="234"/>
                    <a:pt x="323" y="239"/>
                    <a:pt x="338" y="246"/>
                  </a:cubicBezTo>
                  <a:close/>
                  <a:moveTo>
                    <a:pt x="413" y="291"/>
                  </a:moveTo>
                  <a:cubicBezTo>
                    <a:pt x="374" y="338"/>
                    <a:pt x="374" y="338"/>
                    <a:pt x="374" y="338"/>
                  </a:cubicBezTo>
                  <a:cubicBezTo>
                    <a:pt x="364" y="330"/>
                    <a:pt x="353" y="323"/>
                    <a:pt x="342" y="317"/>
                  </a:cubicBezTo>
                  <a:cubicBezTo>
                    <a:pt x="355" y="298"/>
                    <a:pt x="367" y="281"/>
                    <a:pt x="377" y="266"/>
                  </a:cubicBezTo>
                  <a:cubicBezTo>
                    <a:pt x="389" y="273"/>
                    <a:pt x="401" y="282"/>
                    <a:pt x="413" y="291"/>
                  </a:cubicBezTo>
                  <a:close/>
                  <a:moveTo>
                    <a:pt x="432" y="481"/>
                  </a:moveTo>
                  <a:cubicBezTo>
                    <a:pt x="429" y="485"/>
                    <a:pt x="425" y="488"/>
                    <a:pt x="421" y="490"/>
                  </a:cubicBezTo>
                  <a:cubicBezTo>
                    <a:pt x="412" y="491"/>
                    <a:pt x="404" y="493"/>
                    <a:pt x="396" y="496"/>
                  </a:cubicBezTo>
                  <a:cubicBezTo>
                    <a:pt x="397" y="488"/>
                    <a:pt x="397" y="480"/>
                    <a:pt x="396" y="471"/>
                  </a:cubicBezTo>
                  <a:cubicBezTo>
                    <a:pt x="411" y="458"/>
                    <a:pt x="426" y="447"/>
                    <a:pt x="440" y="436"/>
                  </a:cubicBezTo>
                  <a:cubicBezTo>
                    <a:pt x="443" y="454"/>
                    <a:pt x="441" y="469"/>
                    <a:pt x="432" y="481"/>
                  </a:cubicBezTo>
                  <a:close/>
                  <a:moveTo>
                    <a:pt x="384" y="508"/>
                  </a:moveTo>
                  <a:cubicBezTo>
                    <a:pt x="385" y="509"/>
                    <a:pt x="386" y="509"/>
                    <a:pt x="388" y="510"/>
                  </a:cubicBezTo>
                  <a:cubicBezTo>
                    <a:pt x="387" y="510"/>
                    <a:pt x="387" y="511"/>
                    <a:pt x="387" y="511"/>
                  </a:cubicBezTo>
                  <a:cubicBezTo>
                    <a:pt x="386" y="510"/>
                    <a:pt x="385" y="509"/>
                    <a:pt x="384" y="508"/>
                  </a:cubicBezTo>
                  <a:close/>
                  <a:moveTo>
                    <a:pt x="269" y="297"/>
                  </a:moveTo>
                  <a:cubicBezTo>
                    <a:pt x="275" y="297"/>
                    <a:pt x="281" y="298"/>
                    <a:pt x="287" y="299"/>
                  </a:cubicBezTo>
                  <a:cubicBezTo>
                    <a:pt x="294" y="300"/>
                    <a:pt x="300" y="301"/>
                    <a:pt x="307" y="303"/>
                  </a:cubicBezTo>
                  <a:cubicBezTo>
                    <a:pt x="298" y="319"/>
                    <a:pt x="288" y="336"/>
                    <a:pt x="277" y="353"/>
                  </a:cubicBezTo>
                  <a:cubicBezTo>
                    <a:pt x="272" y="352"/>
                    <a:pt x="266" y="350"/>
                    <a:pt x="260" y="349"/>
                  </a:cubicBezTo>
                  <a:cubicBezTo>
                    <a:pt x="254" y="348"/>
                    <a:pt x="249" y="348"/>
                    <a:pt x="244" y="348"/>
                  </a:cubicBezTo>
                  <a:cubicBezTo>
                    <a:pt x="253" y="330"/>
                    <a:pt x="261" y="313"/>
                    <a:pt x="268" y="297"/>
                  </a:cubicBezTo>
                  <a:cubicBezTo>
                    <a:pt x="269" y="297"/>
                    <a:pt x="269" y="297"/>
                    <a:pt x="269" y="297"/>
                  </a:cubicBezTo>
                  <a:close/>
                  <a:moveTo>
                    <a:pt x="393" y="497"/>
                  </a:moveTo>
                  <a:cubicBezTo>
                    <a:pt x="392" y="497"/>
                    <a:pt x="391" y="498"/>
                    <a:pt x="390" y="498"/>
                  </a:cubicBezTo>
                  <a:cubicBezTo>
                    <a:pt x="382" y="499"/>
                    <a:pt x="374" y="498"/>
                    <a:pt x="366" y="496"/>
                  </a:cubicBezTo>
                  <a:cubicBezTo>
                    <a:pt x="375" y="488"/>
                    <a:pt x="385" y="480"/>
                    <a:pt x="394" y="473"/>
                  </a:cubicBezTo>
                  <a:cubicBezTo>
                    <a:pt x="395" y="482"/>
                    <a:pt x="395" y="490"/>
                    <a:pt x="393" y="497"/>
                  </a:cubicBezTo>
                  <a:close/>
                  <a:moveTo>
                    <a:pt x="386" y="500"/>
                  </a:moveTo>
                  <a:cubicBezTo>
                    <a:pt x="383" y="502"/>
                    <a:pt x="381" y="503"/>
                    <a:pt x="378" y="504"/>
                  </a:cubicBezTo>
                  <a:cubicBezTo>
                    <a:pt x="376" y="502"/>
                    <a:pt x="373" y="501"/>
                    <a:pt x="370" y="499"/>
                  </a:cubicBezTo>
                  <a:cubicBezTo>
                    <a:pt x="375" y="500"/>
                    <a:pt x="381" y="500"/>
                    <a:pt x="386" y="500"/>
                  </a:cubicBezTo>
                  <a:close/>
                  <a:moveTo>
                    <a:pt x="364" y="496"/>
                  </a:moveTo>
                  <a:cubicBezTo>
                    <a:pt x="363" y="496"/>
                    <a:pt x="363" y="496"/>
                    <a:pt x="363" y="496"/>
                  </a:cubicBezTo>
                  <a:cubicBezTo>
                    <a:pt x="362" y="495"/>
                    <a:pt x="361" y="495"/>
                    <a:pt x="360" y="495"/>
                  </a:cubicBezTo>
                  <a:cubicBezTo>
                    <a:pt x="355" y="494"/>
                    <a:pt x="349" y="492"/>
                    <a:pt x="343" y="490"/>
                  </a:cubicBezTo>
                  <a:cubicBezTo>
                    <a:pt x="340" y="488"/>
                    <a:pt x="337" y="487"/>
                    <a:pt x="334" y="485"/>
                  </a:cubicBezTo>
                  <a:cubicBezTo>
                    <a:pt x="350" y="469"/>
                    <a:pt x="365" y="454"/>
                    <a:pt x="381" y="439"/>
                  </a:cubicBezTo>
                  <a:cubicBezTo>
                    <a:pt x="384" y="444"/>
                    <a:pt x="386" y="449"/>
                    <a:pt x="389" y="455"/>
                  </a:cubicBezTo>
                  <a:cubicBezTo>
                    <a:pt x="391" y="460"/>
                    <a:pt x="392" y="466"/>
                    <a:pt x="393" y="471"/>
                  </a:cubicBezTo>
                  <a:cubicBezTo>
                    <a:pt x="384" y="479"/>
                    <a:pt x="374" y="487"/>
                    <a:pt x="364" y="496"/>
                  </a:cubicBezTo>
                  <a:close/>
                  <a:moveTo>
                    <a:pt x="266" y="474"/>
                  </a:moveTo>
                  <a:cubicBezTo>
                    <a:pt x="258" y="468"/>
                    <a:pt x="251" y="462"/>
                    <a:pt x="244" y="456"/>
                  </a:cubicBezTo>
                  <a:cubicBezTo>
                    <a:pt x="249" y="449"/>
                    <a:pt x="254" y="443"/>
                    <a:pt x="258" y="436"/>
                  </a:cubicBezTo>
                  <a:cubicBezTo>
                    <a:pt x="265" y="443"/>
                    <a:pt x="272" y="450"/>
                    <a:pt x="280" y="456"/>
                  </a:cubicBezTo>
                  <a:lnTo>
                    <a:pt x="266" y="474"/>
                  </a:lnTo>
                  <a:close/>
                  <a:moveTo>
                    <a:pt x="213" y="372"/>
                  </a:moveTo>
                  <a:cubicBezTo>
                    <a:pt x="214" y="369"/>
                    <a:pt x="215" y="367"/>
                    <a:pt x="215" y="364"/>
                  </a:cubicBezTo>
                  <a:cubicBezTo>
                    <a:pt x="217" y="369"/>
                    <a:pt x="218" y="374"/>
                    <a:pt x="220" y="379"/>
                  </a:cubicBezTo>
                  <a:cubicBezTo>
                    <a:pt x="218" y="376"/>
                    <a:pt x="216" y="374"/>
                    <a:pt x="213" y="372"/>
                  </a:cubicBezTo>
                  <a:close/>
                  <a:moveTo>
                    <a:pt x="217" y="356"/>
                  </a:moveTo>
                  <a:cubicBezTo>
                    <a:pt x="224" y="352"/>
                    <a:pt x="232" y="351"/>
                    <a:pt x="241" y="350"/>
                  </a:cubicBezTo>
                  <a:cubicBezTo>
                    <a:pt x="235" y="361"/>
                    <a:pt x="230" y="371"/>
                    <a:pt x="224" y="382"/>
                  </a:cubicBezTo>
                  <a:cubicBezTo>
                    <a:pt x="223" y="381"/>
                    <a:pt x="223" y="380"/>
                    <a:pt x="223" y="379"/>
                  </a:cubicBezTo>
                  <a:cubicBezTo>
                    <a:pt x="220" y="373"/>
                    <a:pt x="218" y="366"/>
                    <a:pt x="217" y="360"/>
                  </a:cubicBezTo>
                  <a:cubicBezTo>
                    <a:pt x="217" y="359"/>
                    <a:pt x="217" y="357"/>
                    <a:pt x="217" y="356"/>
                  </a:cubicBezTo>
                  <a:close/>
                  <a:moveTo>
                    <a:pt x="313" y="475"/>
                  </a:moveTo>
                  <a:cubicBezTo>
                    <a:pt x="313" y="475"/>
                    <a:pt x="313" y="475"/>
                    <a:pt x="313" y="475"/>
                  </a:cubicBezTo>
                  <a:cubicBezTo>
                    <a:pt x="314" y="475"/>
                    <a:pt x="314" y="476"/>
                    <a:pt x="314" y="476"/>
                  </a:cubicBezTo>
                  <a:cubicBezTo>
                    <a:pt x="313" y="476"/>
                    <a:pt x="313" y="475"/>
                    <a:pt x="313" y="475"/>
                  </a:cubicBezTo>
                  <a:cubicBezTo>
                    <a:pt x="313" y="475"/>
                    <a:pt x="313" y="475"/>
                    <a:pt x="313" y="475"/>
                  </a:cubicBezTo>
                  <a:close/>
                  <a:moveTo>
                    <a:pt x="311" y="474"/>
                  </a:moveTo>
                  <a:cubicBezTo>
                    <a:pt x="311" y="474"/>
                    <a:pt x="310" y="473"/>
                    <a:pt x="310" y="473"/>
                  </a:cubicBezTo>
                  <a:cubicBezTo>
                    <a:pt x="310" y="473"/>
                    <a:pt x="310" y="473"/>
                    <a:pt x="310" y="473"/>
                  </a:cubicBezTo>
                  <a:cubicBezTo>
                    <a:pt x="310" y="473"/>
                    <a:pt x="311" y="474"/>
                    <a:pt x="311" y="474"/>
                  </a:cubicBezTo>
                  <a:cubicBezTo>
                    <a:pt x="311" y="474"/>
                    <a:pt x="311" y="474"/>
                    <a:pt x="311" y="474"/>
                  </a:cubicBezTo>
                  <a:close/>
                  <a:moveTo>
                    <a:pt x="308" y="472"/>
                  </a:moveTo>
                  <a:cubicBezTo>
                    <a:pt x="305" y="470"/>
                    <a:pt x="301" y="467"/>
                    <a:pt x="297" y="464"/>
                  </a:cubicBezTo>
                  <a:cubicBezTo>
                    <a:pt x="301" y="467"/>
                    <a:pt x="305" y="469"/>
                    <a:pt x="308" y="472"/>
                  </a:cubicBezTo>
                  <a:cubicBezTo>
                    <a:pt x="308" y="472"/>
                    <a:pt x="308" y="472"/>
                    <a:pt x="308" y="472"/>
                  </a:cubicBezTo>
                  <a:close/>
                  <a:moveTo>
                    <a:pt x="259" y="432"/>
                  </a:moveTo>
                  <a:cubicBezTo>
                    <a:pt x="259" y="432"/>
                    <a:pt x="259" y="432"/>
                    <a:pt x="259" y="432"/>
                  </a:cubicBezTo>
                  <a:cubicBezTo>
                    <a:pt x="258" y="432"/>
                    <a:pt x="258" y="431"/>
                    <a:pt x="258" y="431"/>
                  </a:cubicBezTo>
                  <a:cubicBezTo>
                    <a:pt x="258" y="431"/>
                    <a:pt x="258" y="431"/>
                    <a:pt x="258" y="431"/>
                  </a:cubicBezTo>
                  <a:cubicBezTo>
                    <a:pt x="258" y="431"/>
                    <a:pt x="258" y="432"/>
                    <a:pt x="259" y="432"/>
                  </a:cubicBezTo>
                  <a:close/>
                  <a:moveTo>
                    <a:pt x="260" y="433"/>
                  </a:moveTo>
                  <a:cubicBezTo>
                    <a:pt x="263" y="436"/>
                    <a:pt x="265" y="438"/>
                    <a:pt x="268" y="440"/>
                  </a:cubicBezTo>
                  <a:cubicBezTo>
                    <a:pt x="265" y="438"/>
                    <a:pt x="263" y="436"/>
                    <a:pt x="260" y="433"/>
                  </a:cubicBezTo>
                  <a:cubicBezTo>
                    <a:pt x="260" y="433"/>
                    <a:pt x="260" y="433"/>
                    <a:pt x="260" y="433"/>
                  </a:cubicBezTo>
                  <a:close/>
                  <a:moveTo>
                    <a:pt x="256" y="429"/>
                  </a:moveTo>
                  <a:cubicBezTo>
                    <a:pt x="256" y="429"/>
                    <a:pt x="256" y="429"/>
                    <a:pt x="256" y="429"/>
                  </a:cubicBezTo>
                  <a:cubicBezTo>
                    <a:pt x="256" y="429"/>
                    <a:pt x="256" y="429"/>
                    <a:pt x="256" y="430"/>
                  </a:cubicBezTo>
                  <a:cubicBezTo>
                    <a:pt x="256" y="429"/>
                    <a:pt x="256" y="429"/>
                    <a:pt x="255" y="429"/>
                  </a:cubicBezTo>
                  <a:cubicBezTo>
                    <a:pt x="255" y="429"/>
                    <a:pt x="256" y="429"/>
                    <a:pt x="256" y="429"/>
                  </a:cubicBezTo>
                  <a:close/>
                  <a:moveTo>
                    <a:pt x="284" y="451"/>
                  </a:moveTo>
                  <a:cubicBezTo>
                    <a:pt x="276" y="445"/>
                    <a:pt x="268" y="438"/>
                    <a:pt x="261" y="432"/>
                  </a:cubicBezTo>
                  <a:cubicBezTo>
                    <a:pt x="262" y="430"/>
                    <a:pt x="263" y="429"/>
                    <a:pt x="264" y="428"/>
                  </a:cubicBezTo>
                  <a:cubicBezTo>
                    <a:pt x="273" y="433"/>
                    <a:pt x="281" y="438"/>
                    <a:pt x="289" y="445"/>
                  </a:cubicBezTo>
                  <a:lnTo>
                    <a:pt x="284" y="451"/>
                  </a:lnTo>
                  <a:close/>
                  <a:moveTo>
                    <a:pt x="260" y="430"/>
                  </a:moveTo>
                  <a:cubicBezTo>
                    <a:pt x="259" y="429"/>
                    <a:pt x="258" y="429"/>
                    <a:pt x="258" y="428"/>
                  </a:cubicBezTo>
                  <a:cubicBezTo>
                    <a:pt x="257" y="428"/>
                    <a:pt x="257" y="428"/>
                    <a:pt x="257" y="427"/>
                  </a:cubicBezTo>
                  <a:cubicBezTo>
                    <a:pt x="257" y="427"/>
                    <a:pt x="257" y="427"/>
                    <a:pt x="257" y="427"/>
                  </a:cubicBezTo>
                  <a:cubicBezTo>
                    <a:pt x="256" y="426"/>
                    <a:pt x="254" y="425"/>
                    <a:pt x="253" y="423"/>
                  </a:cubicBezTo>
                  <a:cubicBezTo>
                    <a:pt x="256" y="424"/>
                    <a:pt x="259" y="426"/>
                    <a:pt x="262" y="427"/>
                  </a:cubicBezTo>
                  <a:cubicBezTo>
                    <a:pt x="261" y="428"/>
                    <a:pt x="261" y="429"/>
                    <a:pt x="260" y="430"/>
                  </a:cubicBezTo>
                  <a:close/>
                  <a:moveTo>
                    <a:pt x="254" y="428"/>
                  </a:moveTo>
                  <a:cubicBezTo>
                    <a:pt x="254" y="428"/>
                    <a:pt x="254" y="428"/>
                    <a:pt x="254" y="428"/>
                  </a:cubicBezTo>
                  <a:cubicBezTo>
                    <a:pt x="253" y="427"/>
                    <a:pt x="252" y="426"/>
                    <a:pt x="251" y="425"/>
                  </a:cubicBezTo>
                  <a:cubicBezTo>
                    <a:pt x="250" y="424"/>
                    <a:pt x="249" y="422"/>
                    <a:pt x="248" y="421"/>
                  </a:cubicBezTo>
                  <a:cubicBezTo>
                    <a:pt x="248" y="421"/>
                    <a:pt x="248" y="421"/>
                    <a:pt x="248" y="421"/>
                  </a:cubicBezTo>
                  <a:cubicBezTo>
                    <a:pt x="250" y="423"/>
                    <a:pt x="252" y="425"/>
                    <a:pt x="254" y="428"/>
                  </a:cubicBezTo>
                  <a:close/>
                  <a:moveTo>
                    <a:pt x="323" y="481"/>
                  </a:moveTo>
                  <a:cubicBezTo>
                    <a:pt x="321" y="480"/>
                    <a:pt x="320" y="480"/>
                    <a:pt x="318" y="479"/>
                  </a:cubicBezTo>
                  <a:cubicBezTo>
                    <a:pt x="317" y="478"/>
                    <a:pt x="316" y="477"/>
                    <a:pt x="315" y="477"/>
                  </a:cubicBezTo>
                  <a:cubicBezTo>
                    <a:pt x="315" y="477"/>
                    <a:pt x="315" y="476"/>
                    <a:pt x="315" y="476"/>
                  </a:cubicBezTo>
                  <a:cubicBezTo>
                    <a:pt x="318" y="478"/>
                    <a:pt x="320" y="479"/>
                    <a:pt x="323" y="481"/>
                  </a:cubicBezTo>
                  <a:cubicBezTo>
                    <a:pt x="323" y="481"/>
                    <a:pt x="323" y="481"/>
                    <a:pt x="323" y="481"/>
                  </a:cubicBezTo>
                  <a:close/>
                  <a:moveTo>
                    <a:pt x="315" y="474"/>
                  </a:moveTo>
                  <a:cubicBezTo>
                    <a:pt x="315" y="474"/>
                    <a:pt x="315" y="474"/>
                    <a:pt x="315" y="474"/>
                  </a:cubicBezTo>
                  <a:cubicBezTo>
                    <a:pt x="315" y="474"/>
                    <a:pt x="314" y="473"/>
                    <a:pt x="314" y="473"/>
                  </a:cubicBezTo>
                  <a:cubicBezTo>
                    <a:pt x="313" y="473"/>
                    <a:pt x="312" y="472"/>
                    <a:pt x="311" y="471"/>
                  </a:cubicBezTo>
                  <a:cubicBezTo>
                    <a:pt x="312" y="471"/>
                    <a:pt x="313" y="470"/>
                    <a:pt x="314" y="469"/>
                  </a:cubicBezTo>
                  <a:cubicBezTo>
                    <a:pt x="316" y="471"/>
                    <a:pt x="318" y="474"/>
                    <a:pt x="320" y="477"/>
                  </a:cubicBezTo>
                  <a:cubicBezTo>
                    <a:pt x="318" y="476"/>
                    <a:pt x="316" y="475"/>
                    <a:pt x="315" y="474"/>
                  </a:cubicBezTo>
                  <a:close/>
                  <a:moveTo>
                    <a:pt x="310" y="470"/>
                  </a:moveTo>
                  <a:cubicBezTo>
                    <a:pt x="302" y="465"/>
                    <a:pt x="293" y="459"/>
                    <a:pt x="285" y="453"/>
                  </a:cubicBezTo>
                  <a:cubicBezTo>
                    <a:pt x="291" y="446"/>
                    <a:pt x="291" y="446"/>
                    <a:pt x="291" y="446"/>
                  </a:cubicBezTo>
                  <a:cubicBezTo>
                    <a:pt x="299" y="453"/>
                    <a:pt x="306" y="460"/>
                    <a:pt x="313" y="467"/>
                  </a:cubicBezTo>
                  <a:cubicBezTo>
                    <a:pt x="312" y="468"/>
                    <a:pt x="311" y="469"/>
                    <a:pt x="310" y="470"/>
                  </a:cubicBezTo>
                  <a:close/>
                  <a:moveTo>
                    <a:pt x="291" y="443"/>
                  </a:moveTo>
                  <a:cubicBezTo>
                    <a:pt x="282" y="437"/>
                    <a:pt x="274" y="431"/>
                    <a:pt x="265" y="427"/>
                  </a:cubicBezTo>
                  <a:cubicBezTo>
                    <a:pt x="279" y="406"/>
                    <a:pt x="293" y="387"/>
                    <a:pt x="306" y="368"/>
                  </a:cubicBezTo>
                  <a:cubicBezTo>
                    <a:pt x="316" y="373"/>
                    <a:pt x="326" y="380"/>
                    <a:pt x="335" y="387"/>
                  </a:cubicBezTo>
                  <a:lnTo>
                    <a:pt x="291" y="443"/>
                  </a:lnTo>
                  <a:close/>
                  <a:moveTo>
                    <a:pt x="263" y="426"/>
                  </a:moveTo>
                  <a:cubicBezTo>
                    <a:pt x="259" y="423"/>
                    <a:pt x="254" y="421"/>
                    <a:pt x="249" y="420"/>
                  </a:cubicBezTo>
                  <a:cubicBezTo>
                    <a:pt x="247" y="417"/>
                    <a:pt x="245" y="415"/>
                    <a:pt x="243" y="413"/>
                  </a:cubicBezTo>
                  <a:cubicBezTo>
                    <a:pt x="255" y="394"/>
                    <a:pt x="267" y="374"/>
                    <a:pt x="278" y="356"/>
                  </a:cubicBezTo>
                  <a:cubicBezTo>
                    <a:pt x="287" y="359"/>
                    <a:pt x="296" y="362"/>
                    <a:pt x="304" y="367"/>
                  </a:cubicBezTo>
                  <a:cubicBezTo>
                    <a:pt x="291" y="386"/>
                    <a:pt x="277" y="406"/>
                    <a:pt x="263" y="426"/>
                  </a:cubicBezTo>
                  <a:close/>
                  <a:moveTo>
                    <a:pt x="242" y="412"/>
                  </a:moveTo>
                  <a:cubicBezTo>
                    <a:pt x="240" y="409"/>
                    <a:pt x="237" y="406"/>
                    <a:pt x="235" y="403"/>
                  </a:cubicBezTo>
                  <a:cubicBezTo>
                    <a:pt x="232" y="398"/>
                    <a:pt x="229" y="393"/>
                    <a:pt x="226" y="388"/>
                  </a:cubicBezTo>
                  <a:cubicBezTo>
                    <a:pt x="226" y="387"/>
                    <a:pt x="226" y="386"/>
                    <a:pt x="225" y="385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31" y="373"/>
                    <a:pt x="237" y="361"/>
                    <a:pt x="243" y="350"/>
                  </a:cubicBezTo>
                  <a:cubicBezTo>
                    <a:pt x="243" y="350"/>
                    <a:pt x="244" y="350"/>
                    <a:pt x="244" y="350"/>
                  </a:cubicBezTo>
                  <a:cubicBezTo>
                    <a:pt x="249" y="350"/>
                    <a:pt x="254" y="350"/>
                    <a:pt x="260" y="351"/>
                  </a:cubicBezTo>
                  <a:cubicBezTo>
                    <a:pt x="265" y="352"/>
                    <a:pt x="271" y="354"/>
                    <a:pt x="276" y="355"/>
                  </a:cubicBezTo>
                  <a:cubicBezTo>
                    <a:pt x="265" y="374"/>
                    <a:pt x="254" y="392"/>
                    <a:pt x="242" y="412"/>
                  </a:cubicBezTo>
                  <a:close/>
                  <a:moveTo>
                    <a:pt x="233" y="404"/>
                  </a:moveTo>
                  <a:cubicBezTo>
                    <a:pt x="235" y="407"/>
                    <a:pt x="237" y="409"/>
                    <a:pt x="239" y="412"/>
                  </a:cubicBezTo>
                  <a:cubicBezTo>
                    <a:pt x="235" y="408"/>
                    <a:pt x="231" y="404"/>
                    <a:pt x="227" y="400"/>
                  </a:cubicBezTo>
                  <a:cubicBezTo>
                    <a:pt x="227" y="399"/>
                    <a:pt x="227" y="398"/>
                    <a:pt x="227" y="397"/>
                  </a:cubicBezTo>
                  <a:cubicBezTo>
                    <a:pt x="229" y="399"/>
                    <a:pt x="231" y="401"/>
                    <a:pt x="233" y="404"/>
                  </a:cubicBezTo>
                  <a:close/>
                  <a:moveTo>
                    <a:pt x="333" y="488"/>
                  </a:moveTo>
                  <a:cubicBezTo>
                    <a:pt x="336" y="489"/>
                    <a:pt x="339" y="491"/>
                    <a:pt x="342" y="492"/>
                  </a:cubicBezTo>
                  <a:cubicBezTo>
                    <a:pt x="345" y="493"/>
                    <a:pt x="348" y="495"/>
                    <a:pt x="351" y="496"/>
                  </a:cubicBezTo>
                  <a:cubicBezTo>
                    <a:pt x="350" y="496"/>
                    <a:pt x="349" y="496"/>
                    <a:pt x="348" y="497"/>
                  </a:cubicBezTo>
                  <a:cubicBezTo>
                    <a:pt x="343" y="494"/>
                    <a:pt x="338" y="491"/>
                    <a:pt x="333" y="488"/>
                  </a:cubicBezTo>
                  <a:close/>
                  <a:moveTo>
                    <a:pt x="332" y="484"/>
                  </a:moveTo>
                  <a:cubicBezTo>
                    <a:pt x="329" y="482"/>
                    <a:pt x="327" y="481"/>
                    <a:pt x="324" y="479"/>
                  </a:cubicBezTo>
                  <a:cubicBezTo>
                    <a:pt x="321" y="475"/>
                    <a:pt x="318" y="471"/>
                    <a:pt x="315" y="467"/>
                  </a:cubicBezTo>
                  <a:cubicBezTo>
                    <a:pt x="332" y="449"/>
                    <a:pt x="348" y="431"/>
                    <a:pt x="364" y="414"/>
                  </a:cubicBezTo>
                  <a:cubicBezTo>
                    <a:pt x="370" y="422"/>
                    <a:pt x="375" y="429"/>
                    <a:pt x="380" y="437"/>
                  </a:cubicBezTo>
                  <a:cubicBezTo>
                    <a:pt x="364" y="452"/>
                    <a:pt x="348" y="468"/>
                    <a:pt x="332" y="484"/>
                  </a:cubicBezTo>
                  <a:close/>
                  <a:moveTo>
                    <a:pt x="314" y="466"/>
                  </a:moveTo>
                  <a:cubicBezTo>
                    <a:pt x="308" y="458"/>
                    <a:pt x="300" y="451"/>
                    <a:pt x="292" y="444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46" y="396"/>
                    <a:pt x="355" y="404"/>
                    <a:pt x="362" y="413"/>
                  </a:cubicBezTo>
                  <a:cubicBezTo>
                    <a:pt x="347" y="430"/>
                    <a:pt x="330" y="448"/>
                    <a:pt x="314" y="466"/>
                  </a:cubicBezTo>
                  <a:close/>
                  <a:moveTo>
                    <a:pt x="337" y="386"/>
                  </a:moveTo>
                  <a:cubicBezTo>
                    <a:pt x="327" y="378"/>
                    <a:pt x="317" y="372"/>
                    <a:pt x="307" y="366"/>
                  </a:cubicBezTo>
                  <a:cubicBezTo>
                    <a:pt x="319" y="349"/>
                    <a:pt x="330" y="333"/>
                    <a:pt x="341" y="318"/>
                  </a:cubicBezTo>
                  <a:cubicBezTo>
                    <a:pt x="352" y="324"/>
                    <a:pt x="363" y="332"/>
                    <a:pt x="373" y="340"/>
                  </a:cubicBezTo>
                  <a:lnTo>
                    <a:pt x="337" y="386"/>
                  </a:lnTo>
                  <a:close/>
                  <a:moveTo>
                    <a:pt x="306" y="365"/>
                  </a:moveTo>
                  <a:cubicBezTo>
                    <a:pt x="297" y="361"/>
                    <a:pt x="288" y="357"/>
                    <a:pt x="279" y="354"/>
                  </a:cubicBezTo>
                  <a:cubicBezTo>
                    <a:pt x="290" y="337"/>
                    <a:pt x="300" y="320"/>
                    <a:pt x="309" y="304"/>
                  </a:cubicBezTo>
                  <a:cubicBezTo>
                    <a:pt x="319" y="307"/>
                    <a:pt x="329" y="312"/>
                    <a:pt x="339" y="317"/>
                  </a:cubicBezTo>
                  <a:cubicBezTo>
                    <a:pt x="329" y="332"/>
                    <a:pt x="317" y="348"/>
                    <a:pt x="306" y="365"/>
                  </a:cubicBezTo>
                  <a:close/>
                  <a:moveTo>
                    <a:pt x="242" y="348"/>
                  </a:moveTo>
                  <a:cubicBezTo>
                    <a:pt x="233" y="348"/>
                    <a:pt x="225" y="350"/>
                    <a:pt x="218" y="353"/>
                  </a:cubicBezTo>
                  <a:cubicBezTo>
                    <a:pt x="219" y="345"/>
                    <a:pt x="219" y="336"/>
                    <a:pt x="218" y="328"/>
                  </a:cubicBezTo>
                  <a:cubicBezTo>
                    <a:pt x="219" y="323"/>
                    <a:pt x="222" y="319"/>
                    <a:pt x="225" y="315"/>
                  </a:cubicBezTo>
                  <a:cubicBezTo>
                    <a:pt x="234" y="304"/>
                    <a:pt x="248" y="298"/>
                    <a:pt x="266" y="297"/>
                  </a:cubicBezTo>
                  <a:cubicBezTo>
                    <a:pt x="259" y="313"/>
                    <a:pt x="251" y="330"/>
                    <a:pt x="242" y="348"/>
                  </a:cubicBezTo>
                  <a:close/>
                  <a:moveTo>
                    <a:pt x="216" y="333"/>
                  </a:moveTo>
                  <a:cubicBezTo>
                    <a:pt x="217" y="340"/>
                    <a:pt x="217" y="347"/>
                    <a:pt x="216" y="354"/>
                  </a:cubicBezTo>
                  <a:cubicBezTo>
                    <a:pt x="215" y="346"/>
                    <a:pt x="215" y="339"/>
                    <a:pt x="216" y="333"/>
                  </a:cubicBezTo>
                  <a:close/>
                  <a:moveTo>
                    <a:pt x="215" y="360"/>
                  </a:moveTo>
                  <a:cubicBezTo>
                    <a:pt x="214" y="363"/>
                    <a:pt x="213" y="367"/>
                    <a:pt x="212" y="370"/>
                  </a:cubicBezTo>
                  <a:cubicBezTo>
                    <a:pt x="210" y="368"/>
                    <a:pt x="209" y="365"/>
                    <a:pt x="208" y="363"/>
                  </a:cubicBezTo>
                  <a:cubicBezTo>
                    <a:pt x="209" y="361"/>
                    <a:pt x="212" y="359"/>
                    <a:pt x="214" y="358"/>
                  </a:cubicBezTo>
                  <a:cubicBezTo>
                    <a:pt x="214" y="358"/>
                    <a:pt x="214" y="359"/>
                    <a:pt x="215" y="360"/>
                  </a:cubicBezTo>
                  <a:close/>
                  <a:moveTo>
                    <a:pt x="208" y="368"/>
                  </a:moveTo>
                  <a:cubicBezTo>
                    <a:pt x="207" y="367"/>
                    <a:pt x="206" y="366"/>
                    <a:pt x="205" y="365"/>
                  </a:cubicBezTo>
                  <a:cubicBezTo>
                    <a:pt x="205" y="365"/>
                    <a:pt x="206" y="365"/>
                    <a:pt x="206" y="364"/>
                  </a:cubicBezTo>
                  <a:cubicBezTo>
                    <a:pt x="207" y="365"/>
                    <a:pt x="208" y="367"/>
                    <a:pt x="208" y="368"/>
                  </a:cubicBezTo>
                  <a:close/>
                  <a:moveTo>
                    <a:pt x="222" y="385"/>
                  </a:moveTo>
                  <a:cubicBezTo>
                    <a:pt x="222" y="385"/>
                    <a:pt x="222" y="386"/>
                    <a:pt x="222" y="386"/>
                  </a:cubicBezTo>
                  <a:cubicBezTo>
                    <a:pt x="220" y="383"/>
                    <a:pt x="218" y="380"/>
                    <a:pt x="216" y="378"/>
                  </a:cubicBezTo>
                  <a:cubicBezTo>
                    <a:pt x="219" y="380"/>
                    <a:pt x="221" y="382"/>
                    <a:pt x="222" y="385"/>
                  </a:cubicBezTo>
                  <a:close/>
                  <a:moveTo>
                    <a:pt x="224" y="387"/>
                  </a:moveTo>
                  <a:cubicBezTo>
                    <a:pt x="224" y="388"/>
                    <a:pt x="224" y="388"/>
                    <a:pt x="225" y="389"/>
                  </a:cubicBezTo>
                  <a:cubicBezTo>
                    <a:pt x="225" y="389"/>
                    <a:pt x="225" y="390"/>
                    <a:pt x="225" y="390"/>
                  </a:cubicBezTo>
                  <a:cubicBezTo>
                    <a:pt x="224" y="389"/>
                    <a:pt x="224" y="389"/>
                    <a:pt x="223" y="388"/>
                  </a:cubicBezTo>
                  <a:cubicBezTo>
                    <a:pt x="223" y="387"/>
                    <a:pt x="224" y="387"/>
                    <a:pt x="224" y="387"/>
                  </a:cubicBezTo>
                  <a:close/>
                  <a:moveTo>
                    <a:pt x="226" y="394"/>
                  </a:moveTo>
                  <a:cubicBezTo>
                    <a:pt x="226" y="395"/>
                    <a:pt x="226" y="396"/>
                    <a:pt x="226" y="398"/>
                  </a:cubicBezTo>
                  <a:cubicBezTo>
                    <a:pt x="224" y="396"/>
                    <a:pt x="222" y="394"/>
                    <a:pt x="221" y="392"/>
                  </a:cubicBezTo>
                  <a:cubicBezTo>
                    <a:pt x="221" y="391"/>
                    <a:pt x="222" y="390"/>
                    <a:pt x="222" y="390"/>
                  </a:cubicBezTo>
                  <a:cubicBezTo>
                    <a:pt x="223" y="391"/>
                    <a:pt x="224" y="393"/>
                    <a:pt x="226" y="394"/>
                  </a:cubicBezTo>
                  <a:close/>
                  <a:moveTo>
                    <a:pt x="257" y="434"/>
                  </a:moveTo>
                  <a:cubicBezTo>
                    <a:pt x="256" y="435"/>
                    <a:pt x="256" y="436"/>
                    <a:pt x="255" y="437"/>
                  </a:cubicBezTo>
                  <a:cubicBezTo>
                    <a:pt x="256" y="436"/>
                    <a:pt x="256" y="435"/>
                    <a:pt x="257" y="434"/>
                  </a:cubicBezTo>
                  <a:cubicBezTo>
                    <a:pt x="257" y="434"/>
                    <a:pt x="257" y="434"/>
                    <a:pt x="257" y="434"/>
                  </a:cubicBezTo>
                  <a:close/>
                  <a:moveTo>
                    <a:pt x="243" y="458"/>
                  </a:moveTo>
                  <a:cubicBezTo>
                    <a:pt x="250" y="464"/>
                    <a:pt x="257" y="470"/>
                    <a:pt x="264" y="476"/>
                  </a:cubicBezTo>
                  <a:cubicBezTo>
                    <a:pt x="253" y="490"/>
                    <a:pt x="253" y="490"/>
                    <a:pt x="253" y="490"/>
                  </a:cubicBezTo>
                  <a:cubicBezTo>
                    <a:pt x="246" y="484"/>
                    <a:pt x="239" y="478"/>
                    <a:pt x="233" y="472"/>
                  </a:cubicBezTo>
                  <a:cubicBezTo>
                    <a:pt x="236" y="467"/>
                    <a:pt x="240" y="462"/>
                    <a:pt x="243" y="458"/>
                  </a:cubicBezTo>
                  <a:close/>
                  <a:moveTo>
                    <a:pt x="266" y="477"/>
                  </a:moveTo>
                  <a:cubicBezTo>
                    <a:pt x="273" y="483"/>
                    <a:pt x="281" y="489"/>
                    <a:pt x="288" y="494"/>
                  </a:cubicBezTo>
                  <a:cubicBezTo>
                    <a:pt x="284" y="498"/>
                    <a:pt x="281" y="502"/>
                    <a:pt x="277" y="507"/>
                  </a:cubicBezTo>
                  <a:cubicBezTo>
                    <a:pt x="269" y="502"/>
                    <a:pt x="262" y="497"/>
                    <a:pt x="255" y="491"/>
                  </a:cubicBezTo>
                  <a:lnTo>
                    <a:pt x="266" y="477"/>
                  </a:lnTo>
                  <a:close/>
                  <a:moveTo>
                    <a:pt x="290" y="493"/>
                  </a:moveTo>
                  <a:cubicBezTo>
                    <a:pt x="282" y="487"/>
                    <a:pt x="275" y="481"/>
                    <a:pt x="267" y="476"/>
                  </a:cubicBezTo>
                  <a:cubicBezTo>
                    <a:pt x="282" y="457"/>
                    <a:pt x="282" y="457"/>
                    <a:pt x="282" y="457"/>
                  </a:cubicBezTo>
                  <a:cubicBezTo>
                    <a:pt x="290" y="464"/>
                    <a:pt x="298" y="469"/>
                    <a:pt x="306" y="474"/>
                  </a:cubicBezTo>
                  <a:cubicBezTo>
                    <a:pt x="301" y="480"/>
                    <a:pt x="295" y="486"/>
                    <a:pt x="290" y="493"/>
                  </a:cubicBezTo>
                  <a:close/>
                  <a:moveTo>
                    <a:pt x="351" y="498"/>
                  </a:moveTo>
                  <a:cubicBezTo>
                    <a:pt x="352" y="498"/>
                    <a:pt x="353" y="497"/>
                    <a:pt x="354" y="497"/>
                  </a:cubicBezTo>
                  <a:cubicBezTo>
                    <a:pt x="356" y="498"/>
                    <a:pt x="358" y="499"/>
                    <a:pt x="359" y="499"/>
                  </a:cubicBezTo>
                  <a:cubicBezTo>
                    <a:pt x="359" y="500"/>
                    <a:pt x="358" y="501"/>
                    <a:pt x="357" y="501"/>
                  </a:cubicBezTo>
                  <a:cubicBezTo>
                    <a:pt x="355" y="500"/>
                    <a:pt x="353" y="499"/>
                    <a:pt x="351" y="498"/>
                  </a:cubicBezTo>
                  <a:close/>
                  <a:moveTo>
                    <a:pt x="358" y="497"/>
                  </a:moveTo>
                  <a:cubicBezTo>
                    <a:pt x="359" y="497"/>
                    <a:pt x="360" y="497"/>
                    <a:pt x="360" y="497"/>
                  </a:cubicBezTo>
                  <a:cubicBezTo>
                    <a:pt x="361" y="497"/>
                    <a:pt x="361" y="497"/>
                    <a:pt x="362" y="497"/>
                  </a:cubicBezTo>
                  <a:cubicBezTo>
                    <a:pt x="361" y="498"/>
                    <a:pt x="361" y="498"/>
                    <a:pt x="361" y="498"/>
                  </a:cubicBezTo>
                  <a:cubicBezTo>
                    <a:pt x="360" y="498"/>
                    <a:pt x="359" y="497"/>
                    <a:pt x="358" y="497"/>
                  </a:cubicBezTo>
                  <a:close/>
                  <a:moveTo>
                    <a:pt x="364" y="498"/>
                  </a:moveTo>
                  <a:cubicBezTo>
                    <a:pt x="367" y="499"/>
                    <a:pt x="369" y="501"/>
                    <a:pt x="372" y="502"/>
                  </a:cubicBezTo>
                  <a:cubicBezTo>
                    <a:pt x="369" y="501"/>
                    <a:pt x="366" y="500"/>
                    <a:pt x="363" y="499"/>
                  </a:cubicBezTo>
                  <a:cubicBezTo>
                    <a:pt x="363" y="499"/>
                    <a:pt x="364" y="498"/>
                    <a:pt x="364" y="498"/>
                  </a:cubicBezTo>
                  <a:close/>
                  <a:moveTo>
                    <a:pt x="381" y="505"/>
                  </a:moveTo>
                  <a:cubicBezTo>
                    <a:pt x="384" y="503"/>
                    <a:pt x="387" y="502"/>
                    <a:pt x="390" y="500"/>
                  </a:cubicBezTo>
                  <a:cubicBezTo>
                    <a:pt x="390" y="500"/>
                    <a:pt x="390" y="500"/>
                    <a:pt x="390" y="500"/>
                  </a:cubicBezTo>
                  <a:cubicBezTo>
                    <a:pt x="391" y="500"/>
                    <a:pt x="392" y="500"/>
                    <a:pt x="392" y="500"/>
                  </a:cubicBezTo>
                  <a:cubicBezTo>
                    <a:pt x="391" y="503"/>
                    <a:pt x="390" y="505"/>
                    <a:pt x="389" y="508"/>
                  </a:cubicBezTo>
                  <a:cubicBezTo>
                    <a:pt x="386" y="507"/>
                    <a:pt x="383" y="506"/>
                    <a:pt x="381" y="505"/>
                  </a:cubicBezTo>
                  <a:close/>
                  <a:moveTo>
                    <a:pt x="416" y="493"/>
                  </a:moveTo>
                  <a:cubicBezTo>
                    <a:pt x="410" y="496"/>
                    <a:pt x="403" y="497"/>
                    <a:pt x="395" y="498"/>
                  </a:cubicBezTo>
                  <a:cubicBezTo>
                    <a:pt x="402" y="495"/>
                    <a:pt x="409" y="494"/>
                    <a:pt x="416" y="493"/>
                  </a:cubicBezTo>
                  <a:close/>
                  <a:moveTo>
                    <a:pt x="395" y="469"/>
                  </a:moveTo>
                  <a:cubicBezTo>
                    <a:pt x="394" y="464"/>
                    <a:pt x="392" y="459"/>
                    <a:pt x="390" y="454"/>
                  </a:cubicBezTo>
                  <a:cubicBezTo>
                    <a:pt x="388" y="448"/>
                    <a:pt x="386" y="443"/>
                    <a:pt x="382" y="438"/>
                  </a:cubicBezTo>
                  <a:cubicBezTo>
                    <a:pt x="397" y="424"/>
                    <a:pt x="411" y="411"/>
                    <a:pt x="425" y="398"/>
                  </a:cubicBezTo>
                  <a:cubicBezTo>
                    <a:pt x="432" y="410"/>
                    <a:pt x="437" y="423"/>
                    <a:pt x="439" y="434"/>
                  </a:cubicBezTo>
                  <a:cubicBezTo>
                    <a:pt x="426" y="444"/>
                    <a:pt x="411" y="456"/>
                    <a:pt x="395" y="469"/>
                  </a:cubicBezTo>
                  <a:close/>
                  <a:moveTo>
                    <a:pt x="381" y="436"/>
                  </a:moveTo>
                  <a:cubicBezTo>
                    <a:pt x="377" y="428"/>
                    <a:pt x="371" y="420"/>
                    <a:pt x="365" y="413"/>
                  </a:cubicBezTo>
                  <a:cubicBezTo>
                    <a:pt x="379" y="398"/>
                    <a:pt x="392" y="383"/>
                    <a:pt x="404" y="370"/>
                  </a:cubicBezTo>
                  <a:cubicBezTo>
                    <a:pt x="412" y="378"/>
                    <a:pt x="418" y="387"/>
                    <a:pt x="424" y="396"/>
                  </a:cubicBezTo>
                  <a:cubicBezTo>
                    <a:pt x="410" y="409"/>
                    <a:pt x="396" y="422"/>
                    <a:pt x="381" y="436"/>
                  </a:cubicBezTo>
                  <a:close/>
                  <a:moveTo>
                    <a:pt x="364" y="411"/>
                  </a:moveTo>
                  <a:cubicBezTo>
                    <a:pt x="356" y="403"/>
                    <a:pt x="348" y="394"/>
                    <a:pt x="338" y="387"/>
                  </a:cubicBezTo>
                  <a:cubicBezTo>
                    <a:pt x="375" y="341"/>
                    <a:pt x="375" y="341"/>
                    <a:pt x="375" y="341"/>
                  </a:cubicBezTo>
                  <a:cubicBezTo>
                    <a:pt x="385" y="350"/>
                    <a:pt x="395" y="359"/>
                    <a:pt x="403" y="368"/>
                  </a:cubicBezTo>
                  <a:cubicBezTo>
                    <a:pt x="391" y="382"/>
                    <a:pt x="377" y="396"/>
                    <a:pt x="364" y="411"/>
                  </a:cubicBezTo>
                  <a:close/>
                  <a:moveTo>
                    <a:pt x="340" y="316"/>
                  </a:moveTo>
                  <a:cubicBezTo>
                    <a:pt x="330" y="310"/>
                    <a:pt x="320" y="306"/>
                    <a:pt x="310" y="302"/>
                  </a:cubicBezTo>
                  <a:cubicBezTo>
                    <a:pt x="321" y="282"/>
                    <a:pt x="331" y="264"/>
                    <a:pt x="340" y="247"/>
                  </a:cubicBezTo>
                  <a:cubicBezTo>
                    <a:pt x="352" y="252"/>
                    <a:pt x="364" y="258"/>
                    <a:pt x="375" y="265"/>
                  </a:cubicBezTo>
                  <a:cubicBezTo>
                    <a:pt x="365" y="280"/>
                    <a:pt x="353" y="297"/>
                    <a:pt x="340" y="316"/>
                  </a:cubicBezTo>
                  <a:close/>
                  <a:moveTo>
                    <a:pt x="267" y="295"/>
                  </a:moveTo>
                  <a:cubicBezTo>
                    <a:pt x="248" y="295"/>
                    <a:pt x="233" y="302"/>
                    <a:pt x="223" y="314"/>
                  </a:cubicBezTo>
                  <a:cubicBezTo>
                    <a:pt x="223" y="314"/>
                    <a:pt x="222" y="315"/>
                    <a:pt x="222" y="316"/>
                  </a:cubicBezTo>
                  <a:cubicBezTo>
                    <a:pt x="222" y="315"/>
                    <a:pt x="222" y="314"/>
                    <a:pt x="223" y="313"/>
                  </a:cubicBezTo>
                  <a:cubicBezTo>
                    <a:pt x="232" y="284"/>
                    <a:pt x="236" y="257"/>
                    <a:pt x="233" y="233"/>
                  </a:cubicBezTo>
                  <a:cubicBezTo>
                    <a:pt x="242" y="230"/>
                    <a:pt x="252" y="229"/>
                    <a:pt x="262" y="229"/>
                  </a:cubicBezTo>
                  <a:cubicBezTo>
                    <a:pt x="271" y="229"/>
                    <a:pt x="281" y="229"/>
                    <a:pt x="290" y="231"/>
                  </a:cubicBezTo>
                  <a:cubicBezTo>
                    <a:pt x="288" y="245"/>
                    <a:pt x="280" y="268"/>
                    <a:pt x="267" y="295"/>
                  </a:cubicBezTo>
                  <a:close/>
                  <a:moveTo>
                    <a:pt x="221" y="312"/>
                  </a:moveTo>
                  <a:cubicBezTo>
                    <a:pt x="220" y="316"/>
                    <a:pt x="218" y="320"/>
                    <a:pt x="217" y="324"/>
                  </a:cubicBezTo>
                  <a:cubicBezTo>
                    <a:pt x="213" y="307"/>
                    <a:pt x="204" y="292"/>
                    <a:pt x="189" y="278"/>
                  </a:cubicBezTo>
                  <a:cubicBezTo>
                    <a:pt x="191" y="269"/>
                    <a:pt x="195" y="260"/>
                    <a:pt x="201" y="253"/>
                  </a:cubicBezTo>
                  <a:cubicBezTo>
                    <a:pt x="208" y="244"/>
                    <a:pt x="219" y="237"/>
                    <a:pt x="231" y="233"/>
                  </a:cubicBezTo>
                  <a:cubicBezTo>
                    <a:pt x="234" y="258"/>
                    <a:pt x="230" y="284"/>
                    <a:pt x="221" y="312"/>
                  </a:cubicBezTo>
                  <a:close/>
                  <a:moveTo>
                    <a:pt x="213" y="340"/>
                  </a:moveTo>
                  <a:cubicBezTo>
                    <a:pt x="213" y="345"/>
                    <a:pt x="213" y="350"/>
                    <a:pt x="214" y="355"/>
                  </a:cubicBezTo>
                  <a:cubicBezTo>
                    <a:pt x="211" y="357"/>
                    <a:pt x="209" y="359"/>
                    <a:pt x="207" y="361"/>
                  </a:cubicBezTo>
                  <a:cubicBezTo>
                    <a:pt x="206" y="360"/>
                    <a:pt x="206" y="360"/>
                    <a:pt x="206" y="359"/>
                  </a:cubicBezTo>
                  <a:cubicBezTo>
                    <a:pt x="208" y="353"/>
                    <a:pt x="211" y="346"/>
                    <a:pt x="213" y="340"/>
                  </a:cubicBezTo>
                  <a:close/>
                  <a:moveTo>
                    <a:pt x="205" y="362"/>
                  </a:moveTo>
                  <a:cubicBezTo>
                    <a:pt x="205" y="362"/>
                    <a:pt x="205" y="363"/>
                    <a:pt x="204" y="363"/>
                  </a:cubicBezTo>
                  <a:cubicBezTo>
                    <a:pt x="205" y="363"/>
                    <a:pt x="205" y="362"/>
                    <a:pt x="205" y="362"/>
                  </a:cubicBezTo>
                  <a:cubicBezTo>
                    <a:pt x="205" y="362"/>
                    <a:pt x="205" y="362"/>
                    <a:pt x="205" y="362"/>
                  </a:cubicBezTo>
                  <a:close/>
                  <a:moveTo>
                    <a:pt x="204" y="367"/>
                  </a:moveTo>
                  <a:cubicBezTo>
                    <a:pt x="206" y="369"/>
                    <a:pt x="209" y="370"/>
                    <a:pt x="211" y="372"/>
                  </a:cubicBezTo>
                  <a:cubicBezTo>
                    <a:pt x="211" y="373"/>
                    <a:pt x="211" y="373"/>
                    <a:pt x="211" y="373"/>
                  </a:cubicBezTo>
                  <a:cubicBezTo>
                    <a:pt x="211" y="374"/>
                    <a:pt x="210" y="376"/>
                    <a:pt x="210" y="377"/>
                  </a:cubicBezTo>
                  <a:cubicBezTo>
                    <a:pt x="207" y="374"/>
                    <a:pt x="205" y="371"/>
                    <a:pt x="203" y="368"/>
                  </a:cubicBezTo>
                  <a:cubicBezTo>
                    <a:pt x="203" y="368"/>
                    <a:pt x="203" y="367"/>
                    <a:pt x="204" y="367"/>
                  </a:cubicBezTo>
                  <a:close/>
                  <a:moveTo>
                    <a:pt x="212" y="375"/>
                  </a:moveTo>
                  <a:cubicBezTo>
                    <a:pt x="215" y="379"/>
                    <a:pt x="218" y="384"/>
                    <a:pt x="221" y="388"/>
                  </a:cubicBezTo>
                  <a:cubicBezTo>
                    <a:pt x="220" y="389"/>
                    <a:pt x="220" y="390"/>
                    <a:pt x="220" y="390"/>
                  </a:cubicBezTo>
                  <a:cubicBezTo>
                    <a:pt x="217" y="387"/>
                    <a:pt x="214" y="383"/>
                    <a:pt x="211" y="379"/>
                  </a:cubicBezTo>
                  <a:cubicBezTo>
                    <a:pt x="212" y="378"/>
                    <a:pt x="212" y="376"/>
                    <a:pt x="212" y="375"/>
                  </a:cubicBezTo>
                  <a:close/>
                  <a:moveTo>
                    <a:pt x="213" y="385"/>
                  </a:moveTo>
                  <a:cubicBezTo>
                    <a:pt x="212" y="384"/>
                    <a:pt x="211" y="383"/>
                    <a:pt x="210" y="382"/>
                  </a:cubicBezTo>
                  <a:cubicBezTo>
                    <a:pt x="210" y="382"/>
                    <a:pt x="210" y="382"/>
                    <a:pt x="210" y="382"/>
                  </a:cubicBezTo>
                  <a:cubicBezTo>
                    <a:pt x="211" y="383"/>
                    <a:pt x="212" y="384"/>
                    <a:pt x="213" y="385"/>
                  </a:cubicBezTo>
                  <a:close/>
                  <a:moveTo>
                    <a:pt x="255" y="432"/>
                  </a:moveTo>
                  <a:cubicBezTo>
                    <a:pt x="254" y="436"/>
                    <a:pt x="250" y="442"/>
                    <a:pt x="242" y="455"/>
                  </a:cubicBezTo>
                  <a:cubicBezTo>
                    <a:pt x="239" y="452"/>
                    <a:pt x="236" y="449"/>
                    <a:pt x="233" y="446"/>
                  </a:cubicBezTo>
                  <a:cubicBezTo>
                    <a:pt x="242" y="438"/>
                    <a:pt x="249" y="432"/>
                    <a:pt x="253" y="430"/>
                  </a:cubicBezTo>
                  <a:cubicBezTo>
                    <a:pt x="254" y="431"/>
                    <a:pt x="254" y="432"/>
                    <a:pt x="255" y="432"/>
                  </a:cubicBezTo>
                  <a:close/>
                  <a:moveTo>
                    <a:pt x="241" y="456"/>
                  </a:moveTo>
                  <a:cubicBezTo>
                    <a:pt x="239" y="459"/>
                    <a:pt x="238" y="462"/>
                    <a:pt x="235" y="465"/>
                  </a:cubicBezTo>
                  <a:cubicBezTo>
                    <a:pt x="234" y="466"/>
                    <a:pt x="233" y="468"/>
                    <a:pt x="232" y="470"/>
                  </a:cubicBezTo>
                  <a:cubicBezTo>
                    <a:pt x="228" y="466"/>
                    <a:pt x="224" y="462"/>
                    <a:pt x="221" y="458"/>
                  </a:cubicBezTo>
                  <a:cubicBezTo>
                    <a:pt x="225" y="454"/>
                    <a:pt x="228" y="451"/>
                    <a:pt x="232" y="448"/>
                  </a:cubicBezTo>
                  <a:cubicBezTo>
                    <a:pt x="235" y="450"/>
                    <a:pt x="238" y="453"/>
                    <a:pt x="241" y="456"/>
                  </a:cubicBezTo>
                  <a:close/>
                  <a:moveTo>
                    <a:pt x="230" y="472"/>
                  </a:moveTo>
                  <a:cubicBezTo>
                    <a:pt x="228" y="475"/>
                    <a:pt x="226" y="479"/>
                    <a:pt x="223" y="482"/>
                  </a:cubicBezTo>
                  <a:cubicBezTo>
                    <a:pt x="218" y="478"/>
                    <a:pt x="214" y="474"/>
                    <a:pt x="209" y="469"/>
                  </a:cubicBezTo>
                  <a:cubicBezTo>
                    <a:pt x="213" y="466"/>
                    <a:pt x="216" y="462"/>
                    <a:pt x="220" y="459"/>
                  </a:cubicBezTo>
                  <a:cubicBezTo>
                    <a:pt x="223" y="463"/>
                    <a:pt x="227" y="468"/>
                    <a:pt x="230" y="472"/>
                  </a:cubicBezTo>
                  <a:close/>
                  <a:moveTo>
                    <a:pt x="225" y="484"/>
                  </a:moveTo>
                  <a:cubicBezTo>
                    <a:pt x="227" y="480"/>
                    <a:pt x="230" y="477"/>
                    <a:pt x="232" y="473"/>
                  </a:cubicBezTo>
                  <a:cubicBezTo>
                    <a:pt x="238" y="480"/>
                    <a:pt x="245" y="486"/>
                    <a:pt x="252" y="492"/>
                  </a:cubicBezTo>
                  <a:cubicBezTo>
                    <a:pt x="245" y="500"/>
                    <a:pt x="245" y="500"/>
                    <a:pt x="245" y="500"/>
                  </a:cubicBezTo>
                  <a:cubicBezTo>
                    <a:pt x="238" y="495"/>
                    <a:pt x="231" y="489"/>
                    <a:pt x="225" y="484"/>
                  </a:cubicBezTo>
                  <a:close/>
                  <a:moveTo>
                    <a:pt x="253" y="493"/>
                  </a:moveTo>
                  <a:cubicBezTo>
                    <a:pt x="261" y="499"/>
                    <a:pt x="268" y="504"/>
                    <a:pt x="275" y="508"/>
                  </a:cubicBezTo>
                  <a:cubicBezTo>
                    <a:pt x="273" y="511"/>
                    <a:pt x="270" y="514"/>
                    <a:pt x="267" y="517"/>
                  </a:cubicBezTo>
                  <a:cubicBezTo>
                    <a:pt x="260" y="512"/>
                    <a:pt x="253" y="507"/>
                    <a:pt x="246" y="501"/>
                  </a:cubicBezTo>
                  <a:lnTo>
                    <a:pt x="253" y="493"/>
                  </a:lnTo>
                  <a:close/>
                  <a:moveTo>
                    <a:pt x="308" y="475"/>
                  </a:moveTo>
                  <a:cubicBezTo>
                    <a:pt x="308" y="475"/>
                    <a:pt x="308" y="475"/>
                    <a:pt x="308" y="476"/>
                  </a:cubicBezTo>
                  <a:cubicBezTo>
                    <a:pt x="308" y="476"/>
                    <a:pt x="307" y="477"/>
                    <a:pt x="306" y="478"/>
                  </a:cubicBezTo>
                  <a:cubicBezTo>
                    <a:pt x="307" y="477"/>
                    <a:pt x="307" y="476"/>
                    <a:pt x="308" y="475"/>
                  </a:cubicBezTo>
                  <a:close/>
                  <a:moveTo>
                    <a:pt x="359" y="502"/>
                  </a:moveTo>
                  <a:cubicBezTo>
                    <a:pt x="360" y="502"/>
                    <a:pt x="361" y="501"/>
                    <a:pt x="361" y="500"/>
                  </a:cubicBezTo>
                  <a:cubicBezTo>
                    <a:pt x="366" y="502"/>
                    <a:pt x="371" y="504"/>
                    <a:pt x="376" y="506"/>
                  </a:cubicBezTo>
                  <a:cubicBezTo>
                    <a:pt x="374" y="507"/>
                    <a:pt x="373" y="507"/>
                    <a:pt x="372" y="508"/>
                  </a:cubicBezTo>
                  <a:cubicBezTo>
                    <a:pt x="367" y="506"/>
                    <a:pt x="363" y="504"/>
                    <a:pt x="359" y="502"/>
                  </a:cubicBezTo>
                  <a:close/>
                  <a:moveTo>
                    <a:pt x="370" y="509"/>
                  </a:moveTo>
                  <a:cubicBezTo>
                    <a:pt x="370" y="509"/>
                    <a:pt x="369" y="509"/>
                    <a:pt x="369" y="509"/>
                  </a:cubicBezTo>
                  <a:cubicBezTo>
                    <a:pt x="369" y="509"/>
                    <a:pt x="368" y="509"/>
                    <a:pt x="368" y="509"/>
                  </a:cubicBezTo>
                  <a:cubicBezTo>
                    <a:pt x="368" y="509"/>
                    <a:pt x="369" y="509"/>
                    <a:pt x="370" y="509"/>
                  </a:cubicBezTo>
                  <a:close/>
                  <a:moveTo>
                    <a:pt x="378" y="507"/>
                  </a:moveTo>
                  <a:cubicBezTo>
                    <a:pt x="378" y="507"/>
                    <a:pt x="378" y="507"/>
                    <a:pt x="378" y="507"/>
                  </a:cubicBezTo>
                  <a:cubicBezTo>
                    <a:pt x="381" y="508"/>
                    <a:pt x="383" y="511"/>
                    <a:pt x="385" y="513"/>
                  </a:cubicBezTo>
                  <a:cubicBezTo>
                    <a:pt x="385" y="513"/>
                    <a:pt x="385" y="513"/>
                    <a:pt x="384" y="514"/>
                  </a:cubicBezTo>
                  <a:cubicBezTo>
                    <a:pt x="381" y="512"/>
                    <a:pt x="377" y="511"/>
                    <a:pt x="374" y="509"/>
                  </a:cubicBezTo>
                  <a:cubicBezTo>
                    <a:pt x="375" y="508"/>
                    <a:pt x="377" y="507"/>
                    <a:pt x="378" y="507"/>
                  </a:cubicBezTo>
                  <a:close/>
                  <a:moveTo>
                    <a:pt x="390" y="510"/>
                  </a:moveTo>
                  <a:cubicBezTo>
                    <a:pt x="390" y="510"/>
                    <a:pt x="390" y="510"/>
                    <a:pt x="390" y="510"/>
                  </a:cubicBezTo>
                  <a:cubicBezTo>
                    <a:pt x="390" y="510"/>
                    <a:pt x="390" y="511"/>
                    <a:pt x="389" y="511"/>
                  </a:cubicBezTo>
                  <a:cubicBezTo>
                    <a:pt x="390" y="511"/>
                    <a:pt x="390" y="510"/>
                    <a:pt x="390" y="510"/>
                  </a:cubicBezTo>
                  <a:close/>
                  <a:moveTo>
                    <a:pt x="391" y="508"/>
                  </a:moveTo>
                  <a:cubicBezTo>
                    <a:pt x="392" y="506"/>
                    <a:pt x="394" y="503"/>
                    <a:pt x="395" y="500"/>
                  </a:cubicBezTo>
                  <a:cubicBezTo>
                    <a:pt x="400" y="500"/>
                    <a:pt x="405" y="499"/>
                    <a:pt x="410" y="497"/>
                  </a:cubicBezTo>
                  <a:cubicBezTo>
                    <a:pt x="404" y="501"/>
                    <a:pt x="398" y="505"/>
                    <a:pt x="392" y="509"/>
                  </a:cubicBezTo>
                  <a:cubicBezTo>
                    <a:pt x="392" y="509"/>
                    <a:pt x="391" y="509"/>
                    <a:pt x="391" y="508"/>
                  </a:cubicBezTo>
                  <a:close/>
                  <a:moveTo>
                    <a:pt x="421" y="492"/>
                  </a:moveTo>
                  <a:cubicBezTo>
                    <a:pt x="436" y="492"/>
                    <a:pt x="451" y="495"/>
                    <a:pt x="466" y="504"/>
                  </a:cubicBezTo>
                  <a:cubicBezTo>
                    <a:pt x="469" y="505"/>
                    <a:pt x="471" y="506"/>
                    <a:pt x="473" y="508"/>
                  </a:cubicBezTo>
                  <a:cubicBezTo>
                    <a:pt x="453" y="517"/>
                    <a:pt x="425" y="517"/>
                    <a:pt x="395" y="509"/>
                  </a:cubicBezTo>
                  <a:cubicBezTo>
                    <a:pt x="404" y="504"/>
                    <a:pt x="413" y="498"/>
                    <a:pt x="421" y="492"/>
                  </a:cubicBezTo>
                  <a:close/>
                  <a:moveTo>
                    <a:pt x="425" y="490"/>
                  </a:moveTo>
                  <a:cubicBezTo>
                    <a:pt x="428" y="488"/>
                    <a:pt x="432" y="486"/>
                    <a:pt x="435" y="484"/>
                  </a:cubicBezTo>
                  <a:cubicBezTo>
                    <a:pt x="461" y="469"/>
                    <a:pt x="486" y="460"/>
                    <a:pt x="510" y="457"/>
                  </a:cubicBezTo>
                  <a:cubicBezTo>
                    <a:pt x="509" y="470"/>
                    <a:pt x="505" y="481"/>
                    <a:pt x="497" y="490"/>
                  </a:cubicBezTo>
                  <a:cubicBezTo>
                    <a:pt x="491" y="497"/>
                    <a:pt x="484" y="503"/>
                    <a:pt x="476" y="507"/>
                  </a:cubicBezTo>
                  <a:cubicBezTo>
                    <a:pt x="459" y="496"/>
                    <a:pt x="442" y="490"/>
                    <a:pt x="425" y="490"/>
                  </a:cubicBezTo>
                  <a:close/>
                  <a:moveTo>
                    <a:pt x="441" y="433"/>
                  </a:moveTo>
                  <a:cubicBezTo>
                    <a:pt x="439" y="421"/>
                    <a:pt x="433" y="409"/>
                    <a:pt x="426" y="397"/>
                  </a:cubicBezTo>
                  <a:cubicBezTo>
                    <a:pt x="443" y="381"/>
                    <a:pt x="459" y="367"/>
                    <a:pt x="474" y="355"/>
                  </a:cubicBezTo>
                  <a:cubicBezTo>
                    <a:pt x="484" y="369"/>
                    <a:pt x="492" y="383"/>
                    <a:pt x="498" y="397"/>
                  </a:cubicBezTo>
                  <a:cubicBezTo>
                    <a:pt x="485" y="402"/>
                    <a:pt x="465" y="415"/>
                    <a:pt x="441" y="433"/>
                  </a:cubicBezTo>
                  <a:close/>
                  <a:moveTo>
                    <a:pt x="404" y="367"/>
                  </a:moveTo>
                  <a:cubicBezTo>
                    <a:pt x="396" y="357"/>
                    <a:pt x="387" y="348"/>
                    <a:pt x="376" y="340"/>
                  </a:cubicBezTo>
                  <a:cubicBezTo>
                    <a:pt x="414" y="292"/>
                    <a:pt x="414" y="292"/>
                    <a:pt x="414" y="292"/>
                  </a:cubicBezTo>
                  <a:cubicBezTo>
                    <a:pt x="426" y="301"/>
                    <a:pt x="436" y="311"/>
                    <a:pt x="446" y="321"/>
                  </a:cubicBezTo>
                  <a:cubicBezTo>
                    <a:pt x="434" y="334"/>
                    <a:pt x="420" y="350"/>
                    <a:pt x="404" y="367"/>
                  </a:cubicBezTo>
                  <a:close/>
                  <a:moveTo>
                    <a:pt x="414" y="289"/>
                  </a:moveTo>
                  <a:cubicBezTo>
                    <a:pt x="402" y="280"/>
                    <a:pt x="390" y="272"/>
                    <a:pt x="378" y="264"/>
                  </a:cubicBezTo>
                  <a:cubicBezTo>
                    <a:pt x="389" y="248"/>
                    <a:pt x="399" y="234"/>
                    <a:pt x="407" y="220"/>
                  </a:cubicBezTo>
                  <a:cubicBezTo>
                    <a:pt x="420" y="229"/>
                    <a:pt x="434" y="238"/>
                    <a:pt x="447" y="248"/>
                  </a:cubicBezTo>
                  <a:lnTo>
                    <a:pt x="414" y="289"/>
                  </a:lnTo>
                  <a:close/>
                  <a:moveTo>
                    <a:pt x="339" y="244"/>
                  </a:moveTo>
                  <a:cubicBezTo>
                    <a:pt x="323" y="237"/>
                    <a:pt x="308" y="233"/>
                    <a:pt x="293" y="230"/>
                  </a:cubicBezTo>
                  <a:cubicBezTo>
                    <a:pt x="296" y="209"/>
                    <a:pt x="296" y="190"/>
                    <a:pt x="294" y="173"/>
                  </a:cubicBezTo>
                  <a:cubicBezTo>
                    <a:pt x="316" y="177"/>
                    <a:pt x="339" y="185"/>
                    <a:pt x="362" y="196"/>
                  </a:cubicBezTo>
                  <a:cubicBezTo>
                    <a:pt x="357" y="209"/>
                    <a:pt x="349" y="226"/>
                    <a:pt x="339" y="244"/>
                  </a:cubicBezTo>
                  <a:close/>
                  <a:moveTo>
                    <a:pt x="291" y="229"/>
                  </a:moveTo>
                  <a:cubicBezTo>
                    <a:pt x="269" y="225"/>
                    <a:pt x="249" y="226"/>
                    <a:pt x="233" y="231"/>
                  </a:cubicBezTo>
                  <a:cubicBezTo>
                    <a:pt x="230" y="211"/>
                    <a:pt x="224" y="194"/>
                    <a:pt x="214" y="177"/>
                  </a:cubicBezTo>
                  <a:cubicBezTo>
                    <a:pt x="214" y="176"/>
                    <a:pt x="214" y="176"/>
                    <a:pt x="213" y="176"/>
                  </a:cubicBezTo>
                  <a:cubicBezTo>
                    <a:pt x="226" y="171"/>
                    <a:pt x="240" y="169"/>
                    <a:pt x="255" y="169"/>
                  </a:cubicBezTo>
                  <a:cubicBezTo>
                    <a:pt x="267" y="169"/>
                    <a:pt x="279" y="170"/>
                    <a:pt x="292" y="173"/>
                  </a:cubicBezTo>
                  <a:cubicBezTo>
                    <a:pt x="294" y="190"/>
                    <a:pt x="294" y="209"/>
                    <a:pt x="291" y="229"/>
                  </a:cubicBezTo>
                  <a:close/>
                  <a:moveTo>
                    <a:pt x="187" y="278"/>
                  </a:moveTo>
                  <a:cubicBezTo>
                    <a:pt x="183" y="302"/>
                    <a:pt x="189" y="330"/>
                    <a:pt x="204" y="359"/>
                  </a:cubicBezTo>
                  <a:cubicBezTo>
                    <a:pt x="203" y="361"/>
                    <a:pt x="203" y="362"/>
                    <a:pt x="202" y="364"/>
                  </a:cubicBezTo>
                  <a:cubicBezTo>
                    <a:pt x="201" y="363"/>
                    <a:pt x="200" y="362"/>
                    <a:pt x="199" y="362"/>
                  </a:cubicBezTo>
                  <a:cubicBezTo>
                    <a:pt x="175" y="326"/>
                    <a:pt x="161" y="289"/>
                    <a:pt x="160" y="258"/>
                  </a:cubicBezTo>
                  <a:cubicBezTo>
                    <a:pt x="170" y="264"/>
                    <a:pt x="179" y="271"/>
                    <a:pt x="187" y="278"/>
                  </a:cubicBezTo>
                  <a:close/>
                  <a:moveTo>
                    <a:pt x="201" y="366"/>
                  </a:moveTo>
                  <a:cubicBezTo>
                    <a:pt x="201" y="366"/>
                    <a:pt x="201" y="366"/>
                    <a:pt x="201" y="366"/>
                  </a:cubicBezTo>
                  <a:cubicBezTo>
                    <a:pt x="201" y="366"/>
                    <a:pt x="201" y="366"/>
                    <a:pt x="201" y="365"/>
                  </a:cubicBezTo>
                  <a:cubicBezTo>
                    <a:pt x="201" y="366"/>
                    <a:pt x="201" y="366"/>
                    <a:pt x="201" y="366"/>
                  </a:cubicBezTo>
                  <a:close/>
                  <a:moveTo>
                    <a:pt x="200" y="368"/>
                  </a:moveTo>
                  <a:cubicBezTo>
                    <a:pt x="200" y="368"/>
                    <a:pt x="200" y="368"/>
                    <a:pt x="200" y="368"/>
                  </a:cubicBezTo>
                  <a:cubicBezTo>
                    <a:pt x="200" y="368"/>
                    <a:pt x="200" y="369"/>
                    <a:pt x="200" y="369"/>
                  </a:cubicBezTo>
                  <a:cubicBezTo>
                    <a:pt x="198" y="367"/>
                    <a:pt x="196" y="364"/>
                    <a:pt x="195" y="362"/>
                  </a:cubicBezTo>
                  <a:cubicBezTo>
                    <a:pt x="196" y="362"/>
                    <a:pt x="196" y="363"/>
                    <a:pt x="197" y="363"/>
                  </a:cubicBezTo>
                  <a:cubicBezTo>
                    <a:pt x="198" y="365"/>
                    <a:pt x="199" y="366"/>
                    <a:pt x="200" y="368"/>
                  </a:cubicBezTo>
                  <a:close/>
                  <a:moveTo>
                    <a:pt x="202" y="370"/>
                  </a:moveTo>
                  <a:cubicBezTo>
                    <a:pt x="204" y="373"/>
                    <a:pt x="206" y="376"/>
                    <a:pt x="209" y="380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6" y="377"/>
                    <a:pt x="204" y="374"/>
                    <a:pt x="201" y="371"/>
                  </a:cubicBezTo>
                  <a:cubicBezTo>
                    <a:pt x="201" y="371"/>
                    <a:pt x="202" y="370"/>
                    <a:pt x="202" y="370"/>
                  </a:cubicBezTo>
                  <a:close/>
                  <a:moveTo>
                    <a:pt x="225" y="402"/>
                  </a:moveTo>
                  <a:cubicBezTo>
                    <a:pt x="225" y="406"/>
                    <a:pt x="224" y="409"/>
                    <a:pt x="223" y="413"/>
                  </a:cubicBezTo>
                  <a:cubicBezTo>
                    <a:pt x="218" y="413"/>
                    <a:pt x="214" y="412"/>
                    <a:pt x="210" y="413"/>
                  </a:cubicBezTo>
                  <a:cubicBezTo>
                    <a:pt x="213" y="407"/>
                    <a:pt x="216" y="401"/>
                    <a:pt x="219" y="396"/>
                  </a:cubicBezTo>
                  <a:cubicBezTo>
                    <a:pt x="221" y="398"/>
                    <a:pt x="223" y="400"/>
                    <a:pt x="225" y="402"/>
                  </a:cubicBezTo>
                  <a:close/>
                  <a:moveTo>
                    <a:pt x="227" y="404"/>
                  </a:moveTo>
                  <a:cubicBezTo>
                    <a:pt x="231" y="408"/>
                    <a:pt x="234" y="412"/>
                    <a:pt x="238" y="416"/>
                  </a:cubicBezTo>
                  <a:cubicBezTo>
                    <a:pt x="234" y="415"/>
                    <a:pt x="230" y="414"/>
                    <a:pt x="225" y="413"/>
                  </a:cubicBezTo>
                  <a:cubicBezTo>
                    <a:pt x="225" y="413"/>
                    <a:pt x="225" y="413"/>
                    <a:pt x="225" y="413"/>
                  </a:cubicBezTo>
                  <a:cubicBezTo>
                    <a:pt x="225" y="410"/>
                    <a:pt x="226" y="407"/>
                    <a:pt x="227" y="404"/>
                  </a:cubicBezTo>
                  <a:close/>
                  <a:moveTo>
                    <a:pt x="241" y="419"/>
                  </a:moveTo>
                  <a:cubicBezTo>
                    <a:pt x="245" y="422"/>
                    <a:pt x="248" y="426"/>
                    <a:pt x="252" y="429"/>
                  </a:cubicBezTo>
                  <a:cubicBezTo>
                    <a:pt x="247" y="432"/>
                    <a:pt x="240" y="437"/>
                    <a:pt x="232" y="445"/>
                  </a:cubicBezTo>
                  <a:cubicBezTo>
                    <a:pt x="230" y="443"/>
                    <a:pt x="228" y="442"/>
                    <a:pt x="227" y="440"/>
                  </a:cubicBezTo>
                  <a:cubicBezTo>
                    <a:pt x="231" y="433"/>
                    <a:pt x="236" y="426"/>
                    <a:pt x="240" y="419"/>
                  </a:cubicBezTo>
                  <a:cubicBezTo>
                    <a:pt x="240" y="419"/>
                    <a:pt x="241" y="419"/>
                    <a:pt x="241" y="419"/>
                  </a:cubicBezTo>
                  <a:close/>
                  <a:moveTo>
                    <a:pt x="230" y="446"/>
                  </a:moveTo>
                  <a:cubicBezTo>
                    <a:pt x="227" y="449"/>
                    <a:pt x="223" y="453"/>
                    <a:pt x="220" y="456"/>
                  </a:cubicBezTo>
                  <a:cubicBezTo>
                    <a:pt x="219" y="455"/>
                    <a:pt x="219" y="454"/>
                    <a:pt x="218" y="454"/>
                  </a:cubicBezTo>
                  <a:cubicBezTo>
                    <a:pt x="221" y="450"/>
                    <a:pt x="223" y="446"/>
                    <a:pt x="225" y="442"/>
                  </a:cubicBezTo>
                  <a:cubicBezTo>
                    <a:pt x="227" y="443"/>
                    <a:pt x="229" y="445"/>
                    <a:pt x="230" y="446"/>
                  </a:cubicBezTo>
                  <a:close/>
                  <a:moveTo>
                    <a:pt x="218" y="457"/>
                  </a:moveTo>
                  <a:cubicBezTo>
                    <a:pt x="216" y="459"/>
                    <a:pt x="214" y="462"/>
                    <a:pt x="212" y="464"/>
                  </a:cubicBezTo>
                  <a:cubicBezTo>
                    <a:pt x="213" y="461"/>
                    <a:pt x="215" y="458"/>
                    <a:pt x="217" y="455"/>
                  </a:cubicBezTo>
                  <a:cubicBezTo>
                    <a:pt x="217" y="456"/>
                    <a:pt x="218" y="457"/>
                    <a:pt x="218" y="457"/>
                  </a:cubicBezTo>
                  <a:close/>
                  <a:moveTo>
                    <a:pt x="205" y="508"/>
                  </a:moveTo>
                  <a:cubicBezTo>
                    <a:pt x="204" y="509"/>
                    <a:pt x="204" y="510"/>
                    <a:pt x="203" y="511"/>
                  </a:cubicBezTo>
                  <a:cubicBezTo>
                    <a:pt x="200" y="509"/>
                    <a:pt x="198" y="506"/>
                    <a:pt x="195" y="504"/>
                  </a:cubicBezTo>
                  <a:cubicBezTo>
                    <a:pt x="198" y="505"/>
                    <a:pt x="202" y="506"/>
                    <a:pt x="205" y="508"/>
                  </a:cubicBezTo>
                  <a:close/>
                  <a:moveTo>
                    <a:pt x="149" y="587"/>
                  </a:moveTo>
                  <a:cubicBezTo>
                    <a:pt x="146" y="583"/>
                    <a:pt x="143" y="579"/>
                    <a:pt x="140" y="575"/>
                  </a:cubicBezTo>
                  <a:cubicBezTo>
                    <a:pt x="141" y="574"/>
                    <a:pt x="141" y="573"/>
                    <a:pt x="142" y="572"/>
                  </a:cubicBezTo>
                  <a:cubicBezTo>
                    <a:pt x="147" y="573"/>
                    <a:pt x="152" y="574"/>
                    <a:pt x="157" y="576"/>
                  </a:cubicBezTo>
                  <a:cubicBezTo>
                    <a:pt x="154" y="580"/>
                    <a:pt x="152" y="584"/>
                    <a:pt x="149" y="587"/>
                  </a:cubicBezTo>
                  <a:close/>
                  <a:moveTo>
                    <a:pt x="112" y="640"/>
                  </a:moveTo>
                  <a:cubicBezTo>
                    <a:pt x="111" y="642"/>
                    <a:pt x="110" y="643"/>
                    <a:pt x="109" y="644"/>
                  </a:cubicBezTo>
                  <a:cubicBezTo>
                    <a:pt x="107" y="642"/>
                    <a:pt x="105" y="640"/>
                    <a:pt x="103" y="637"/>
                  </a:cubicBezTo>
                  <a:cubicBezTo>
                    <a:pt x="106" y="638"/>
                    <a:pt x="109" y="639"/>
                    <a:pt x="112" y="640"/>
                  </a:cubicBezTo>
                  <a:close/>
                  <a:moveTo>
                    <a:pt x="114" y="641"/>
                  </a:moveTo>
                  <a:cubicBezTo>
                    <a:pt x="118" y="643"/>
                    <a:pt x="122" y="646"/>
                    <a:pt x="126" y="649"/>
                  </a:cubicBezTo>
                  <a:cubicBezTo>
                    <a:pt x="120" y="656"/>
                    <a:pt x="120" y="656"/>
                    <a:pt x="120" y="656"/>
                  </a:cubicBezTo>
                  <a:cubicBezTo>
                    <a:pt x="117" y="653"/>
                    <a:pt x="113" y="649"/>
                    <a:pt x="110" y="646"/>
                  </a:cubicBezTo>
                  <a:cubicBezTo>
                    <a:pt x="112" y="644"/>
                    <a:pt x="113" y="643"/>
                    <a:pt x="114" y="641"/>
                  </a:cubicBezTo>
                  <a:close/>
                  <a:moveTo>
                    <a:pt x="127" y="650"/>
                  </a:moveTo>
                  <a:cubicBezTo>
                    <a:pt x="131" y="653"/>
                    <a:pt x="134" y="657"/>
                    <a:pt x="137" y="660"/>
                  </a:cubicBezTo>
                  <a:cubicBezTo>
                    <a:pt x="136" y="662"/>
                    <a:pt x="135" y="663"/>
                    <a:pt x="133" y="664"/>
                  </a:cubicBezTo>
                  <a:cubicBezTo>
                    <a:pt x="129" y="662"/>
                    <a:pt x="126" y="660"/>
                    <a:pt x="122" y="657"/>
                  </a:cubicBezTo>
                  <a:lnTo>
                    <a:pt x="127" y="650"/>
                  </a:lnTo>
                  <a:close/>
                  <a:moveTo>
                    <a:pt x="139" y="662"/>
                  </a:moveTo>
                  <a:cubicBezTo>
                    <a:pt x="141" y="664"/>
                    <a:pt x="142" y="667"/>
                    <a:pt x="144" y="669"/>
                  </a:cubicBezTo>
                  <a:cubicBezTo>
                    <a:pt x="141" y="668"/>
                    <a:pt x="138" y="667"/>
                    <a:pt x="135" y="666"/>
                  </a:cubicBezTo>
                  <a:cubicBezTo>
                    <a:pt x="136" y="664"/>
                    <a:pt x="138" y="663"/>
                    <a:pt x="139" y="662"/>
                  </a:cubicBezTo>
                  <a:close/>
                  <a:moveTo>
                    <a:pt x="182" y="614"/>
                  </a:moveTo>
                  <a:cubicBezTo>
                    <a:pt x="185" y="611"/>
                    <a:pt x="188" y="607"/>
                    <a:pt x="191" y="604"/>
                  </a:cubicBezTo>
                  <a:cubicBezTo>
                    <a:pt x="194" y="608"/>
                    <a:pt x="197" y="613"/>
                    <a:pt x="199" y="617"/>
                  </a:cubicBezTo>
                  <a:cubicBezTo>
                    <a:pt x="198" y="618"/>
                    <a:pt x="197" y="619"/>
                    <a:pt x="196" y="620"/>
                  </a:cubicBezTo>
                  <a:cubicBezTo>
                    <a:pt x="192" y="618"/>
                    <a:pt x="187" y="616"/>
                    <a:pt x="182" y="614"/>
                  </a:cubicBezTo>
                  <a:close/>
                  <a:moveTo>
                    <a:pt x="248" y="542"/>
                  </a:moveTo>
                  <a:cubicBezTo>
                    <a:pt x="250" y="545"/>
                    <a:pt x="252" y="548"/>
                    <a:pt x="254" y="551"/>
                  </a:cubicBezTo>
                  <a:cubicBezTo>
                    <a:pt x="251" y="549"/>
                    <a:pt x="248" y="547"/>
                    <a:pt x="245" y="545"/>
                  </a:cubicBezTo>
                  <a:cubicBezTo>
                    <a:pt x="246" y="544"/>
                    <a:pt x="247" y="543"/>
                    <a:pt x="248" y="542"/>
                  </a:cubicBezTo>
                  <a:close/>
                  <a:moveTo>
                    <a:pt x="248" y="539"/>
                  </a:moveTo>
                  <a:cubicBezTo>
                    <a:pt x="243" y="532"/>
                    <a:pt x="237" y="527"/>
                    <a:pt x="230" y="521"/>
                  </a:cubicBezTo>
                  <a:cubicBezTo>
                    <a:pt x="245" y="503"/>
                    <a:pt x="245" y="503"/>
                    <a:pt x="245" y="503"/>
                  </a:cubicBezTo>
                  <a:cubicBezTo>
                    <a:pt x="252" y="508"/>
                    <a:pt x="259" y="514"/>
                    <a:pt x="266" y="519"/>
                  </a:cubicBezTo>
                  <a:cubicBezTo>
                    <a:pt x="262" y="523"/>
                    <a:pt x="258" y="527"/>
                    <a:pt x="254" y="532"/>
                  </a:cubicBezTo>
                  <a:cubicBezTo>
                    <a:pt x="252" y="534"/>
                    <a:pt x="250" y="536"/>
                    <a:pt x="248" y="539"/>
                  </a:cubicBezTo>
                  <a:close/>
                  <a:moveTo>
                    <a:pt x="277" y="509"/>
                  </a:moveTo>
                  <a:cubicBezTo>
                    <a:pt x="282" y="512"/>
                    <a:pt x="287" y="515"/>
                    <a:pt x="292" y="517"/>
                  </a:cubicBezTo>
                  <a:cubicBezTo>
                    <a:pt x="290" y="521"/>
                    <a:pt x="287" y="525"/>
                    <a:pt x="284" y="530"/>
                  </a:cubicBezTo>
                  <a:cubicBezTo>
                    <a:pt x="279" y="526"/>
                    <a:pt x="274" y="522"/>
                    <a:pt x="269" y="519"/>
                  </a:cubicBezTo>
                  <a:cubicBezTo>
                    <a:pt x="272" y="515"/>
                    <a:pt x="275" y="512"/>
                    <a:pt x="277" y="509"/>
                  </a:cubicBezTo>
                  <a:close/>
                  <a:moveTo>
                    <a:pt x="279" y="508"/>
                  </a:moveTo>
                  <a:cubicBezTo>
                    <a:pt x="280" y="506"/>
                    <a:pt x="282" y="504"/>
                    <a:pt x="283" y="503"/>
                  </a:cubicBezTo>
                  <a:cubicBezTo>
                    <a:pt x="286" y="500"/>
                    <a:pt x="288" y="498"/>
                    <a:pt x="290" y="496"/>
                  </a:cubicBezTo>
                  <a:cubicBezTo>
                    <a:pt x="294" y="498"/>
                    <a:pt x="297" y="500"/>
                    <a:pt x="301" y="503"/>
                  </a:cubicBezTo>
                  <a:cubicBezTo>
                    <a:pt x="298" y="507"/>
                    <a:pt x="296" y="511"/>
                    <a:pt x="293" y="515"/>
                  </a:cubicBezTo>
                  <a:cubicBezTo>
                    <a:pt x="288" y="513"/>
                    <a:pt x="284" y="510"/>
                    <a:pt x="279" y="508"/>
                  </a:cubicBezTo>
                  <a:close/>
                  <a:moveTo>
                    <a:pt x="292" y="494"/>
                  </a:moveTo>
                  <a:cubicBezTo>
                    <a:pt x="302" y="483"/>
                    <a:pt x="307" y="479"/>
                    <a:pt x="310" y="477"/>
                  </a:cubicBezTo>
                  <a:cubicBezTo>
                    <a:pt x="311" y="477"/>
                    <a:pt x="312" y="478"/>
                    <a:pt x="313" y="478"/>
                  </a:cubicBezTo>
                  <a:cubicBezTo>
                    <a:pt x="313" y="478"/>
                    <a:pt x="313" y="478"/>
                    <a:pt x="313" y="478"/>
                  </a:cubicBezTo>
                  <a:cubicBezTo>
                    <a:pt x="312" y="483"/>
                    <a:pt x="308" y="491"/>
                    <a:pt x="302" y="501"/>
                  </a:cubicBezTo>
                  <a:cubicBezTo>
                    <a:pt x="298" y="499"/>
                    <a:pt x="295" y="496"/>
                    <a:pt x="292" y="494"/>
                  </a:cubicBezTo>
                  <a:close/>
                  <a:moveTo>
                    <a:pt x="315" y="479"/>
                  </a:moveTo>
                  <a:cubicBezTo>
                    <a:pt x="319" y="482"/>
                    <a:pt x="322" y="485"/>
                    <a:pt x="326" y="487"/>
                  </a:cubicBezTo>
                  <a:cubicBezTo>
                    <a:pt x="327" y="488"/>
                    <a:pt x="327" y="488"/>
                    <a:pt x="327" y="488"/>
                  </a:cubicBezTo>
                  <a:cubicBezTo>
                    <a:pt x="321" y="494"/>
                    <a:pt x="315" y="500"/>
                    <a:pt x="309" y="506"/>
                  </a:cubicBezTo>
                  <a:cubicBezTo>
                    <a:pt x="307" y="505"/>
                    <a:pt x="305" y="504"/>
                    <a:pt x="303" y="502"/>
                  </a:cubicBezTo>
                  <a:cubicBezTo>
                    <a:pt x="309" y="493"/>
                    <a:pt x="313" y="485"/>
                    <a:pt x="315" y="479"/>
                  </a:cubicBezTo>
                  <a:close/>
                  <a:moveTo>
                    <a:pt x="344" y="498"/>
                  </a:moveTo>
                  <a:cubicBezTo>
                    <a:pt x="341" y="499"/>
                    <a:pt x="339" y="501"/>
                    <a:pt x="336" y="502"/>
                  </a:cubicBezTo>
                  <a:cubicBezTo>
                    <a:pt x="334" y="498"/>
                    <a:pt x="332" y="494"/>
                    <a:pt x="330" y="489"/>
                  </a:cubicBezTo>
                  <a:cubicBezTo>
                    <a:pt x="335" y="492"/>
                    <a:pt x="339" y="495"/>
                    <a:pt x="344" y="498"/>
                  </a:cubicBezTo>
                  <a:close/>
                  <a:moveTo>
                    <a:pt x="346" y="499"/>
                  </a:moveTo>
                  <a:cubicBezTo>
                    <a:pt x="349" y="501"/>
                    <a:pt x="351" y="502"/>
                    <a:pt x="354" y="504"/>
                  </a:cubicBezTo>
                  <a:cubicBezTo>
                    <a:pt x="349" y="508"/>
                    <a:pt x="344" y="512"/>
                    <a:pt x="339" y="517"/>
                  </a:cubicBezTo>
                  <a:cubicBezTo>
                    <a:pt x="339" y="513"/>
                    <a:pt x="338" y="508"/>
                    <a:pt x="336" y="504"/>
                  </a:cubicBezTo>
                  <a:cubicBezTo>
                    <a:pt x="340" y="502"/>
                    <a:pt x="343" y="501"/>
                    <a:pt x="346" y="499"/>
                  </a:cubicBezTo>
                  <a:close/>
                  <a:moveTo>
                    <a:pt x="372" y="511"/>
                  </a:moveTo>
                  <a:cubicBezTo>
                    <a:pt x="372" y="510"/>
                    <a:pt x="372" y="510"/>
                    <a:pt x="372" y="510"/>
                  </a:cubicBezTo>
                  <a:cubicBezTo>
                    <a:pt x="375" y="512"/>
                    <a:pt x="379" y="514"/>
                    <a:pt x="383" y="515"/>
                  </a:cubicBezTo>
                  <a:cubicBezTo>
                    <a:pt x="383" y="515"/>
                    <a:pt x="382" y="516"/>
                    <a:pt x="382" y="516"/>
                  </a:cubicBezTo>
                  <a:cubicBezTo>
                    <a:pt x="379" y="514"/>
                    <a:pt x="375" y="512"/>
                    <a:pt x="372" y="511"/>
                  </a:cubicBezTo>
                  <a:close/>
                  <a:moveTo>
                    <a:pt x="385" y="516"/>
                  </a:moveTo>
                  <a:cubicBezTo>
                    <a:pt x="385" y="516"/>
                    <a:pt x="385" y="516"/>
                    <a:pt x="385" y="516"/>
                  </a:cubicBezTo>
                  <a:cubicBezTo>
                    <a:pt x="387" y="517"/>
                    <a:pt x="389" y="518"/>
                    <a:pt x="390" y="518"/>
                  </a:cubicBezTo>
                  <a:cubicBezTo>
                    <a:pt x="391" y="519"/>
                    <a:pt x="392" y="520"/>
                    <a:pt x="392" y="520"/>
                  </a:cubicBezTo>
                  <a:cubicBezTo>
                    <a:pt x="390" y="519"/>
                    <a:pt x="387" y="518"/>
                    <a:pt x="384" y="517"/>
                  </a:cubicBezTo>
                  <a:cubicBezTo>
                    <a:pt x="385" y="517"/>
                    <a:pt x="385" y="516"/>
                    <a:pt x="385" y="516"/>
                  </a:cubicBezTo>
                  <a:close/>
                  <a:moveTo>
                    <a:pt x="387" y="515"/>
                  </a:moveTo>
                  <a:cubicBezTo>
                    <a:pt x="387" y="515"/>
                    <a:pt x="387" y="515"/>
                    <a:pt x="387" y="515"/>
                  </a:cubicBezTo>
                  <a:cubicBezTo>
                    <a:pt x="387" y="515"/>
                    <a:pt x="387" y="515"/>
                    <a:pt x="388" y="515"/>
                  </a:cubicBezTo>
                  <a:cubicBezTo>
                    <a:pt x="387" y="515"/>
                    <a:pt x="387" y="515"/>
                    <a:pt x="387" y="515"/>
                  </a:cubicBezTo>
                  <a:close/>
                  <a:moveTo>
                    <a:pt x="389" y="513"/>
                  </a:moveTo>
                  <a:cubicBezTo>
                    <a:pt x="390" y="513"/>
                    <a:pt x="391" y="512"/>
                    <a:pt x="393" y="511"/>
                  </a:cubicBezTo>
                  <a:cubicBezTo>
                    <a:pt x="408" y="515"/>
                    <a:pt x="422" y="517"/>
                    <a:pt x="436" y="517"/>
                  </a:cubicBezTo>
                  <a:cubicBezTo>
                    <a:pt x="451" y="517"/>
                    <a:pt x="464" y="514"/>
                    <a:pt x="475" y="509"/>
                  </a:cubicBezTo>
                  <a:cubicBezTo>
                    <a:pt x="484" y="515"/>
                    <a:pt x="493" y="523"/>
                    <a:pt x="501" y="531"/>
                  </a:cubicBezTo>
                  <a:cubicBezTo>
                    <a:pt x="484" y="535"/>
                    <a:pt x="463" y="534"/>
                    <a:pt x="441" y="530"/>
                  </a:cubicBezTo>
                  <a:cubicBezTo>
                    <a:pt x="425" y="527"/>
                    <a:pt x="408" y="523"/>
                    <a:pt x="392" y="516"/>
                  </a:cubicBezTo>
                  <a:cubicBezTo>
                    <a:pt x="391" y="515"/>
                    <a:pt x="390" y="514"/>
                    <a:pt x="389" y="513"/>
                  </a:cubicBezTo>
                  <a:close/>
                  <a:moveTo>
                    <a:pt x="480" y="510"/>
                  </a:moveTo>
                  <a:cubicBezTo>
                    <a:pt x="479" y="509"/>
                    <a:pt x="478" y="509"/>
                    <a:pt x="477" y="508"/>
                  </a:cubicBezTo>
                  <a:cubicBezTo>
                    <a:pt x="486" y="504"/>
                    <a:pt x="493" y="499"/>
                    <a:pt x="499" y="492"/>
                  </a:cubicBezTo>
                  <a:cubicBezTo>
                    <a:pt x="506" y="482"/>
                    <a:pt x="511" y="470"/>
                    <a:pt x="512" y="457"/>
                  </a:cubicBezTo>
                  <a:cubicBezTo>
                    <a:pt x="531" y="455"/>
                    <a:pt x="550" y="457"/>
                    <a:pt x="568" y="463"/>
                  </a:cubicBezTo>
                  <a:cubicBezTo>
                    <a:pt x="569" y="463"/>
                    <a:pt x="569" y="463"/>
                    <a:pt x="570" y="463"/>
                  </a:cubicBezTo>
                  <a:cubicBezTo>
                    <a:pt x="568" y="478"/>
                    <a:pt x="562" y="491"/>
                    <a:pt x="554" y="502"/>
                  </a:cubicBezTo>
                  <a:cubicBezTo>
                    <a:pt x="542" y="517"/>
                    <a:pt x="525" y="526"/>
                    <a:pt x="503" y="531"/>
                  </a:cubicBezTo>
                  <a:cubicBezTo>
                    <a:pt x="496" y="523"/>
                    <a:pt x="488" y="516"/>
                    <a:pt x="480" y="510"/>
                  </a:cubicBezTo>
                  <a:close/>
                  <a:moveTo>
                    <a:pt x="474" y="352"/>
                  </a:moveTo>
                  <a:cubicBezTo>
                    <a:pt x="467" y="341"/>
                    <a:pt x="458" y="331"/>
                    <a:pt x="449" y="321"/>
                  </a:cubicBezTo>
                  <a:cubicBezTo>
                    <a:pt x="462" y="307"/>
                    <a:pt x="474" y="294"/>
                    <a:pt x="486" y="284"/>
                  </a:cubicBezTo>
                  <a:cubicBezTo>
                    <a:pt x="497" y="295"/>
                    <a:pt x="507" y="307"/>
                    <a:pt x="517" y="319"/>
                  </a:cubicBezTo>
                  <a:cubicBezTo>
                    <a:pt x="505" y="327"/>
                    <a:pt x="490" y="338"/>
                    <a:pt x="474" y="352"/>
                  </a:cubicBezTo>
                  <a:close/>
                  <a:moveTo>
                    <a:pt x="447" y="320"/>
                  </a:moveTo>
                  <a:cubicBezTo>
                    <a:pt x="438" y="310"/>
                    <a:pt x="427" y="300"/>
                    <a:pt x="415" y="290"/>
                  </a:cubicBezTo>
                  <a:cubicBezTo>
                    <a:pt x="448" y="250"/>
                    <a:pt x="448" y="250"/>
                    <a:pt x="448" y="250"/>
                  </a:cubicBezTo>
                  <a:cubicBezTo>
                    <a:pt x="461" y="260"/>
                    <a:pt x="473" y="271"/>
                    <a:pt x="484" y="282"/>
                  </a:cubicBezTo>
                  <a:cubicBezTo>
                    <a:pt x="473" y="293"/>
                    <a:pt x="461" y="305"/>
                    <a:pt x="447" y="320"/>
                  </a:cubicBezTo>
                  <a:close/>
                  <a:moveTo>
                    <a:pt x="448" y="247"/>
                  </a:moveTo>
                  <a:cubicBezTo>
                    <a:pt x="435" y="236"/>
                    <a:pt x="421" y="227"/>
                    <a:pt x="408" y="218"/>
                  </a:cubicBezTo>
                  <a:cubicBezTo>
                    <a:pt x="418" y="202"/>
                    <a:pt x="425" y="188"/>
                    <a:pt x="431" y="176"/>
                  </a:cubicBezTo>
                  <a:cubicBezTo>
                    <a:pt x="447" y="186"/>
                    <a:pt x="463" y="197"/>
                    <a:pt x="478" y="209"/>
                  </a:cubicBezTo>
                  <a:lnTo>
                    <a:pt x="448" y="247"/>
                  </a:lnTo>
                  <a:close/>
                  <a:moveTo>
                    <a:pt x="406" y="217"/>
                  </a:moveTo>
                  <a:cubicBezTo>
                    <a:pt x="392" y="209"/>
                    <a:pt x="379" y="201"/>
                    <a:pt x="365" y="195"/>
                  </a:cubicBezTo>
                  <a:cubicBezTo>
                    <a:pt x="372" y="177"/>
                    <a:pt x="375" y="160"/>
                    <a:pt x="375" y="145"/>
                  </a:cubicBezTo>
                  <a:cubicBezTo>
                    <a:pt x="393" y="154"/>
                    <a:pt x="411" y="163"/>
                    <a:pt x="429" y="175"/>
                  </a:cubicBezTo>
                  <a:cubicBezTo>
                    <a:pt x="424" y="187"/>
                    <a:pt x="416" y="201"/>
                    <a:pt x="406" y="217"/>
                  </a:cubicBezTo>
                  <a:close/>
                  <a:moveTo>
                    <a:pt x="363" y="194"/>
                  </a:moveTo>
                  <a:cubicBezTo>
                    <a:pt x="339" y="183"/>
                    <a:pt x="316" y="175"/>
                    <a:pt x="294" y="171"/>
                  </a:cubicBezTo>
                  <a:cubicBezTo>
                    <a:pt x="292" y="150"/>
                    <a:pt x="287" y="132"/>
                    <a:pt x="279" y="117"/>
                  </a:cubicBezTo>
                  <a:cubicBezTo>
                    <a:pt x="309" y="120"/>
                    <a:pt x="341" y="130"/>
                    <a:pt x="373" y="144"/>
                  </a:cubicBezTo>
                  <a:cubicBezTo>
                    <a:pt x="373" y="159"/>
                    <a:pt x="370" y="176"/>
                    <a:pt x="363" y="194"/>
                  </a:cubicBezTo>
                  <a:close/>
                  <a:moveTo>
                    <a:pt x="292" y="171"/>
                  </a:moveTo>
                  <a:cubicBezTo>
                    <a:pt x="262" y="165"/>
                    <a:pt x="235" y="166"/>
                    <a:pt x="212" y="174"/>
                  </a:cubicBezTo>
                  <a:cubicBezTo>
                    <a:pt x="203" y="159"/>
                    <a:pt x="191" y="145"/>
                    <a:pt x="177" y="134"/>
                  </a:cubicBezTo>
                  <a:cubicBezTo>
                    <a:pt x="196" y="121"/>
                    <a:pt x="221" y="115"/>
                    <a:pt x="250" y="115"/>
                  </a:cubicBezTo>
                  <a:cubicBezTo>
                    <a:pt x="259" y="115"/>
                    <a:pt x="268" y="115"/>
                    <a:pt x="277" y="116"/>
                  </a:cubicBezTo>
                  <a:cubicBezTo>
                    <a:pt x="284" y="132"/>
                    <a:pt x="290" y="150"/>
                    <a:pt x="292" y="171"/>
                  </a:cubicBezTo>
                  <a:close/>
                  <a:moveTo>
                    <a:pt x="210" y="175"/>
                  </a:moveTo>
                  <a:cubicBezTo>
                    <a:pt x="196" y="180"/>
                    <a:pt x="185" y="188"/>
                    <a:pt x="176" y="199"/>
                  </a:cubicBezTo>
                  <a:cubicBezTo>
                    <a:pt x="164" y="214"/>
                    <a:pt x="158" y="233"/>
                    <a:pt x="158" y="255"/>
                  </a:cubicBezTo>
                  <a:cubicBezTo>
                    <a:pt x="152" y="251"/>
                    <a:pt x="146" y="248"/>
                    <a:pt x="139" y="245"/>
                  </a:cubicBezTo>
                  <a:cubicBezTo>
                    <a:pt x="132" y="207"/>
                    <a:pt x="138" y="175"/>
                    <a:pt x="157" y="152"/>
                  </a:cubicBezTo>
                  <a:cubicBezTo>
                    <a:pt x="162" y="145"/>
                    <a:pt x="168" y="140"/>
                    <a:pt x="175" y="135"/>
                  </a:cubicBezTo>
                  <a:cubicBezTo>
                    <a:pt x="189" y="146"/>
                    <a:pt x="201" y="159"/>
                    <a:pt x="210" y="175"/>
                  </a:cubicBezTo>
                  <a:close/>
                  <a:moveTo>
                    <a:pt x="158" y="257"/>
                  </a:moveTo>
                  <a:cubicBezTo>
                    <a:pt x="159" y="288"/>
                    <a:pt x="172" y="324"/>
                    <a:pt x="195" y="360"/>
                  </a:cubicBezTo>
                  <a:cubicBezTo>
                    <a:pt x="194" y="360"/>
                    <a:pt x="193" y="359"/>
                    <a:pt x="192" y="359"/>
                  </a:cubicBezTo>
                  <a:cubicBezTo>
                    <a:pt x="176" y="336"/>
                    <a:pt x="163" y="313"/>
                    <a:pt x="153" y="291"/>
                  </a:cubicBezTo>
                  <a:cubicBezTo>
                    <a:pt x="147" y="275"/>
                    <a:pt x="143" y="261"/>
                    <a:pt x="140" y="247"/>
                  </a:cubicBezTo>
                  <a:cubicBezTo>
                    <a:pt x="146" y="250"/>
                    <a:pt x="152" y="253"/>
                    <a:pt x="158" y="257"/>
                  </a:cubicBezTo>
                  <a:close/>
                  <a:moveTo>
                    <a:pt x="206" y="415"/>
                  </a:moveTo>
                  <a:cubicBezTo>
                    <a:pt x="206" y="416"/>
                    <a:pt x="205" y="417"/>
                    <a:pt x="205" y="418"/>
                  </a:cubicBezTo>
                  <a:cubicBezTo>
                    <a:pt x="204" y="417"/>
                    <a:pt x="203" y="417"/>
                    <a:pt x="202" y="416"/>
                  </a:cubicBezTo>
                  <a:cubicBezTo>
                    <a:pt x="203" y="415"/>
                    <a:pt x="205" y="415"/>
                    <a:pt x="206" y="415"/>
                  </a:cubicBezTo>
                  <a:close/>
                  <a:moveTo>
                    <a:pt x="209" y="415"/>
                  </a:moveTo>
                  <a:cubicBezTo>
                    <a:pt x="210" y="415"/>
                    <a:pt x="212" y="415"/>
                    <a:pt x="214" y="415"/>
                  </a:cubicBezTo>
                  <a:cubicBezTo>
                    <a:pt x="217" y="415"/>
                    <a:pt x="219" y="415"/>
                    <a:pt x="222" y="415"/>
                  </a:cubicBezTo>
                  <a:cubicBezTo>
                    <a:pt x="221" y="420"/>
                    <a:pt x="219" y="425"/>
                    <a:pt x="217" y="431"/>
                  </a:cubicBezTo>
                  <a:cubicBezTo>
                    <a:pt x="213" y="427"/>
                    <a:pt x="209" y="423"/>
                    <a:pt x="206" y="420"/>
                  </a:cubicBezTo>
                  <a:cubicBezTo>
                    <a:pt x="207" y="418"/>
                    <a:pt x="208" y="416"/>
                    <a:pt x="209" y="415"/>
                  </a:cubicBezTo>
                  <a:close/>
                  <a:moveTo>
                    <a:pt x="224" y="415"/>
                  </a:moveTo>
                  <a:cubicBezTo>
                    <a:pt x="224" y="415"/>
                    <a:pt x="225" y="415"/>
                    <a:pt x="225" y="415"/>
                  </a:cubicBezTo>
                  <a:cubicBezTo>
                    <a:pt x="229" y="416"/>
                    <a:pt x="234" y="417"/>
                    <a:pt x="238" y="418"/>
                  </a:cubicBezTo>
                  <a:cubicBezTo>
                    <a:pt x="234" y="425"/>
                    <a:pt x="229" y="432"/>
                    <a:pt x="225" y="439"/>
                  </a:cubicBezTo>
                  <a:cubicBezTo>
                    <a:pt x="223" y="437"/>
                    <a:pt x="220" y="434"/>
                    <a:pt x="218" y="432"/>
                  </a:cubicBezTo>
                  <a:cubicBezTo>
                    <a:pt x="220" y="426"/>
                    <a:pt x="222" y="420"/>
                    <a:pt x="224" y="415"/>
                  </a:cubicBezTo>
                  <a:close/>
                  <a:moveTo>
                    <a:pt x="224" y="441"/>
                  </a:moveTo>
                  <a:cubicBezTo>
                    <a:pt x="222" y="444"/>
                    <a:pt x="219" y="448"/>
                    <a:pt x="217" y="452"/>
                  </a:cubicBezTo>
                  <a:cubicBezTo>
                    <a:pt x="215" y="450"/>
                    <a:pt x="214" y="447"/>
                    <a:pt x="212" y="445"/>
                  </a:cubicBezTo>
                  <a:cubicBezTo>
                    <a:pt x="214" y="441"/>
                    <a:pt x="216" y="438"/>
                    <a:pt x="217" y="434"/>
                  </a:cubicBezTo>
                  <a:cubicBezTo>
                    <a:pt x="219" y="436"/>
                    <a:pt x="222" y="438"/>
                    <a:pt x="224" y="441"/>
                  </a:cubicBezTo>
                  <a:close/>
                  <a:moveTo>
                    <a:pt x="216" y="454"/>
                  </a:moveTo>
                  <a:cubicBezTo>
                    <a:pt x="213" y="458"/>
                    <a:pt x="210" y="463"/>
                    <a:pt x="207" y="468"/>
                  </a:cubicBezTo>
                  <a:cubicBezTo>
                    <a:pt x="206" y="466"/>
                    <a:pt x="204" y="465"/>
                    <a:pt x="203" y="464"/>
                  </a:cubicBezTo>
                  <a:cubicBezTo>
                    <a:pt x="206" y="458"/>
                    <a:pt x="209" y="453"/>
                    <a:pt x="211" y="447"/>
                  </a:cubicBezTo>
                  <a:cubicBezTo>
                    <a:pt x="213" y="449"/>
                    <a:pt x="214" y="452"/>
                    <a:pt x="216" y="454"/>
                  </a:cubicBezTo>
                  <a:close/>
                  <a:moveTo>
                    <a:pt x="206" y="469"/>
                  </a:moveTo>
                  <a:cubicBezTo>
                    <a:pt x="206" y="470"/>
                    <a:pt x="205" y="470"/>
                    <a:pt x="205" y="470"/>
                  </a:cubicBezTo>
                  <a:cubicBezTo>
                    <a:pt x="201" y="474"/>
                    <a:pt x="197" y="478"/>
                    <a:pt x="194" y="482"/>
                  </a:cubicBezTo>
                  <a:cubicBezTo>
                    <a:pt x="197" y="476"/>
                    <a:pt x="200" y="471"/>
                    <a:pt x="202" y="466"/>
                  </a:cubicBezTo>
                  <a:cubicBezTo>
                    <a:pt x="203" y="467"/>
                    <a:pt x="205" y="468"/>
                    <a:pt x="206" y="469"/>
                  </a:cubicBezTo>
                  <a:close/>
                  <a:moveTo>
                    <a:pt x="187" y="499"/>
                  </a:moveTo>
                  <a:cubicBezTo>
                    <a:pt x="187" y="499"/>
                    <a:pt x="187" y="499"/>
                    <a:pt x="187" y="499"/>
                  </a:cubicBezTo>
                  <a:cubicBezTo>
                    <a:pt x="186" y="499"/>
                    <a:pt x="185" y="499"/>
                    <a:pt x="184" y="499"/>
                  </a:cubicBezTo>
                  <a:cubicBezTo>
                    <a:pt x="185" y="499"/>
                    <a:pt x="185" y="498"/>
                    <a:pt x="185" y="498"/>
                  </a:cubicBezTo>
                  <a:cubicBezTo>
                    <a:pt x="186" y="498"/>
                    <a:pt x="186" y="499"/>
                    <a:pt x="187" y="499"/>
                  </a:cubicBezTo>
                  <a:close/>
                  <a:moveTo>
                    <a:pt x="185" y="501"/>
                  </a:moveTo>
                  <a:cubicBezTo>
                    <a:pt x="185" y="502"/>
                    <a:pt x="185" y="502"/>
                    <a:pt x="185" y="502"/>
                  </a:cubicBezTo>
                  <a:cubicBezTo>
                    <a:pt x="185" y="502"/>
                    <a:pt x="185" y="501"/>
                    <a:pt x="184" y="501"/>
                  </a:cubicBezTo>
                  <a:cubicBezTo>
                    <a:pt x="185" y="501"/>
                    <a:pt x="185" y="501"/>
                    <a:pt x="185" y="501"/>
                  </a:cubicBezTo>
                  <a:close/>
                  <a:moveTo>
                    <a:pt x="188" y="502"/>
                  </a:moveTo>
                  <a:cubicBezTo>
                    <a:pt x="188" y="502"/>
                    <a:pt x="189" y="502"/>
                    <a:pt x="190" y="502"/>
                  </a:cubicBezTo>
                  <a:cubicBezTo>
                    <a:pt x="194" y="506"/>
                    <a:pt x="198" y="509"/>
                    <a:pt x="202" y="513"/>
                  </a:cubicBezTo>
                  <a:cubicBezTo>
                    <a:pt x="201" y="515"/>
                    <a:pt x="199" y="517"/>
                    <a:pt x="198" y="519"/>
                  </a:cubicBezTo>
                  <a:cubicBezTo>
                    <a:pt x="194" y="514"/>
                    <a:pt x="190" y="509"/>
                    <a:pt x="186" y="504"/>
                  </a:cubicBezTo>
                  <a:cubicBezTo>
                    <a:pt x="187" y="503"/>
                    <a:pt x="187" y="502"/>
                    <a:pt x="188" y="502"/>
                  </a:cubicBezTo>
                  <a:close/>
                  <a:moveTo>
                    <a:pt x="197" y="520"/>
                  </a:moveTo>
                  <a:cubicBezTo>
                    <a:pt x="183" y="539"/>
                    <a:pt x="170" y="557"/>
                    <a:pt x="158" y="575"/>
                  </a:cubicBezTo>
                  <a:cubicBezTo>
                    <a:pt x="153" y="573"/>
                    <a:pt x="148" y="571"/>
                    <a:pt x="143" y="570"/>
                  </a:cubicBezTo>
                  <a:cubicBezTo>
                    <a:pt x="157" y="549"/>
                    <a:pt x="171" y="528"/>
                    <a:pt x="185" y="506"/>
                  </a:cubicBezTo>
                  <a:cubicBezTo>
                    <a:pt x="188" y="511"/>
                    <a:pt x="192" y="515"/>
                    <a:pt x="197" y="520"/>
                  </a:cubicBezTo>
                  <a:close/>
                  <a:moveTo>
                    <a:pt x="99" y="636"/>
                  </a:moveTo>
                  <a:cubicBezTo>
                    <a:pt x="100" y="636"/>
                    <a:pt x="100" y="636"/>
                    <a:pt x="101" y="636"/>
                  </a:cubicBezTo>
                  <a:cubicBezTo>
                    <a:pt x="103" y="640"/>
                    <a:pt x="105" y="643"/>
                    <a:pt x="108" y="646"/>
                  </a:cubicBezTo>
                  <a:cubicBezTo>
                    <a:pt x="96" y="663"/>
                    <a:pt x="85" y="678"/>
                    <a:pt x="77" y="690"/>
                  </a:cubicBezTo>
                  <a:cubicBezTo>
                    <a:pt x="73" y="688"/>
                    <a:pt x="70" y="687"/>
                    <a:pt x="66" y="686"/>
                  </a:cubicBezTo>
                  <a:cubicBezTo>
                    <a:pt x="76" y="671"/>
                    <a:pt x="87" y="654"/>
                    <a:pt x="99" y="636"/>
                  </a:cubicBezTo>
                  <a:close/>
                  <a:moveTo>
                    <a:pt x="109" y="648"/>
                  </a:moveTo>
                  <a:cubicBezTo>
                    <a:pt x="112" y="651"/>
                    <a:pt x="116" y="654"/>
                    <a:pt x="119" y="657"/>
                  </a:cubicBezTo>
                  <a:cubicBezTo>
                    <a:pt x="87" y="697"/>
                    <a:pt x="87" y="697"/>
                    <a:pt x="87" y="697"/>
                  </a:cubicBezTo>
                  <a:cubicBezTo>
                    <a:pt x="85" y="694"/>
                    <a:pt x="82" y="693"/>
                    <a:pt x="79" y="691"/>
                  </a:cubicBezTo>
                  <a:cubicBezTo>
                    <a:pt x="88" y="678"/>
                    <a:pt x="98" y="663"/>
                    <a:pt x="109" y="648"/>
                  </a:cubicBezTo>
                  <a:close/>
                  <a:moveTo>
                    <a:pt x="121" y="658"/>
                  </a:moveTo>
                  <a:cubicBezTo>
                    <a:pt x="124" y="661"/>
                    <a:pt x="128" y="664"/>
                    <a:pt x="132" y="666"/>
                  </a:cubicBezTo>
                  <a:cubicBezTo>
                    <a:pt x="119" y="680"/>
                    <a:pt x="108" y="693"/>
                    <a:pt x="97" y="705"/>
                  </a:cubicBezTo>
                  <a:cubicBezTo>
                    <a:pt x="94" y="703"/>
                    <a:pt x="92" y="700"/>
                    <a:pt x="89" y="698"/>
                  </a:cubicBezTo>
                  <a:lnTo>
                    <a:pt x="121" y="658"/>
                  </a:lnTo>
                  <a:close/>
                  <a:moveTo>
                    <a:pt x="134" y="667"/>
                  </a:moveTo>
                  <a:cubicBezTo>
                    <a:pt x="138" y="669"/>
                    <a:pt x="141" y="671"/>
                    <a:pt x="145" y="672"/>
                  </a:cubicBezTo>
                  <a:cubicBezTo>
                    <a:pt x="145" y="672"/>
                    <a:pt x="145" y="673"/>
                    <a:pt x="145" y="673"/>
                  </a:cubicBezTo>
                  <a:cubicBezTo>
                    <a:pt x="130" y="689"/>
                    <a:pt x="116" y="704"/>
                    <a:pt x="105" y="717"/>
                  </a:cubicBezTo>
                  <a:cubicBezTo>
                    <a:pt x="103" y="713"/>
                    <a:pt x="101" y="710"/>
                    <a:pt x="98" y="707"/>
                  </a:cubicBezTo>
                  <a:cubicBezTo>
                    <a:pt x="108" y="696"/>
                    <a:pt x="120" y="682"/>
                    <a:pt x="134" y="667"/>
                  </a:cubicBezTo>
                  <a:close/>
                  <a:moveTo>
                    <a:pt x="192" y="602"/>
                  </a:moveTo>
                  <a:cubicBezTo>
                    <a:pt x="207" y="587"/>
                    <a:pt x="222" y="570"/>
                    <a:pt x="237" y="553"/>
                  </a:cubicBezTo>
                  <a:cubicBezTo>
                    <a:pt x="243" y="556"/>
                    <a:pt x="249" y="559"/>
                    <a:pt x="254" y="561"/>
                  </a:cubicBezTo>
                  <a:cubicBezTo>
                    <a:pt x="236" y="580"/>
                    <a:pt x="218" y="598"/>
                    <a:pt x="201" y="616"/>
                  </a:cubicBezTo>
                  <a:cubicBezTo>
                    <a:pt x="198" y="611"/>
                    <a:pt x="196" y="607"/>
                    <a:pt x="192" y="602"/>
                  </a:cubicBezTo>
                  <a:close/>
                  <a:moveTo>
                    <a:pt x="239" y="551"/>
                  </a:moveTo>
                  <a:cubicBezTo>
                    <a:pt x="240" y="550"/>
                    <a:pt x="242" y="548"/>
                    <a:pt x="244" y="546"/>
                  </a:cubicBezTo>
                  <a:cubicBezTo>
                    <a:pt x="248" y="549"/>
                    <a:pt x="252" y="552"/>
                    <a:pt x="256" y="555"/>
                  </a:cubicBezTo>
                  <a:cubicBezTo>
                    <a:pt x="257" y="556"/>
                    <a:pt x="257" y="557"/>
                    <a:pt x="257" y="558"/>
                  </a:cubicBezTo>
                  <a:cubicBezTo>
                    <a:pt x="257" y="558"/>
                    <a:pt x="256" y="559"/>
                    <a:pt x="256" y="559"/>
                  </a:cubicBezTo>
                  <a:cubicBezTo>
                    <a:pt x="250" y="557"/>
                    <a:pt x="244" y="555"/>
                    <a:pt x="239" y="551"/>
                  </a:cubicBezTo>
                  <a:close/>
                  <a:moveTo>
                    <a:pt x="258" y="560"/>
                  </a:moveTo>
                  <a:cubicBezTo>
                    <a:pt x="258" y="560"/>
                    <a:pt x="259" y="560"/>
                    <a:pt x="259" y="561"/>
                  </a:cubicBezTo>
                  <a:cubicBezTo>
                    <a:pt x="258" y="561"/>
                    <a:pt x="258" y="560"/>
                    <a:pt x="258" y="560"/>
                  </a:cubicBezTo>
                  <a:cubicBezTo>
                    <a:pt x="258" y="560"/>
                    <a:pt x="258" y="560"/>
                    <a:pt x="258" y="560"/>
                  </a:cubicBezTo>
                  <a:close/>
                  <a:moveTo>
                    <a:pt x="260" y="558"/>
                  </a:moveTo>
                  <a:cubicBezTo>
                    <a:pt x="260" y="558"/>
                    <a:pt x="260" y="558"/>
                    <a:pt x="260" y="558"/>
                  </a:cubicBezTo>
                  <a:cubicBezTo>
                    <a:pt x="261" y="558"/>
                    <a:pt x="261" y="559"/>
                    <a:pt x="262" y="559"/>
                  </a:cubicBezTo>
                  <a:cubicBezTo>
                    <a:pt x="261" y="559"/>
                    <a:pt x="261" y="560"/>
                    <a:pt x="261" y="560"/>
                  </a:cubicBezTo>
                  <a:cubicBezTo>
                    <a:pt x="260" y="559"/>
                    <a:pt x="260" y="559"/>
                    <a:pt x="260" y="558"/>
                  </a:cubicBezTo>
                  <a:close/>
                  <a:moveTo>
                    <a:pt x="258" y="554"/>
                  </a:moveTo>
                  <a:cubicBezTo>
                    <a:pt x="255" y="549"/>
                    <a:pt x="252" y="545"/>
                    <a:pt x="249" y="540"/>
                  </a:cubicBezTo>
                  <a:cubicBezTo>
                    <a:pt x="251" y="538"/>
                    <a:pt x="253" y="535"/>
                    <a:pt x="255" y="533"/>
                  </a:cubicBezTo>
                  <a:cubicBezTo>
                    <a:pt x="260" y="529"/>
                    <a:pt x="264" y="524"/>
                    <a:pt x="267" y="520"/>
                  </a:cubicBezTo>
                  <a:cubicBezTo>
                    <a:pt x="273" y="524"/>
                    <a:pt x="278" y="528"/>
                    <a:pt x="283" y="531"/>
                  </a:cubicBezTo>
                  <a:cubicBezTo>
                    <a:pt x="283" y="532"/>
                    <a:pt x="283" y="532"/>
                    <a:pt x="282" y="533"/>
                  </a:cubicBezTo>
                  <a:cubicBezTo>
                    <a:pt x="275" y="540"/>
                    <a:pt x="267" y="548"/>
                    <a:pt x="260" y="555"/>
                  </a:cubicBezTo>
                  <a:cubicBezTo>
                    <a:pt x="259" y="555"/>
                    <a:pt x="258" y="554"/>
                    <a:pt x="258" y="554"/>
                  </a:cubicBezTo>
                  <a:close/>
                  <a:moveTo>
                    <a:pt x="294" y="518"/>
                  </a:moveTo>
                  <a:cubicBezTo>
                    <a:pt x="295" y="518"/>
                    <a:pt x="295" y="518"/>
                    <a:pt x="296" y="519"/>
                  </a:cubicBezTo>
                  <a:cubicBezTo>
                    <a:pt x="294" y="521"/>
                    <a:pt x="291" y="524"/>
                    <a:pt x="289" y="526"/>
                  </a:cubicBezTo>
                  <a:cubicBezTo>
                    <a:pt x="291" y="523"/>
                    <a:pt x="292" y="521"/>
                    <a:pt x="294" y="518"/>
                  </a:cubicBezTo>
                  <a:close/>
                  <a:moveTo>
                    <a:pt x="295" y="516"/>
                  </a:moveTo>
                  <a:cubicBezTo>
                    <a:pt x="298" y="512"/>
                    <a:pt x="300" y="508"/>
                    <a:pt x="302" y="504"/>
                  </a:cubicBezTo>
                  <a:cubicBezTo>
                    <a:pt x="304" y="505"/>
                    <a:pt x="306" y="506"/>
                    <a:pt x="307" y="508"/>
                  </a:cubicBezTo>
                  <a:cubicBezTo>
                    <a:pt x="304" y="511"/>
                    <a:pt x="301" y="514"/>
                    <a:pt x="298" y="517"/>
                  </a:cubicBezTo>
                  <a:cubicBezTo>
                    <a:pt x="297" y="517"/>
                    <a:pt x="296" y="517"/>
                    <a:pt x="295" y="516"/>
                  </a:cubicBezTo>
                  <a:close/>
                  <a:moveTo>
                    <a:pt x="309" y="509"/>
                  </a:moveTo>
                  <a:cubicBezTo>
                    <a:pt x="312" y="511"/>
                    <a:pt x="314" y="512"/>
                    <a:pt x="317" y="514"/>
                  </a:cubicBezTo>
                  <a:cubicBezTo>
                    <a:pt x="314" y="516"/>
                    <a:pt x="311" y="519"/>
                    <a:pt x="307" y="521"/>
                  </a:cubicBezTo>
                  <a:cubicBezTo>
                    <a:pt x="305" y="520"/>
                    <a:pt x="302" y="519"/>
                    <a:pt x="300" y="518"/>
                  </a:cubicBezTo>
                  <a:cubicBezTo>
                    <a:pt x="303" y="515"/>
                    <a:pt x="306" y="512"/>
                    <a:pt x="309" y="509"/>
                  </a:cubicBezTo>
                  <a:close/>
                  <a:moveTo>
                    <a:pt x="311" y="507"/>
                  </a:moveTo>
                  <a:cubicBezTo>
                    <a:pt x="316" y="502"/>
                    <a:pt x="322" y="496"/>
                    <a:pt x="328" y="490"/>
                  </a:cubicBezTo>
                  <a:cubicBezTo>
                    <a:pt x="330" y="495"/>
                    <a:pt x="332" y="499"/>
                    <a:pt x="334" y="503"/>
                  </a:cubicBezTo>
                  <a:cubicBezTo>
                    <a:pt x="329" y="506"/>
                    <a:pt x="324" y="509"/>
                    <a:pt x="319" y="513"/>
                  </a:cubicBezTo>
                  <a:cubicBezTo>
                    <a:pt x="316" y="511"/>
                    <a:pt x="313" y="509"/>
                    <a:pt x="311" y="507"/>
                  </a:cubicBezTo>
                  <a:close/>
                  <a:moveTo>
                    <a:pt x="334" y="505"/>
                  </a:moveTo>
                  <a:cubicBezTo>
                    <a:pt x="336" y="510"/>
                    <a:pt x="337" y="514"/>
                    <a:pt x="338" y="518"/>
                  </a:cubicBezTo>
                  <a:cubicBezTo>
                    <a:pt x="336" y="519"/>
                    <a:pt x="335" y="521"/>
                    <a:pt x="333" y="522"/>
                  </a:cubicBezTo>
                  <a:cubicBezTo>
                    <a:pt x="329" y="519"/>
                    <a:pt x="325" y="517"/>
                    <a:pt x="321" y="514"/>
                  </a:cubicBezTo>
                  <a:cubicBezTo>
                    <a:pt x="326" y="510"/>
                    <a:pt x="330" y="508"/>
                    <a:pt x="334" y="505"/>
                  </a:cubicBezTo>
                  <a:close/>
                  <a:moveTo>
                    <a:pt x="338" y="521"/>
                  </a:moveTo>
                  <a:cubicBezTo>
                    <a:pt x="338" y="522"/>
                    <a:pt x="338" y="523"/>
                    <a:pt x="338" y="525"/>
                  </a:cubicBezTo>
                  <a:cubicBezTo>
                    <a:pt x="337" y="524"/>
                    <a:pt x="336" y="524"/>
                    <a:pt x="335" y="523"/>
                  </a:cubicBezTo>
                  <a:cubicBezTo>
                    <a:pt x="336" y="522"/>
                    <a:pt x="337" y="521"/>
                    <a:pt x="338" y="521"/>
                  </a:cubicBezTo>
                  <a:close/>
                  <a:moveTo>
                    <a:pt x="394" y="520"/>
                  </a:moveTo>
                  <a:cubicBezTo>
                    <a:pt x="410" y="525"/>
                    <a:pt x="425" y="530"/>
                    <a:pt x="441" y="532"/>
                  </a:cubicBezTo>
                  <a:cubicBezTo>
                    <a:pt x="453" y="534"/>
                    <a:pt x="465" y="536"/>
                    <a:pt x="476" y="536"/>
                  </a:cubicBezTo>
                  <a:cubicBezTo>
                    <a:pt x="485" y="536"/>
                    <a:pt x="494" y="535"/>
                    <a:pt x="503" y="533"/>
                  </a:cubicBezTo>
                  <a:cubicBezTo>
                    <a:pt x="508" y="538"/>
                    <a:pt x="512" y="543"/>
                    <a:pt x="516" y="549"/>
                  </a:cubicBezTo>
                  <a:cubicBezTo>
                    <a:pt x="502" y="549"/>
                    <a:pt x="487" y="548"/>
                    <a:pt x="471" y="545"/>
                  </a:cubicBezTo>
                  <a:cubicBezTo>
                    <a:pt x="447" y="541"/>
                    <a:pt x="421" y="533"/>
                    <a:pt x="396" y="522"/>
                  </a:cubicBezTo>
                  <a:cubicBezTo>
                    <a:pt x="395" y="521"/>
                    <a:pt x="395" y="520"/>
                    <a:pt x="394" y="520"/>
                  </a:cubicBezTo>
                  <a:close/>
                  <a:moveTo>
                    <a:pt x="505" y="533"/>
                  </a:moveTo>
                  <a:cubicBezTo>
                    <a:pt x="526" y="528"/>
                    <a:pt x="543" y="518"/>
                    <a:pt x="555" y="503"/>
                  </a:cubicBezTo>
                  <a:cubicBezTo>
                    <a:pt x="564" y="492"/>
                    <a:pt x="570" y="479"/>
                    <a:pt x="572" y="464"/>
                  </a:cubicBezTo>
                  <a:cubicBezTo>
                    <a:pt x="589" y="470"/>
                    <a:pt x="604" y="479"/>
                    <a:pt x="618" y="490"/>
                  </a:cubicBezTo>
                  <a:cubicBezTo>
                    <a:pt x="615" y="498"/>
                    <a:pt x="611" y="505"/>
                    <a:pt x="605" y="511"/>
                  </a:cubicBezTo>
                  <a:cubicBezTo>
                    <a:pt x="587" y="535"/>
                    <a:pt x="557" y="547"/>
                    <a:pt x="519" y="549"/>
                  </a:cubicBezTo>
                  <a:cubicBezTo>
                    <a:pt x="514" y="543"/>
                    <a:pt x="510" y="538"/>
                    <a:pt x="505" y="533"/>
                  </a:cubicBezTo>
                  <a:close/>
                  <a:moveTo>
                    <a:pt x="572" y="462"/>
                  </a:moveTo>
                  <a:cubicBezTo>
                    <a:pt x="575" y="440"/>
                    <a:pt x="570" y="414"/>
                    <a:pt x="558" y="385"/>
                  </a:cubicBezTo>
                  <a:cubicBezTo>
                    <a:pt x="558" y="385"/>
                    <a:pt x="558" y="384"/>
                    <a:pt x="558" y="384"/>
                  </a:cubicBezTo>
                  <a:cubicBezTo>
                    <a:pt x="578" y="381"/>
                    <a:pt x="597" y="383"/>
                    <a:pt x="614" y="386"/>
                  </a:cubicBezTo>
                  <a:cubicBezTo>
                    <a:pt x="628" y="425"/>
                    <a:pt x="630" y="460"/>
                    <a:pt x="619" y="488"/>
                  </a:cubicBezTo>
                  <a:cubicBezTo>
                    <a:pt x="605" y="477"/>
                    <a:pt x="589" y="468"/>
                    <a:pt x="572" y="462"/>
                  </a:cubicBezTo>
                  <a:close/>
                  <a:moveTo>
                    <a:pt x="557" y="382"/>
                  </a:moveTo>
                  <a:cubicBezTo>
                    <a:pt x="548" y="361"/>
                    <a:pt x="535" y="340"/>
                    <a:pt x="520" y="319"/>
                  </a:cubicBezTo>
                  <a:cubicBezTo>
                    <a:pt x="536" y="308"/>
                    <a:pt x="551" y="302"/>
                    <a:pt x="566" y="299"/>
                  </a:cubicBezTo>
                  <a:cubicBezTo>
                    <a:pt x="584" y="323"/>
                    <a:pt x="598" y="348"/>
                    <a:pt x="609" y="373"/>
                  </a:cubicBezTo>
                  <a:cubicBezTo>
                    <a:pt x="610" y="377"/>
                    <a:pt x="612" y="380"/>
                    <a:pt x="613" y="384"/>
                  </a:cubicBezTo>
                  <a:cubicBezTo>
                    <a:pt x="596" y="381"/>
                    <a:pt x="578" y="379"/>
                    <a:pt x="557" y="382"/>
                  </a:cubicBezTo>
                  <a:close/>
                  <a:moveTo>
                    <a:pt x="518" y="318"/>
                  </a:moveTo>
                  <a:cubicBezTo>
                    <a:pt x="509" y="306"/>
                    <a:pt x="499" y="294"/>
                    <a:pt x="487" y="282"/>
                  </a:cubicBezTo>
                  <a:cubicBezTo>
                    <a:pt x="501" y="269"/>
                    <a:pt x="513" y="259"/>
                    <a:pt x="524" y="250"/>
                  </a:cubicBezTo>
                  <a:cubicBezTo>
                    <a:pt x="539" y="265"/>
                    <a:pt x="552" y="281"/>
                    <a:pt x="564" y="297"/>
                  </a:cubicBezTo>
                  <a:cubicBezTo>
                    <a:pt x="550" y="300"/>
                    <a:pt x="534" y="307"/>
                    <a:pt x="518" y="318"/>
                  </a:cubicBezTo>
                  <a:close/>
                  <a:moveTo>
                    <a:pt x="486" y="281"/>
                  </a:moveTo>
                  <a:cubicBezTo>
                    <a:pt x="474" y="269"/>
                    <a:pt x="462" y="258"/>
                    <a:pt x="449" y="248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95" y="223"/>
                    <a:pt x="509" y="235"/>
                    <a:pt x="522" y="249"/>
                  </a:cubicBezTo>
                  <a:cubicBezTo>
                    <a:pt x="512" y="257"/>
                    <a:pt x="499" y="268"/>
                    <a:pt x="486" y="281"/>
                  </a:cubicBezTo>
                  <a:close/>
                  <a:moveTo>
                    <a:pt x="479" y="208"/>
                  </a:moveTo>
                  <a:cubicBezTo>
                    <a:pt x="464" y="195"/>
                    <a:pt x="448" y="184"/>
                    <a:pt x="432" y="174"/>
                  </a:cubicBezTo>
                  <a:cubicBezTo>
                    <a:pt x="440" y="157"/>
                    <a:pt x="445" y="143"/>
                    <a:pt x="448" y="132"/>
                  </a:cubicBezTo>
                  <a:cubicBezTo>
                    <a:pt x="468" y="144"/>
                    <a:pt x="488" y="158"/>
                    <a:pt x="507" y="173"/>
                  </a:cubicBezTo>
                  <a:lnTo>
                    <a:pt x="479" y="208"/>
                  </a:lnTo>
                  <a:close/>
                  <a:moveTo>
                    <a:pt x="430" y="173"/>
                  </a:moveTo>
                  <a:cubicBezTo>
                    <a:pt x="412" y="161"/>
                    <a:pt x="393" y="151"/>
                    <a:pt x="375" y="143"/>
                  </a:cubicBezTo>
                  <a:cubicBezTo>
                    <a:pt x="375" y="123"/>
                    <a:pt x="370" y="106"/>
                    <a:pt x="362" y="91"/>
                  </a:cubicBezTo>
                  <a:cubicBezTo>
                    <a:pt x="390" y="101"/>
                    <a:pt x="418" y="114"/>
                    <a:pt x="446" y="131"/>
                  </a:cubicBezTo>
                  <a:cubicBezTo>
                    <a:pt x="443" y="142"/>
                    <a:pt x="439" y="156"/>
                    <a:pt x="430" y="173"/>
                  </a:cubicBezTo>
                  <a:close/>
                  <a:moveTo>
                    <a:pt x="373" y="142"/>
                  </a:moveTo>
                  <a:cubicBezTo>
                    <a:pt x="340" y="128"/>
                    <a:pt x="308" y="118"/>
                    <a:pt x="278" y="115"/>
                  </a:cubicBezTo>
                  <a:cubicBezTo>
                    <a:pt x="270" y="97"/>
                    <a:pt x="260" y="82"/>
                    <a:pt x="248" y="71"/>
                  </a:cubicBezTo>
                  <a:cubicBezTo>
                    <a:pt x="251" y="70"/>
                    <a:pt x="254" y="70"/>
                    <a:pt x="256" y="70"/>
                  </a:cubicBezTo>
                  <a:cubicBezTo>
                    <a:pt x="288" y="70"/>
                    <a:pt x="323" y="77"/>
                    <a:pt x="360" y="90"/>
                  </a:cubicBezTo>
                  <a:cubicBezTo>
                    <a:pt x="367" y="104"/>
                    <a:pt x="373" y="122"/>
                    <a:pt x="373" y="142"/>
                  </a:cubicBezTo>
                  <a:close/>
                  <a:moveTo>
                    <a:pt x="276" y="114"/>
                  </a:moveTo>
                  <a:cubicBezTo>
                    <a:pt x="236" y="110"/>
                    <a:pt x="201" y="115"/>
                    <a:pt x="175" y="132"/>
                  </a:cubicBezTo>
                  <a:cubicBezTo>
                    <a:pt x="167" y="125"/>
                    <a:pt x="158" y="119"/>
                    <a:pt x="148" y="113"/>
                  </a:cubicBezTo>
                  <a:cubicBezTo>
                    <a:pt x="170" y="86"/>
                    <a:pt x="205" y="73"/>
                    <a:pt x="246" y="71"/>
                  </a:cubicBezTo>
                  <a:cubicBezTo>
                    <a:pt x="257" y="82"/>
                    <a:pt x="268" y="97"/>
                    <a:pt x="276" y="114"/>
                  </a:cubicBezTo>
                  <a:close/>
                  <a:moveTo>
                    <a:pt x="138" y="246"/>
                  </a:moveTo>
                  <a:cubicBezTo>
                    <a:pt x="140" y="260"/>
                    <a:pt x="145" y="275"/>
                    <a:pt x="152" y="291"/>
                  </a:cubicBezTo>
                  <a:cubicBezTo>
                    <a:pt x="158" y="306"/>
                    <a:pt x="165" y="320"/>
                    <a:pt x="173" y="334"/>
                  </a:cubicBezTo>
                  <a:cubicBezTo>
                    <a:pt x="153" y="303"/>
                    <a:pt x="139" y="272"/>
                    <a:pt x="131" y="243"/>
                  </a:cubicBezTo>
                  <a:cubicBezTo>
                    <a:pt x="133" y="244"/>
                    <a:pt x="135" y="245"/>
                    <a:pt x="138" y="246"/>
                  </a:cubicBezTo>
                  <a:close/>
                  <a:moveTo>
                    <a:pt x="200" y="416"/>
                  </a:moveTo>
                  <a:cubicBezTo>
                    <a:pt x="201" y="417"/>
                    <a:pt x="202" y="419"/>
                    <a:pt x="204" y="420"/>
                  </a:cubicBezTo>
                  <a:cubicBezTo>
                    <a:pt x="203" y="421"/>
                    <a:pt x="202" y="423"/>
                    <a:pt x="202" y="424"/>
                  </a:cubicBezTo>
                  <a:cubicBezTo>
                    <a:pt x="200" y="421"/>
                    <a:pt x="200" y="419"/>
                    <a:pt x="199" y="416"/>
                  </a:cubicBezTo>
                  <a:cubicBezTo>
                    <a:pt x="199" y="416"/>
                    <a:pt x="199" y="416"/>
                    <a:pt x="200" y="416"/>
                  </a:cubicBezTo>
                  <a:close/>
                  <a:moveTo>
                    <a:pt x="205" y="422"/>
                  </a:moveTo>
                  <a:cubicBezTo>
                    <a:pt x="209" y="425"/>
                    <a:pt x="212" y="429"/>
                    <a:pt x="216" y="433"/>
                  </a:cubicBezTo>
                  <a:cubicBezTo>
                    <a:pt x="214" y="436"/>
                    <a:pt x="213" y="439"/>
                    <a:pt x="211" y="443"/>
                  </a:cubicBezTo>
                  <a:cubicBezTo>
                    <a:pt x="208" y="437"/>
                    <a:pt x="205" y="432"/>
                    <a:pt x="202" y="426"/>
                  </a:cubicBezTo>
                  <a:cubicBezTo>
                    <a:pt x="203" y="425"/>
                    <a:pt x="204" y="423"/>
                    <a:pt x="205" y="422"/>
                  </a:cubicBezTo>
                  <a:close/>
                  <a:moveTo>
                    <a:pt x="210" y="445"/>
                  </a:moveTo>
                  <a:cubicBezTo>
                    <a:pt x="208" y="451"/>
                    <a:pt x="205" y="457"/>
                    <a:pt x="202" y="463"/>
                  </a:cubicBezTo>
                  <a:cubicBezTo>
                    <a:pt x="197" y="459"/>
                    <a:pt x="193" y="455"/>
                    <a:pt x="189" y="450"/>
                  </a:cubicBezTo>
                  <a:cubicBezTo>
                    <a:pt x="193" y="443"/>
                    <a:pt x="197" y="436"/>
                    <a:pt x="201" y="428"/>
                  </a:cubicBezTo>
                  <a:cubicBezTo>
                    <a:pt x="204" y="434"/>
                    <a:pt x="207" y="440"/>
                    <a:pt x="210" y="445"/>
                  </a:cubicBezTo>
                  <a:close/>
                  <a:moveTo>
                    <a:pt x="184" y="496"/>
                  </a:moveTo>
                  <a:cubicBezTo>
                    <a:pt x="183" y="497"/>
                    <a:pt x="183" y="498"/>
                    <a:pt x="183" y="498"/>
                  </a:cubicBezTo>
                  <a:cubicBezTo>
                    <a:pt x="181" y="496"/>
                    <a:pt x="180" y="494"/>
                    <a:pt x="179" y="492"/>
                  </a:cubicBezTo>
                  <a:cubicBezTo>
                    <a:pt x="181" y="494"/>
                    <a:pt x="182" y="495"/>
                    <a:pt x="184" y="496"/>
                  </a:cubicBezTo>
                  <a:close/>
                  <a:moveTo>
                    <a:pt x="184" y="504"/>
                  </a:moveTo>
                  <a:cubicBezTo>
                    <a:pt x="175" y="518"/>
                    <a:pt x="166" y="532"/>
                    <a:pt x="157" y="545"/>
                  </a:cubicBezTo>
                  <a:cubicBezTo>
                    <a:pt x="166" y="530"/>
                    <a:pt x="175" y="516"/>
                    <a:pt x="183" y="502"/>
                  </a:cubicBezTo>
                  <a:cubicBezTo>
                    <a:pt x="183" y="503"/>
                    <a:pt x="183" y="503"/>
                    <a:pt x="184" y="504"/>
                  </a:cubicBezTo>
                  <a:close/>
                  <a:moveTo>
                    <a:pt x="138" y="572"/>
                  </a:moveTo>
                  <a:cubicBezTo>
                    <a:pt x="138" y="571"/>
                    <a:pt x="138" y="571"/>
                    <a:pt x="138" y="571"/>
                  </a:cubicBezTo>
                  <a:cubicBezTo>
                    <a:pt x="138" y="571"/>
                    <a:pt x="138" y="571"/>
                    <a:pt x="139" y="571"/>
                  </a:cubicBezTo>
                  <a:cubicBezTo>
                    <a:pt x="138" y="571"/>
                    <a:pt x="138" y="571"/>
                    <a:pt x="138" y="572"/>
                  </a:cubicBezTo>
                  <a:close/>
                  <a:moveTo>
                    <a:pt x="65" y="687"/>
                  </a:moveTo>
                  <a:cubicBezTo>
                    <a:pt x="68" y="688"/>
                    <a:pt x="72" y="690"/>
                    <a:pt x="76" y="692"/>
                  </a:cubicBezTo>
                  <a:cubicBezTo>
                    <a:pt x="74" y="693"/>
                    <a:pt x="73" y="695"/>
                    <a:pt x="72" y="697"/>
                  </a:cubicBezTo>
                  <a:cubicBezTo>
                    <a:pt x="69" y="694"/>
                    <a:pt x="67" y="691"/>
                    <a:pt x="65" y="687"/>
                  </a:cubicBezTo>
                  <a:cubicBezTo>
                    <a:pt x="65" y="687"/>
                    <a:pt x="65" y="687"/>
                    <a:pt x="65" y="687"/>
                  </a:cubicBezTo>
                  <a:close/>
                  <a:moveTo>
                    <a:pt x="77" y="693"/>
                  </a:moveTo>
                  <a:cubicBezTo>
                    <a:pt x="80" y="694"/>
                    <a:pt x="83" y="696"/>
                    <a:pt x="86" y="698"/>
                  </a:cubicBezTo>
                  <a:cubicBezTo>
                    <a:pt x="80" y="705"/>
                    <a:pt x="80" y="705"/>
                    <a:pt x="80" y="705"/>
                  </a:cubicBezTo>
                  <a:cubicBezTo>
                    <a:pt x="78" y="703"/>
                    <a:pt x="75" y="701"/>
                    <a:pt x="73" y="699"/>
                  </a:cubicBezTo>
                  <a:cubicBezTo>
                    <a:pt x="75" y="697"/>
                    <a:pt x="76" y="695"/>
                    <a:pt x="77" y="693"/>
                  </a:cubicBezTo>
                  <a:close/>
                  <a:moveTo>
                    <a:pt x="88" y="699"/>
                  </a:moveTo>
                  <a:cubicBezTo>
                    <a:pt x="90" y="702"/>
                    <a:pt x="93" y="704"/>
                    <a:pt x="95" y="707"/>
                  </a:cubicBezTo>
                  <a:cubicBezTo>
                    <a:pt x="94" y="709"/>
                    <a:pt x="92" y="710"/>
                    <a:pt x="90" y="712"/>
                  </a:cubicBezTo>
                  <a:cubicBezTo>
                    <a:pt x="87" y="711"/>
                    <a:pt x="85" y="709"/>
                    <a:pt x="82" y="707"/>
                  </a:cubicBezTo>
                  <a:lnTo>
                    <a:pt x="88" y="699"/>
                  </a:lnTo>
                  <a:close/>
                  <a:moveTo>
                    <a:pt x="97" y="708"/>
                  </a:moveTo>
                  <a:cubicBezTo>
                    <a:pt x="99" y="711"/>
                    <a:pt x="101" y="715"/>
                    <a:pt x="103" y="718"/>
                  </a:cubicBezTo>
                  <a:cubicBezTo>
                    <a:pt x="103" y="718"/>
                    <a:pt x="103" y="718"/>
                    <a:pt x="103" y="718"/>
                  </a:cubicBezTo>
                  <a:cubicBezTo>
                    <a:pt x="99" y="717"/>
                    <a:pt x="96" y="715"/>
                    <a:pt x="92" y="713"/>
                  </a:cubicBezTo>
                  <a:cubicBezTo>
                    <a:pt x="94" y="712"/>
                    <a:pt x="95" y="710"/>
                    <a:pt x="97" y="708"/>
                  </a:cubicBezTo>
                  <a:close/>
                  <a:moveTo>
                    <a:pt x="201" y="621"/>
                  </a:moveTo>
                  <a:cubicBezTo>
                    <a:pt x="201" y="621"/>
                    <a:pt x="201" y="621"/>
                    <a:pt x="201" y="621"/>
                  </a:cubicBezTo>
                  <a:cubicBezTo>
                    <a:pt x="201" y="621"/>
                    <a:pt x="200" y="621"/>
                    <a:pt x="200" y="621"/>
                  </a:cubicBezTo>
                  <a:cubicBezTo>
                    <a:pt x="200" y="621"/>
                    <a:pt x="200" y="621"/>
                    <a:pt x="201" y="621"/>
                  </a:cubicBezTo>
                  <a:close/>
                  <a:moveTo>
                    <a:pt x="256" y="562"/>
                  </a:moveTo>
                  <a:cubicBezTo>
                    <a:pt x="257" y="562"/>
                    <a:pt x="257" y="562"/>
                    <a:pt x="258" y="563"/>
                  </a:cubicBezTo>
                  <a:cubicBezTo>
                    <a:pt x="246" y="573"/>
                    <a:pt x="234" y="585"/>
                    <a:pt x="221" y="597"/>
                  </a:cubicBezTo>
                  <a:cubicBezTo>
                    <a:pt x="233" y="586"/>
                    <a:pt x="244" y="574"/>
                    <a:pt x="256" y="562"/>
                  </a:cubicBezTo>
                  <a:close/>
                  <a:moveTo>
                    <a:pt x="264" y="560"/>
                  </a:moveTo>
                  <a:cubicBezTo>
                    <a:pt x="265" y="562"/>
                    <a:pt x="267" y="563"/>
                    <a:pt x="268" y="564"/>
                  </a:cubicBezTo>
                  <a:cubicBezTo>
                    <a:pt x="266" y="563"/>
                    <a:pt x="264" y="562"/>
                    <a:pt x="262" y="562"/>
                  </a:cubicBezTo>
                  <a:cubicBezTo>
                    <a:pt x="263" y="561"/>
                    <a:pt x="263" y="561"/>
                    <a:pt x="264" y="560"/>
                  </a:cubicBezTo>
                  <a:close/>
                  <a:moveTo>
                    <a:pt x="263" y="558"/>
                  </a:moveTo>
                  <a:cubicBezTo>
                    <a:pt x="263" y="557"/>
                    <a:pt x="262" y="557"/>
                    <a:pt x="261" y="556"/>
                  </a:cubicBezTo>
                  <a:cubicBezTo>
                    <a:pt x="267" y="551"/>
                    <a:pt x="272" y="546"/>
                    <a:pt x="277" y="541"/>
                  </a:cubicBezTo>
                  <a:cubicBezTo>
                    <a:pt x="275" y="544"/>
                    <a:pt x="272" y="548"/>
                    <a:pt x="270" y="552"/>
                  </a:cubicBezTo>
                  <a:cubicBezTo>
                    <a:pt x="268" y="554"/>
                    <a:pt x="265" y="556"/>
                    <a:pt x="263" y="558"/>
                  </a:cubicBezTo>
                  <a:close/>
                  <a:moveTo>
                    <a:pt x="284" y="534"/>
                  </a:moveTo>
                  <a:cubicBezTo>
                    <a:pt x="284" y="533"/>
                    <a:pt x="285" y="533"/>
                    <a:pt x="285" y="533"/>
                  </a:cubicBezTo>
                  <a:cubicBezTo>
                    <a:pt x="286" y="534"/>
                    <a:pt x="288" y="535"/>
                    <a:pt x="289" y="535"/>
                  </a:cubicBezTo>
                  <a:cubicBezTo>
                    <a:pt x="285" y="539"/>
                    <a:pt x="280" y="543"/>
                    <a:pt x="275" y="547"/>
                  </a:cubicBezTo>
                  <a:cubicBezTo>
                    <a:pt x="278" y="543"/>
                    <a:pt x="281" y="538"/>
                    <a:pt x="284" y="534"/>
                  </a:cubicBezTo>
                  <a:close/>
                  <a:moveTo>
                    <a:pt x="287" y="531"/>
                  </a:moveTo>
                  <a:cubicBezTo>
                    <a:pt x="290" y="527"/>
                    <a:pt x="294" y="524"/>
                    <a:pt x="298" y="520"/>
                  </a:cubicBezTo>
                  <a:cubicBezTo>
                    <a:pt x="301" y="521"/>
                    <a:pt x="303" y="522"/>
                    <a:pt x="305" y="522"/>
                  </a:cubicBezTo>
                  <a:cubicBezTo>
                    <a:pt x="301" y="526"/>
                    <a:pt x="296" y="530"/>
                    <a:pt x="291" y="534"/>
                  </a:cubicBezTo>
                  <a:cubicBezTo>
                    <a:pt x="289" y="533"/>
                    <a:pt x="288" y="532"/>
                    <a:pt x="287" y="531"/>
                  </a:cubicBezTo>
                  <a:close/>
                  <a:moveTo>
                    <a:pt x="308" y="523"/>
                  </a:moveTo>
                  <a:cubicBezTo>
                    <a:pt x="314" y="525"/>
                    <a:pt x="320" y="527"/>
                    <a:pt x="326" y="528"/>
                  </a:cubicBezTo>
                  <a:cubicBezTo>
                    <a:pt x="320" y="534"/>
                    <a:pt x="313" y="539"/>
                    <a:pt x="307" y="545"/>
                  </a:cubicBezTo>
                  <a:cubicBezTo>
                    <a:pt x="302" y="542"/>
                    <a:pt x="297" y="539"/>
                    <a:pt x="292" y="535"/>
                  </a:cubicBezTo>
                  <a:cubicBezTo>
                    <a:pt x="298" y="531"/>
                    <a:pt x="303" y="527"/>
                    <a:pt x="308" y="523"/>
                  </a:cubicBezTo>
                  <a:close/>
                  <a:moveTo>
                    <a:pt x="310" y="522"/>
                  </a:moveTo>
                  <a:cubicBezTo>
                    <a:pt x="313" y="519"/>
                    <a:pt x="316" y="517"/>
                    <a:pt x="319" y="515"/>
                  </a:cubicBezTo>
                  <a:cubicBezTo>
                    <a:pt x="323" y="518"/>
                    <a:pt x="327" y="521"/>
                    <a:pt x="332" y="523"/>
                  </a:cubicBezTo>
                  <a:cubicBezTo>
                    <a:pt x="330" y="524"/>
                    <a:pt x="329" y="525"/>
                    <a:pt x="328" y="527"/>
                  </a:cubicBezTo>
                  <a:cubicBezTo>
                    <a:pt x="322" y="526"/>
                    <a:pt x="316" y="524"/>
                    <a:pt x="310" y="522"/>
                  </a:cubicBezTo>
                  <a:close/>
                  <a:moveTo>
                    <a:pt x="334" y="524"/>
                  </a:moveTo>
                  <a:cubicBezTo>
                    <a:pt x="335" y="525"/>
                    <a:pt x="337" y="526"/>
                    <a:pt x="338" y="527"/>
                  </a:cubicBezTo>
                  <a:cubicBezTo>
                    <a:pt x="338" y="527"/>
                    <a:pt x="338" y="528"/>
                    <a:pt x="338" y="528"/>
                  </a:cubicBezTo>
                  <a:cubicBezTo>
                    <a:pt x="336" y="528"/>
                    <a:pt x="333" y="528"/>
                    <a:pt x="330" y="527"/>
                  </a:cubicBezTo>
                  <a:cubicBezTo>
                    <a:pt x="331" y="526"/>
                    <a:pt x="332" y="525"/>
                    <a:pt x="334" y="524"/>
                  </a:cubicBezTo>
                  <a:close/>
                  <a:moveTo>
                    <a:pt x="345" y="528"/>
                  </a:moveTo>
                  <a:cubicBezTo>
                    <a:pt x="353" y="522"/>
                    <a:pt x="361" y="517"/>
                    <a:pt x="369" y="512"/>
                  </a:cubicBezTo>
                  <a:cubicBezTo>
                    <a:pt x="372" y="514"/>
                    <a:pt x="376" y="516"/>
                    <a:pt x="379" y="518"/>
                  </a:cubicBezTo>
                  <a:cubicBezTo>
                    <a:pt x="377" y="520"/>
                    <a:pt x="374" y="521"/>
                    <a:pt x="371" y="523"/>
                  </a:cubicBezTo>
                  <a:cubicBezTo>
                    <a:pt x="363" y="527"/>
                    <a:pt x="355" y="528"/>
                    <a:pt x="345" y="528"/>
                  </a:cubicBezTo>
                  <a:close/>
                  <a:moveTo>
                    <a:pt x="471" y="547"/>
                  </a:moveTo>
                  <a:cubicBezTo>
                    <a:pt x="485" y="550"/>
                    <a:pt x="499" y="551"/>
                    <a:pt x="512" y="551"/>
                  </a:cubicBezTo>
                  <a:cubicBezTo>
                    <a:pt x="514" y="551"/>
                    <a:pt x="516" y="551"/>
                    <a:pt x="518" y="551"/>
                  </a:cubicBezTo>
                  <a:cubicBezTo>
                    <a:pt x="520" y="553"/>
                    <a:pt x="521" y="555"/>
                    <a:pt x="523" y="557"/>
                  </a:cubicBezTo>
                  <a:cubicBezTo>
                    <a:pt x="492" y="555"/>
                    <a:pt x="459" y="548"/>
                    <a:pt x="425" y="535"/>
                  </a:cubicBezTo>
                  <a:cubicBezTo>
                    <a:pt x="440" y="540"/>
                    <a:pt x="456" y="544"/>
                    <a:pt x="471" y="547"/>
                  </a:cubicBezTo>
                  <a:close/>
                  <a:moveTo>
                    <a:pt x="520" y="551"/>
                  </a:moveTo>
                  <a:cubicBezTo>
                    <a:pt x="558" y="549"/>
                    <a:pt x="588" y="536"/>
                    <a:pt x="607" y="513"/>
                  </a:cubicBezTo>
                  <a:cubicBezTo>
                    <a:pt x="612" y="506"/>
                    <a:pt x="616" y="499"/>
                    <a:pt x="620" y="491"/>
                  </a:cubicBezTo>
                  <a:cubicBezTo>
                    <a:pt x="629" y="498"/>
                    <a:pt x="637" y="505"/>
                    <a:pt x="644" y="513"/>
                  </a:cubicBezTo>
                  <a:cubicBezTo>
                    <a:pt x="644" y="513"/>
                    <a:pt x="644" y="513"/>
                    <a:pt x="644" y="513"/>
                  </a:cubicBezTo>
                  <a:cubicBezTo>
                    <a:pt x="620" y="543"/>
                    <a:pt x="582" y="557"/>
                    <a:pt x="535" y="557"/>
                  </a:cubicBezTo>
                  <a:cubicBezTo>
                    <a:pt x="532" y="557"/>
                    <a:pt x="528" y="557"/>
                    <a:pt x="525" y="557"/>
                  </a:cubicBezTo>
                  <a:cubicBezTo>
                    <a:pt x="523" y="555"/>
                    <a:pt x="522" y="553"/>
                    <a:pt x="520" y="551"/>
                  </a:cubicBezTo>
                  <a:close/>
                  <a:moveTo>
                    <a:pt x="621" y="489"/>
                  </a:moveTo>
                  <a:cubicBezTo>
                    <a:pt x="631" y="461"/>
                    <a:pt x="630" y="426"/>
                    <a:pt x="616" y="387"/>
                  </a:cubicBezTo>
                  <a:cubicBezTo>
                    <a:pt x="635" y="391"/>
                    <a:pt x="652" y="399"/>
                    <a:pt x="665" y="407"/>
                  </a:cubicBezTo>
                  <a:cubicBezTo>
                    <a:pt x="673" y="448"/>
                    <a:pt x="666" y="484"/>
                    <a:pt x="645" y="511"/>
                  </a:cubicBezTo>
                  <a:cubicBezTo>
                    <a:pt x="638" y="503"/>
                    <a:pt x="629" y="496"/>
                    <a:pt x="621" y="489"/>
                  </a:cubicBezTo>
                  <a:close/>
                  <a:moveTo>
                    <a:pt x="616" y="385"/>
                  </a:moveTo>
                  <a:cubicBezTo>
                    <a:pt x="614" y="380"/>
                    <a:pt x="613" y="376"/>
                    <a:pt x="611" y="372"/>
                  </a:cubicBezTo>
                  <a:cubicBezTo>
                    <a:pt x="600" y="347"/>
                    <a:pt x="586" y="322"/>
                    <a:pt x="568" y="298"/>
                  </a:cubicBezTo>
                  <a:cubicBezTo>
                    <a:pt x="588" y="294"/>
                    <a:pt x="606" y="296"/>
                    <a:pt x="622" y="300"/>
                  </a:cubicBezTo>
                  <a:cubicBezTo>
                    <a:pt x="633" y="318"/>
                    <a:pt x="643" y="337"/>
                    <a:pt x="651" y="356"/>
                  </a:cubicBezTo>
                  <a:cubicBezTo>
                    <a:pt x="657" y="373"/>
                    <a:pt x="662" y="389"/>
                    <a:pt x="665" y="404"/>
                  </a:cubicBezTo>
                  <a:cubicBezTo>
                    <a:pt x="651" y="396"/>
                    <a:pt x="635" y="389"/>
                    <a:pt x="616" y="385"/>
                  </a:cubicBezTo>
                  <a:close/>
                  <a:moveTo>
                    <a:pt x="566" y="296"/>
                  </a:moveTo>
                  <a:cubicBezTo>
                    <a:pt x="554" y="280"/>
                    <a:pt x="541" y="264"/>
                    <a:pt x="525" y="249"/>
                  </a:cubicBezTo>
                  <a:cubicBezTo>
                    <a:pt x="540" y="237"/>
                    <a:pt x="553" y="229"/>
                    <a:pt x="563" y="224"/>
                  </a:cubicBezTo>
                  <a:cubicBezTo>
                    <a:pt x="585" y="248"/>
                    <a:pt x="604" y="272"/>
                    <a:pt x="620" y="298"/>
                  </a:cubicBezTo>
                  <a:cubicBezTo>
                    <a:pt x="604" y="293"/>
                    <a:pt x="586" y="292"/>
                    <a:pt x="566" y="296"/>
                  </a:cubicBezTo>
                  <a:close/>
                  <a:moveTo>
                    <a:pt x="524" y="247"/>
                  </a:moveTo>
                  <a:cubicBezTo>
                    <a:pt x="511" y="234"/>
                    <a:pt x="496" y="221"/>
                    <a:pt x="481" y="209"/>
                  </a:cubicBezTo>
                  <a:cubicBezTo>
                    <a:pt x="508" y="174"/>
                    <a:pt x="508" y="174"/>
                    <a:pt x="508" y="174"/>
                  </a:cubicBezTo>
                  <a:cubicBezTo>
                    <a:pt x="527" y="190"/>
                    <a:pt x="545" y="206"/>
                    <a:pt x="561" y="223"/>
                  </a:cubicBezTo>
                  <a:cubicBezTo>
                    <a:pt x="551" y="228"/>
                    <a:pt x="539" y="236"/>
                    <a:pt x="524" y="247"/>
                  </a:cubicBezTo>
                  <a:close/>
                  <a:moveTo>
                    <a:pt x="510" y="173"/>
                  </a:moveTo>
                  <a:cubicBezTo>
                    <a:pt x="518" y="162"/>
                    <a:pt x="518" y="162"/>
                    <a:pt x="518" y="162"/>
                  </a:cubicBezTo>
                  <a:cubicBezTo>
                    <a:pt x="540" y="179"/>
                    <a:pt x="559" y="197"/>
                    <a:pt x="577" y="216"/>
                  </a:cubicBezTo>
                  <a:cubicBezTo>
                    <a:pt x="573" y="217"/>
                    <a:pt x="568" y="219"/>
                    <a:pt x="563" y="222"/>
                  </a:cubicBezTo>
                  <a:cubicBezTo>
                    <a:pt x="547" y="205"/>
                    <a:pt x="529" y="188"/>
                    <a:pt x="510" y="173"/>
                  </a:cubicBezTo>
                  <a:close/>
                  <a:moveTo>
                    <a:pt x="518" y="159"/>
                  </a:moveTo>
                  <a:cubicBezTo>
                    <a:pt x="497" y="142"/>
                    <a:pt x="474" y="127"/>
                    <a:pt x="452" y="113"/>
                  </a:cubicBezTo>
                  <a:cubicBezTo>
                    <a:pt x="452" y="108"/>
                    <a:pt x="452" y="105"/>
                    <a:pt x="452" y="102"/>
                  </a:cubicBezTo>
                  <a:cubicBezTo>
                    <a:pt x="476" y="117"/>
                    <a:pt x="500" y="134"/>
                    <a:pt x="524" y="152"/>
                  </a:cubicBezTo>
                  <a:lnTo>
                    <a:pt x="518" y="159"/>
                  </a:lnTo>
                  <a:close/>
                  <a:moveTo>
                    <a:pt x="517" y="161"/>
                  </a:moveTo>
                  <a:cubicBezTo>
                    <a:pt x="508" y="172"/>
                    <a:pt x="508" y="172"/>
                    <a:pt x="508" y="172"/>
                  </a:cubicBezTo>
                  <a:cubicBezTo>
                    <a:pt x="489" y="156"/>
                    <a:pt x="469" y="142"/>
                    <a:pt x="449" y="130"/>
                  </a:cubicBezTo>
                  <a:cubicBezTo>
                    <a:pt x="450" y="124"/>
                    <a:pt x="451" y="119"/>
                    <a:pt x="452" y="115"/>
                  </a:cubicBezTo>
                  <a:cubicBezTo>
                    <a:pt x="474" y="129"/>
                    <a:pt x="496" y="144"/>
                    <a:pt x="517" y="161"/>
                  </a:cubicBezTo>
                  <a:close/>
                  <a:moveTo>
                    <a:pt x="447" y="129"/>
                  </a:moveTo>
                  <a:cubicBezTo>
                    <a:pt x="418" y="112"/>
                    <a:pt x="389" y="98"/>
                    <a:pt x="361" y="88"/>
                  </a:cubicBezTo>
                  <a:cubicBezTo>
                    <a:pt x="356" y="79"/>
                    <a:pt x="350" y="72"/>
                    <a:pt x="344" y="65"/>
                  </a:cubicBezTo>
                  <a:cubicBezTo>
                    <a:pt x="379" y="76"/>
                    <a:pt x="415" y="93"/>
                    <a:pt x="450" y="114"/>
                  </a:cubicBezTo>
                  <a:cubicBezTo>
                    <a:pt x="449" y="118"/>
                    <a:pt x="448" y="123"/>
                    <a:pt x="447" y="129"/>
                  </a:cubicBezTo>
                  <a:close/>
                  <a:moveTo>
                    <a:pt x="347" y="71"/>
                  </a:moveTo>
                  <a:cubicBezTo>
                    <a:pt x="351" y="76"/>
                    <a:pt x="355" y="81"/>
                    <a:pt x="358" y="87"/>
                  </a:cubicBezTo>
                  <a:cubicBezTo>
                    <a:pt x="319" y="74"/>
                    <a:pt x="280" y="67"/>
                    <a:pt x="247" y="69"/>
                  </a:cubicBezTo>
                  <a:cubicBezTo>
                    <a:pt x="242" y="63"/>
                    <a:pt x="236" y="59"/>
                    <a:pt x="231" y="54"/>
                  </a:cubicBezTo>
                  <a:cubicBezTo>
                    <a:pt x="227" y="51"/>
                    <a:pt x="224" y="48"/>
                    <a:pt x="220" y="46"/>
                  </a:cubicBezTo>
                  <a:cubicBezTo>
                    <a:pt x="225" y="45"/>
                    <a:pt x="230" y="45"/>
                    <a:pt x="235" y="45"/>
                  </a:cubicBezTo>
                  <a:cubicBezTo>
                    <a:pt x="251" y="45"/>
                    <a:pt x="267" y="47"/>
                    <a:pt x="283" y="49"/>
                  </a:cubicBezTo>
                  <a:cubicBezTo>
                    <a:pt x="302" y="52"/>
                    <a:pt x="322" y="57"/>
                    <a:pt x="341" y="63"/>
                  </a:cubicBezTo>
                  <a:cubicBezTo>
                    <a:pt x="343" y="66"/>
                    <a:pt x="345" y="68"/>
                    <a:pt x="347" y="71"/>
                  </a:cubicBezTo>
                  <a:close/>
                  <a:moveTo>
                    <a:pt x="230" y="56"/>
                  </a:moveTo>
                  <a:cubicBezTo>
                    <a:pt x="235" y="60"/>
                    <a:pt x="239" y="64"/>
                    <a:pt x="244" y="69"/>
                  </a:cubicBezTo>
                  <a:cubicBezTo>
                    <a:pt x="203" y="71"/>
                    <a:pt x="169" y="85"/>
                    <a:pt x="147" y="112"/>
                  </a:cubicBezTo>
                  <a:cubicBezTo>
                    <a:pt x="135" y="105"/>
                    <a:pt x="124" y="99"/>
                    <a:pt x="114" y="95"/>
                  </a:cubicBezTo>
                  <a:cubicBezTo>
                    <a:pt x="136" y="66"/>
                    <a:pt x="172" y="50"/>
                    <a:pt x="217" y="46"/>
                  </a:cubicBezTo>
                  <a:cubicBezTo>
                    <a:pt x="221" y="49"/>
                    <a:pt x="226" y="52"/>
                    <a:pt x="230" y="56"/>
                  </a:cubicBezTo>
                  <a:close/>
                  <a:moveTo>
                    <a:pt x="145" y="113"/>
                  </a:moveTo>
                  <a:cubicBezTo>
                    <a:pt x="120" y="145"/>
                    <a:pt x="115" y="190"/>
                    <a:pt x="128" y="239"/>
                  </a:cubicBezTo>
                  <a:cubicBezTo>
                    <a:pt x="116" y="234"/>
                    <a:pt x="104" y="230"/>
                    <a:pt x="92" y="226"/>
                  </a:cubicBezTo>
                  <a:cubicBezTo>
                    <a:pt x="80" y="174"/>
                    <a:pt x="87" y="129"/>
                    <a:pt x="112" y="96"/>
                  </a:cubicBezTo>
                  <a:cubicBezTo>
                    <a:pt x="123" y="101"/>
                    <a:pt x="134" y="107"/>
                    <a:pt x="145" y="113"/>
                  </a:cubicBezTo>
                  <a:close/>
                  <a:moveTo>
                    <a:pt x="128" y="242"/>
                  </a:moveTo>
                  <a:cubicBezTo>
                    <a:pt x="138" y="279"/>
                    <a:pt x="158" y="318"/>
                    <a:pt x="187" y="356"/>
                  </a:cubicBezTo>
                  <a:cubicBezTo>
                    <a:pt x="174" y="352"/>
                    <a:pt x="161" y="349"/>
                    <a:pt x="148" y="348"/>
                  </a:cubicBezTo>
                  <a:cubicBezTo>
                    <a:pt x="130" y="323"/>
                    <a:pt x="116" y="297"/>
                    <a:pt x="106" y="271"/>
                  </a:cubicBezTo>
                  <a:cubicBezTo>
                    <a:pt x="100" y="256"/>
                    <a:pt x="96" y="242"/>
                    <a:pt x="92" y="228"/>
                  </a:cubicBezTo>
                  <a:cubicBezTo>
                    <a:pt x="104" y="232"/>
                    <a:pt x="116" y="237"/>
                    <a:pt x="128" y="242"/>
                  </a:cubicBezTo>
                  <a:close/>
                  <a:moveTo>
                    <a:pt x="189" y="359"/>
                  </a:moveTo>
                  <a:cubicBezTo>
                    <a:pt x="192" y="363"/>
                    <a:pt x="195" y="367"/>
                    <a:pt x="198" y="372"/>
                  </a:cubicBezTo>
                  <a:cubicBezTo>
                    <a:pt x="196" y="375"/>
                    <a:pt x="195" y="379"/>
                    <a:pt x="194" y="383"/>
                  </a:cubicBezTo>
                  <a:cubicBezTo>
                    <a:pt x="192" y="389"/>
                    <a:pt x="190" y="394"/>
                    <a:pt x="187" y="399"/>
                  </a:cubicBezTo>
                  <a:cubicBezTo>
                    <a:pt x="173" y="383"/>
                    <a:pt x="160" y="367"/>
                    <a:pt x="149" y="350"/>
                  </a:cubicBezTo>
                  <a:cubicBezTo>
                    <a:pt x="163" y="351"/>
                    <a:pt x="176" y="354"/>
                    <a:pt x="189" y="359"/>
                  </a:cubicBezTo>
                  <a:close/>
                  <a:moveTo>
                    <a:pt x="193" y="391"/>
                  </a:moveTo>
                  <a:cubicBezTo>
                    <a:pt x="193" y="396"/>
                    <a:pt x="193" y="402"/>
                    <a:pt x="195" y="408"/>
                  </a:cubicBezTo>
                  <a:cubicBezTo>
                    <a:pt x="193" y="405"/>
                    <a:pt x="191" y="403"/>
                    <a:pt x="189" y="401"/>
                  </a:cubicBezTo>
                  <a:cubicBezTo>
                    <a:pt x="190" y="398"/>
                    <a:pt x="192" y="394"/>
                    <a:pt x="193" y="391"/>
                  </a:cubicBezTo>
                  <a:close/>
                  <a:moveTo>
                    <a:pt x="195" y="411"/>
                  </a:moveTo>
                  <a:cubicBezTo>
                    <a:pt x="196" y="412"/>
                    <a:pt x="196" y="412"/>
                    <a:pt x="196" y="413"/>
                  </a:cubicBezTo>
                  <a:cubicBezTo>
                    <a:pt x="196" y="414"/>
                    <a:pt x="195" y="415"/>
                    <a:pt x="195" y="415"/>
                  </a:cubicBezTo>
                  <a:cubicBezTo>
                    <a:pt x="188" y="418"/>
                    <a:pt x="183" y="421"/>
                    <a:pt x="178" y="426"/>
                  </a:cubicBezTo>
                  <a:cubicBezTo>
                    <a:pt x="182" y="418"/>
                    <a:pt x="185" y="411"/>
                    <a:pt x="188" y="403"/>
                  </a:cubicBezTo>
                  <a:cubicBezTo>
                    <a:pt x="190" y="406"/>
                    <a:pt x="193" y="409"/>
                    <a:pt x="195" y="411"/>
                  </a:cubicBezTo>
                  <a:close/>
                  <a:moveTo>
                    <a:pt x="196" y="417"/>
                  </a:moveTo>
                  <a:cubicBezTo>
                    <a:pt x="197" y="417"/>
                    <a:pt x="197" y="417"/>
                    <a:pt x="197" y="417"/>
                  </a:cubicBezTo>
                  <a:cubicBezTo>
                    <a:pt x="198" y="420"/>
                    <a:pt x="199" y="423"/>
                    <a:pt x="200" y="426"/>
                  </a:cubicBezTo>
                  <a:cubicBezTo>
                    <a:pt x="196" y="434"/>
                    <a:pt x="192" y="441"/>
                    <a:pt x="188" y="449"/>
                  </a:cubicBezTo>
                  <a:cubicBezTo>
                    <a:pt x="186" y="448"/>
                    <a:pt x="185" y="446"/>
                    <a:pt x="184" y="445"/>
                  </a:cubicBezTo>
                  <a:cubicBezTo>
                    <a:pt x="188" y="435"/>
                    <a:pt x="192" y="426"/>
                    <a:pt x="196" y="417"/>
                  </a:cubicBezTo>
                  <a:close/>
                  <a:moveTo>
                    <a:pt x="187" y="451"/>
                  </a:moveTo>
                  <a:cubicBezTo>
                    <a:pt x="182" y="459"/>
                    <a:pt x="177" y="468"/>
                    <a:pt x="172" y="476"/>
                  </a:cubicBezTo>
                  <a:cubicBezTo>
                    <a:pt x="172" y="474"/>
                    <a:pt x="171" y="473"/>
                    <a:pt x="171" y="471"/>
                  </a:cubicBezTo>
                  <a:cubicBezTo>
                    <a:pt x="175" y="463"/>
                    <a:pt x="179" y="455"/>
                    <a:pt x="183" y="447"/>
                  </a:cubicBezTo>
                  <a:cubicBezTo>
                    <a:pt x="184" y="448"/>
                    <a:pt x="185" y="449"/>
                    <a:pt x="187" y="451"/>
                  </a:cubicBezTo>
                  <a:close/>
                  <a:moveTo>
                    <a:pt x="172" y="481"/>
                  </a:moveTo>
                  <a:cubicBezTo>
                    <a:pt x="172" y="482"/>
                    <a:pt x="173" y="483"/>
                    <a:pt x="173" y="484"/>
                  </a:cubicBezTo>
                  <a:cubicBezTo>
                    <a:pt x="172" y="483"/>
                    <a:pt x="172" y="483"/>
                    <a:pt x="171" y="482"/>
                  </a:cubicBezTo>
                  <a:cubicBezTo>
                    <a:pt x="172" y="482"/>
                    <a:pt x="172" y="481"/>
                    <a:pt x="172" y="481"/>
                  </a:cubicBezTo>
                  <a:close/>
                  <a:moveTo>
                    <a:pt x="175" y="488"/>
                  </a:moveTo>
                  <a:cubicBezTo>
                    <a:pt x="177" y="492"/>
                    <a:pt x="178" y="495"/>
                    <a:pt x="180" y="498"/>
                  </a:cubicBezTo>
                  <a:cubicBezTo>
                    <a:pt x="174" y="497"/>
                    <a:pt x="168" y="497"/>
                    <a:pt x="162" y="498"/>
                  </a:cubicBezTo>
                  <a:cubicBezTo>
                    <a:pt x="165" y="493"/>
                    <a:pt x="168" y="489"/>
                    <a:pt x="170" y="484"/>
                  </a:cubicBezTo>
                  <a:cubicBezTo>
                    <a:pt x="172" y="485"/>
                    <a:pt x="173" y="487"/>
                    <a:pt x="175" y="488"/>
                  </a:cubicBezTo>
                  <a:close/>
                  <a:moveTo>
                    <a:pt x="181" y="500"/>
                  </a:moveTo>
                  <a:cubicBezTo>
                    <a:pt x="169" y="522"/>
                    <a:pt x="155" y="545"/>
                    <a:pt x="140" y="569"/>
                  </a:cubicBezTo>
                  <a:cubicBezTo>
                    <a:pt x="139" y="569"/>
                    <a:pt x="138" y="569"/>
                    <a:pt x="136" y="569"/>
                  </a:cubicBezTo>
                  <a:cubicBezTo>
                    <a:pt x="134" y="564"/>
                    <a:pt x="132" y="559"/>
                    <a:pt x="130" y="554"/>
                  </a:cubicBezTo>
                  <a:cubicBezTo>
                    <a:pt x="141" y="536"/>
                    <a:pt x="151" y="518"/>
                    <a:pt x="161" y="500"/>
                  </a:cubicBezTo>
                  <a:cubicBezTo>
                    <a:pt x="167" y="499"/>
                    <a:pt x="174" y="499"/>
                    <a:pt x="181" y="500"/>
                  </a:cubicBezTo>
                  <a:close/>
                  <a:moveTo>
                    <a:pt x="134" y="568"/>
                  </a:moveTo>
                  <a:cubicBezTo>
                    <a:pt x="134" y="568"/>
                    <a:pt x="133" y="568"/>
                    <a:pt x="133" y="568"/>
                  </a:cubicBezTo>
                  <a:cubicBezTo>
                    <a:pt x="129" y="568"/>
                    <a:pt x="125" y="568"/>
                    <a:pt x="122" y="569"/>
                  </a:cubicBezTo>
                  <a:cubicBezTo>
                    <a:pt x="124" y="564"/>
                    <a:pt x="127" y="560"/>
                    <a:pt x="129" y="556"/>
                  </a:cubicBezTo>
                  <a:cubicBezTo>
                    <a:pt x="130" y="560"/>
                    <a:pt x="132" y="564"/>
                    <a:pt x="134" y="568"/>
                  </a:cubicBezTo>
                  <a:close/>
                  <a:moveTo>
                    <a:pt x="129" y="570"/>
                  </a:moveTo>
                  <a:cubicBezTo>
                    <a:pt x="130" y="570"/>
                    <a:pt x="132" y="570"/>
                    <a:pt x="133" y="570"/>
                  </a:cubicBezTo>
                  <a:cubicBezTo>
                    <a:pt x="134" y="570"/>
                    <a:pt x="134" y="570"/>
                    <a:pt x="135" y="570"/>
                  </a:cubicBezTo>
                  <a:cubicBezTo>
                    <a:pt x="136" y="571"/>
                    <a:pt x="136" y="572"/>
                    <a:pt x="137" y="573"/>
                  </a:cubicBezTo>
                  <a:cubicBezTo>
                    <a:pt x="125" y="592"/>
                    <a:pt x="112" y="612"/>
                    <a:pt x="100" y="631"/>
                  </a:cubicBezTo>
                  <a:cubicBezTo>
                    <a:pt x="97" y="627"/>
                    <a:pt x="96" y="623"/>
                    <a:pt x="94" y="618"/>
                  </a:cubicBezTo>
                  <a:cubicBezTo>
                    <a:pt x="94" y="618"/>
                    <a:pt x="94" y="617"/>
                    <a:pt x="94" y="616"/>
                  </a:cubicBezTo>
                  <a:cubicBezTo>
                    <a:pt x="102" y="602"/>
                    <a:pt x="111" y="587"/>
                    <a:pt x="120" y="571"/>
                  </a:cubicBezTo>
                  <a:cubicBezTo>
                    <a:pt x="123" y="570"/>
                    <a:pt x="126" y="570"/>
                    <a:pt x="129" y="570"/>
                  </a:cubicBezTo>
                  <a:close/>
                  <a:moveTo>
                    <a:pt x="92" y="619"/>
                  </a:moveTo>
                  <a:cubicBezTo>
                    <a:pt x="94" y="624"/>
                    <a:pt x="96" y="628"/>
                    <a:pt x="98" y="633"/>
                  </a:cubicBezTo>
                  <a:cubicBezTo>
                    <a:pt x="98" y="633"/>
                    <a:pt x="98" y="633"/>
                    <a:pt x="98" y="634"/>
                  </a:cubicBezTo>
                  <a:cubicBezTo>
                    <a:pt x="96" y="633"/>
                    <a:pt x="93" y="633"/>
                    <a:pt x="91" y="633"/>
                  </a:cubicBezTo>
                  <a:cubicBezTo>
                    <a:pt x="89" y="633"/>
                    <a:pt x="86" y="633"/>
                    <a:pt x="84" y="633"/>
                  </a:cubicBezTo>
                  <a:cubicBezTo>
                    <a:pt x="87" y="628"/>
                    <a:pt x="89" y="624"/>
                    <a:pt x="92" y="619"/>
                  </a:cubicBezTo>
                  <a:cubicBezTo>
                    <a:pt x="92" y="619"/>
                    <a:pt x="92" y="619"/>
                    <a:pt x="92" y="619"/>
                  </a:cubicBezTo>
                  <a:close/>
                  <a:moveTo>
                    <a:pt x="88" y="635"/>
                  </a:moveTo>
                  <a:cubicBezTo>
                    <a:pt x="89" y="635"/>
                    <a:pt x="90" y="635"/>
                    <a:pt x="91" y="635"/>
                  </a:cubicBezTo>
                  <a:cubicBezTo>
                    <a:pt x="93" y="635"/>
                    <a:pt x="95" y="635"/>
                    <a:pt x="97" y="636"/>
                  </a:cubicBezTo>
                  <a:cubicBezTo>
                    <a:pt x="85" y="652"/>
                    <a:pt x="74" y="669"/>
                    <a:pt x="63" y="685"/>
                  </a:cubicBezTo>
                  <a:cubicBezTo>
                    <a:pt x="62" y="682"/>
                    <a:pt x="60" y="678"/>
                    <a:pt x="59" y="675"/>
                  </a:cubicBezTo>
                  <a:cubicBezTo>
                    <a:pt x="59" y="675"/>
                    <a:pt x="59" y="674"/>
                    <a:pt x="59" y="674"/>
                  </a:cubicBezTo>
                  <a:cubicBezTo>
                    <a:pt x="66" y="663"/>
                    <a:pt x="74" y="650"/>
                    <a:pt x="82" y="635"/>
                  </a:cubicBezTo>
                  <a:cubicBezTo>
                    <a:pt x="84" y="635"/>
                    <a:pt x="86" y="635"/>
                    <a:pt x="88" y="635"/>
                  </a:cubicBezTo>
                  <a:close/>
                  <a:moveTo>
                    <a:pt x="53" y="686"/>
                  </a:moveTo>
                  <a:cubicBezTo>
                    <a:pt x="55" y="686"/>
                    <a:pt x="56" y="686"/>
                    <a:pt x="57" y="686"/>
                  </a:cubicBezTo>
                  <a:cubicBezTo>
                    <a:pt x="59" y="686"/>
                    <a:pt x="60" y="686"/>
                    <a:pt x="62" y="687"/>
                  </a:cubicBezTo>
                  <a:cubicBezTo>
                    <a:pt x="62" y="687"/>
                    <a:pt x="62" y="687"/>
                    <a:pt x="62" y="687"/>
                  </a:cubicBezTo>
                  <a:cubicBezTo>
                    <a:pt x="54" y="698"/>
                    <a:pt x="47" y="709"/>
                    <a:pt x="40" y="720"/>
                  </a:cubicBezTo>
                  <a:cubicBezTo>
                    <a:pt x="38" y="719"/>
                    <a:pt x="35" y="719"/>
                    <a:pt x="33" y="718"/>
                  </a:cubicBezTo>
                  <a:cubicBezTo>
                    <a:pt x="33" y="718"/>
                    <a:pt x="33" y="718"/>
                    <a:pt x="33" y="718"/>
                  </a:cubicBezTo>
                  <a:cubicBezTo>
                    <a:pt x="35" y="714"/>
                    <a:pt x="42" y="703"/>
                    <a:pt x="52" y="686"/>
                  </a:cubicBezTo>
                  <a:cubicBezTo>
                    <a:pt x="53" y="686"/>
                    <a:pt x="53" y="686"/>
                    <a:pt x="53" y="686"/>
                  </a:cubicBezTo>
                  <a:close/>
                  <a:moveTo>
                    <a:pt x="63" y="689"/>
                  </a:moveTo>
                  <a:cubicBezTo>
                    <a:pt x="65" y="692"/>
                    <a:pt x="68" y="696"/>
                    <a:pt x="71" y="699"/>
                  </a:cubicBezTo>
                  <a:cubicBezTo>
                    <a:pt x="60" y="713"/>
                    <a:pt x="54" y="722"/>
                    <a:pt x="52" y="725"/>
                  </a:cubicBezTo>
                  <a:cubicBezTo>
                    <a:pt x="52" y="725"/>
                    <a:pt x="52" y="725"/>
                    <a:pt x="52" y="725"/>
                  </a:cubicBezTo>
                  <a:cubicBezTo>
                    <a:pt x="48" y="723"/>
                    <a:pt x="45" y="722"/>
                    <a:pt x="42" y="720"/>
                  </a:cubicBezTo>
                  <a:cubicBezTo>
                    <a:pt x="48" y="712"/>
                    <a:pt x="55" y="702"/>
                    <a:pt x="63" y="689"/>
                  </a:cubicBezTo>
                  <a:close/>
                  <a:moveTo>
                    <a:pt x="54" y="726"/>
                  </a:moveTo>
                  <a:cubicBezTo>
                    <a:pt x="59" y="718"/>
                    <a:pt x="65" y="710"/>
                    <a:pt x="72" y="700"/>
                  </a:cubicBezTo>
                  <a:cubicBezTo>
                    <a:pt x="74" y="703"/>
                    <a:pt x="77" y="705"/>
                    <a:pt x="79" y="707"/>
                  </a:cubicBezTo>
                  <a:cubicBezTo>
                    <a:pt x="60" y="731"/>
                    <a:pt x="60" y="731"/>
                    <a:pt x="60" y="731"/>
                  </a:cubicBezTo>
                  <a:cubicBezTo>
                    <a:pt x="58" y="729"/>
                    <a:pt x="56" y="728"/>
                    <a:pt x="53" y="726"/>
                  </a:cubicBezTo>
                  <a:cubicBezTo>
                    <a:pt x="54" y="726"/>
                    <a:pt x="54" y="726"/>
                    <a:pt x="54" y="726"/>
                  </a:cubicBezTo>
                  <a:close/>
                  <a:moveTo>
                    <a:pt x="81" y="708"/>
                  </a:moveTo>
                  <a:cubicBezTo>
                    <a:pt x="83" y="710"/>
                    <a:pt x="86" y="712"/>
                    <a:pt x="89" y="714"/>
                  </a:cubicBezTo>
                  <a:cubicBezTo>
                    <a:pt x="81" y="722"/>
                    <a:pt x="74" y="730"/>
                    <a:pt x="68" y="737"/>
                  </a:cubicBezTo>
                  <a:cubicBezTo>
                    <a:pt x="68" y="737"/>
                    <a:pt x="68" y="737"/>
                    <a:pt x="67" y="738"/>
                  </a:cubicBezTo>
                  <a:cubicBezTo>
                    <a:pt x="66" y="736"/>
                    <a:pt x="64" y="734"/>
                    <a:pt x="62" y="732"/>
                  </a:cubicBezTo>
                  <a:lnTo>
                    <a:pt x="81" y="708"/>
                  </a:lnTo>
                  <a:close/>
                  <a:moveTo>
                    <a:pt x="69" y="738"/>
                  </a:moveTo>
                  <a:cubicBezTo>
                    <a:pt x="72" y="736"/>
                    <a:pt x="79" y="728"/>
                    <a:pt x="91" y="715"/>
                  </a:cubicBezTo>
                  <a:cubicBezTo>
                    <a:pt x="94" y="717"/>
                    <a:pt x="98" y="718"/>
                    <a:pt x="102" y="720"/>
                  </a:cubicBezTo>
                  <a:cubicBezTo>
                    <a:pt x="91" y="731"/>
                    <a:pt x="83" y="740"/>
                    <a:pt x="76" y="748"/>
                  </a:cubicBezTo>
                  <a:cubicBezTo>
                    <a:pt x="74" y="745"/>
                    <a:pt x="72" y="742"/>
                    <a:pt x="69" y="739"/>
                  </a:cubicBezTo>
                  <a:cubicBezTo>
                    <a:pt x="69" y="739"/>
                    <a:pt x="69" y="739"/>
                    <a:pt x="69" y="738"/>
                  </a:cubicBezTo>
                  <a:close/>
                  <a:moveTo>
                    <a:pt x="107" y="721"/>
                  </a:moveTo>
                  <a:cubicBezTo>
                    <a:pt x="110" y="722"/>
                    <a:pt x="112" y="722"/>
                    <a:pt x="115" y="722"/>
                  </a:cubicBezTo>
                  <a:cubicBezTo>
                    <a:pt x="113" y="725"/>
                    <a:pt x="111" y="726"/>
                    <a:pt x="109" y="728"/>
                  </a:cubicBezTo>
                  <a:cubicBezTo>
                    <a:pt x="108" y="726"/>
                    <a:pt x="108" y="724"/>
                    <a:pt x="107" y="721"/>
                  </a:cubicBezTo>
                  <a:close/>
                  <a:moveTo>
                    <a:pt x="106" y="719"/>
                  </a:moveTo>
                  <a:cubicBezTo>
                    <a:pt x="119" y="705"/>
                    <a:pt x="133" y="690"/>
                    <a:pt x="147" y="676"/>
                  </a:cubicBezTo>
                  <a:cubicBezTo>
                    <a:pt x="147" y="677"/>
                    <a:pt x="148" y="679"/>
                    <a:pt x="148" y="681"/>
                  </a:cubicBezTo>
                  <a:cubicBezTo>
                    <a:pt x="149" y="684"/>
                    <a:pt x="150" y="687"/>
                    <a:pt x="150" y="689"/>
                  </a:cubicBezTo>
                  <a:cubicBezTo>
                    <a:pt x="138" y="701"/>
                    <a:pt x="127" y="711"/>
                    <a:pt x="117" y="721"/>
                  </a:cubicBezTo>
                  <a:cubicBezTo>
                    <a:pt x="113" y="720"/>
                    <a:pt x="110" y="720"/>
                    <a:pt x="106" y="719"/>
                  </a:cubicBezTo>
                  <a:close/>
                  <a:moveTo>
                    <a:pt x="150" y="680"/>
                  </a:moveTo>
                  <a:cubicBezTo>
                    <a:pt x="150" y="678"/>
                    <a:pt x="149" y="676"/>
                    <a:pt x="148" y="674"/>
                  </a:cubicBezTo>
                  <a:cubicBezTo>
                    <a:pt x="148" y="674"/>
                    <a:pt x="149" y="674"/>
                    <a:pt x="149" y="673"/>
                  </a:cubicBezTo>
                  <a:cubicBezTo>
                    <a:pt x="154" y="675"/>
                    <a:pt x="159" y="676"/>
                    <a:pt x="164" y="676"/>
                  </a:cubicBezTo>
                  <a:cubicBezTo>
                    <a:pt x="164" y="676"/>
                    <a:pt x="164" y="676"/>
                    <a:pt x="164" y="676"/>
                  </a:cubicBezTo>
                  <a:cubicBezTo>
                    <a:pt x="160" y="680"/>
                    <a:pt x="156" y="684"/>
                    <a:pt x="152" y="688"/>
                  </a:cubicBezTo>
                  <a:cubicBezTo>
                    <a:pt x="152" y="685"/>
                    <a:pt x="151" y="683"/>
                    <a:pt x="150" y="680"/>
                  </a:cubicBezTo>
                  <a:close/>
                  <a:moveTo>
                    <a:pt x="164" y="674"/>
                  </a:moveTo>
                  <a:cubicBezTo>
                    <a:pt x="160" y="674"/>
                    <a:pt x="155" y="673"/>
                    <a:pt x="151" y="672"/>
                  </a:cubicBezTo>
                  <a:cubicBezTo>
                    <a:pt x="166" y="655"/>
                    <a:pt x="183" y="639"/>
                    <a:pt x="198" y="623"/>
                  </a:cubicBezTo>
                  <a:cubicBezTo>
                    <a:pt x="200" y="623"/>
                    <a:pt x="201" y="624"/>
                    <a:pt x="202" y="624"/>
                  </a:cubicBezTo>
                  <a:cubicBezTo>
                    <a:pt x="202" y="625"/>
                    <a:pt x="202" y="625"/>
                    <a:pt x="202" y="626"/>
                  </a:cubicBezTo>
                  <a:cubicBezTo>
                    <a:pt x="204" y="630"/>
                    <a:pt x="204" y="634"/>
                    <a:pt x="205" y="638"/>
                  </a:cubicBezTo>
                  <a:cubicBezTo>
                    <a:pt x="191" y="651"/>
                    <a:pt x="178" y="663"/>
                    <a:pt x="166" y="674"/>
                  </a:cubicBezTo>
                  <a:cubicBezTo>
                    <a:pt x="165" y="674"/>
                    <a:pt x="165" y="674"/>
                    <a:pt x="164" y="674"/>
                  </a:cubicBezTo>
                  <a:close/>
                  <a:moveTo>
                    <a:pt x="204" y="625"/>
                  </a:moveTo>
                  <a:cubicBezTo>
                    <a:pt x="204" y="625"/>
                    <a:pt x="204" y="625"/>
                    <a:pt x="204" y="624"/>
                  </a:cubicBezTo>
                  <a:cubicBezTo>
                    <a:pt x="208" y="625"/>
                    <a:pt x="212" y="626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4" y="630"/>
                    <a:pt x="210" y="633"/>
                    <a:pt x="206" y="637"/>
                  </a:cubicBezTo>
                  <a:cubicBezTo>
                    <a:pt x="206" y="633"/>
                    <a:pt x="206" y="629"/>
                    <a:pt x="204" y="625"/>
                  </a:cubicBezTo>
                  <a:close/>
                  <a:moveTo>
                    <a:pt x="217" y="625"/>
                  </a:moveTo>
                  <a:cubicBezTo>
                    <a:pt x="212" y="624"/>
                    <a:pt x="208" y="623"/>
                    <a:pt x="203" y="622"/>
                  </a:cubicBezTo>
                  <a:cubicBezTo>
                    <a:pt x="203" y="621"/>
                    <a:pt x="203" y="620"/>
                    <a:pt x="202" y="619"/>
                  </a:cubicBezTo>
                  <a:cubicBezTo>
                    <a:pt x="222" y="599"/>
                    <a:pt x="242" y="580"/>
                    <a:pt x="260" y="564"/>
                  </a:cubicBezTo>
                  <a:cubicBezTo>
                    <a:pt x="261" y="565"/>
                    <a:pt x="261" y="567"/>
                    <a:pt x="262" y="568"/>
                  </a:cubicBezTo>
                  <a:cubicBezTo>
                    <a:pt x="263" y="574"/>
                    <a:pt x="264" y="578"/>
                    <a:pt x="265" y="583"/>
                  </a:cubicBezTo>
                  <a:cubicBezTo>
                    <a:pt x="249" y="597"/>
                    <a:pt x="234" y="611"/>
                    <a:pt x="219" y="625"/>
                  </a:cubicBezTo>
                  <a:cubicBezTo>
                    <a:pt x="218" y="625"/>
                    <a:pt x="218" y="625"/>
                    <a:pt x="217" y="625"/>
                  </a:cubicBezTo>
                  <a:close/>
                  <a:moveTo>
                    <a:pt x="264" y="568"/>
                  </a:moveTo>
                  <a:cubicBezTo>
                    <a:pt x="263" y="567"/>
                    <a:pt x="263" y="565"/>
                    <a:pt x="262" y="564"/>
                  </a:cubicBezTo>
                  <a:cubicBezTo>
                    <a:pt x="266" y="565"/>
                    <a:pt x="270" y="566"/>
                    <a:pt x="273" y="567"/>
                  </a:cubicBezTo>
                  <a:cubicBezTo>
                    <a:pt x="275" y="568"/>
                    <a:pt x="277" y="569"/>
                    <a:pt x="279" y="571"/>
                  </a:cubicBezTo>
                  <a:cubicBezTo>
                    <a:pt x="275" y="574"/>
                    <a:pt x="271" y="578"/>
                    <a:pt x="267" y="581"/>
                  </a:cubicBezTo>
                  <a:cubicBezTo>
                    <a:pt x="266" y="577"/>
                    <a:pt x="265" y="572"/>
                    <a:pt x="264" y="568"/>
                  </a:cubicBezTo>
                  <a:close/>
                  <a:moveTo>
                    <a:pt x="278" y="568"/>
                  </a:moveTo>
                  <a:cubicBezTo>
                    <a:pt x="279" y="568"/>
                    <a:pt x="280" y="568"/>
                    <a:pt x="281" y="568"/>
                  </a:cubicBezTo>
                  <a:cubicBezTo>
                    <a:pt x="281" y="569"/>
                    <a:pt x="280" y="569"/>
                    <a:pt x="280" y="569"/>
                  </a:cubicBezTo>
                  <a:cubicBezTo>
                    <a:pt x="279" y="569"/>
                    <a:pt x="279" y="568"/>
                    <a:pt x="278" y="568"/>
                  </a:cubicBezTo>
                  <a:close/>
                  <a:moveTo>
                    <a:pt x="274" y="565"/>
                  </a:moveTo>
                  <a:cubicBezTo>
                    <a:pt x="272" y="564"/>
                    <a:pt x="269" y="562"/>
                    <a:pt x="267" y="560"/>
                  </a:cubicBezTo>
                  <a:cubicBezTo>
                    <a:pt x="268" y="558"/>
                    <a:pt x="269" y="556"/>
                    <a:pt x="271" y="554"/>
                  </a:cubicBezTo>
                  <a:cubicBezTo>
                    <a:pt x="278" y="548"/>
                    <a:pt x="284" y="542"/>
                    <a:pt x="291" y="537"/>
                  </a:cubicBezTo>
                  <a:cubicBezTo>
                    <a:pt x="296" y="540"/>
                    <a:pt x="301" y="543"/>
                    <a:pt x="306" y="546"/>
                  </a:cubicBezTo>
                  <a:cubicBezTo>
                    <a:pt x="298" y="553"/>
                    <a:pt x="290" y="560"/>
                    <a:pt x="283" y="567"/>
                  </a:cubicBezTo>
                  <a:cubicBezTo>
                    <a:pt x="280" y="566"/>
                    <a:pt x="277" y="566"/>
                    <a:pt x="274" y="565"/>
                  </a:cubicBezTo>
                  <a:close/>
                  <a:moveTo>
                    <a:pt x="307" y="547"/>
                  </a:moveTo>
                  <a:cubicBezTo>
                    <a:pt x="309" y="548"/>
                    <a:pt x="311" y="549"/>
                    <a:pt x="312" y="550"/>
                  </a:cubicBezTo>
                  <a:cubicBezTo>
                    <a:pt x="305" y="556"/>
                    <a:pt x="298" y="561"/>
                    <a:pt x="291" y="567"/>
                  </a:cubicBezTo>
                  <a:cubicBezTo>
                    <a:pt x="289" y="567"/>
                    <a:pt x="287" y="567"/>
                    <a:pt x="286" y="567"/>
                  </a:cubicBezTo>
                  <a:cubicBezTo>
                    <a:pt x="293" y="560"/>
                    <a:pt x="300" y="554"/>
                    <a:pt x="307" y="547"/>
                  </a:cubicBezTo>
                  <a:close/>
                  <a:moveTo>
                    <a:pt x="309" y="546"/>
                  </a:moveTo>
                  <a:cubicBezTo>
                    <a:pt x="315" y="540"/>
                    <a:pt x="322" y="534"/>
                    <a:pt x="328" y="529"/>
                  </a:cubicBezTo>
                  <a:cubicBezTo>
                    <a:pt x="332" y="529"/>
                    <a:pt x="335" y="530"/>
                    <a:pt x="338" y="530"/>
                  </a:cubicBezTo>
                  <a:cubicBezTo>
                    <a:pt x="338" y="530"/>
                    <a:pt x="338" y="530"/>
                    <a:pt x="338" y="531"/>
                  </a:cubicBezTo>
                  <a:cubicBezTo>
                    <a:pt x="330" y="536"/>
                    <a:pt x="322" y="543"/>
                    <a:pt x="314" y="549"/>
                  </a:cubicBezTo>
                  <a:cubicBezTo>
                    <a:pt x="312" y="548"/>
                    <a:pt x="310" y="547"/>
                    <a:pt x="309" y="546"/>
                  </a:cubicBezTo>
                  <a:close/>
                  <a:moveTo>
                    <a:pt x="340" y="532"/>
                  </a:moveTo>
                  <a:cubicBezTo>
                    <a:pt x="341" y="531"/>
                    <a:pt x="341" y="531"/>
                    <a:pt x="342" y="530"/>
                  </a:cubicBezTo>
                  <a:cubicBezTo>
                    <a:pt x="343" y="530"/>
                    <a:pt x="343" y="530"/>
                    <a:pt x="344" y="530"/>
                  </a:cubicBezTo>
                  <a:cubicBezTo>
                    <a:pt x="347" y="532"/>
                    <a:pt x="350" y="534"/>
                    <a:pt x="353" y="536"/>
                  </a:cubicBezTo>
                  <a:cubicBezTo>
                    <a:pt x="347" y="540"/>
                    <a:pt x="340" y="545"/>
                    <a:pt x="334" y="550"/>
                  </a:cubicBezTo>
                  <a:cubicBezTo>
                    <a:pt x="337" y="545"/>
                    <a:pt x="339" y="539"/>
                    <a:pt x="340" y="532"/>
                  </a:cubicBezTo>
                  <a:close/>
                  <a:moveTo>
                    <a:pt x="348" y="530"/>
                  </a:moveTo>
                  <a:cubicBezTo>
                    <a:pt x="354" y="530"/>
                    <a:pt x="359" y="529"/>
                    <a:pt x="365" y="528"/>
                  </a:cubicBezTo>
                  <a:cubicBezTo>
                    <a:pt x="361" y="530"/>
                    <a:pt x="358" y="532"/>
                    <a:pt x="355" y="534"/>
                  </a:cubicBezTo>
                  <a:cubicBezTo>
                    <a:pt x="353" y="533"/>
                    <a:pt x="350" y="532"/>
                    <a:pt x="348" y="530"/>
                  </a:cubicBezTo>
                  <a:close/>
                  <a:moveTo>
                    <a:pt x="372" y="525"/>
                  </a:moveTo>
                  <a:cubicBezTo>
                    <a:pt x="376" y="523"/>
                    <a:pt x="379" y="521"/>
                    <a:pt x="382" y="519"/>
                  </a:cubicBezTo>
                  <a:cubicBezTo>
                    <a:pt x="387" y="521"/>
                    <a:pt x="391" y="523"/>
                    <a:pt x="396" y="526"/>
                  </a:cubicBezTo>
                  <a:cubicBezTo>
                    <a:pt x="404" y="537"/>
                    <a:pt x="410" y="549"/>
                    <a:pt x="414" y="562"/>
                  </a:cubicBezTo>
                  <a:cubicBezTo>
                    <a:pt x="395" y="555"/>
                    <a:pt x="376" y="546"/>
                    <a:pt x="357" y="536"/>
                  </a:cubicBezTo>
                  <a:cubicBezTo>
                    <a:pt x="362" y="532"/>
                    <a:pt x="367" y="529"/>
                    <a:pt x="372" y="525"/>
                  </a:cubicBezTo>
                  <a:close/>
                  <a:moveTo>
                    <a:pt x="399" y="527"/>
                  </a:moveTo>
                  <a:cubicBezTo>
                    <a:pt x="443" y="546"/>
                    <a:pt x="486" y="557"/>
                    <a:pt x="524" y="559"/>
                  </a:cubicBezTo>
                  <a:cubicBezTo>
                    <a:pt x="532" y="569"/>
                    <a:pt x="539" y="580"/>
                    <a:pt x="545" y="591"/>
                  </a:cubicBezTo>
                  <a:cubicBezTo>
                    <a:pt x="531" y="591"/>
                    <a:pt x="516" y="589"/>
                    <a:pt x="501" y="587"/>
                  </a:cubicBezTo>
                  <a:cubicBezTo>
                    <a:pt x="473" y="582"/>
                    <a:pt x="445" y="574"/>
                    <a:pt x="416" y="563"/>
                  </a:cubicBezTo>
                  <a:cubicBezTo>
                    <a:pt x="412" y="550"/>
                    <a:pt x="407" y="538"/>
                    <a:pt x="399" y="527"/>
                  </a:cubicBezTo>
                  <a:close/>
                  <a:moveTo>
                    <a:pt x="526" y="559"/>
                  </a:moveTo>
                  <a:cubicBezTo>
                    <a:pt x="529" y="559"/>
                    <a:pt x="532" y="559"/>
                    <a:pt x="535" y="559"/>
                  </a:cubicBezTo>
                  <a:cubicBezTo>
                    <a:pt x="582" y="559"/>
                    <a:pt x="621" y="544"/>
                    <a:pt x="646" y="514"/>
                  </a:cubicBezTo>
                  <a:cubicBezTo>
                    <a:pt x="655" y="524"/>
                    <a:pt x="663" y="533"/>
                    <a:pt x="670" y="543"/>
                  </a:cubicBezTo>
                  <a:cubicBezTo>
                    <a:pt x="643" y="575"/>
                    <a:pt x="601" y="591"/>
                    <a:pt x="547" y="591"/>
                  </a:cubicBezTo>
                  <a:cubicBezTo>
                    <a:pt x="541" y="580"/>
                    <a:pt x="534" y="569"/>
                    <a:pt x="526" y="559"/>
                  </a:cubicBezTo>
                  <a:close/>
                  <a:moveTo>
                    <a:pt x="684" y="418"/>
                  </a:moveTo>
                  <a:cubicBezTo>
                    <a:pt x="679" y="414"/>
                    <a:pt x="674" y="410"/>
                    <a:pt x="667" y="406"/>
                  </a:cubicBezTo>
                  <a:cubicBezTo>
                    <a:pt x="664" y="390"/>
                    <a:pt x="660" y="373"/>
                    <a:pt x="653" y="355"/>
                  </a:cubicBezTo>
                  <a:cubicBezTo>
                    <a:pt x="645" y="337"/>
                    <a:pt x="636" y="319"/>
                    <a:pt x="625" y="301"/>
                  </a:cubicBezTo>
                  <a:cubicBezTo>
                    <a:pt x="631" y="303"/>
                    <a:pt x="638" y="305"/>
                    <a:pt x="643" y="308"/>
                  </a:cubicBezTo>
                  <a:cubicBezTo>
                    <a:pt x="646" y="309"/>
                    <a:pt x="649" y="311"/>
                    <a:pt x="651" y="312"/>
                  </a:cubicBezTo>
                  <a:cubicBezTo>
                    <a:pt x="675" y="351"/>
                    <a:pt x="690" y="391"/>
                    <a:pt x="695" y="427"/>
                  </a:cubicBezTo>
                  <a:cubicBezTo>
                    <a:pt x="692" y="424"/>
                    <a:pt x="688" y="421"/>
                    <a:pt x="684" y="418"/>
                  </a:cubicBezTo>
                  <a:close/>
                  <a:moveTo>
                    <a:pt x="623" y="298"/>
                  </a:moveTo>
                  <a:cubicBezTo>
                    <a:pt x="607" y="273"/>
                    <a:pt x="587" y="247"/>
                    <a:pt x="565" y="223"/>
                  </a:cubicBezTo>
                  <a:cubicBezTo>
                    <a:pt x="570" y="221"/>
                    <a:pt x="575" y="219"/>
                    <a:pt x="579" y="217"/>
                  </a:cubicBezTo>
                  <a:cubicBezTo>
                    <a:pt x="607" y="247"/>
                    <a:pt x="631" y="278"/>
                    <a:pt x="650" y="309"/>
                  </a:cubicBezTo>
                  <a:cubicBezTo>
                    <a:pt x="642" y="305"/>
                    <a:pt x="633" y="301"/>
                    <a:pt x="623" y="298"/>
                  </a:cubicBezTo>
                  <a:close/>
                  <a:moveTo>
                    <a:pt x="579" y="215"/>
                  </a:moveTo>
                  <a:cubicBezTo>
                    <a:pt x="561" y="196"/>
                    <a:pt x="541" y="178"/>
                    <a:pt x="520" y="160"/>
                  </a:cubicBezTo>
                  <a:cubicBezTo>
                    <a:pt x="525" y="154"/>
                    <a:pt x="525" y="154"/>
                    <a:pt x="525" y="154"/>
                  </a:cubicBezTo>
                  <a:cubicBezTo>
                    <a:pt x="548" y="172"/>
                    <a:pt x="570" y="192"/>
                    <a:pt x="590" y="213"/>
                  </a:cubicBezTo>
                  <a:cubicBezTo>
                    <a:pt x="587" y="213"/>
                    <a:pt x="584" y="213"/>
                    <a:pt x="579" y="215"/>
                  </a:cubicBezTo>
                  <a:close/>
                  <a:moveTo>
                    <a:pt x="525" y="151"/>
                  </a:moveTo>
                  <a:cubicBezTo>
                    <a:pt x="501" y="132"/>
                    <a:pt x="476" y="115"/>
                    <a:pt x="452" y="100"/>
                  </a:cubicBezTo>
                  <a:cubicBezTo>
                    <a:pt x="451" y="99"/>
                    <a:pt x="451" y="99"/>
                    <a:pt x="451" y="99"/>
                  </a:cubicBezTo>
                  <a:cubicBezTo>
                    <a:pt x="476" y="114"/>
                    <a:pt x="501" y="132"/>
                    <a:pt x="525" y="151"/>
                  </a:cubicBezTo>
                  <a:close/>
                  <a:moveTo>
                    <a:pt x="449" y="98"/>
                  </a:moveTo>
                  <a:cubicBezTo>
                    <a:pt x="405" y="72"/>
                    <a:pt x="360" y="52"/>
                    <a:pt x="317" y="39"/>
                  </a:cubicBezTo>
                  <a:cubicBezTo>
                    <a:pt x="313" y="36"/>
                    <a:pt x="309" y="33"/>
                    <a:pt x="306" y="32"/>
                  </a:cubicBezTo>
                  <a:cubicBezTo>
                    <a:pt x="354" y="46"/>
                    <a:pt x="402" y="68"/>
                    <a:pt x="449" y="97"/>
                  </a:cubicBezTo>
                  <a:cubicBezTo>
                    <a:pt x="449" y="97"/>
                    <a:pt x="449" y="98"/>
                    <a:pt x="449" y="98"/>
                  </a:cubicBezTo>
                  <a:close/>
                  <a:moveTo>
                    <a:pt x="450" y="101"/>
                  </a:moveTo>
                  <a:cubicBezTo>
                    <a:pt x="450" y="103"/>
                    <a:pt x="450" y="107"/>
                    <a:pt x="450" y="112"/>
                  </a:cubicBezTo>
                  <a:cubicBezTo>
                    <a:pt x="414" y="90"/>
                    <a:pt x="378" y="73"/>
                    <a:pt x="342" y="62"/>
                  </a:cubicBezTo>
                  <a:cubicBezTo>
                    <a:pt x="335" y="54"/>
                    <a:pt x="328" y="47"/>
                    <a:pt x="321" y="42"/>
                  </a:cubicBezTo>
                  <a:cubicBezTo>
                    <a:pt x="364" y="55"/>
                    <a:pt x="407" y="75"/>
                    <a:pt x="450" y="101"/>
                  </a:cubicBezTo>
                  <a:close/>
                  <a:moveTo>
                    <a:pt x="338" y="61"/>
                  </a:moveTo>
                  <a:cubicBezTo>
                    <a:pt x="320" y="55"/>
                    <a:pt x="302" y="50"/>
                    <a:pt x="284" y="47"/>
                  </a:cubicBezTo>
                  <a:cubicBezTo>
                    <a:pt x="260" y="43"/>
                    <a:pt x="238" y="42"/>
                    <a:pt x="217" y="44"/>
                  </a:cubicBezTo>
                  <a:cubicBezTo>
                    <a:pt x="206" y="36"/>
                    <a:pt x="195" y="30"/>
                    <a:pt x="185" y="26"/>
                  </a:cubicBezTo>
                  <a:cubicBezTo>
                    <a:pt x="194" y="25"/>
                    <a:pt x="202" y="24"/>
                    <a:pt x="211" y="24"/>
                  </a:cubicBezTo>
                  <a:cubicBezTo>
                    <a:pt x="228" y="24"/>
                    <a:pt x="246" y="26"/>
                    <a:pt x="265" y="29"/>
                  </a:cubicBezTo>
                  <a:cubicBezTo>
                    <a:pt x="281" y="32"/>
                    <a:pt x="299" y="36"/>
                    <a:pt x="316" y="41"/>
                  </a:cubicBezTo>
                  <a:cubicBezTo>
                    <a:pt x="323" y="46"/>
                    <a:pt x="331" y="52"/>
                    <a:pt x="338" y="61"/>
                  </a:cubicBezTo>
                  <a:close/>
                  <a:moveTo>
                    <a:pt x="214" y="44"/>
                  </a:moveTo>
                  <a:cubicBezTo>
                    <a:pt x="170" y="48"/>
                    <a:pt x="135" y="65"/>
                    <a:pt x="112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9" y="88"/>
                    <a:pt x="86" y="83"/>
                    <a:pt x="75" y="80"/>
                  </a:cubicBezTo>
                  <a:cubicBezTo>
                    <a:pt x="76" y="80"/>
                    <a:pt x="76" y="79"/>
                    <a:pt x="76" y="79"/>
                  </a:cubicBezTo>
                  <a:cubicBezTo>
                    <a:pt x="100" y="49"/>
                    <a:pt x="136" y="31"/>
                    <a:pt x="181" y="26"/>
                  </a:cubicBezTo>
                  <a:cubicBezTo>
                    <a:pt x="191" y="31"/>
                    <a:pt x="202" y="36"/>
                    <a:pt x="214" y="44"/>
                  </a:cubicBezTo>
                  <a:close/>
                  <a:moveTo>
                    <a:pt x="110" y="95"/>
                  </a:moveTo>
                  <a:cubicBezTo>
                    <a:pt x="85" y="128"/>
                    <a:pt x="78" y="173"/>
                    <a:pt x="90" y="226"/>
                  </a:cubicBezTo>
                  <a:cubicBezTo>
                    <a:pt x="75" y="221"/>
                    <a:pt x="62" y="218"/>
                    <a:pt x="50" y="215"/>
                  </a:cubicBezTo>
                  <a:cubicBezTo>
                    <a:pt x="40" y="162"/>
                    <a:pt x="48" y="116"/>
                    <a:pt x="74" y="81"/>
                  </a:cubicBezTo>
                  <a:cubicBezTo>
                    <a:pt x="85" y="85"/>
                    <a:pt x="97" y="90"/>
                    <a:pt x="110" y="95"/>
                  </a:cubicBezTo>
                  <a:close/>
                  <a:moveTo>
                    <a:pt x="146" y="350"/>
                  </a:moveTo>
                  <a:cubicBezTo>
                    <a:pt x="158" y="367"/>
                    <a:pt x="172" y="385"/>
                    <a:pt x="187" y="402"/>
                  </a:cubicBezTo>
                  <a:cubicBezTo>
                    <a:pt x="182" y="412"/>
                    <a:pt x="178" y="422"/>
                    <a:pt x="173" y="432"/>
                  </a:cubicBezTo>
                  <a:cubicBezTo>
                    <a:pt x="173" y="432"/>
                    <a:pt x="173" y="433"/>
                    <a:pt x="172" y="433"/>
                  </a:cubicBezTo>
                  <a:cubicBezTo>
                    <a:pt x="147" y="406"/>
                    <a:pt x="125" y="378"/>
                    <a:pt x="107" y="350"/>
                  </a:cubicBezTo>
                  <a:cubicBezTo>
                    <a:pt x="119" y="349"/>
                    <a:pt x="133" y="349"/>
                    <a:pt x="146" y="350"/>
                  </a:cubicBezTo>
                  <a:close/>
                  <a:moveTo>
                    <a:pt x="173" y="437"/>
                  </a:moveTo>
                  <a:cubicBezTo>
                    <a:pt x="176" y="440"/>
                    <a:pt x="178" y="442"/>
                    <a:pt x="181" y="445"/>
                  </a:cubicBezTo>
                  <a:cubicBezTo>
                    <a:pt x="178" y="453"/>
                    <a:pt x="174" y="460"/>
                    <a:pt x="170" y="468"/>
                  </a:cubicBezTo>
                  <a:cubicBezTo>
                    <a:pt x="168" y="458"/>
                    <a:pt x="168" y="450"/>
                    <a:pt x="171" y="442"/>
                  </a:cubicBezTo>
                  <a:cubicBezTo>
                    <a:pt x="171" y="441"/>
                    <a:pt x="172" y="439"/>
                    <a:pt x="173" y="437"/>
                  </a:cubicBezTo>
                  <a:close/>
                  <a:moveTo>
                    <a:pt x="169" y="471"/>
                  </a:moveTo>
                  <a:cubicBezTo>
                    <a:pt x="168" y="473"/>
                    <a:pt x="167" y="475"/>
                    <a:pt x="166" y="477"/>
                  </a:cubicBezTo>
                  <a:cubicBezTo>
                    <a:pt x="163" y="474"/>
                    <a:pt x="161" y="472"/>
                    <a:pt x="158" y="469"/>
                  </a:cubicBezTo>
                  <a:cubicBezTo>
                    <a:pt x="161" y="463"/>
                    <a:pt x="164" y="456"/>
                    <a:pt x="167" y="450"/>
                  </a:cubicBezTo>
                  <a:cubicBezTo>
                    <a:pt x="166" y="456"/>
                    <a:pt x="167" y="463"/>
                    <a:pt x="169" y="471"/>
                  </a:cubicBezTo>
                  <a:close/>
                  <a:moveTo>
                    <a:pt x="169" y="474"/>
                  </a:moveTo>
                  <a:cubicBezTo>
                    <a:pt x="170" y="475"/>
                    <a:pt x="170" y="477"/>
                    <a:pt x="171" y="479"/>
                  </a:cubicBezTo>
                  <a:cubicBezTo>
                    <a:pt x="171" y="479"/>
                    <a:pt x="170" y="480"/>
                    <a:pt x="170" y="481"/>
                  </a:cubicBezTo>
                  <a:cubicBezTo>
                    <a:pt x="169" y="480"/>
                    <a:pt x="168" y="479"/>
                    <a:pt x="167" y="478"/>
                  </a:cubicBezTo>
                  <a:cubicBezTo>
                    <a:pt x="168" y="477"/>
                    <a:pt x="169" y="475"/>
                    <a:pt x="169" y="474"/>
                  </a:cubicBezTo>
                  <a:close/>
                  <a:moveTo>
                    <a:pt x="169" y="483"/>
                  </a:moveTo>
                  <a:cubicBezTo>
                    <a:pt x="166" y="488"/>
                    <a:pt x="163" y="493"/>
                    <a:pt x="160" y="498"/>
                  </a:cubicBezTo>
                  <a:cubicBezTo>
                    <a:pt x="159" y="499"/>
                    <a:pt x="157" y="499"/>
                    <a:pt x="156" y="499"/>
                  </a:cubicBezTo>
                  <a:cubicBezTo>
                    <a:pt x="160" y="493"/>
                    <a:pt x="163" y="486"/>
                    <a:pt x="166" y="480"/>
                  </a:cubicBezTo>
                  <a:cubicBezTo>
                    <a:pt x="167" y="481"/>
                    <a:pt x="168" y="482"/>
                    <a:pt x="169" y="483"/>
                  </a:cubicBezTo>
                  <a:close/>
                  <a:moveTo>
                    <a:pt x="128" y="553"/>
                  </a:moveTo>
                  <a:cubicBezTo>
                    <a:pt x="125" y="559"/>
                    <a:pt x="122" y="564"/>
                    <a:pt x="119" y="569"/>
                  </a:cubicBezTo>
                  <a:cubicBezTo>
                    <a:pt x="119" y="569"/>
                    <a:pt x="118" y="569"/>
                    <a:pt x="118" y="569"/>
                  </a:cubicBezTo>
                  <a:cubicBezTo>
                    <a:pt x="121" y="563"/>
                    <a:pt x="125" y="557"/>
                    <a:pt x="128" y="551"/>
                  </a:cubicBezTo>
                  <a:cubicBezTo>
                    <a:pt x="128" y="552"/>
                    <a:pt x="128" y="553"/>
                    <a:pt x="128" y="553"/>
                  </a:cubicBezTo>
                  <a:close/>
                  <a:moveTo>
                    <a:pt x="92" y="616"/>
                  </a:moveTo>
                  <a:cubicBezTo>
                    <a:pt x="88" y="622"/>
                    <a:pt x="85" y="628"/>
                    <a:pt x="81" y="633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84" y="628"/>
                    <a:pt x="88" y="621"/>
                    <a:pt x="92" y="615"/>
                  </a:cubicBezTo>
                  <a:cubicBezTo>
                    <a:pt x="92" y="615"/>
                    <a:pt x="92" y="616"/>
                    <a:pt x="92" y="616"/>
                  </a:cubicBezTo>
                  <a:close/>
                  <a:moveTo>
                    <a:pt x="57" y="674"/>
                  </a:moveTo>
                  <a:cubicBezTo>
                    <a:pt x="55" y="677"/>
                    <a:pt x="53" y="681"/>
                    <a:pt x="51" y="684"/>
                  </a:cubicBezTo>
                  <a:cubicBezTo>
                    <a:pt x="51" y="684"/>
                    <a:pt x="51" y="684"/>
                    <a:pt x="51" y="684"/>
                  </a:cubicBezTo>
                  <a:cubicBezTo>
                    <a:pt x="53" y="681"/>
                    <a:pt x="55" y="677"/>
                    <a:pt x="57" y="674"/>
                  </a:cubicBezTo>
                  <a:cubicBezTo>
                    <a:pt x="57" y="674"/>
                    <a:pt x="57" y="674"/>
                    <a:pt x="57" y="674"/>
                  </a:cubicBezTo>
                  <a:close/>
                  <a:moveTo>
                    <a:pt x="33" y="720"/>
                  </a:moveTo>
                  <a:cubicBezTo>
                    <a:pt x="35" y="720"/>
                    <a:pt x="37" y="721"/>
                    <a:pt x="38" y="722"/>
                  </a:cubicBezTo>
                  <a:cubicBezTo>
                    <a:pt x="37" y="723"/>
                    <a:pt x="36" y="724"/>
                    <a:pt x="35" y="726"/>
                  </a:cubicBezTo>
                  <a:cubicBezTo>
                    <a:pt x="34" y="724"/>
                    <a:pt x="33" y="722"/>
                    <a:pt x="33" y="720"/>
                  </a:cubicBezTo>
                  <a:cubicBezTo>
                    <a:pt x="33" y="720"/>
                    <a:pt x="33" y="720"/>
                    <a:pt x="33" y="720"/>
                  </a:cubicBezTo>
                  <a:close/>
                  <a:moveTo>
                    <a:pt x="40" y="722"/>
                  </a:moveTo>
                  <a:cubicBezTo>
                    <a:pt x="44" y="723"/>
                    <a:pt x="47" y="725"/>
                    <a:pt x="51" y="727"/>
                  </a:cubicBezTo>
                  <a:cubicBezTo>
                    <a:pt x="48" y="730"/>
                    <a:pt x="46" y="734"/>
                    <a:pt x="43" y="737"/>
                  </a:cubicBezTo>
                  <a:cubicBezTo>
                    <a:pt x="41" y="734"/>
                    <a:pt x="38" y="731"/>
                    <a:pt x="37" y="728"/>
                  </a:cubicBezTo>
                  <a:cubicBezTo>
                    <a:pt x="38" y="726"/>
                    <a:pt x="39" y="724"/>
                    <a:pt x="40" y="722"/>
                  </a:cubicBezTo>
                  <a:close/>
                  <a:moveTo>
                    <a:pt x="52" y="728"/>
                  </a:moveTo>
                  <a:cubicBezTo>
                    <a:pt x="55" y="729"/>
                    <a:pt x="57" y="731"/>
                    <a:pt x="60" y="733"/>
                  </a:cubicBezTo>
                  <a:cubicBezTo>
                    <a:pt x="62" y="735"/>
                    <a:pt x="64" y="737"/>
                    <a:pt x="66" y="739"/>
                  </a:cubicBezTo>
                  <a:cubicBezTo>
                    <a:pt x="63" y="742"/>
                    <a:pt x="60" y="746"/>
                    <a:pt x="58" y="749"/>
                  </a:cubicBezTo>
                  <a:cubicBezTo>
                    <a:pt x="55" y="747"/>
                    <a:pt x="53" y="746"/>
                    <a:pt x="51" y="744"/>
                  </a:cubicBezTo>
                  <a:cubicBezTo>
                    <a:pt x="49" y="742"/>
                    <a:pt x="47" y="740"/>
                    <a:pt x="45" y="738"/>
                  </a:cubicBezTo>
                  <a:cubicBezTo>
                    <a:pt x="47" y="735"/>
                    <a:pt x="50" y="732"/>
                    <a:pt x="52" y="728"/>
                  </a:cubicBezTo>
                  <a:close/>
                  <a:moveTo>
                    <a:pt x="75" y="751"/>
                  </a:moveTo>
                  <a:cubicBezTo>
                    <a:pt x="76" y="753"/>
                    <a:pt x="77" y="755"/>
                    <a:pt x="78" y="757"/>
                  </a:cubicBezTo>
                  <a:cubicBezTo>
                    <a:pt x="76" y="756"/>
                    <a:pt x="74" y="756"/>
                    <a:pt x="72" y="755"/>
                  </a:cubicBezTo>
                  <a:cubicBezTo>
                    <a:pt x="73" y="754"/>
                    <a:pt x="74" y="752"/>
                    <a:pt x="75" y="751"/>
                  </a:cubicBezTo>
                  <a:close/>
                  <a:moveTo>
                    <a:pt x="109" y="731"/>
                  </a:moveTo>
                  <a:cubicBezTo>
                    <a:pt x="112" y="728"/>
                    <a:pt x="115" y="725"/>
                    <a:pt x="118" y="723"/>
                  </a:cubicBezTo>
                  <a:cubicBezTo>
                    <a:pt x="118" y="723"/>
                    <a:pt x="118" y="723"/>
                    <a:pt x="118" y="723"/>
                  </a:cubicBezTo>
                  <a:cubicBezTo>
                    <a:pt x="115" y="725"/>
                    <a:pt x="112" y="728"/>
                    <a:pt x="109" y="731"/>
                  </a:cubicBezTo>
                  <a:cubicBezTo>
                    <a:pt x="109" y="731"/>
                    <a:pt x="109" y="731"/>
                    <a:pt x="109" y="731"/>
                  </a:cubicBezTo>
                  <a:close/>
                  <a:moveTo>
                    <a:pt x="120" y="721"/>
                  </a:moveTo>
                  <a:cubicBezTo>
                    <a:pt x="120" y="721"/>
                    <a:pt x="120" y="721"/>
                    <a:pt x="120" y="721"/>
                  </a:cubicBezTo>
                  <a:cubicBezTo>
                    <a:pt x="129" y="712"/>
                    <a:pt x="139" y="703"/>
                    <a:pt x="150" y="692"/>
                  </a:cubicBezTo>
                  <a:cubicBezTo>
                    <a:pt x="150" y="692"/>
                    <a:pt x="150" y="692"/>
                    <a:pt x="150" y="692"/>
                  </a:cubicBezTo>
                  <a:cubicBezTo>
                    <a:pt x="140" y="702"/>
                    <a:pt x="130" y="712"/>
                    <a:pt x="120" y="721"/>
                  </a:cubicBezTo>
                  <a:close/>
                  <a:moveTo>
                    <a:pt x="267" y="584"/>
                  </a:moveTo>
                  <a:cubicBezTo>
                    <a:pt x="271" y="580"/>
                    <a:pt x="276" y="576"/>
                    <a:pt x="280" y="572"/>
                  </a:cubicBezTo>
                  <a:cubicBezTo>
                    <a:pt x="281" y="572"/>
                    <a:pt x="282" y="573"/>
                    <a:pt x="283" y="574"/>
                  </a:cubicBezTo>
                  <a:cubicBezTo>
                    <a:pt x="278" y="578"/>
                    <a:pt x="272" y="583"/>
                    <a:pt x="267" y="588"/>
                  </a:cubicBezTo>
                  <a:cubicBezTo>
                    <a:pt x="267" y="586"/>
                    <a:pt x="267" y="585"/>
                    <a:pt x="267" y="584"/>
                  </a:cubicBezTo>
                  <a:close/>
                  <a:moveTo>
                    <a:pt x="282" y="570"/>
                  </a:moveTo>
                  <a:cubicBezTo>
                    <a:pt x="282" y="570"/>
                    <a:pt x="283" y="569"/>
                    <a:pt x="284" y="569"/>
                  </a:cubicBezTo>
                  <a:cubicBezTo>
                    <a:pt x="285" y="569"/>
                    <a:pt x="287" y="569"/>
                    <a:pt x="289" y="569"/>
                  </a:cubicBezTo>
                  <a:cubicBezTo>
                    <a:pt x="288" y="570"/>
                    <a:pt x="286" y="571"/>
                    <a:pt x="285" y="572"/>
                  </a:cubicBezTo>
                  <a:cubicBezTo>
                    <a:pt x="284" y="572"/>
                    <a:pt x="283" y="571"/>
                    <a:pt x="282" y="570"/>
                  </a:cubicBezTo>
                  <a:close/>
                  <a:moveTo>
                    <a:pt x="292" y="569"/>
                  </a:moveTo>
                  <a:cubicBezTo>
                    <a:pt x="292" y="569"/>
                    <a:pt x="293" y="569"/>
                    <a:pt x="293" y="569"/>
                  </a:cubicBezTo>
                  <a:cubicBezTo>
                    <a:pt x="300" y="569"/>
                    <a:pt x="307" y="568"/>
                    <a:pt x="312" y="566"/>
                  </a:cubicBezTo>
                  <a:cubicBezTo>
                    <a:pt x="307" y="571"/>
                    <a:pt x="301" y="575"/>
                    <a:pt x="296" y="579"/>
                  </a:cubicBezTo>
                  <a:cubicBezTo>
                    <a:pt x="293" y="577"/>
                    <a:pt x="290" y="575"/>
                    <a:pt x="287" y="573"/>
                  </a:cubicBezTo>
                  <a:cubicBezTo>
                    <a:pt x="288" y="572"/>
                    <a:pt x="290" y="571"/>
                    <a:pt x="292" y="569"/>
                  </a:cubicBezTo>
                  <a:close/>
                  <a:moveTo>
                    <a:pt x="294" y="567"/>
                  </a:moveTo>
                  <a:cubicBezTo>
                    <a:pt x="301" y="562"/>
                    <a:pt x="308" y="557"/>
                    <a:pt x="314" y="552"/>
                  </a:cubicBezTo>
                  <a:cubicBezTo>
                    <a:pt x="317" y="554"/>
                    <a:pt x="321" y="556"/>
                    <a:pt x="324" y="558"/>
                  </a:cubicBezTo>
                  <a:cubicBezTo>
                    <a:pt x="322" y="559"/>
                    <a:pt x="321" y="560"/>
                    <a:pt x="319" y="561"/>
                  </a:cubicBezTo>
                  <a:cubicBezTo>
                    <a:pt x="312" y="565"/>
                    <a:pt x="304" y="567"/>
                    <a:pt x="294" y="567"/>
                  </a:cubicBezTo>
                  <a:close/>
                  <a:moveTo>
                    <a:pt x="329" y="556"/>
                  </a:moveTo>
                  <a:cubicBezTo>
                    <a:pt x="338" y="550"/>
                    <a:pt x="347" y="543"/>
                    <a:pt x="355" y="537"/>
                  </a:cubicBezTo>
                  <a:cubicBezTo>
                    <a:pt x="375" y="548"/>
                    <a:pt x="395" y="557"/>
                    <a:pt x="415" y="565"/>
                  </a:cubicBezTo>
                  <a:cubicBezTo>
                    <a:pt x="419" y="578"/>
                    <a:pt x="421" y="591"/>
                    <a:pt x="423" y="603"/>
                  </a:cubicBezTo>
                  <a:cubicBezTo>
                    <a:pt x="391" y="591"/>
                    <a:pt x="359" y="576"/>
                    <a:pt x="328" y="558"/>
                  </a:cubicBezTo>
                  <a:cubicBezTo>
                    <a:pt x="328" y="557"/>
                    <a:pt x="329" y="557"/>
                    <a:pt x="329" y="556"/>
                  </a:cubicBezTo>
                  <a:close/>
                  <a:moveTo>
                    <a:pt x="417" y="566"/>
                  </a:moveTo>
                  <a:cubicBezTo>
                    <a:pt x="445" y="577"/>
                    <a:pt x="473" y="584"/>
                    <a:pt x="500" y="589"/>
                  </a:cubicBezTo>
                  <a:cubicBezTo>
                    <a:pt x="516" y="592"/>
                    <a:pt x="531" y="593"/>
                    <a:pt x="546" y="593"/>
                  </a:cubicBezTo>
                  <a:cubicBezTo>
                    <a:pt x="553" y="606"/>
                    <a:pt x="560" y="619"/>
                    <a:pt x="565" y="630"/>
                  </a:cubicBezTo>
                  <a:cubicBezTo>
                    <a:pt x="546" y="630"/>
                    <a:pt x="526" y="628"/>
                    <a:pt x="505" y="625"/>
                  </a:cubicBezTo>
                  <a:cubicBezTo>
                    <a:pt x="479" y="621"/>
                    <a:pt x="452" y="614"/>
                    <a:pt x="425" y="604"/>
                  </a:cubicBezTo>
                  <a:cubicBezTo>
                    <a:pt x="424" y="592"/>
                    <a:pt x="421" y="579"/>
                    <a:pt x="417" y="566"/>
                  </a:cubicBezTo>
                  <a:close/>
                  <a:moveTo>
                    <a:pt x="548" y="593"/>
                  </a:moveTo>
                  <a:cubicBezTo>
                    <a:pt x="548" y="593"/>
                    <a:pt x="548" y="593"/>
                    <a:pt x="549" y="593"/>
                  </a:cubicBezTo>
                  <a:cubicBezTo>
                    <a:pt x="602" y="593"/>
                    <a:pt x="644" y="576"/>
                    <a:pt x="671" y="544"/>
                  </a:cubicBezTo>
                  <a:cubicBezTo>
                    <a:pt x="679" y="556"/>
                    <a:pt x="687" y="567"/>
                    <a:pt x="692" y="577"/>
                  </a:cubicBezTo>
                  <a:cubicBezTo>
                    <a:pt x="665" y="610"/>
                    <a:pt x="621" y="628"/>
                    <a:pt x="567" y="629"/>
                  </a:cubicBezTo>
                  <a:cubicBezTo>
                    <a:pt x="562" y="618"/>
                    <a:pt x="556" y="606"/>
                    <a:pt x="548" y="593"/>
                  </a:cubicBezTo>
                  <a:close/>
                  <a:moveTo>
                    <a:pt x="697" y="429"/>
                  </a:moveTo>
                  <a:cubicBezTo>
                    <a:pt x="692" y="393"/>
                    <a:pt x="678" y="353"/>
                    <a:pt x="655" y="314"/>
                  </a:cubicBezTo>
                  <a:cubicBezTo>
                    <a:pt x="664" y="320"/>
                    <a:pt x="673" y="326"/>
                    <a:pt x="679" y="332"/>
                  </a:cubicBezTo>
                  <a:cubicBezTo>
                    <a:pt x="703" y="374"/>
                    <a:pt x="718" y="417"/>
                    <a:pt x="722" y="456"/>
                  </a:cubicBezTo>
                  <a:cubicBezTo>
                    <a:pt x="716" y="447"/>
                    <a:pt x="707" y="438"/>
                    <a:pt x="697" y="429"/>
                  </a:cubicBezTo>
                  <a:close/>
                  <a:moveTo>
                    <a:pt x="683" y="335"/>
                  </a:moveTo>
                  <a:cubicBezTo>
                    <a:pt x="689" y="341"/>
                    <a:pt x="693" y="345"/>
                    <a:pt x="694" y="346"/>
                  </a:cubicBezTo>
                  <a:cubicBezTo>
                    <a:pt x="720" y="394"/>
                    <a:pt x="736" y="440"/>
                    <a:pt x="741" y="483"/>
                  </a:cubicBezTo>
                  <a:cubicBezTo>
                    <a:pt x="738" y="478"/>
                    <a:pt x="732" y="469"/>
                    <a:pt x="725" y="459"/>
                  </a:cubicBezTo>
                  <a:cubicBezTo>
                    <a:pt x="721" y="420"/>
                    <a:pt x="707" y="378"/>
                    <a:pt x="683" y="335"/>
                  </a:cubicBezTo>
                  <a:close/>
                  <a:moveTo>
                    <a:pt x="593" y="212"/>
                  </a:moveTo>
                  <a:cubicBezTo>
                    <a:pt x="593" y="212"/>
                    <a:pt x="592" y="212"/>
                    <a:pt x="592" y="212"/>
                  </a:cubicBezTo>
                  <a:cubicBezTo>
                    <a:pt x="572" y="192"/>
                    <a:pt x="550" y="171"/>
                    <a:pt x="526" y="152"/>
                  </a:cubicBezTo>
                  <a:cubicBezTo>
                    <a:pt x="526" y="152"/>
                    <a:pt x="526" y="152"/>
                    <a:pt x="526" y="152"/>
                  </a:cubicBezTo>
                  <a:cubicBezTo>
                    <a:pt x="550" y="171"/>
                    <a:pt x="573" y="192"/>
                    <a:pt x="593" y="212"/>
                  </a:cubicBezTo>
                  <a:close/>
                  <a:moveTo>
                    <a:pt x="187" y="12"/>
                  </a:moveTo>
                  <a:cubicBezTo>
                    <a:pt x="205" y="12"/>
                    <a:pt x="224" y="14"/>
                    <a:pt x="244" y="17"/>
                  </a:cubicBezTo>
                  <a:cubicBezTo>
                    <a:pt x="262" y="20"/>
                    <a:pt x="280" y="24"/>
                    <a:pt x="298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298" y="29"/>
                    <a:pt x="304" y="32"/>
                    <a:pt x="311" y="37"/>
                  </a:cubicBezTo>
                  <a:cubicBezTo>
                    <a:pt x="296" y="33"/>
                    <a:pt x="280" y="29"/>
                    <a:pt x="265" y="27"/>
                  </a:cubicBezTo>
                  <a:cubicBezTo>
                    <a:pt x="235" y="22"/>
                    <a:pt x="207" y="21"/>
                    <a:pt x="182" y="24"/>
                  </a:cubicBezTo>
                  <a:cubicBezTo>
                    <a:pt x="170" y="19"/>
                    <a:pt x="160" y="15"/>
                    <a:pt x="154" y="14"/>
                  </a:cubicBezTo>
                  <a:cubicBezTo>
                    <a:pt x="165" y="13"/>
                    <a:pt x="176" y="12"/>
                    <a:pt x="187" y="12"/>
                  </a:cubicBezTo>
                  <a:close/>
                  <a:moveTo>
                    <a:pt x="149" y="15"/>
                  </a:move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61" y="17"/>
                    <a:pt x="178" y="24"/>
                  </a:cubicBezTo>
                  <a:cubicBezTo>
                    <a:pt x="133" y="30"/>
                    <a:pt x="98" y="49"/>
                    <a:pt x="74" y="78"/>
                  </a:cubicBezTo>
                  <a:cubicBezTo>
                    <a:pt x="74" y="78"/>
                    <a:pt x="74" y="79"/>
                    <a:pt x="73" y="79"/>
                  </a:cubicBezTo>
                  <a:cubicBezTo>
                    <a:pt x="57" y="74"/>
                    <a:pt x="45" y="71"/>
                    <a:pt x="41" y="70"/>
                  </a:cubicBezTo>
                  <a:cubicBezTo>
                    <a:pt x="66" y="40"/>
                    <a:pt x="103" y="21"/>
                    <a:pt x="149" y="15"/>
                  </a:cubicBezTo>
                  <a:close/>
                  <a:moveTo>
                    <a:pt x="40" y="72"/>
                  </a:moveTo>
                  <a:cubicBezTo>
                    <a:pt x="42" y="73"/>
                    <a:pt x="55" y="75"/>
                    <a:pt x="72" y="81"/>
                  </a:cubicBezTo>
                  <a:cubicBezTo>
                    <a:pt x="46" y="115"/>
                    <a:pt x="38" y="161"/>
                    <a:pt x="48" y="215"/>
                  </a:cubicBezTo>
                  <a:cubicBezTo>
                    <a:pt x="29" y="211"/>
                    <a:pt x="15" y="209"/>
                    <a:pt x="10" y="209"/>
                  </a:cubicBezTo>
                  <a:cubicBezTo>
                    <a:pt x="2" y="155"/>
                    <a:pt x="11" y="108"/>
                    <a:pt x="40" y="72"/>
                  </a:cubicBezTo>
                  <a:close/>
                  <a:moveTo>
                    <a:pt x="68" y="355"/>
                  </a:moveTo>
                  <a:cubicBezTo>
                    <a:pt x="72" y="354"/>
                    <a:pt x="87" y="352"/>
                    <a:pt x="105" y="350"/>
                  </a:cubicBezTo>
                  <a:cubicBezTo>
                    <a:pt x="123" y="379"/>
                    <a:pt x="146" y="408"/>
                    <a:pt x="171" y="435"/>
                  </a:cubicBezTo>
                  <a:cubicBezTo>
                    <a:pt x="170" y="437"/>
                    <a:pt x="169" y="439"/>
                    <a:pt x="169" y="442"/>
                  </a:cubicBezTo>
                  <a:cubicBezTo>
                    <a:pt x="165" y="450"/>
                    <a:pt x="161" y="459"/>
                    <a:pt x="157" y="467"/>
                  </a:cubicBezTo>
                  <a:cubicBezTo>
                    <a:pt x="121" y="431"/>
                    <a:pt x="91" y="393"/>
                    <a:pt x="68" y="355"/>
                  </a:cubicBezTo>
                  <a:close/>
                  <a:moveTo>
                    <a:pt x="165" y="478"/>
                  </a:moveTo>
                  <a:cubicBezTo>
                    <a:pt x="161" y="486"/>
                    <a:pt x="157" y="493"/>
                    <a:pt x="154" y="500"/>
                  </a:cubicBezTo>
                  <a:cubicBezTo>
                    <a:pt x="148" y="502"/>
                    <a:pt x="143" y="504"/>
                    <a:pt x="139" y="508"/>
                  </a:cubicBezTo>
                  <a:cubicBezTo>
                    <a:pt x="145" y="496"/>
                    <a:pt x="151" y="483"/>
                    <a:pt x="157" y="471"/>
                  </a:cubicBezTo>
                  <a:cubicBezTo>
                    <a:pt x="160" y="473"/>
                    <a:pt x="162" y="476"/>
                    <a:pt x="165" y="478"/>
                  </a:cubicBezTo>
                  <a:close/>
                  <a:moveTo>
                    <a:pt x="127" y="549"/>
                  </a:moveTo>
                  <a:cubicBezTo>
                    <a:pt x="123" y="556"/>
                    <a:pt x="119" y="563"/>
                    <a:pt x="115" y="570"/>
                  </a:cubicBezTo>
                  <a:cubicBezTo>
                    <a:pt x="110" y="572"/>
                    <a:pt x="106" y="574"/>
                    <a:pt x="103" y="577"/>
                  </a:cubicBezTo>
                  <a:cubicBezTo>
                    <a:pt x="110" y="563"/>
                    <a:pt x="118" y="548"/>
                    <a:pt x="127" y="532"/>
                  </a:cubicBezTo>
                  <a:cubicBezTo>
                    <a:pt x="126" y="537"/>
                    <a:pt x="126" y="543"/>
                    <a:pt x="127" y="549"/>
                  </a:cubicBezTo>
                  <a:close/>
                  <a:moveTo>
                    <a:pt x="91" y="612"/>
                  </a:moveTo>
                  <a:cubicBezTo>
                    <a:pt x="87" y="620"/>
                    <a:pt x="82" y="627"/>
                    <a:pt x="78" y="634"/>
                  </a:cubicBezTo>
                  <a:cubicBezTo>
                    <a:pt x="74" y="635"/>
                    <a:pt x="70" y="637"/>
                    <a:pt x="67" y="639"/>
                  </a:cubicBezTo>
                  <a:cubicBezTo>
                    <a:pt x="74" y="627"/>
                    <a:pt x="82" y="613"/>
                    <a:pt x="91" y="598"/>
                  </a:cubicBezTo>
                  <a:cubicBezTo>
                    <a:pt x="90" y="603"/>
                    <a:pt x="90" y="607"/>
                    <a:pt x="91" y="612"/>
                  </a:cubicBezTo>
                  <a:close/>
                  <a:moveTo>
                    <a:pt x="56" y="671"/>
                  </a:moveTo>
                  <a:cubicBezTo>
                    <a:pt x="54" y="675"/>
                    <a:pt x="51" y="680"/>
                    <a:pt x="48" y="684"/>
                  </a:cubicBezTo>
                  <a:cubicBezTo>
                    <a:pt x="44" y="685"/>
                    <a:pt x="41" y="686"/>
                    <a:pt x="38" y="688"/>
                  </a:cubicBezTo>
                  <a:cubicBezTo>
                    <a:pt x="43" y="679"/>
                    <a:pt x="49" y="669"/>
                    <a:pt x="56" y="658"/>
                  </a:cubicBezTo>
                  <a:cubicBezTo>
                    <a:pt x="55" y="662"/>
                    <a:pt x="55" y="666"/>
                    <a:pt x="56" y="671"/>
                  </a:cubicBezTo>
                  <a:close/>
                  <a:moveTo>
                    <a:pt x="29" y="715"/>
                  </a:moveTo>
                  <a:cubicBezTo>
                    <a:pt x="29" y="716"/>
                    <a:pt x="28" y="717"/>
                    <a:pt x="28" y="718"/>
                  </a:cubicBezTo>
                  <a:cubicBezTo>
                    <a:pt x="24" y="718"/>
                    <a:pt x="21" y="718"/>
                    <a:pt x="18" y="720"/>
                  </a:cubicBezTo>
                  <a:cubicBezTo>
                    <a:pt x="20" y="716"/>
                    <a:pt x="24" y="711"/>
                    <a:pt x="28" y="703"/>
                  </a:cubicBezTo>
                  <a:cubicBezTo>
                    <a:pt x="28" y="707"/>
                    <a:pt x="28" y="711"/>
                    <a:pt x="29" y="715"/>
                  </a:cubicBezTo>
                  <a:close/>
                  <a:moveTo>
                    <a:pt x="15" y="725"/>
                  </a:moveTo>
                  <a:cubicBezTo>
                    <a:pt x="17" y="722"/>
                    <a:pt x="21" y="720"/>
                    <a:pt x="26" y="720"/>
                  </a:cubicBezTo>
                  <a:cubicBezTo>
                    <a:pt x="20" y="730"/>
                    <a:pt x="15" y="738"/>
                    <a:pt x="13" y="741"/>
                  </a:cubicBezTo>
                  <a:cubicBezTo>
                    <a:pt x="11" y="734"/>
                    <a:pt x="12" y="729"/>
                    <a:pt x="15" y="725"/>
                  </a:cubicBezTo>
                  <a:close/>
                  <a:moveTo>
                    <a:pt x="14" y="743"/>
                  </a:moveTo>
                  <a:cubicBezTo>
                    <a:pt x="15" y="741"/>
                    <a:pt x="21" y="733"/>
                    <a:pt x="29" y="720"/>
                  </a:cubicBezTo>
                  <a:cubicBezTo>
                    <a:pt x="29" y="720"/>
                    <a:pt x="30" y="720"/>
                    <a:pt x="30" y="720"/>
                  </a:cubicBezTo>
                  <a:cubicBezTo>
                    <a:pt x="31" y="722"/>
                    <a:pt x="33" y="725"/>
                    <a:pt x="34" y="728"/>
                  </a:cubicBezTo>
                  <a:cubicBezTo>
                    <a:pt x="29" y="736"/>
                    <a:pt x="23" y="743"/>
                    <a:pt x="18" y="751"/>
                  </a:cubicBezTo>
                  <a:cubicBezTo>
                    <a:pt x="17" y="748"/>
                    <a:pt x="15" y="746"/>
                    <a:pt x="14" y="744"/>
                  </a:cubicBezTo>
                  <a:cubicBezTo>
                    <a:pt x="14" y="743"/>
                    <a:pt x="14" y="743"/>
                    <a:pt x="14" y="743"/>
                  </a:cubicBezTo>
                  <a:close/>
                  <a:moveTo>
                    <a:pt x="19" y="753"/>
                  </a:moveTo>
                  <a:cubicBezTo>
                    <a:pt x="25" y="745"/>
                    <a:pt x="30" y="737"/>
                    <a:pt x="35" y="730"/>
                  </a:cubicBezTo>
                  <a:cubicBezTo>
                    <a:pt x="37" y="733"/>
                    <a:pt x="40" y="736"/>
                    <a:pt x="42" y="739"/>
                  </a:cubicBezTo>
                  <a:cubicBezTo>
                    <a:pt x="34" y="750"/>
                    <a:pt x="28" y="758"/>
                    <a:pt x="26" y="761"/>
                  </a:cubicBezTo>
                  <a:cubicBezTo>
                    <a:pt x="24" y="758"/>
                    <a:pt x="21" y="756"/>
                    <a:pt x="19" y="753"/>
                  </a:cubicBezTo>
                  <a:close/>
                  <a:moveTo>
                    <a:pt x="28" y="762"/>
                  </a:moveTo>
                  <a:cubicBezTo>
                    <a:pt x="29" y="760"/>
                    <a:pt x="35" y="752"/>
                    <a:pt x="44" y="740"/>
                  </a:cubicBezTo>
                  <a:cubicBezTo>
                    <a:pt x="46" y="742"/>
                    <a:pt x="47" y="744"/>
                    <a:pt x="50" y="745"/>
                  </a:cubicBezTo>
                  <a:cubicBezTo>
                    <a:pt x="52" y="747"/>
                    <a:pt x="54" y="749"/>
                    <a:pt x="56" y="750"/>
                  </a:cubicBezTo>
                  <a:cubicBezTo>
                    <a:pt x="46" y="761"/>
                    <a:pt x="40" y="768"/>
                    <a:pt x="38" y="770"/>
                  </a:cubicBezTo>
                  <a:cubicBezTo>
                    <a:pt x="36" y="769"/>
                    <a:pt x="34" y="768"/>
                    <a:pt x="33" y="767"/>
                  </a:cubicBezTo>
                  <a:cubicBezTo>
                    <a:pt x="31" y="765"/>
                    <a:pt x="29" y="764"/>
                    <a:pt x="28" y="762"/>
                  </a:cubicBezTo>
                  <a:close/>
                  <a:moveTo>
                    <a:pt x="51" y="777"/>
                  </a:moveTo>
                  <a:cubicBezTo>
                    <a:pt x="57" y="771"/>
                    <a:pt x="64" y="764"/>
                    <a:pt x="70" y="757"/>
                  </a:cubicBezTo>
                  <a:cubicBezTo>
                    <a:pt x="73" y="758"/>
                    <a:pt x="76" y="758"/>
                    <a:pt x="79" y="759"/>
                  </a:cubicBezTo>
                  <a:cubicBezTo>
                    <a:pt x="79" y="759"/>
                    <a:pt x="79" y="760"/>
                    <a:pt x="79" y="760"/>
                  </a:cubicBezTo>
                  <a:cubicBezTo>
                    <a:pt x="68" y="771"/>
                    <a:pt x="61" y="778"/>
                    <a:pt x="60" y="780"/>
                  </a:cubicBezTo>
                  <a:cubicBezTo>
                    <a:pt x="59" y="780"/>
                    <a:pt x="59" y="780"/>
                    <a:pt x="59" y="779"/>
                  </a:cubicBezTo>
                  <a:cubicBezTo>
                    <a:pt x="57" y="779"/>
                    <a:pt x="54" y="778"/>
                    <a:pt x="51" y="777"/>
                  </a:cubicBezTo>
                  <a:close/>
                  <a:moveTo>
                    <a:pt x="62" y="780"/>
                  </a:moveTo>
                  <a:cubicBezTo>
                    <a:pt x="65" y="777"/>
                    <a:pt x="71" y="771"/>
                    <a:pt x="80" y="762"/>
                  </a:cubicBezTo>
                  <a:cubicBezTo>
                    <a:pt x="81" y="767"/>
                    <a:pt x="80" y="772"/>
                    <a:pt x="78" y="775"/>
                  </a:cubicBezTo>
                  <a:cubicBezTo>
                    <a:pt x="74" y="779"/>
                    <a:pt x="69" y="781"/>
                    <a:pt x="62" y="780"/>
                  </a:cubicBezTo>
                  <a:close/>
                  <a:moveTo>
                    <a:pt x="82" y="771"/>
                  </a:moveTo>
                  <a:cubicBezTo>
                    <a:pt x="82" y="768"/>
                    <a:pt x="82" y="764"/>
                    <a:pt x="81" y="761"/>
                  </a:cubicBezTo>
                  <a:cubicBezTo>
                    <a:pt x="82" y="760"/>
                    <a:pt x="83" y="760"/>
                    <a:pt x="83" y="759"/>
                  </a:cubicBezTo>
                  <a:cubicBezTo>
                    <a:pt x="84" y="759"/>
                    <a:pt x="84" y="759"/>
                    <a:pt x="84" y="759"/>
                  </a:cubicBezTo>
                  <a:cubicBezTo>
                    <a:pt x="88" y="759"/>
                    <a:pt x="92" y="758"/>
                    <a:pt x="95" y="757"/>
                  </a:cubicBezTo>
                  <a:cubicBezTo>
                    <a:pt x="89" y="763"/>
                    <a:pt x="85" y="768"/>
                    <a:pt x="82" y="771"/>
                  </a:cubicBezTo>
                  <a:close/>
                  <a:moveTo>
                    <a:pt x="108" y="744"/>
                  </a:moveTo>
                  <a:cubicBezTo>
                    <a:pt x="110" y="741"/>
                    <a:pt x="110" y="737"/>
                    <a:pt x="110" y="734"/>
                  </a:cubicBezTo>
                  <a:cubicBezTo>
                    <a:pt x="113" y="730"/>
                    <a:pt x="117" y="726"/>
                    <a:pt x="121" y="723"/>
                  </a:cubicBezTo>
                  <a:cubicBezTo>
                    <a:pt x="126" y="722"/>
                    <a:pt x="130" y="722"/>
                    <a:pt x="134" y="720"/>
                  </a:cubicBezTo>
                  <a:cubicBezTo>
                    <a:pt x="124" y="729"/>
                    <a:pt x="116" y="737"/>
                    <a:pt x="108" y="744"/>
                  </a:cubicBezTo>
                  <a:close/>
                  <a:moveTo>
                    <a:pt x="149" y="705"/>
                  </a:moveTo>
                  <a:cubicBezTo>
                    <a:pt x="151" y="702"/>
                    <a:pt x="152" y="698"/>
                    <a:pt x="152" y="693"/>
                  </a:cubicBezTo>
                  <a:cubicBezTo>
                    <a:pt x="158" y="688"/>
                    <a:pt x="164" y="682"/>
                    <a:pt x="171" y="676"/>
                  </a:cubicBezTo>
                  <a:cubicBezTo>
                    <a:pt x="176" y="676"/>
                    <a:pt x="180" y="675"/>
                    <a:pt x="184" y="673"/>
                  </a:cubicBezTo>
                  <a:cubicBezTo>
                    <a:pt x="172" y="684"/>
                    <a:pt x="160" y="695"/>
                    <a:pt x="149" y="705"/>
                  </a:cubicBezTo>
                  <a:close/>
                  <a:moveTo>
                    <a:pt x="203" y="657"/>
                  </a:moveTo>
                  <a:cubicBezTo>
                    <a:pt x="205" y="653"/>
                    <a:pt x="206" y="648"/>
                    <a:pt x="206" y="643"/>
                  </a:cubicBezTo>
                  <a:cubicBezTo>
                    <a:pt x="213" y="638"/>
                    <a:pt x="219" y="632"/>
                    <a:pt x="225" y="627"/>
                  </a:cubicBezTo>
                  <a:cubicBezTo>
                    <a:pt x="231" y="627"/>
                    <a:pt x="236" y="626"/>
                    <a:pt x="241" y="624"/>
                  </a:cubicBezTo>
                  <a:cubicBezTo>
                    <a:pt x="228" y="635"/>
                    <a:pt x="215" y="646"/>
                    <a:pt x="203" y="657"/>
                  </a:cubicBezTo>
                  <a:close/>
                  <a:moveTo>
                    <a:pt x="262" y="607"/>
                  </a:moveTo>
                  <a:cubicBezTo>
                    <a:pt x="265" y="602"/>
                    <a:pt x="266" y="596"/>
                    <a:pt x="267" y="590"/>
                  </a:cubicBezTo>
                  <a:cubicBezTo>
                    <a:pt x="273" y="585"/>
                    <a:pt x="279" y="580"/>
                    <a:pt x="285" y="575"/>
                  </a:cubicBezTo>
                  <a:cubicBezTo>
                    <a:pt x="288" y="577"/>
                    <a:pt x="291" y="579"/>
                    <a:pt x="294" y="581"/>
                  </a:cubicBezTo>
                  <a:cubicBezTo>
                    <a:pt x="283" y="589"/>
                    <a:pt x="272" y="598"/>
                    <a:pt x="262" y="607"/>
                  </a:cubicBezTo>
                  <a:close/>
                  <a:moveTo>
                    <a:pt x="320" y="563"/>
                  </a:moveTo>
                  <a:cubicBezTo>
                    <a:pt x="322" y="562"/>
                    <a:pt x="324" y="561"/>
                    <a:pt x="326" y="559"/>
                  </a:cubicBezTo>
                  <a:cubicBezTo>
                    <a:pt x="358" y="578"/>
                    <a:pt x="391" y="594"/>
                    <a:pt x="424" y="605"/>
                  </a:cubicBezTo>
                  <a:cubicBezTo>
                    <a:pt x="426" y="623"/>
                    <a:pt x="426" y="638"/>
                    <a:pt x="426" y="642"/>
                  </a:cubicBezTo>
                  <a:cubicBezTo>
                    <a:pt x="384" y="628"/>
                    <a:pt x="341" y="607"/>
                    <a:pt x="298" y="580"/>
                  </a:cubicBezTo>
                  <a:cubicBezTo>
                    <a:pt x="305" y="575"/>
                    <a:pt x="312" y="569"/>
                    <a:pt x="320" y="563"/>
                  </a:cubicBezTo>
                  <a:close/>
                  <a:moveTo>
                    <a:pt x="428" y="643"/>
                  </a:moveTo>
                  <a:cubicBezTo>
                    <a:pt x="428" y="639"/>
                    <a:pt x="428" y="625"/>
                    <a:pt x="426" y="606"/>
                  </a:cubicBezTo>
                  <a:cubicBezTo>
                    <a:pt x="452" y="616"/>
                    <a:pt x="479" y="623"/>
                    <a:pt x="505" y="627"/>
                  </a:cubicBezTo>
                  <a:cubicBezTo>
                    <a:pt x="524" y="630"/>
                    <a:pt x="542" y="632"/>
                    <a:pt x="558" y="632"/>
                  </a:cubicBezTo>
                  <a:cubicBezTo>
                    <a:pt x="561" y="632"/>
                    <a:pt x="563" y="632"/>
                    <a:pt x="566" y="631"/>
                  </a:cubicBezTo>
                  <a:cubicBezTo>
                    <a:pt x="574" y="650"/>
                    <a:pt x="579" y="663"/>
                    <a:pt x="580" y="667"/>
                  </a:cubicBezTo>
                  <a:cubicBezTo>
                    <a:pt x="535" y="670"/>
                    <a:pt x="483" y="661"/>
                    <a:pt x="428" y="643"/>
                  </a:cubicBezTo>
                  <a:close/>
                  <a:moveTo>
                    <a:pt x="582" y="667"/>
                  </a:moveTo>
                  <a:cubicBezTo>
                    <a:pt x="581" y="663"/>
                    <a:pt x="576" y="649"/>
                    <a:pt x="568" y="631"/>
                  </a:cubicBezTo>
                  <a:cubicBezTo>
                    <a:pt x="622" y="630"/>
                    <a:pt x="665" y="611"/>
                    <a:pt x="693" y="578"/>
                  </a:cubicBezTo>
                  <a:cubicBezTo>
                    <a:pt x="703" y="594"/>
                    <a:pt x="708" y="606"/>
                    <a:pt x="709" y="608"/>
                  </a:cubicBezTo>
                  <a:cubicBezTo>
                    <a:pt x="680" y="644"/>
                    <a:pt x="636" y="663"/>
                    <a:pt x="582" y="667"/>
                  </a:cubicBezTo>
                  <a:close/>
                  <a:moveTo>
                    <a:pt x="710" y="607"/>
                  </a:moveTo>
                  <a:cubicBezTo>
                    <a:pt x="709" y="603"/>
                    <a:pt x="703" y="591"/>
                    <a:pt x="695" y="577"/>
                  </a:cubicBezTo>
                  <a:cubicBezTo>
                    <a:pt x="695" y="577"/>
                    <a:pt x="695" y="576"/>
                    <a:pt x="696" y="576"/>
                  </a:cubicBezTo>
                  <a:cubicBezTo>
                    <a:pt x="720" y="546"/>
                    <a:pt x="729" y="507"/>
                    <a:pt x="725" y="463"/>
                  </a:cubicBezTo>
                  <a:cubicBezTo>
                    <a:pt x="735" y="477"/>
                    <a:pt x="740" y="487"/>
                    <a:pt x="741" y="489"/>
                  </a:cubicBezTo>
                  <a:cubicBezTo>
                    <a:pt x="745" y="534"/>
                    <a:pt x="735" y="575"/>
                    <a:pt x="710" y="6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1465594">
              <a:off x="8346808" y="334484"/>
              <a:ext cx="1751299" cy="1842758"/>
            </a:xfrm>
            <a:custGeom>
              <a:avLst/>
              <a:gdLst/>
              <a:ahLst/>
              <a:cxnLst/>
              <a:rect l="l" t="t" r="r" b="b"/>
              <a:pathLst>
                <a:path w="763" h="803" extrusionOk="0">
                  <a:moveTo>
                    <a:pt x="728" y="421"/>
                  </a:moveTo>
                  <a:cubicBezTo>
                    <a:pt x="724" y="403"/>
                    <a:pt x="719" y="385"/>
                    <a:pt x="714" y="367"/>
                  </a:cubicBezTo>
                  <a:cubicBezTo>
                    <a:pt x="713" y="364"/>
                    <a:pt x="712" y="361"/>
                    <a:pt x="711" y="359"/>
                  </a:cubicBezTo>
                  <a:cubicBezTo>
                    <a:pt x="706" y="344"/>
                    <a:pt x="701" y="329"/>
                    <a:pt x="696" y="315"/>
                  </a:cubicBezTo>
                  <a:cubicBezTo>
                    <a:pt x="696" y="311"/>
                    <a:pt x="694" y="306"/>
                    <a:pt x="692" y="302"/>
                  </a:cubicBezTo>
                  <a:cubicBezTo>
                    <a:pt x="686" y="289"/>
                    <a:pt x="681" y="275"/>
                    <a:pt x="675" y="263"/>
                  </a:cubicBezTo>
                  <a:cubicBezTo>
                    <a:pt x="675" y="260"/>
                    <a:pt x="673" y="258"/>
                    <a:pt x="672" y="255"/>
                  </a:cubicBezTo>
                  <a:cubicBezTo>
                    <a:pt x="659" y="226"/>
                    <a:pt x="645" y="200"/>
                    <a:pt x="630" y="175"/>
                  </a:cubicBezTo>
                  <a:cubicBezTo>
                    <a:pt x="628" y="172"/>
                    <a:pt x="627" y="169"/>
                    <a:pt x="624" y="166"/>
                  </a:cubicBezTo>
                  <a:cubicBezTo>
                    <a:pt x="605" y="136"/>
                    <a:pt x="583" y="109"/>
                    <a:pt x="560" y="86"/>
                  </a:cubicBezTo>
                  <a:cubicBezTo>
                    <a:pt x="559" y="83"/>
                    <a:pt x="556" y="81"/>
                    <a:pt x="554" y="79"/>
                  </a:cubicBezTo>
                  <a:cubicBezTo>
                    <a:pt x="514" y="41"/>
                    <a:pt x="471" y="16"/>
                    <a:pt x="425" y="6"/>
                  </a:cubicBezTo>
                  <a:cubicBezTo>
                    <a:pt x="413" y="2"/>
                    <a:pt x="398" y="0"/>
                    <a:pt x="382" y="0"/>
                  </a:cubicBezTo>
                  <a:cubicBezTo>
                    <a:pt x="365" y="0"/>
                    <a:pt x="351" y="2"/>
                    <a:pt x="339" y="6"/>
                  </a:cubicBezTo>
                  <a:cubicBezTo>
                    <a:pt x="292" y="16"/>
                    <a:pt x="248" y="42"/>
                    <a:pt x="207" y="81"/>
                  </a:cubicBezTo>
                  <a:cubicBezTo>
                    <a:pt x="206" y="82"/>
                    <a:pt x="205" y="83"/>
                    <a:pt x="204" y="84"/>
                  </a:cubicBezTo>
                  <a:cubicBezTo>
                    <a:pt x="180" y="108"/>
                    <a:pt x="158" y="136"/>
                    <a:pt x="138" y="169"/>
                  </a:cubicBezTo>
                  <a:cubicBezTo>
                    <a:pt x="136" y="170"/>
                    <a:pt x="135" y="172"/>
                    <a:pt x="135" y="173"/>
                  </a:cubicBezTo>
                  <a:cubicBezTo>
                    <a:pt x="119" y="199"/>
                    <a:pt x="104" y="226"/>
                    <a:pt x="91" y="256"/>
                  </a:cubicBezTo>
                  <a:cubicBezTo>
                    <a:pt x="90" y="258"/>
                    <a:pt x="89" y="259"/>
                    <a:pt x="89" y="261"/>
                  </a:cubicBezTo>
                  <a:cubicBezTo>
                    <a:pt x="83" y="275"/>
                    <a:pt x="77" y="289"/>
                    <a:pt x="71" y="303"/>
                  </a:cubicBezTo>
                  <a:cubicBezTo>
                    <a:pt x="69" y="307"/>
                    <a:pt x="68" y="310"/>
                    <a:pt x="67" y="314"/>
                  </a:cubicBezTo>
                  <a:cubicBezTo>
                    <a:pt x="62" y="329"/>
                    <a:pt x="57" y="344"/>
                    <a:pt x="52" y="360"/>
                  </a:cubicBezTo>
                  <a:cubicBezTo>
                    <a:pt x="51" y="362"/>
                    <a:pt x="50" y="364"/>
                    <a:pt x="50" y="366"/>
                  </a:cubicBezTo>
                  <a:cubicBezTo>
                    <a:pt x="18" y="471"/>
                    <a:pt x="0" y="593"/>
                    <a:pt x="0" y="723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0" y="768"/>
                    <a:pt x="168" y="803"/>
                    <a:pt x="382" y="803"/>
                  </a:cubicBezTo>
                  <a:cubicBezTo>
                    <a:pt x="596" y="803"/>
                    <a:pt x="763" y="768"/>
                    <a:pt x="763" y="723"/>
                  </a:cubicBezTo>
                  <a:cubicBezTo>
                    <a:pt x="763" y="616"/>
                    <a:pt x="751" y="515"/>
                    <a:pt x="729" y="424"/>
                  </a:cubicBezTo>
                  <a:cubicBezTo>
                    <a:pt x="729" y="423"/>
                    <a:pt x="729" y="422"/>
                    <a:pt x="728" y="421"/>
                  </a:cubicBezTo>
                  <a:close/>
                  <a:moveTo>
                    <a:pt x="56" y="357"/>
                  </a:moveTo>
                  <a:cubicBezTo>
                    <a:pt x="60" y="350"/>
                    <a:pt x="67" y="345"/>
                    <a:pt x="77" y="339"/>
                  </a:cubicBezTo>
                  <a:cubicBezTo>
                    <a:pt x="72" y="355"/>
                    <a:pt x="68" y="372"/>
                    <a:pt x="63" y="389"/>
                  </a:cubicBezTo>
                  <a:cubicBezTo>
                    <a:pt x="56" y="383"/>
                    <a:pt x="52" y="377"/>
                    <a:pt x="52" y="370"/>
                  </a:cubicBezTo>
                  <a:cubicBezTo>
                    <a:pt x="53" y="366"/>
                    <a:pt x="55" y="361"/>
                    <a:pt x="56" y="357"/>
                  </a:cubicBezTo>
                  <a:close/>
                  <a:moveTo>
                    <a:pt x="75" y="301"/>
                  </a:moveTo>
                  <a:cubicBezTo>
                    <a:pt x="80" y="295"/>
                    <a:pt x="86" y="291"/>
                    <a:pt x="94" y="286"/>
                  </a:cubicBezTo>
                  <a:cubicBezTo>
                    <a:pt x="95" y="286"/>
                    <a:pt x="95" y="286"/>
                    <a:pt x="95" y="287"/>
                  </a:cubicBezTo>
                  <a:cubicBezTo>
                    <a:pt x="89" y="302"/>
                    <a:pt x="84" y="318"/>
                    <a:pt x="78" y="335"/>
                  </a:cubicBezTo>
                  <a:cubicBezTo>
                    <a:pt x="73" y="329"/>
                    <a:pt x="70" y="323"/>
                    <a:pt x="69" y="317"/>
                  </a:cubicBezTo>
                  <a:cubicBezTo>
                    <a:pt x="71" y="312"/>
                    <a:pt x="73" y="306"/>
                    <a:pt x="75" y="301"/>
                  </a:cubicBezTo>
                  <a:close/>
                  <a:moveTo>
                    <a:pt x="96" y="252"/>
                  </a:moveTo>
                  <a:cubicBezTo>
                    <a:pt x="99" y="248"/>
                    <a:pt x="105" y="243"/>
                    <a:pt x="111" y="239"/>
                  </a:cubicBezTo>
                  <a:cubicBezTo>
                    <a:pt x="112" y="240"/>
                    <a:pt x="113" y="241"/>
                    <a:pt x="113" y="242"/>
                  </a:cubicBezTo>
                  <a:cubicBezTo>
                    <a:pt x="107" y="255"/>
                    <a:pt x="102" y="269"/>
                    <a:pt x="97" y="282"/>
                  </a:cubicBezTo>
                  <a:cubicBezTo>
                    <a:pt x="96" y="283"/>
                    <a:pt x="95" y="283"/>
                    <a:pt x="95" y="283"/>
                  </a:cubicBezTo>
                  <a:cubicBezTo>
                    <a:pt x="91" y="279"/>
                    <a:pt x="89" y="274"/>
                    <a:pt x="89" y="268"/>
                  </a:cubicBezTo>
                  <a:cubicBezTo>
                    <a:pt x="89" y="268"/>
                    <a:pt x="89" y="267"/>
                    <a:pt x="89" y="266"/>
                  </a:cubicBezTo>
                  <a:cubicBezTo>
                    <a:pt x="92" y="262"/>
                    <a:pt x="94" y="257"/>
                    <a:pt x="96" y="252"/>
                  </a:cubicBezTo>
                  <a:close/>
                  <a:moveTo>
                    <a:pt x="114" y="215"/>
                  </a:moveTo>
                  <a:cubicBezTo>
                    <a:pt x="118" y="208"/>
                    <a:pt x="124" y="202"/>
                    <a:pt x="133" y="196"/>
                  </a:cubicBezTo>
                  <a:cubicBezTo>
                    <a:pt x="134" y="197"/>
                    <a:pt x="134" y="198"/>
                    <a:pt x="134" y="199"/>
                  </a:cubicBezTo>
                  <a:cubicBezTo>
                    <a:pt x="133" y="201"/>
                    <a:pt x="132" y="203"/>
                    <a:pt x="131" y="205"/>
                  </a:cubicBezTo>
                  <a:cubicBezTo>
                    <a:pt x="126" y="214"/>
                    <a:pt x="121" y="224"/>
                    <a:pt x="117" y="234"/>
                  </a:cubicBezTo>
                  <a:cubicBezTo>
                    <a:pt x="115" y="235"/>
                    <a:pt x="114" y="235"/>
                    <a:pt x="112" y="236"/>
                  </a:cubicBezTo>
                  <a:cubicBezTo>
                    <a:pt x="111" y="233"/>
                    <a:pt x="111" y="230"/>
                    <a:pt x="111" y="227"/>
                  </a:cubicBezTo>
                  <a:cubicBezTo>
                    <a:pt x="111" y="224"/>
                    <a:pt x="112" y="220"/>
                    <a:pt x="113" y="216"/>
                  </a:cubicBezTo>
                  <a:cubicBezTo>
                    <a:pt x="114" y="216"/>
                    <a:pt x="114" y="215"/>
                    <a:pt x="114" y="215"/>
                  </a:cubicBezTo>
                  <a:close/>
                  <a:moveTo>
                    <a:pt x="133" y="186"/>
                  </a:moveTo>
                  <a:cubicBezTo>
                    <a:pt x="133" y="184"/>
                    <a:pt x="134" y="182"/>
                    <a:pt x="134" y="179"/>
                  </a:cubicBezTo>
                  <a:cubicBezTo>
                    <a:pt x="138" y="174"/>
                    <a:pt x="141" y="169"/>
                    <a:pt x="144" y="163"/>
                  </a:cubicBezTo>
                  <a:cubicBezTo>
                    <a:pt x="148" y="160"/>
                    <a:pt x="153" y="156"/>
                    <a:pt x="159" y="152"/>
                  </a:cubicBezTo>
                  <a:cubicBezTo>
                    <a:pt x="159" y="153"/>
                    <a:pt x="159" y="154"/>
                    <a:pt x="159" y="155"/>
                  </a:cubicBezTo>
                  <a:cubicBezTo>
                    <a:pt x="152" y="167"/>
                    <a:pt x="145" y="179"/>
                    <a:pt x="138" y="192"/>
                  </a:cubicBezTo>
                  <a:cubicBezTo>
                    <a:pt x="137" y="192"/>
                    <a:pt x="135" y="193"/>
                    <a:pt x="134" y="194"/>
                  </a:cubicBezTo>
                  <a:cubicBezTo>
                    <a:pt x="134" y="191"/>
                    <a:pt x="133" y="189"/>
                    <a:pt x="133" y="186"/>
                  </a:cubicBezTo>
                  <a:close/>
                  <a:moveTo>
                    <a:pt x="168" y="131"/>
                  </a:moveTo>
                  <a:cubicBezTo>
                    <a:pt x="170" y="127"/>
                    <a:pt x="173" y="124"/>
                    <a:pt x="176" y="121"/>
                  </a:cubicBezTo>
                  <a:cubicBezTo>
                    <a:pt x="176" y="123"/>
                    <a:pt x="176" y="124"/>
                    <a:pt x="176" y="126"/>
                  </a:cubicBezTo>
                  <a:cubicBezTo>
                    <a:pt x="176" y="127"/>
                    <a:pt x="176" y="128"/>
                    <a:pt x="176" y="130"/>
                  </a:cubicBezTo>
                  <a:cubicBezTo>
                    <a:pt x="172" y="135"/>
                    <a:pt x="168" y="141"/>
                    <a:pt x="164" y="147"/>
                  </a:cubicBezTo>
                  <a:cubicBezTo>
                    <a:pt x="163" y="148"/>
                    <a:pt x="162" y="148"/>
                    <a:pt x="160" y="149"/>
                  </a:cubicBezTo>
                  <a:cubicBezTo>
                    <a:pt x="161" y="143"/>
                    <a:pt x="163" y="137"/>
                    <a:pt x="167" y="131"/>
                  </a:cubicBezTo>
                  <a:cubicBezTo>
                    <a:pt x="167" y="131"/>
                    <a:pt x="167" y="131"/>
                    <a:pt x="168" y="131"/>
                  </a:cubicBezTo>
                  <a:close/>
                  <a:moveTo>
                    <a:pt x="217" y="76"/>
                  </a:moveTo>
                  <a:cubicBezTo>
                    <a:pt x="218" y="75"/>
                    <a:pt x="218" y="75"/>
                    <a:pt x="218" y="75"/>
                  </a:cubicBezTo>
                  <a:cubicBezTo>
                    <a:pt x="217" y="77"/>
                    <a:pt x="216" y="80"/>
                    <a:pt x="215" y="82"/>
                  </a:cubicBezTo>
                  <a:cubicBezTo>
                    <a:pt x="214" y="84"/>
                    <a:pt x="213" y="85"/>
                    <a:pt x="212" y="86"/>
                  </a:cubicBezTo>
                  <a:cubicBezTo>
                    <a:pt x="208" y="88"/>
                    <a:pt x="204" y="90"/>
                    <a:pt x="201" y="92"/>
                  </a:cubicBezTo>
                  <a:cubicBezTo>
                    <a:pt x="201" y="92"/>
                    <a:pt x="201" y="92"/>
                    <a:pt x="201" y="91"/>
                  </a:cubicBezTo>
                  <a:cubicBezTo>
                    <a:pt x="207" y="86"/>
                    <a:pt x="212" y="81"/>
                    <a:pt x="217" y="76"/>
                  </a:cubicBezTo>
                  <a:close/>
                  <a:moveTo>
                    <a:pt x="230" y="64"/>
                  </a:moveTo>
                  <a:cubicBezTo>
                    <a:pt x="232" y="63"/>
                    <a:pt x="234" y="61"/>
                    <a:pt x="237" y="60"/>
                  </a:cubicBezTo>
                  <a:cubicBezTo>
                    <a:pt x="236" y="61"/>
                    <a:pt x="235" y="62"/>
                    <a:pt x="235" y="64"/>
                  </a:cubicBezTo>
                  <a:cubicBezTo>
                    <a:pt x="234" y="64"/>
                    <a:pt x="234" y="64"/>
                    <a:pt x="233" y="65"/>
                  </a:cubicBezTo>
                  <a:cubicBezTo>
                    <a:pt x="230" y="66"/>
                    <a:pt x="228" y="68"/>
                    <a:pt x="225" y="69"/>
                  </a:cubicBezTo>
                  <a:cubicBezTo>
                    <a:pt x="226" y="68"/>
                    <a:pt x="227" y="67"/>
                    <a:pt x="227" y="67"/>
                  </a:cubicBezTo>
                  <a:cubicBezTo>
                    <a:pt x="228" y="66"/>
                    <a:pt x="229" y="65"/>
                    <a:pt x="230" y="64"/>
                  </a:cubicBezTo>
                  <a:close/>
                  <a:moveTo>
                    <a:pt x="517" y="52"/>
                  </a:moveTo>
                  <a:cubicBezTo>
                    <a:pt x="518" y="53"/>
                    <a:pt x="519" y="53"/>
                    <a:pt x="519" y="54"/>
                  </a:cubicBezTo>
                  <a:cubicBezTo>
                    <a:pt x="517" y="53"/>
                    <a:pt x="515" y="52"/>
                    <a:pt x="513" y="51"/>
                  </a:cubicBezTo>
                  <a:cubicBezTo>
                    <a:pt x="510" y="49"/>
                    <a:pt x="507" y="46"/>
                    <a:pt x="504" y="44"/>
                  </a:cubicBezTo>
                  <a:cubicBezTo>
                    <a:pt x="504" y="44"/>
                    <a:pt x="504" y="44"/>
                    <a:pt x="504" y="43"/>
                  </a:cubicBezTo>
                  <a:cubicBezTo>
                    <a:pt x="506" y="45"/>
                    <a:pt x="508" y="46"/>
                    <a:pt x="510" y="47"/>
                  </a:cubicBezTo>
                  <a:cubicBezTo>
                    <a:pt x="513" y="49"/>
                    <a:pt x="515" y="50"/>
                    <a:pt x="517" y="52"/>
                  </a:cubicBezTo>
                  <a:close/>
                  <a:moveTo>
                    <a:pt x="538" y="68"/>
                  </a:moveTo>
                  <a:cubicBezTo>
                    <a:pt x="538" y="69"/>
                    <a:pt x="538" y="69"/>
                    <a:pt x="538" y="69"/>
                  </a:cubicBezTo>
                  <a:cubicBezTo>
                    <a:pt x="536" y="68"/>
                    <a:pt x="533" y="66"/>
                    <a:pt x="530" y="65"/>
                  </a:cubicBezTo>
                  <a:cubicBezTo>
                    <a:pt x="529" y="64"/>
                    <a:pt x="529" y="64"/>
                    <a:pt x="529" y="64"/>
                  </a:cubicBezTo>
                  <a:cubicBezTo>
                    <a:pt x="528" y="63"/>
                    <a:pt x="528" y="61"/>
                    <a:pt x="527" y="60"/>
                  </a:cubicBezTo>
                  <a:cubicBezTo>
                    <a:pt x="528" y="61"/>
                    <a:pt x="530" y="62"/>
                    <a:pt x="531" y="63"/>
                  </a:cubicBezTo>
                  <a:cubicBezTo>
                    <a:pt x="533" y="65"/>
                    <a:pt x="536" y="66"/>
                    <a:pt x="538" y="68"/>
                  </a:cubicBezTo>
                  <a:close/>
                  <a:moveTo>
                    <a:pt x="562" y="92"/>
                  </a:moveTo>
                  <a:cubicBezTo>
                    <a:pt x="563" y="92"/>
                    <a:pt x="563" y="92"/>
                    <a:pt x="563" y="92"/>
                  </a:cubicBezTo>
                  <a:cubicBezTo>
                    <a:pt x="559" y="90"/>
                    <a:pt x="555" y="88"/>
                    <a:pt x="551" y="86"/>
                  </a:cubicBezTo>
                  <a:cubicBezTo>
                    <a:pt x="550" y="85"/>
                    <a:pt x="549" y="84"/>
                    <a:pt x="548" y="83"/>
                  </a:cubicBezTo>
                  <a:cubicBezTo>
                    <a:pt x="548" y="80"/>
                    <a:pt x="547" y="78"/>
                    <a:pt x="545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51" y="80"/>
                    <a:pt x="557" y="86"/>
                    <a:pt x="562" y="92"/>
                  </a:cubicBezTo>
                  <a:close/>
                  <a:moveTo>
                    <a:pt x="598" y="133"/>
                  </a:moveTo>
                  <a:cubicBezTo>
                    <a:pt x="601" y="138"/>
                    <a:pt x="603" y="144"/>
                    <a:pt x="603" y="149"/>
                  </a:cubicBezTo>
                  <a:cubicBezTo>
                    <a:pt x="602" y="148"/>
                    <a:pt x="600" y="147"/>
                    <a:pt x="599" y="147"/>
                  </a:cubicBezTo>
                  <a:cubicBezTo>
                    <a:pt x="595" y="141"/>
                    <a:pt x="591" y="135"/>
                    <a:pt x="587" y="130"/>
                  </a:cubicBezTo>
                  <a:cubicBezTo>
                    <a:pt x="587" y="129"/>
                    <a:pt x="588" y="127"/>
                    <a:pt x="588" y="126"/>
                  </a:cubicBezTo>
                  <a:cubicBezTo>
                    <a:pt x="588" y="124"/>
                    <a:pt x="587" y="123"/>
                    <a:pt x="587" y="121"/>
                  </a:cubicBezTo>
                  <a:cubicBezTo>
                    <a:pt x="589" y="123"/>
                    <a:pt x="591" y="125"/>
                    <a:pt x="593" y="127"/>
                  </a:cubicBezTo>
                  <a:cubicBezTo>
                    <a:pt x="594" y="129"/>
                    <a:pt x="596" y="131"/>
                    <a:pt x="598" y="133"/>
                  </a:cubicBezTo>
                  <a:close/>
                  <a:moveTo>
                    <a:pt x="630" y="186"/>
                  </a:moveTo>
                  <a:cubicBezTo>
                    <a:pt x="630" y="189"/>
                    <a:pt x="630" y="191"/>
                    <a:pt x="629" y="194"/>
                  </a:cubicBezTo>
                  <a:cubicBezTo>
                    <a:pt x="628" y="193"/>
                    <a:pt x="627" y="192"/>
                    <a:pt x="625" y="191"/>
                  </a:cubicBezTo>
                  <a:cubicBezTo>
                    <a:pt x="619" y="179"/>
                    <a:pt x="612" y="167"/>
                    <a:pt x="604" y="156"/>
                  </a:cubicBezTo>
                  <a:cubicBezTo>
                    <a:pt x="605" y="155"/>
                    <a:pt x="605" y="153"/>
                    <a:pt x="605" y="152"/>
                  </a:cubicBezTo>
                  <a:cubicBezTo>
                    <a:pt x="610" y="156"/>
                    <a:pt x="615" y="159"/>
                    <a:pt x="619" y="163"/>
                  </a:cubicBezTo>
                  <a:cubicBezTo>
                    <a:pt x="622" y="168"/>
                    <a:pt x="626" y="174"/>
                    <a:pt x="629" y="180"/>
                  </a:cubicBezTo>
                  <a:cubicBezTo>
                    <a:pt x="630" y="182"/>
                    <a:pt x="630" y="184"/>
                    <a:pt x="630" y="186"/>
                  </a:cubicBezTo>
                  <a:close/>
                  <a:moveTo>
                    <a:pt x="652" y="219"/>
                  </a:moveTo>
                  <a:cubicBezTo>
                    <a:pt x="652" y="222"/>
                    <a:pt x="653" y="225"/>
                    <a:pt x="653" y="227"/>
                  </a:cubicBezTo>
                  <a:cubicBezTo>
                    <a:pt x="653" y="230"/>
                    <a:pt x="652" y="233"/>
                    <a:pt x="651" y="236"/>
                  </a:cubicBezTo>
                  <a:cubicBezTo>
                    <a:pt x="649" y="235"/>
                    <a:pt x="648" y="235"/>
                    <a:pt x="646" y="234"/>
                  </a:cubicBezTo>
                  <a:cubicBezTo>
                    <a:pt x="642" y="224"/>
                    <a:pt x="637" y="214"/>
                    <a:pt x="632" y="205"/>
                  </a:cubicBezTo>
                  <a:cubicBezTo>
                    <a:pt x="631" y="203"/>
                    <a:pt x="630" y="201"/>
                    <a:pt x="629" y="199"/>
                  </a:cubicBezTo>
                  <a:cubicBezTo>
                    <a:pt x="630" y="198"/>
                    <a:pt x="630" y="197"/>
                    <a:pt x="630" y="196"/>
                  </a:cubicBezTo>
                  <a:cubicBezTo>
                    <a:pt x="638" y="201"/>
                    <a:pt x="644" y="207"/>
                    <a:pt x="648" y="212"/>
                  </a:cubicBezTo>
                  <a:cubicBezTo>
                    <a:pt x="649" y="215"/>
                    <a:pt x="650" y="217"/>
                    <a:pt x="652" y="219"/>
                  </a:cubicBezTo>
                  <a:close/>
                  <a:moveTo>
                    <a:pt x="674" y="267"/>
                  </a:moveTo>
                  <a:cubicBezTo>
                    <a:pt x="674" y="267"/>
                    <a:pt x="674" y="268"/>
                    <a:pt x="674" y="268"/>
                  </a:cubicBezTo>
                  <a:cubicBezTo>
                    <a:pt x="674" y="274"/>
                    <a:pt x="672" y="279"/>
                    <a:pt x="669" y="283"/>
                  </a:cubicBezTo>
                  <a:cubicBezTo>
                    <a:pt x="668" y="283"/>
                    <a:pt x="667" y="283"/>
                    <a:pt x="667" y="282"/>
                  </a:cubicBezTo>
                  <a:cubicBezTo>
                    <a:pt x="661" y="268"/>
                    <a:pt x="656" y="255"/>
                    <a:pt x="650" y="242"/>
                  </a:cubicBezTo>
                  <a:cubicBezTo>
                    <a:pt x="651" y="241"/>
                    <a:pt x="651" y="240"/>
                    <a:pt x="652" y="239"/>
                  </a:cubicBezTo>
                  <a:cubicBezTo>
                    <a:pt x="658" y="243"/>
                    <a:pt x="664" y="247"/>
                    <a:pt x="667" y="252"/>
                  </a:cubicBezTo>
                  <a:cubicBezTo>
                    <a:pt x="670" y="257"/>
                    <a:pt x="672" y="262"/>
                    <a:pt x="674" y="267"/>
                  </a:cubicBezTo>
                  <a:close/>
                  <a:moveTo>
                    <a:pt x="694" y="318"/>
                  </a:moveTo>
                  <a:cubicBezTo>
                    <a:pt x="694" y="324"/>
                    <a:pt x="691" y="330"/>
                    <a:pt x="685" y="335"/>
                  </a:cubicBezTo>
                  <a:cubicBezTo>
                    <a:pt x="680" y="319"/>
                    <a:pt x="674" y="302"/>
                    <a:pt x="668" y="287"/>
                  </a:cubicBezTo>
                  <a:cubicBezTo>
                    <a:pt x="669" y="286"/>
                    <a:pt x="669" y="286"/>
                    <a:pt x="669" y="286"/>
                  </a:cubicBezTo>
                  <a:cubicBezTo>
                    <a:pt x="677" y="290"/>
                    <a:pt x="683" y="295"/>
                    <a:pt x="688" y="300"/>
                  </a:cubicBezTo>
                  <a:cubicBezTo>
                    <a:pt x="690" y="306"/>
                    <a:pt x="692" y="312"/>
                    <a:pt x="694" y="318"/>
                  </a:cubicBezTo>
                  <a:close/>
                  <a:moveTo>
                    <a:pt x="712" y="371"/>
                  </a:moveTo>
                  <a:cubicBezTo>
                    <a:pt x="711" y="377"/>
                    <a:pt x="707" y="383"/>
                    <a:pt x="700" y="389"/>
                  </a:cubicBezTo>
                  <a:cubicBezTo>
                    <a:pt x="696" y="372"/>
                    <a:pt x="691" y="355"/>
                    <a:pt x="686" y="339"/>
                  </a:cubicBezTo>
                  <a:cubicBezTo>
                    <a:pt x="696" y="344"/>
                    <a:pt x="703" y="350"/>
                    <a:pt x="707" y="356"/>
                  </a:cubicBezTo>
                  <a:cubicBezTo>
                    <a:pt x="709" y="361"/>
                    <a:pt x="710" y="366"/>
                    <a:pt x="712" y="371"/>
                  </a:cubicBezTo>
                  <a:close/>
                  <a:moveTo>
                    <a:pt x="99" y="283"/>
                  </a:moveTo>
                  <a:cubicBezTo>
                    <a:pt x="105" y="280"/>
                    <a:pt x="112" y="277"/>
                    <a:pt x="120" y="274"/>
                  </a:cubicBezTo>
                  <a:cubicBezTo>
                    <a:pt x="117" y="282"/>
                    <a:pt x="114" y="290"/>
                    <a:pt x="112" y="298"/>
                  </a:cubicBezTo>
                  <a:cubicBezTo>
                    <a:pt x="106" y="294"/>
                    <a:pt x="101" y="291"/>
                    <a:pt x="97" y="287"/>
                  </a:cubicBezTo>
                  <a:cubicBezTo>
                    <a:pt x="98" y="286"/>
                    <a:pt x="98" y="284"/>
                    <a:pt x="99" y="283"/>
                  </a:cubicBezTo>
                  <a:close/>
                  <a:moveTo>
                    <a:pt x="119" y="235"/>
                  </a:moveTo>
                  <a:cubicBezTo>
                    <a:pt x="125" y="231"/>
                    <a:pt x="132" y="228"/>
                    <a:pt x="141" y="225"/>
                  </a:cubicBezTo>
                  <a:cubicBezTo>
                    <a:pt x="136" y="234"/>
                    <a:pt x="132" y="244"/>
                    <a:pt x="128" y="255"/>
                  </a:cubicBezTo>
                  <a:cubicBezTo>
                    <a:pt x="123" y="250"/>
                    <a:pt x="118" y="246"/>
                    <a:pt x="116" y="242"/>
                  </a:cubicBezTo>
                  <a:cubicBezTo>
                    <a:pt x="117" y="239"/>
                    <a:pt x="118" y="237"/>
                    <a:pt x="119" y="235"/>
                  </a:cubicBezTo>
                  <a:close/>
                  <a:moveTo>
                    <a:pt x="114" y="240"/>
                  </a:moveTo>
                  <a:cubicBezTo>
                    <a:pt x="114" y="239"/>
                    <a:pt x="113" y="238"/>
                    <a:pt x="113" y="238"/>
                  </a:cubicBezTo>
                  <a:cubicBezTo>
                    <a:pt x="114" y="237"/>
                    <a:pt x="115" y="237"/>
                    <a:pt x="116" y="236"/>
                  </a:cubicBezTo>
                  <a:cubicBezTo>
                    <a:pt x="115" y="237"/>
                    <a:pt x="115" y="239"/>
                    <a:pt x="114" y="240"/>
                  </a:cubicBezTo>
                  <a:close/>
                  <a:moveTo>
                    <a:pt x="167" y="148"/>
                  </a:moveTo>
                  <a:cubicBezTo>
                    <a:pt x="171" y="145"/>
                    <a:pt x="176" y="143"/>
                    <a:pt x="181" y="141"/>
                  </a:cubicBezTo>
                  <a:cubicBezTo>
                    <a:pt x="181" y="142"/>
                    <a:pt x="182" y="143"/>
                    <a:pt x="183" y="144"/>
                  </a:cubicBezTo>
                  <a:cubicBezTo>
                    <a:pt x="178" y="152"/>
                    <a:pt x="173" y="161"/>
                    <a:pt x="168" y="170"/>
                  </a:cubicBezTo>
                  <a:cubicBezTo>
                    <a:pt x="164" y="165"/>
                    <a:pt x="162" y="161"/>
                    <a:pt x="161" y="156"/>
                  </a:cubicBezTo>
                  <a:cubicBezTo>
                    <a:pt x="163" y="153"/>
                    <a:pt x="165" y="150"/>
                    <a:pt x="167" y="148"/>
                  </a:cubicBezTo>
                  <a:close/>
                  <a:moveTo>
                    <a:pt x="161" y="153"/>
                  </a:moveTo>
                  <a:cubicBezTo>
                    <a:pt x="161" y="152"/>
                    <a:pt x="160" y="152"/>
                    <a:pt x="160" y="151"/>
                  </a:cubicBezTo>
                  <a:cubicBezTo>
                    <a:pt x="161" y="151"/>
                    <a:pt x="162" y="150"/>
                    <a:pt x="162" y="150"/>
                  </a:cubicBezTo>
                  <a:cubicBezTo>
                    <a:pt x="162" y="151"/>
                    <a:pt x="161" y="152"/>
                    <a:pt x="161" y="153"/>
                  </a:cubicBezTo>
                  <a:close/>
                  <a:moveTo>
                    <a:pt x="178" y="126"/>
                  </a:moveTo>
                  <a:cubicBezTo>
                    <a:pt x="178" y="123"/>
                    <a:pt x="178" y="121"/>
                    <a:pt x="179" y="119"/>
                  </a:cubicBezTo>
                  <a:cubicBezTo>
                    <a:pt x="182" y="117"/>
                    <a:pt x="186" y="114"/>
                    <a:pt x="190" y="111"/>
                  </a:cubicBezTo>
                  <a:cubicBezTo>
                    <a:pt x="186" y="117"/>
                    <a:pt x="182" y="122"/>
                    <a:pt x="178" y="127"/>
                  </a:cubicBezTo>
                  <a:cubicBezTo>
                    <a:pt x="178" y="127"/>
                    <a:pt x="178" y="126"/>
                    <a:pt x="178" y="126"/>
                  </a:cubicBezTo>
                  <a:close/>
                  <a:moveTo>
                    <a:pt x="195" y="108"/>
                  </a:moveTo>
                  <a:cubicBezTo>
                    <a:pt x="196" y="108"/>
                    <a:pt x="196" y="108"/>
                    <a:pt x="196" y="108"/>
                  </a:cubicBezTo>
                  <a:cubicBezTo>
                    <a:pt x="197" y="111"/>
                    <a:pt x="199" y="114"/>
                    <a:pt x="201" y="117"/>
                  </a:cubicBezTo>
                  <a:cubicBezTo>
                    <a:pt x="196" y="123"/>
                    <a:pt x="192" y="130"/>
                    <a:pt x="188" y="136"/>
                  </a:cubicBezTo>
                  <a:cubicBezTo>
                    <a:pt x="186" y="137"/>
                    <a:pt x="184" y="138"/>
                    <a:pt x="182" y="139"/>
                  </a:cubicBezTo>
                  <a:cubicBezTo>
                    <a:pt x="180" y="136"/>
                    <a:pt x="179" y="133"/>
                    <a:pt x="178" y="130"/>
                  </a:cubicBezTo>
                  <a:cubicBezTo>
                    <a:pt x="184" y="123"/>
                    <a:pt x="190" y="115"/>
                    <a:pt x="195" y="108"/>
                  </a:cubicBezTo>
                  <a:close/>
                  <a:moveTo>
                    <a:pt x="229" y="69"/>
                  </a:moveTo>
                  <a:cubicBezTo>
                    <a:pt x="225" y="72"/>
                    <a:pt x="222" y="76"/>
                    <a:pt x="218" y="79"/>
                  </a:cubicBezTo>
                  <a:cubicBezTo>
                    <a:pt x="219" y="77"/>
                    <a:pt x="220" y="75"/>
                    <a:pt x="222" y="73"/>
                  </a:cubicBezTo>
                  <a:cubicBezTo>
                    <a:pt x="224" y="71"/>
                    <a:pt x="226" y="70"/>
                    <a:pt x="229" y="69"/>
                  </a:cubicBezTo>
                  <a:close/>
                  <a:moveTo>
                    <a:pt x="503" y="46"/>
                  </a:moveTo>
                  <a:cubicBezTo>
                    <a:pt x="503" y="46"/>
                    <a:pt x="503" y="47"/>
                    <a:pt x="504" y="47"/>
                  </a:cubicBezTo>
                  <a:cubicBezTo>
                    <a:pt x="500" y="46"/>
                    <a:pt x="497" y="45"/>
                    <a:pt x="494" y="44"/>
                  </a:cubicBezTo>
                  <a:cubicBezTo>
                    <a:pt x="490" y="41"/>
                    <a:pt x="486" y="38"/>
                    <a:pt x="482" y="35"/>
                  </a:cubicBezTo>
                  <a:cubicBezTo>
                    <a:pt x="482" y="35"/>
                    <a:pt x="482" y="35"/>
                    <a:pt x="482" y="35"/>
                  </a:cubicBezTo>
                  <a:cubicBezTo>
                    <a:pt x="485" y="36"/>
                    <a:pt x="488" y="37"/>
                    <a:pt x="491" y="38"/>
                  </a:cubicBezTo>
                  <a:cubicBezTo>
                    <a:pt x="495" y="41"/>
                    <a:pt x="499" y="43"/>
                    <a:pt x="503" y="46"/>
                  </a:cubicBezTo>
                  <a:close/>
                  <a:moveTo>
                    <a:pt x="523" y="58"/>
                  </a:moveTo>
                  <a:cubicBezTo>
                    <a:pt x="524" y="59"/>
                    <a:pt x="524" y="60"/>
                    <a:pt x="525" y="61"/>
                  </a:cubicBezTo>
                  <a:cubicBezTo>
                    <a:pt x="523" y="59"/>
                    <a:pt x="521" y="57"/>
                    <a:pt x="519" y="56"/>
                  </a:cubicBezTo>
                  <a:cubicBezTo>
                    <a:pt x="520" y="56"/>
                    <a:pt x="522" y="57"/>
                    <a:pt x="523" y="58"/>
                  </a:cubicBezTo>
                  <a:close/>
                  <a:moveTo>
                    <a:pt x="542" y="73"/>
                  </a:moveTo>
                  <a:cubicBezTo>
                    <a:pt x="543" y="75"/>
                    <a:pt x="545" y="77"/>
                    <a:pt x="545" y="80"/>
                  </a:cubicBezTo>
                  <a:cubicBezTo>
                    <a:pt x="542" y="76"/>
                    <a:pt x="538" y="72"/>
                    <a:pt x="534" y="69"/>
                  </a:cubicBezTo>
                  <a:cubicBezTo>
                    <a:pt x="537" y="70"/>
                    <a:pt x="539" y="71"/>
                    <a:pt x="542" y="73"/>
                  </a:cubicBezTo>
                  <a:close/>
                  <a:moveTo>
                    <a:pt x="586" y="126"/>
                  </a:moveTo>
                  <a:cubicBezTo>
                    <a:pt x="586" y="126"/>
                    <a:pt x="585" y="127"/>
                    <a:pt x="585" y="127"/>
                  </a:cubicBezTo>
                  <a:cubicBezTo>
                    <a:pt x="581" y="122"/>
                    <a:pt x="577" y="116"/>
                    <a:pt x="573" y="111"/>
                  </a:cubicBezTo>
                  <a:cubicBezTo>
                    <a:pt x="577" y="114"/>
                    <a:pt x="581" y="116"/>
                    <a:pt x="585" y="119"/>
                  </a:cubicBezTo>
                  <a:cubicBezTo>
                    <a:pt x="585" y="121"/>
                    <a:pt x="586" y="123"/>
                    <a:pt x="586" y="126"/>
                  </a:cubicBezTo>
                  <a:close/>
                  <a:moveTo>
                    <a:pt x="585" y="131"/>
                  </a:moveTo>
                  <a:cubicBezTo>
                    <a:pt x="584" y="133"/>
                    <a:pt x="583" y="136"/>
                    <a:pt x="582" y="139"/>
                  </a:cubicBezTo>
                  <a:cubicBezTo>
                    <a:pt x="580" y="138"/>
                    <a:pt x="577" y="137"/>
                    <a:pt x="575" y="136"/>
                  </a:cubicBezTo>
                  <a:cubicBezTo>
                    <a:pt x="571" y="130"/>
                    <a:pt x="567" y="123"/>
                    <a:pt x="563" y="118"/>
                  </a:cubicBezTo>
                  <a:cubicBezTo>
                    <a:pt x="565" y="114"/>
                    <a:pt x="566" y="111"/>
                    <a:pt x="567" y="108"/>
                  </a:cubicBezTo>
                  <a:cubicBezTo>
                    <a:pt x="567" y="108"/>
                    <a:pt x="567" y="108"/>
                    <a:pt x="568" y="108"/>
                  </a:cubicBezTo>
                  <a:cubicBezTo>
                    <a:pt x="574" y="115"/>
                    <a:pt x="579" y="123"/>
                    <a:pt x="585" y="131"/>
                  </a:cubicBezTo>
                  <a:close/>
                  <a:moveTo>
                    <a:pt x="602" y="156"/>
                  </a:moveTo>
                  <a:cubicBezTo>
                    <a:pt x="601" y="161"/>
                    <a:pt x="599" y="166"/>
                    <a:pt x="596" y="170"/>
                  </a:cubicBezTo>
                  <a:cubicBezTo>
                    <a:pt x="591" y="161"/>
                    <a:pt x="585" y="152"/>
                    <a:pt x="580" y="144"/>
                  </a:cubicBezTo>
                  <a:cubicBezTo>
                    <a:pt x="581" y="143"/>
                    <a:pt x="582" y="142"/>
                    <a:pt x="583" y="141"/>
                  </a:cubicBezTo>
                  <a:cubicBezTo>
                    <a:pt x="588" y="143"/>
                    <a:pt x="592" y="145"/>
                    <a:pt x="597" y="147"/>
                  </a:cubicBezTo>
                  <a:cubicBezTo>
                    <a:pt x="598" y="150"/>
                    <a:pt x="600" y="153"/>
                    <a:pt x="602" y="156"/>
                  </a:cubicBezTo>
                  <a:close/>
                  <a:moveTo>
                    <a:pt x="601" y="150"/>
                  </a:moveTo>
                  <a:cubicBezTo>
                    <a:pt x="601" y="150"/>
                    <a:pt x="602" y="151"/>
                    <a:pt x="603" y="151"/>
                  </a:cubicBezTo>
                  <a:cubicBezTo>
                    <a:pt x="603" y="152"/>
                    <a:pt x="603" y="152"/>
                    <a:pt x="603" y="153"/>
                  </a:cubicBezTo>
                  <a:cubicBezTo>
                    <a:pt x="602" y="152"/>
                    <a:pt x="601" y="151"/>
                    <a:pt x="601" y="150"/>
                  </a:cubicBezTo>
                  <a:close/>
                  <a:moveTo>
                    <a:pt x="648" y="242"/>
                  </a:moveTo>
                  <a:cubicBezTo>
                    <a:pt x="645" y="246"/>
                    <a:pt x="641" y="251"/>
                    <a:pt x="635" y="255"/>
                  </a:cubicBezTo>
                  <a:cubicBezTo>
                    <a:pt x="631" y="244"/>
                    <a:pt x="627" y="234"/>
                    <a:pt x="623" y="225"/>
                  </a:cubicBezTo>
                  <a:cubicBezTo>
                    <a:pt x="631" y="228"/>
                    <a:pt x="638" y="231"/>
                    <a:pt x="644" y="234"/>
                  </a:cubicBezTo>
                  <a:cubicBezTo>
                    <a:pt x="645" y="237"/>
                    <a:pt x="647" y="240"/>
                    <a:pt x="648" y="242"/>
                  </a:cubicBezTo>
                  <a:close/>
                  <a:moveTo>
                    <a:pt x="647" y="236"/>
                  </a:moveTo>
                  <a:cubicBezTo>
                    <a:pt x="648" y="237"/>
                    <a:pt x="649" y="237"/>
                    <a:pt x="650" y="238"/>
                  </a:cubicBezTo>
                  <a:cubicBezTo>
                    <a:pt x="650" y="239"/>
                    <a:pt x="650" y="239"/>
                    <a:pt x="649" y="240"/>
                  </a:cubicBezTo>
                  <a:cubicBezTo>
                    <a:pt x="649" y="239"/>
                    <a:pt x="648" y="237"/>
                    <a:pt x="647" y="236"/>
                  </a:cubicBezTo>
                  <a:close/>
                  <a:moveTo>
                    <a:pt x="680" y="402"/>
                  </a:moveTo>
                  <a:cubicBezTo>
                    <a:pt x="675" y="405"/>
                    <a:pt x="670" y="407"/>
                    <a:pt x="664" y="409"/>
                  </a:cubicBezTo>
                  <a:cubicBezTo>
                    <a:pt x="662" y="399"/>
                    <a:pt x="660" y="390"/>
                    <a:pt x="658" y="380"/>
                  </a:cubicBezTo>
                  <a:cubicBezTo>
                    <a:pt x="664" y="382"/>
                    <a:pt x="670" y="384"/>
                    <a:pt x="676" y="386"/>
                  </a:cubicBezTo>
                  <a:cubicBezTo>
                    <a:pt x="677" y="392"/>
                    <a:pt x="678" y="397"/>
                    <a:pt x="680" y="402"/>
                  </a:cubicBezTo>
                  <a:close/>
                  <a:moveTo>
                    <a:pt x="678" y="387"/>
                  </a:moveTo>
                  <a:cubicBezTo>
                    <a:pt x="684" y="389"/>
                    <a:pt x="689" y="392"/>
                    <a:pt x="694" y="394"/>
                  </a:cubicBezTo>
                  <a:cubicBezTo>
                    <a:pt x="690" y="396"/>
                    <a:pt x="686" y="399"/>
                    <a:pt x="682" y="401"/>
                  </a:cubicBezTo>
                  <a:cubicBezTo>
                    <a:pt x="680" y="397"/>
                    <a:pt x="679" y="392"/>
                    <a:pt x="678" y="387"/>
                  </a:cubicBezTo>
                  <a:close/>
                  <a:moveTo>
                    <a:pt x="692" y="461"/>
                  </a:moveTo>
                  <a:cubicBezTo>
                    <a:pt x="687" y="464"/>
                    <a:pt x="681" y="466"/>
                    <a:pt x="674" y="468"/>
                  </a:cubicBezTo>
                  <a:cubicBezTo>
                    <a:pt x="673" y="463"/>
                    <a:pt x="672" y="458"/>
                    <a:pt x="671" y="452"/>
                  </a:cubicBezTo>
                  <a:cubicBezTo>
                    <a:pt x="679" y="454"/>
                    <a:pt x="686" y="457"/>
                    <a:pt x="692" y="459"/>
                  </a:cubicBezTo>
                  <a:cubicBezTo>
                    <a:pt x="692" y="460"/>
                    <a:pt x="692" y="460"/>
                    <a:pt x="692" y="461"/>
                  </a:cubicBezTo>
                  <a:close/>
                  <a:moveTo>
                    <a:pt x="694" y="460"/>
                  </a:moveTo>
                  <a:cubicBezTo>
                    <a:pt x="694" y="460"/>
                    <a:pt x="694" y="460"/>
                    <a:pt x="695" y="460"/>
                  </a:cubicBezTo>
                  <a:cubicBezTo>
                    <a:pt x="694" y="460"/>
                    <a:pt x="694" y="460"/>
                    <a:pt x="694" y="460"/>
                  </a:cubicBezTo>
                  <a:cubicBezTo>
                    <a:pt x="694" y="460"/>
                    <a:pt x="694" y="460"/>
                    <a:pt x="694" y="460"/>
                  </a:cubicBezTo>
                  <a:close/>
                  <a:moveTo>
                    <a:pt x="558" y="652"/>
                  </a:moveTo>
                  <a:cubicBezTo>
                    <a:pt x="558" y="623"/>
                    <a:pt x="558" y="596"/>
                    <a:pt x="557" y="568"/>
                  </a:cubicBezTo>
                  <a:cubicBezTo>
                    <a:pt x="568" y="567"/>
                    <a:pt x="578" y="565"/>
                    <a:pt x="589" y="564"/>
                  </a:cubicBezTo>
                  <a:cubicBezTo>
                    <a:pt x="591" y="594"/>
                    <a:pt x="593" y="625"/>
                    <a:pt x="595" y="656"/>
                  </a:cubicBezTo>
                  <a:cubicBezTo>
                    <a:pt x="583" y="655"/>
                    <a:pt x="571" y="653"/>
                    <a:pt x="558" y="652"/>
                  </a:cubicBezTo>
                  <a:close/>
                  <a:moveTo>
                    <a:pt x="169" y="656"/>
                  </a:moveTo>
                  <a:cubicBezTo>
                    <a:pt x="170" y="625"/>
                    <a:pt x="172" y="594"/>
                    <a:pt x="175" y="564"/>
                  </a:cubicBezTo>
                  <a:cubicBezTo>
                    <a:pt x="185" y="565"/>
                    <a:pt x="196" y="567"/>
                    <a:pt x="207" y="568"/>
                  </a:cubicBezTo>
                  <a:cubicBezTo>
                    <a:pt x="206" y="596"/>
                    <a:pt x="205" y="623"/>
                    <a:pt x="205" y="652"/>
                  </a:cubicBezTo>
                  <a:cubicBezTo>
                    <a:pt x="193" y="653"/>
                    <a:pt x="180" y="655"/>
                    <a:pt x="169" y="656"/>
                  </a:cubicBezTo>
                  <a:close/>
                  <a:moveTo>
                    <a:pt x="71" y="459"/>
                  </a:moveTo>
                  <a:cubicBezTo>
                    <a:pt x="78" y="457"/>
                    <a:pt x="84" y="455"/>
                    <a:pt x="92" y="452"/>
                  </a:cubicBezTo>
                  <a:cubicBezTo>
                    <a:pt x="91" y="458"/>
                    <a:pt x="90" y="463"/>
                    <a:pt x="89" y="468"/>
                  </a:cubicBezTo>
                  <a:cubicBezTo>
                    <a:pt x="83" y="466"/>
                    <a:pt x="77" y="463"/>
                    <a:pt x="71" y="461"/>
                  </a:cubicBezTo>
                  <a:cubicBezTo>
                    <a:pt x="71" y="460"/>
                    <a:pt x="71" y="460"/>
                    <a:pt x="71" y="459"/>
                  </a:cubicBezTo>
                  <a:close/>
                  <a:moveTo>
                    <a:pt x="69" y="460"/>
                  </a:moveTo>
                  <a:cubicBezTo>
                    <a:pt x="69" y="460"/>
                    <a:pt x="69" y="460"/>
                    <a:pt x="69" y="460"/>
                  </a:cubicBezTo>
                  <a:cubicBezTo>
                    <a:pt x="69" y="460"/>
                    <a:pt x="69" y="460"/>
                    <a:pt x="69" y="460"/>
                  </a:cubicBezTo>
                  <a:cubicBezTo>
                    <a:pt x="69" y="460"/>
                    <a:pt x="69" y="460"/>
                    <a:pt x="69" y="460"/>
                  </a:cubicBezTo>
                  <a:close/>
                  <a:moveTo>
                    <a:pt x="88" y="386"/>
                  </a:moveTo>
                  <a:cubicBezTo>
                    <a:pt x="93" y="384"/>
                    <a:pt x="99" y="382"/>
                    <a:pt x="105" y="381"/>
                  </a:cubicBezTo>
                  <a:cubicBezTo>
                    <a:pt x="103" y="390"/>
                    <a:pt x="101" y="399"/>
                    <a:pt x="99" y="409"/>
                  </a:cubicBezTo>
                  <a:cubicBezTo>
                    <a:pt x="94" y="407"/>
                    <a:pt x="88" y="405"/>
                    <a:pt x="84" y="402"/>
                  </a:cubicBezTo>
                  <a:cubicBezTo>
                    <a:pt x="85" y="397"/>
                    <a:pt x="86" y="392"/>
                    <a:pt x="88" y="386"/>
                  </a:cubicBezTo>
                  <a:close/>
                  <a:moveTo>
                    <a:pt x="82" y="401"/>
                  </a:moveTo>
                  <a:cubicBezTo>
                    <a:pt x="77" y="399"/>
                    <a:pt x="73" y="396"/>
                    <a:pt x="69" y="394"/>
                  </a:cubicBezTo>
                  <a:cubicBezTo>
                    <a:pt x="74" y="392"/>
                    <a:pt x="79" y="389"/>
                    <a:pt x="85" y="387"/>
                  </a:cubicBezTo>
                  <a:cubicBezTo>
                    <a:pt x="84" y="392"/>
                    <a:pt x="83" y="397"/>
                    <a:pt x="82" y="401"/>
                  </a:cubicBezTo>
                  <a:close/>
                  <a:moveTo>
                    <a:pt x="104" y="327"/>
                  </a:moveTo>
                  <a:cubicBezTo>
                    <a:pt x="109" y="325"/>
                    <a:pt x="115" y="323"/>
                    <a:pt x="120" y="322"/>
                  </a:cubicBezTo>
                  <a:cubicBezTo>
                    <a:pt x="117" y="333"/>
                    <a:pt x="114" y="344"/>
                    <a:pt x="111" y="355"/>
                  </a:cubicBezTo>
                  <a:cubicBezTo>
                    <a:pt x="106" y="353"/>
                    <a:pt x="102" y="351"/>
                    <a:pt x="98" y="349"/>
                  </a:cubicBezTo>
                  <a:cubicBezTo>
                    <a:pt x="100" y="341"/>
                    <a:pt x="102" y="334"/>
                    <a:pt x="104" y="327"/>
                  </a:cubicBezTo>
                  <a:close/>
                  <a:moveTo>
                    <a:pt x="96" y="348"/>
                  </a:moveTo>
                  <a:cubicBezTo>
                    <a:pt x="90" y="344"/>
                    <a:pt x="85" y="341"/>
                    <a:pt x="81" y="337"/>
                  </a:cubicBezTo>
                  <a:cubicBezTo>
                    <a:pt x="87" y="334"/>
                    <a:pt x="94" y="331"/>
                    <a:pt x="102" y="328"/>
                  </a:cubicBezTo>
                  <a:cubicBezTo>
                    <a:pt x="100" y="334"/>
                    <a:pt x="98" y="341"/>
                    <a:pt x="96" y="348"/>
                  </a:cubicBezTo>
                  <a:close/>
                  <a:moveTo>
                    <a:pt x="190" y="137"/>
                  </a:moveTo>
                  <a:cubicBezTo>
                    <a:pt x="193" y="136"/>
                    <a:pt x="196" y="135"/>
                    <a:pt x="199" y="134"/>
                  </a:cubicBezTo>
                  <a:cubicBezTo>
                    <a:pt x="196" y="139"/>
                    <a:pt x="193" y="144"/>
                    <a:pt x="190" y="149"/>
                  </a:cubicBezTo>
                  <a:cubicBezTo>
                    <a:pt x="188" y="147"/>
                    <a:pt x="187" y="146"/>
                    <a:pt x="186" y="144"/>
                  </a:cubicBezTo>
                  <a:cubicBezTo>
                    <a:pt x="187" y="142"/>
                    <a:pt x="189" y="139"/>
                    <a:pt x="190" y="137"/>
                  </a:cubicBezTo>
                  <a:close/>
                  <a:moveTo>
                    <a:pt x="184" y="142"/>
                  </a:moveTo>
                  <a:cubicBezTo>
                    <a:pt x="183" y="142"/>
                    <a:pt x="183" y="141"/>
                    <a:pt x="182" y="140"/>
                  </a:cubicBezTo>
                  <a:cubicBezTo>
                    <a:pt x="184" y="140"/>
                    <a:pt x="185" y="139"/>
                    <a:pt x="186" y="138"/>
                  </a:cubicBezTo>
                  <a:cubicBezTo>
                    <a:pt x="186" y="140"/>
                    <a:pt x="185" y="141"/>
                    <a:pt x="184" y="142"/>
                  </a:cubicBezTo>
                  <a:close/>
                  <a:moveTo>
                    <a:pt x="218" y="98"/>
                  </a:moveTo>
                  <a:cubicBezTo>
                    <a:pt x="218" y="98"/>
                    <a:pt x="219" y="98"/>
                    <a:pt x="219" y="98"/>
                  </a:cubicBezTo>
                  <a:cubicBezTo>
                    <a:pt x="219" y="99"/>
                    <a:pt x="220" y="100"/>
                    <a:pt x="221" y="101"/>
                  </a:cubicBezTo>
                  <a:cubicBezTo>
                    <a:pt x="216" y="108"/>
                    <a:pt x="211" y="115"/>
                    <a:pt x="207" y="122"/>
                  </a:cubicBezTo>
                  <a:cubicBezTo>
                    <a:pt x="205" y="121"/>
                    <a:pt x="204" y="119"/>
                    <a:pt x="203" y="118"/>
                  </a:cubicBezTo>
                  <a:cubicBezTo>
                    <a:pt x="208" y="111"/>
                    <a:pt x="213" y="104"/>
                    <a:pt x="218" y="98"/>
                  </a:cubicBezTo>
                  <a:close/>
                  <a:moveTo>
                    <a:pt x="202" y="116"/>
                  </a:moveTo>
                  <a:cubicBezTo>
                    <a:pt x="200" y="113"/>
                    <a:pt x="199" y="110"/>
                    <a:pt x="198" y="107"/>
                  </a:cubicBezTo>
                  <a:cubicBezTo>
                    <a:pt x="203" y="104"/>
                    <a:pt x="208" y="102"/>
                    <a:pt x="214" y="100"/>
                  </a:cubicBezTo>
                  <a:cubicBezTo>
                    <a:pt x="210" y="105"/>
                    <a:pt x="206" y="110"/>
                    <a:pt x="202" y="116"/>
                  </a:cubicBezTo>
                  <a:close/>
                  <a:moveTo>
                    <a:pt x="217" y="86"/>
                  </a:moveTo>
                  <a:cubicBezTo>
                    <a:pt x="221" y="84"/>
                    <a:pt x="226" y="82"/>
                    <a:pt x="231" y="80"/>
                  </a:cubicBezTo>
                  <a:cubicBezTo>
                    <a:pt x="227" y="84"/>
                    <a:pt x="223" y="89"/>
                    <a:pt x="219" y="94"/>
                  </a:cubicBezTo>
                  <a:cubicBezTo>
                    <a:pt x="218" y="91"/>
                    <a:pt x="217" y="89"/>
                    <a:pt x="217" y="86"/>
                  </a:cubicBezTo>
                  <a:cubicBezTo>
                    <a:pt x="217" y="86"/>
                    <a:pt x="217" y="86"/>
                    <a:pt x="217" y="86"/>
                  </a:cubicBezTo>
                  <a:close/>
                  <a:moveTo>
                    <a:pt x="257" y="50"/>
                  </a:moveTo>
                  <a:cubicBezTo>
                    <a:pt x="256" y="51"/>
                    <a:pt x="256" y="52"/>
                    <a:pt x="256" y="54"/>
                  </a:cubicBezTo>
                  <a:cubicBezTo>
                    <a:pt x="256" y="54"/>
                    <a:pt x="256" y="54"/>
                    <a:pt x="256" y="55"/>
                  </a:cubicBezTo>
                  <a:cubicBezTo>
                    <a:pt x="255" y="55"/>
                    <a:pt x="254" y="56"/>
                    <a:pt x="253" y="57"/>
                  </a:cubicBezTo>
                  <a:cubicBezTo>
                    <a:pt x="249" y="59"/>
                    <a:pt x="244" y="60"/>
                    <a:pt x="240" y="62"/>
                  </a:cubicBezTo>
                  <a:cubicBezTo>
                    <a:pt x="244" y="59"/>
                    <a:pt x="248" y="55"/>
                    <a:pt x="252" y="52"/>
                  </a:cubicBezTo>
                  <a:cubicBezTo>
                    <a:pt x="254" y="51"/>
                    <a:pt x="255" y="51"/>
                    <a:pt x="257" y="50"/>
                  </a:cubicBezTo>
                  <a:close/>
                  <a:moveTo>
                    <a:pt x="527" y="66"/>
                  </a:moveTo>
                  <a:cubicBezTo>
                    <a:pt x="528" y="67"/>
                    <a:pt x="528" y="69"/>
                    <a:pt x="528" y="70"/>
                  </a:cubicBezTo>
                  <a:cubicBezTo>
                    <a:pt x="528" y="72"/>
                    <a:pt x="528" y="73"/>
                    <a:pt x="527" y="74"/>
                  </a:cubicBezTo>
                  <a:cubicBezTo>
                    <a:pt x="523" y="69"/>
                    <a:pt x="518" y="65"/>
                    <a:pt x="513" y="60"/>
                  </a:cubicBezTo>
                  <a:cubicBezTo>
                    <a:pt x="518" y="62"/>
                    <a:pt x="523" y="64"/>
                    <a:pt x="527" y="66"/>
                  </a:cubicBezTo>
                  <a:cubicBezTo>
                    <a:pt x="527" y="66"/>
                    <a:pt x="527" y="66"/>
                    <a:pt x="527" y="66"/>
                  </a:cubicBezTo>
                  <a:close/>
                  <a:moveTo>
                    <a:pt x="546" y="86"/>
                  </a:moveTo>
                  <a:cubicBezTo>
                    <a:pt x="546" y="89"/>
                    <a:pt x="546" y="91"/>
                    <a:pt x="545" y="94"/>
                  </a:cubicBezTo>
                  <a:cubicBezTo>
                    <a:pt x="541" y="89"/>
                    <a:pt x="536" y="84"/>
                    <a:pt x="532" y="80"/>
                  </a:cubicBezTo>
                  <a:cubicBezTo>
                    <a:pt x="537" y="82"/>
                    <a:pt x="542" y="84"/>
                    <a:pt x="546" y="86"/>
                  </a:cubicBezTo>
                  <a:cubicBezTo>
                    <a:pt x="546" y="86"/>
                    <a:pt x="546" y="86"/>
                    <a:pt x="546" y="86"/>
                  </a:cubicBezTo>
                  <a:close/>
                  <a:moveTo>
                    <a:pt x="578" y="144"/>
                  </a:moveTo>
                  <a:cubicBezTo>
                    <a:pt x="576" y="146"/>
                    <a:pt x="575" y="147"/>
                    <a:pt x="573" y="149"/>
                  </a:cubicBezTo>
                  <a:cubicBezTo>
                    <a:pt x="570" y="144"/>
                    <a:pt x="567" y="139"/>
                    <a:pt x="564" y="134"/>
                  </a:cubicBezTo>
                  <a:cubicBezTo>
                    <a:pt x="567" y="135"/>
                    <a:pt x="570" y="136"/>
                    <a:pt x="573" y="137"/>
                  </a:cubicBezTo>
                  <a:cubicBezTo>
                    <a:pt x="575" y="139"/>
                    <a:pt x="576" y="142"/>
                    <a:pt x="578" y="144"/>
                  </a:cubicBezTo>
                  <a:close/>
                  <a:moveTo>
                    <a:pt x="577" y="138"/>
                  </a:moveTo>
                  <a:cubicBezTo>
                    <a:pt x="578" y="139"/>
                    <a:pt x="580" y="139"/>
                    <a:pt x="581" y="140"/>
                  </a:cubicBezTo>
                  <a:cubicBezTo>
                    <a:pt x="580" y="141"/>
                    <a:pt x="580" y="142"/>
                    <a:pt x="579" y="143"/>
                  </a:cubicBezTo>
                  <a:cubicBezTo>
                    <a:pt x="578" y="141"/>
                    <a:pt x="578" y="140"/>
                    <a:pt x="577" y="138"/>
                  </a:cubicBezTo>
                  <a:close/>
                  <a:moveTo>
                    <a:pt x="158" y="219"/>
                  </a:moveTo>
                  <a:cubicBezTo>
                    <a:pt x="167" y="216"/>
                    <a:pt x="176" y="213"/>
                    <a:pt x="187" y="211"/>
                  </a:cubicBezTo>
                  <a:cubicBezTo>
                    <a:pt x="184" y="217"/>
                    <a:pt x="182" y="222"/>
                    <a:pt x="180" y="229"/>
                  </a:cubicBezTo>
                  <a:cubicBezTo>
                    <a:pt x="179" y="229"/>
                    <a:pt x="179" y="230"/>
                    <a:pt x="179" y="231"/>
                  </a:cubicBezTo>
                  <a:cubicBezTo>
                    <a:pt x="171" y="228"/>
                    <a:pt x="164" y="224"/>
                    <a:pt x="158" y="220"/>
                  </a:cubicBezTo>
                  <a:cubicBezTo>
                    <a:pt x="158" y="219"/>
                    <a:pt x="158" y="219"/>
                    <a:pt x="158" y="219"/>
                  </a:cubicBezTo>
                  <a:close/>
                  <a:moveTo>
                    <a:pt x="178" y="176"/>
                  </a:moveTo>
                  <a:cubicBezTo>
                    <a:pt x="186" y="174"/>
                    <a:pt x="195" y="171"/>
                    <a:pt x="204" y="169"/>
                  </a:cubicBezTo>
                  <a:cubicBezTo>
                    <a:pt x="201" y="176"/>
                    <a:pt x="198" y="184"/>
                    <a:pt x="194" y="191"/>
                  </a:cubicBezTo>
                  <a:cubicBezTo>
                    <a:pt x="187" y="187"/>
                    <a:pt x="181" y="183"/>
                    <a:pt x="176" y="179"/>
                  </a:cubicBezTo>
                  <a:cubicBezTo>
                    <a:pt x="177" y="178"/>
                    <a:pt x="177" y="177"/>
                    <a:pt x="178" y="176"/>
                  </a:cubicBezTo>
                  <a:close/>
                  <a:moveTo>
                    <a:pt x="175" y="178"/>
                  </a:moveTo>
                  <a:cubicBezTo>
                    <a:pt x="175" y="177"/>
                    <a:pt x="175" y="177"/>
                    <a:pt x="175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5" y="177"/>
                    <a:pt x="175" y="177"/>
                    <a:pt x="175" y="178"/>
                  </a:cubicBezTo>
                  <a:close/>
                  <a:moveTo>
                    <a:pt x="236" y="70"/>
                  </a:moveTo>
                  <a:cubicBezTo>
                    <a:pt x="236" y="69"/>
                    <a:pt x="236" y="67"/>
                    <a:pt x="236" y="66"/>
                  </a:cubicBezTo>
                  <a:cubicBezTo>
                    <a:pt x="241" y="64"/>
                    <a:pt x="245" y="62"/>
                    <a:pt x="250" y="60"/>
                  </a:cubicBezTo>
                  <a:cubicBezTo>
                    <a:pt x="245" y="65"/>
                    <a:pt x="241" y="69"/>
                    <a:pt x="236" y="74"/>
                  </a:cubicBezTo>
                  <a:cubicBezTo>
                    <a:pt x="236" y="73"/>
                    <a:pt x="236" y="72"/>
                    <a:pt x="236" y="70"/>
                  </a:cubicBezTo>
                  <a:close/>
                  <a:moveTo>
                    <a:pt x="504" y="60"/>
                  </a:moveTo>
                  <a:cubicBezTo>
                    <a:pt x="502" y="63"/>
                    <a:pt x="500" y="65"/>
                    <a:pt x="498" y="68"/>
                  </a:cubicBezTo>
                  <a:cubicBezTo>
                    <a:pt x="497" y="68"/>
                    <a:pt x="497" y="68"/>
                    <a:pt x="497" y="68"/>
                  </a:cubicBezTo>
                  <a:cubicBezTo>
                    <a:pt x="493" y="62"/>
                    <a:pt x="488" y="57"/>
                    <a:pt x="483" y="52"/>
                  </a:cubicBezTo>
                  <a:cubicBezTo>
                    <a:pt x="489" y="53"/>
                    <a:pt x="494" y="54"/>
                    <a:pt x="499" y="56"/>
                  </a:cubicBezTo>
                  <a:cubicBezTo>
                    <a:pt x="501" y="57"/>
                    <a:pt x="502" y="59"/>
                    <a:pt x="504" y="60"/>
                  </a:cubicBezTo>
                  <a:close/>
                  <a:moveTo>
                    <a:pt x="504" y="57"/>
                  </a:moveTo>
                  <a:cubicBezTo>
                    <a:pt x="504" y="57"/>
                    <a:pt x="504" y="57"/>
                    <a:pt x="505" y="57"/>
                  </a:cubicBezTo>
                  <a:cubicBezTo>
                    <a:pt x="505" y="58"/>
                    <a:pt x="505" y="58"/>
                    <a:pt x="505" y="58"/>
                  </a:cubicBezTo>
                  <a:cubicBezTo>
                    <a:pt x="504" y="58"/>
                    <a:pt x="504" y="57"/>
                    <a:pt x="504" y="57"/>
                  </a:cubicBezTo>
                  <a:close/>
                  <a:moveTo>
                    <a:pt x="587" y="179"/>
                  </a:moveTo>
                  <a:cubicBezTo>
                    <a:pt x="582" y="183"/>
                    <a:pt x="576" y="188"/>
                    <a:pt x="569" y="191"/>
                  </a:cubicBezTo>
                  <a:cubicBezTo>
                    <a:pt x="565" y="184"/>
                    <a:pt x="562" y="176"/>
                    <a:pt x="559" y="169"/>
                  </a:cubicBezTo>
                  <a:cubicBezTo>
                    <a:pt x="568" y="171"/>
                    <a:pt x="577" y="174"/>
                    <a:pt x="585" y="176"/>
                  </a:cubicBezTo>
                  <a:cubicBezTo>
                    <a:pt x="586" y="177"/>
                    <a:pt x="586" y="178"/>
                    <a:pt x="587" y="179"/>
                  </a:cubicBezTo>
                  <a:close/>
                  <a:moveTo>
                    <a:pt x="588" y="177"/>
                  </a:moveTo>
                  <a:cubicBezTo>
                    <a:pt x="588" y="177"/>
                    <a:pt x="589" y="177"/>
                    <a:pt x="589" y="177"/>
                  </a:cubicBezTo>
                  <a:cubicBezTo>
                    <a:pt x="589" y="177"/>
                    <a:pt x="589" y="178"/>
                    <a:pt x="588" y="178"/>
                  </a:cubicBezTo>
                  <a:cubicBezTo>
                    <a:pt x="588" y="177"/>
                    <a:pt x="588" y="177"/>
                    <a:pt x="588" y="177"/>
                  </a:cubicBezTo>
                  <a:close/>
                  <a:moveTo>
                    <a:pt x="606" y="220"/>
                  </a:moveTo>
                  <a:cubicBezTo>
                    <a:pt x="599" y="224"/>
                    <a:pt x="592" y="228"/>
                    <a:pt x="584" y="231"/>
                  </a:cubicBezTo>
                  <a:cubicBezTo>
                    <a:pt x="584" y="230"/>
                    <a:pt x="584" y="229"/>
                    <a:pt x="583" y="229"/>
                  </a:cubicBezTo>
                  <a:cubicBezTo>
                    <a:pt x="581" y="222"/>
                    <a:pt x="579" y="217"/>
                    <a:pt x="577" y="211"/>
                  </a:cubicBezTo>
                  <a:cubicBezTo>
                    <a:pt x="587" y="213"/>
                    <a:pt x="596" y="216"/>
                    <a:pt x="605" y="218"/>
                  </a:cubicBezTo>
                  <a:cubicBezTo>
                    <a:pt x="605" y="219"/>
                    <a:pt x="605" y="220"/>
                    <a:pt x="606" y="220"/>
                  </a:cubicBezTo>
                  <a:close/>
                  <a:moveTo>
                    <a:pt x="155" y="313"/>
                  </a:moveTo>
                  <a:cubicBezTo>
                    <a:pt x="160" y="312"/>
                    <a:pt x="166" y="310"/>
                    <a:pt x="171" y="309"/>
                  </a:cubicBezTo>
                  <a:cubicBezTo>
                    <a:pt x="171" y="313"/>
                    <a:pt x="170" y="317"/>
                    <a:pt x="169" y="321"/>
                  </a:cubicBezTo>
                  <a:cubicBezTo>
                    <a:pt x="164" y="320"/>
                    <a:pt x="159" y="319"/>
                    <a:pt x="154" y="317"/>
                  </a:cubicBezTo>
                  <a:cubicBezTo>
                    <a:pt x="154" y="316"/>
                    <a:pt x="155" y="314"/>
                    <a:pt x="155" y="313"/>
                  </a:cubicBezTo>
                  <a:close/>
                  <a:moveTo>
                    <a:pt x="152" y="316"/>
                  </a:moveTo>
                  <a:cubicBezTo>
                    <a:pt x="150" y="316"/>
                    <a:pt x="148" y="315"/>
                    <a:pt x="147" y="315"/>
                  </a:cubicBezTo>
                  <a:cubicBezTo>
                    <a:pt x="149" y="314"/>
                    <a:pt x="151" y="314"/>
                    <a:pt x="153" y="313"/>
                  </a:cubicBezTo>
                  <a:cubicBezTo>
                    <a:pt x="152" y="314"/>
                    <a:pt x="152" y="315"/>
                    <a:pt x="152" y="316"/>
                  </a:cubicBezTo>
                  <a:close/>
                  <a:moveTo>
                    <a:pt x="171" y="259"/>
                  </a:moveTo>
                  <a:cubicBezTo>
                    <a:pt x="176" y="258"/>
                    <a:pt x="181" y="257"/>
                    <a:pt x="186" y="256"/>
                  </a:cubicBezTo>
                  <a:cubicBezTo>
                    <a:pt x="183" y="263"/>
                    <a:pt x="181" y="271"/>
                    <a:pt x="179" y="279"/>
                  </a:cubicBezTo>
                  <a:cubicBezTo>
                    <a:pt x="175" y="277"/>
                    <a:pt x="171" y="276"/>
                    <a:pt x="166" y="274"/>
                  </a:cubicBezTo>
                  <a:cubicBezTo>
                    <a:pt x="168" y="269"/>
                    <a:pt x="170" y="264"/>
                    <a:pt x="171" y="259"/>
                  </a:cubicBezTo>
                  <a:close/>
                  <a:moveTo>
                    <a:pt x="164" y="274"/>
                  </a:moveTo>
                  <a:cubicBezTo>
                    <a:pt x="158" y="271"/>
                    <a:pt x="152" y="268"/>
                    <a:pt x="146" y="265"/>
                  </a:cubicBezTo>
                  <a:cubicBezTo>
                    <a:pt x="153" y="263"/>
                    <a:pt x="161" y="261"/>
                    <a:pt x="169" y="260"/>
                  </a:cubicBezTo>
                  <a:cubicBezTo>
                    <a:pt x="167" y="264"/>
                    <a:pt x="166" y="269"/>
                    <a:pt x="164" y="274"/>
                  </a:cubicBezTo>
                  <a:close/>
                  <a:moveTo>
                    <a:pt x="229" y="125"/>
                  </a:moveTo>
                  <a:cubicBezTo>
                    <a:pt x="232" y="125"/>
                    <a:pt x="235" y="124"/>
                    <a:pt x="238" y="123"/>
                  </a:cubicBezTo>
                  <a:cubicBezTo>
                    <a:pt x="235" y="128"/>
                    <a:pt x="233" y="133"/>
                    <a:pt x="230" y="138"/>
                  </a:cubicBezTo>
                  <a:cubicBezTo>
                    <a:pt x="228" y="137"/>
                    <a:pt x="226" y="136"/>
                    <a:pt x="224" y="135"/>
                  </a:cubicBezTo>
                  <a:cubicBezTo>
                    <a:pt x="226" y="131"/>
                    <a:pt x="227" y="128"/>
                    <a:pt x="229" y="125"/>
                  </a:cubicBezTo>
                  <a:close/>
                  <a:moveTo>
                    <a:pt x="222" y="134"/>
                  </a:moveTo>
                  <a:cubicBezTo>
                    <a:pt x="220" y="132"/>
                    <a:pt x="217" y="131"/>
                    <a:pt x="215" y="129"/>
                  </a:cubicBezTo>
                  <a:cubicBezTo>
                    <a:pt x="219" y="128"/>
                    <a:pt x="222" y="127"/>
                    <a:pt x="226" y="126"/>
                  </a:cubicBezTo>
                  <a:cubicBezTo>
                    <a:pt x="225" y="128"/>
                    <a:pt x="224" y="131"/>
                    <a:pt x="222" y="134"/>
                  </a:cubicBezTo>
                  <a:close/>
                  <a:moveTo>
                    <a:pt x="239" y="81"/>
                  </a:moveTo>
                  <a:cubicBezTo>
                    <a:pt x="241" y="79"/>
                    <a:pt x="243" y="77"/>
                    <a:pt x="245" y="75"/>
                  </a:cubicBezTo>
                  <a:cubicBezTo>
                    <a:pt x="251" y="73"/>
                    <a:pt x="257" y="72"/>
                    <a:pt x="264" y="70"/>
                  </a:cubicBezTo>
                  <a:cubicBezTo>
                    <a:pt x="260" y="75"/>
                    <a:pt x="256" y="80"/>
                    <a:pt x="252" y="85"/>
                  </a:cubicBezTo>
                  <a:cubicBezTo>
                    <a:pt x="250" y="86"/>
                    <a:pt x="247" y="87"/>
                    <a:pt x="245" y="87"/>
                  </a:cubicBezTo>
                  <a:cubicBezTo>
                    <a:pt x="243" y="85"/>
                    <a:pt x="241" y="83"/>
                    <a:pt x="239" y="81"/>
                  </a:cubicBezTo>
                  <a:close/>
                  <a:moveTo>
                    <a:pt x="243" y="88"/>
                  </a:moveTo>
                  <a:cubicBezTo>
                    <a:pt x="239" y="89"/>
                    <a:pt x="235" y="90"/>
                    <a:pt x="231" y="91"/>
                  </a:cubicBezTo>
                  <a:cubicBezTo>
                    <a:pt x="234" y="89"/>
                    <a:pt x="236" y="86"/>
                    <a:pt x="238" y="83"/>
                  </a:cubicBezTo>
                  <a:cubicBezTo>
                    <a:pt x="239" y="85"/>
                    <a:pt x="241" y="86"/>
                    <a:pt x="243" y="88"/>
                  </a:cubicBezTo>
                  <a:close/>
                  <a:moveTo>
                    <a:pt x="238" y="79"/>
                  </a:moveTo>
                  <a:cubicBezTo>
                    <a:pt x="238" y="79"/>
                    <a:pt x="237" y="78"/>
                    <a:pt x="237" y="78"/>
                  </a:cubicBezTo>
                  <a:cubicBezTo>
                    <a:pt x="238" y="77"/>
                    <a:pt x="240" y="77"/>
                    <a:pt x="241" y="76"/>
                  </a:cubicBezTo>
                  <a:cubicBezTo>
                    <a:pt x="240" y="77"/>
                    <a:pt x="239" y="78"/>
                    <a:pt x="238" y="79"/>
                  </a:cubicBezTo>
                  <a:close/>
                  <a:moveTo>
                    <a:pt x="281" y="42"/>
                  </a:moveTo>
                  <a:cubicBezTo>
                    <a:pt x="285" y="41"/>
                    <a:pt x="289" y="40"/>
                    <a:pt x="293" y="40"/>
                  </a:cubicBezTo>
                  <a:cubicBezTo>
                    <a:pt x="290" y="43"/>
                    <a:pt x="286" y="46"/>
                    <a:pt x="283" y="49"/>
                  </a:cubicBezTo>
                  <a:cubicBezTo>
                    <a:pt x="282" y="47"/>
                    <a:pt x="281" y="45"/>
                    <a:pt x="281" y="43"/>
                  </a:cubicBezTo>
                  <a:cubicBezTo>
                    <a:pt x="281" y="43"/>
                    <a:pt x="281" y="42"/>
                    <a:pt x="281" y="42"/>
                  </a:cubicBezTo>
                  <a:close/>
                  <a:moveTo>
                    <a:pt x="298" y="33"/>
                  </a:moveTo>
                  <a:cubicBezTo>
                    <a:pt x="298" y="32"/>
                    <a:pt x="299" y="31"/>
                    <a:pt x="299" y="30"/>
                  </a:cubicBezTo>
                  <a:cubicBezTo>
                    <a:pt x="302" y="30"/>
                    <a:pt x="304" y="29"/>
                    <a:pt x="307" y="28"/>
                  </a:cubicBezTo>
                  <a:cubicBezTo>
                    <a:pt x="304" y="30"/>
                    <a:pt x="301" y="33"/>
                    <a:pt x="299" y="35"/>
                  </a:cubicBezTo>
                  <a:cubicBezTo>
                    <a:pt x="298" y="34"/>
                    <a:pt x="298" y="34"/>
                    <a:pt x="298" y="33"/>
                  </a:cubicBezTo>
                  <a:close/>
                  <a:moveTo>
                    <a:pt x="465" y="33"/>
                  </a:moveTo>
                  <a:cubicBezTo>
                    <a:pt x="465" y="34"/>
                    <a:pt x="465" y="34"/>
                    <a:pt x="465" y="35"/>
                  </a:cubicBezTo>
                  <a:cubicBezTo>
                    <a:pt x="462" y="33"/>
                    <a:pt x="459" y="30"/>
                    <a:pt x="456" y="28"/>
                  </a:cubicBezTo>
                  <a:cubicBezTo>
                    <a:pt x="459" y="29"/>
                    <a:pt x="462" y="30"/>
                    <a:pt x="465" y="30"/>
                  </a:cubicBezTo>
                  <a:cubicBezTo>
                    <a:pt x="465" y="31"/>
                    <a:pt x="465" y="32"/>
                    <a:pt x="465" y="33"/>
                  </a:cubicBezTo>
                  <a:close/>
                  <a:moveTo>
                    <a:pt x="482" y="43"/>
                  </a:moveTo>
                  <a:cubicBezTo>
                    <a:pt x="482" y="45"/>
                    <a:pt x="482" y="47"/>
                    <a:pt x="480" y="49"/>
                  </a:cubicBezTo>
                  <a:cubicBezTo>
                    <a:pt x="477" y="46"/>
                    <a:pt x="474" y="43"/>
                    <a:pt x="470" y="40"/>
                  </a:cubicBezTo>
                  <a:cubicBezTo>
                    <a:pt x="474" y="40"/>
                    <a:pt x="478" y="41"/>
                    <a:pt x="482" y="42"/>
                  </a:cubicBezTo>
                  <a:cubicBezTo>
                    <a:pt x="482" y="42"/>
                    <a:pt x="482" y="43"/>
                    <a:pt x="482" y="43"/>
                  </a:cubicBezTo>
                  <a:close/>
                  <a:moveTo>
                    <a:pt x="513" y="92"/>
                  </a:moveTo>
                  <a:cubicBezTo>
                    <a:pt x="512" y="93"/>
                    <a:pt x="510" y="94"/>
                    <a:pt x="509" y="94"/>
                  </a:cubicBezTo>
                  <a:cubicBezTo>
                    <a:pt x="507" y="91"/>
                    <a:pt x="505" y="88"/>
                    <a:pt x="503" y="85"/>
                  </a:cubicBezTo>
                  <a:cubicBezTo>
                    <a:pt x="505" y="86"/>
                    <a:pt x="507" y="86"/>
                    <a:pt x="509" y="87"/>
                  </a:cubicBezTo>
                  <a:cubicBezTo>
                    <a:pt x="510" y="88"/>
                    <a:pt x="512" y="90"/>
                    <a:pt x="513" y="92"/>
                  </a:cubicBezTo>
                  <a:close/>
                  <a:moveTo>
                    <a:pt x="513" y="88"/>
                  </a:moveTo>
                  <a:cubicBezTo>
                    <a:pt x="514" y="88"/>
                    <a:pt x="515" y="88"/>
                    <a:pt x="517" y="89"/>
                  </a:cubicBezTo>
                  <a:cubicBezTo>
                    <a:pt x="516" y="89"/>
                    <a:pt x="515" y="90"/>
                    <a:pt x="515" y="91"/>
                  </a:cubicBezTo>
                  <a:cubicBezTo>
                    <a:pt x="514" y="90"/>
                    <a:pt x="513" y="89"/>
                    <a:pt x="513" y="88"/>
                  </a:cubicBezTo>
                  <a:close/>
                  <a:moveTo>
                    <a:pt x="539" y="135"/>
                  </a:moveTo>
                  <a:cubicBezTo>
                    <a:pt x="537" y="136"/>
                    <a:pt x="535" y="137"/>
                    <a:pt x="533" y="138"/>
                  </a:cubicBezTo>
                  <a:cubicBezTo>
                    <a:pt x="530" y="133"/>
                    <a:pt x="528" y="128"/>
                    <a:pt x="525" y="123"/>
                  </a:cubicBezTo>
                  <a:cubicBezTo>
                    <a:pt x="528" y="124"/>
                    <a:pt x="531" y="124"/>
                    <a:pt x="534" y="125"/>
                  </a:cubicBezTo>
                  <a:cubicBezTo>
                    <a:pt x="536" y="128"/>
                    <a:pt x="538" y="132"/>
                    <a:pt x="539" y="135"/>
                  </a:cubicBezTo>
                  <a:close/>
                  <a:moveTo>
                    <a:pt x="537" y="126"/>
                  </a:moveTo>
                  <a:cubicBezTo>
                    <a:pt x="541" y="127"/>
                    <a:pt x="545" y="128"/>
                    <a:pt x="549" y="129"/>
                  </a:cubicBezTo>
                  <a:cubicBezTo>
                    <a:pt x="546" y="131"/>
                    <a:pt x="544" y="132"/>
                    <a:pt x="541" y="134"/>
                  </a:cubicBezTo>
                  <a:cubicBezTo>
                    <a:pt x="540" y="131"/>
                    <a:pt x="538" y="128"/>
                    <a:pt x="537" y="126"/>
                  </a:cubicBezTo>
                  <a:close/>
                  <a:moveTo>
                    <a:pt x="597" y="274"/>
                  </a:moveTo>
                  <a:cubicBezTo>
                    <a:pt x="593" y="276"/>
                    <a:pt x="588" y="277"/>
                    <a:pt x="584" y="279"/>
                  </a:cubicBezTo>
                  <a:cubicBezTo>
                    <a:pt x="582" y="271"/>
                    <a:pt x="580" y="263"/>
                    <a:pt x="578" y="256"/>
                  </a:cubicBezTo>
                  <a:cubicBezTo>
                    <a:pt x="582" y="257"/>
                    <a:pt x="587" y="258"/>
                    <a:pt x="592" y="259"/>
                  </a:cubicBezTo>
                  <a:cubicBezTo>
                    <a:pt x="594" y="264"/>
                    <a:pt x="595" y="269"/>
                    <a:pt x="597" y="274"/>
                  </a:cubicBezTo>
                  <a:close/>
                  <a:moveTo>
                    <a:pt x="594" y="259"/>
                  </a:moveTo>
                  <a:cubicBezTo>
                    <a:pt x="602" y="261"/>
                    <a:pt x="610" y="263"/>
                    <a:pt x="618" y="265"/>
                  </a:cubicBezTo>
                  <a:cubicBezTo>
                    <a:pt x="612" y="268"/>
                    <a:pt x="606" y="271"/>
                    <a:pt x="599" y="274"/>
                  </a:cubicBezTo>
                  <a:cubicBezTo>
                    <a:pt x="597" y="269"/>
                    <a:pt x="596" y="264"/>
                    <a:pt x="594" y="259"/>
                  </a:cubicBezTo>
                  <a:close/>
                  <a:moveTo>
                    <a:pt x="603" y="371"/>
                  </a:moveTo>
                  <a:cubicBezTo>
                    <a:pt x="592" y="374"/>
                    <a:pt x="580" y="376"/>
                    <a:pt x="568" y="378"/>
                  </a:cubicBezTo>
                  <a:cubicBezTo>
                    <a:pt x="567" y="373"/>
                    <a:pt x="566" y="367"/>
                    <a:pt x="565" y="361"/>
                  </a:cubicBezTo>
                  <a:cubicBezTo>
                    <a:pt x="578" y="363"/>
                    <a:pt x="590" y="365"/>
                    <a:pt x="602" y="367"/>
                  </a:cubicBezTo>
                  <a:cubicBezTo>
                    <a:pt x="602" y="369"/>
                    <a:pt x="602" y="370"/>
                    <a:pt x="603" y="371"/>
                  </a:cubicBezTo>
                  <a:close/>
                  <a:moveTo>
                    <a:pt x="604" y="368"/>
                  </a:moveTo>
                  <a:cubicBezTo>
                    <a:pt x="606" y="368"/>
                    <a:pt x="608" y="369"/>
                    <a:pt x="610" y="369"/>
                  </a:cubicBezTo>
                  <a:cubicBezTo>
                    <a:pt x="609" y="370"/>
                    <a:pt x="607" y="370"/>
                    <a:pt x="605" y="371"/>
                  </a:cubicBezTo>
                  <a:cubicBezTo>
                    <a:pt x="605" y="370"/>
                    <a:pt x="604" y="369"/>
                    <a:pt x="604" y="368"/>
                  </a:cubicBezTo>
                  <a:close/>
                  <a:moveTo>
                    <a:pt x="161" y="367"/>
                  </a:moveTo>
                  <a:cubicBezTo>
                    <a:pt x="173" y="365"/>
                    <a:pt x="185" y="363"/>
                    <a:pt x="198" y="361"/>
                  </a:cubicBezTo>
                  <a:cubicBezTo>
                    <a:pt x="197" y="367"/>
                    <a:pt x="196" y="373"/>
                    <a:pt x="195" y="378"/>
                  </a:cubicBezTo>
                  <a:cubicBezTo>
                    <a:pt x="183" y="376"/>
                    <a:pt x="171" y="374"/>
                    <a:pt x="161" y="371"/>
                  </a:cubicBezTo>
                  <a:cubicBezTo>
                    <a:pt x="161" y="370"/>
                    <a:pt x="161" y="369"/>
                    <a:pt x="161" y="367"/>
                  </a:cubicBezTo>
                  <a:close/>
                  <a:moveTo>
                    <a:pt x="159" y="370"/>
                  </a:moveTo>
                  <a:cubicBezTo>
                    <a:pt x="157" y="370"/>
                    <a:pt x="155" y="369"/>
                    <a:pt x="153" y="369"/>
                  </a:cubicBezTo>
                  <a:cubicBezTo>
                    <a:pt x="155" y="369"/>
                    <a:pt x="157" y="368"/>
                    <a:pt x="159" y="368"/>
                  </a:cubicBezTo>
                  <a:cubicBezTo>
                    <a:pt x="159" y="369"/>
                    <a:pt x="159" y="370"/>
                    <a:pt x="159" y="370"/>
                  </a:cubicBezTo>
                  <a:close/>
                  <a:moveTo>
                    <a:pt x="220" y="165"/>
                  </a:moveTo>
                  <a:cubicBezTo>
                    <a:pt x="230" y="163"/>
                    <a:pt x="240" y="161"/>
                    <a:pt x="250" y="160"/>
                  </a:cubicBezTo>
                  <a:cubicBezTo>
                    <a:pt x="248" y="165"/>
                    <a:pt x="246" y="170"/>
                    <a:pt x="244" y="176"/>
                  </a:cubicBezTo>
                  <a:cubicBezTo>
                    <a:pt x="235" y="173"/>
                    <a:pt x="227" y="170"/>
                    <a:pt x="219" y="167"/>
                  </a:cubicBezTo>
                  <a:cubicBezTo>
                    <a:pt x="220" y="166"/>
                    <a:pt x="220" y="166"/>
                    <a:pt x="220" y="165"/>
                  </a:cubicBezTo>
                  <a:close/>
                  <a:moveTo>
                    <a:pt x="218" y="166"/>
                  </a:moveTo>
                  <a:cubicBezTo>
                    <a:pt x="217" y="166"/>
                    <a:pt x="217" y="166"/>
                    <a:pt x="217" y="166"/>
                  </a:cubicBezTo>
                  <a:cubicBezTo>
                    <a:pt x="217" y="166"/>
                    <a:pt x="218" y="166"/>
                    <a:pt x="218" y="166"/>
                  </a:cubicBezTo>
                  <a:cubicBezTo>
                    <a:pt x="218" y="166"/>
                    <a:pt x="218" y="166"/>
                    <a:pt x="218" y="166"/>
                  </a:cubicBezTo>
                  <a:close/>
                  <a:moveTo>
                    <a:pt x="284" y="51"/>
                  </a:moveTo>
                  <a:cubicBezTo>
                    <a:pt x="285" y="51"/>
                    <a:pt x="287" y="51"/>
                    <a:pt x="288" y="50"/>
                  </a:cubicBezTo>
                  <a:cubicBezTo>
                    <a:pt x="287" y="51"/>
                    <a:pt x="286" y="52"/>
                    <a:pt x="286" y="53"/>
                  </a:cubicBezTo>
                  <a:cubicBezTo>
                    <a:pt x="285" y="52"/>
                    <a:pt x="285" y="52"/>
                    <a:pt x="284" y="51"/>
                  </a:cubicBezTo>
                  <a:close/>
                  <a:moveTo>
                    <a:pt x="479" y="51"/>
                  </a:moveTo>
                  <a:cubicBezTo>
                    <a:pt x="479" y="52"/>
                    <a:pt x="478" y="52"/>
                    <a:pt x="478" y="53"/>
                  </a:cubicBezTo>
                  <a:cubicBezTo>
                    <a:pt x="477" y="52"/>
                    <a:pt x="476" y="51"/>
                    <a:pt x="475" y="50"/>
                  </a:cubicBezTo>
                  <a:cubicBezTo>
                    <a:pt x="477" y="50"/>
                    <a:pt x="478" y="51"/>
                    <a:pt x="479" y="51"/>
                  </a:cubicBezTo>
                  <a:close/>
                  <a:moveTo>
                    <a:pt x="544" y="167"/>
                  </a:moveTo>
                  <a:cubicBezTo>
                    <a:pt x="536" y="170"/>
                    <a:pt x="528" y="173"/>
                    <a:pt x="519" y="176"/>
                  </a:cubicBezTo>
                  <a:cubicBezTo>
                    <a:pt x="517" y="170"/>
                    <a:pt x="515" y="165"/>
                    <a:pt x="513" y="160"/>
                  </a:cubicBezTo>
                  <a:cubicBezTo>
                    <a:pt x="523" y="161"/>
                    <a:pt x="533" y="163"/>
                    <a:pt x="543" y="165"/>
                  </a:cubicBezTo>
                  <a:cubicBezTo>
                    <a:pt x="543" y="166"/>
                    <a:pt x="544" y="166"/>
                    <a:pt x="544" y="167"/>
                  </a:cubicBezTo>
                  <a:close/>
                  <a:moveTo>
                    <a:pt x="545" y="166"/>
                  </a:moveTo>
                  <a:cubicBezTo>
                    <a:pt x="546" y="166"/>
                    <a:pt x="546" y="166"/>
                    <a:pt x="546" y="166"/>
                  </a:cubicBezTo>
                  <a:cubicBezTo>
                    <a:pt x="546" y="166"/>
                    <a:pt x="546" y="166"/>
                    <a:pt x="546" y="166"/>
                  </a:cubicBezTo>
                  <a:cubicBezTo>
                    <a:pt x="546" y="166"/>
                    <a:pt x="546" y="166"/>
                    <a:pt x="545" y="166"/>
                  </a:cubicBezTo>
                  <a:close/>
                  <a:moveTo>
                    <a:pt x="238" y="201"/>
                  </a:moveTo>
                  <a:cubicBezTo>
                    <a:pt x="244" y="200"/>
                    <a:pt x="249" y="199"/>
                    <a:pt x="255" y="199"/>
                  </a:cubicBezTo>
                  <a:cubicBezTo>
                    <a:pt x="254" y="203"/>
                    <a:pt x="253" y="208"/>
                    <a:pt x="252" y="213"/>
                  </a:cubicBezTo>
                  <a:cubicBezTo>
                    <a:pt x="246" y="211"/>
                    <a:pt x="241" y="210"/>
                    <a:pt x="236" y="208"/>
                  </a:cubicBezTo>
                  <a:cubicBezTo>
                    <a:pt x="237" y="206"/>
                    <a:pt x="238" y="203"/>
                    <a:pt x="238" y="201"/>
                  </a:cubicBezTo>
                  <a:close/>
                  <a:moveTo>
                    <a:pt x="234" y="208"/>
                  </a:moveTo>
                  <a:cubicBezTo>
                    <a:pt x="230" y="206"/>
                    <a:pt x="226" y="205"/>
                    <a:pt x="222" y="204"/>
                  </a:cubicBezTo>
                  <a:cubicBezTo>
                    <a:pt x="227" y="203"/>
                    <a:pt x="231" y="202"/>
                    <a:pt x="236" y="201"/>
                  </a:cubicBezTo>
                  <a:cubicBezTo>
                    <a:pt x="236" y="203"/>
                    <a:pt x="235" y="206"/>
                    <a:pt x="234" y="208"/>
                  </a:cubicBezTo>
                  <a:close/>
                  <a:moveTo>
                    <a:pt x="270" y="117"/>
                  </a:moveTo>
                  <a:cubicBezTo>
                    <a:pt x="274" y="117"/>
                    <a:pt x="278" y="116"/>
                    <a:pt x="282" y="115"/>
                  </a:cubicBezTo>
                  <a:cubicBezTo>
                    <a:pt x="280" y="120"/>
                    <a:pt x="279" y="124"/>
                    <a:pt x="277" y="128"/>
                  </a:cubicBezTo>
                  <a:cubicBezTo>
                    <a:pt x="273" y="127"/>
                    <a:pt x="270" y="126"/>
                    <a:pt x="266" y="125"/>
                  </a:cubicBezTo>
                  <a:cubicBezTo>
                    <a:pt x="267" y="122"/>
                    <a:pt x="269" y="120"/>
                    <a:pt x="270" y="117"/>
                  </a:cubicBezTo>
                  <a:close/>
                  <a:moveTo>
                    <a:pt x="264" y="124"/>
                  </a:moveTo>
                  <a:cubicBezTo>
                    <a:pt x="260" y="123"/>
                    <a:pt x="257" y="122"/>
                    <a:pt x="253" y="120"/>
                  </a:cubicBezTo>
                  <a:cubicBezTo>
                    <a:pt x="258" y="119"/>
                    <a:pt x="262" y="118"/>
                    <a:pt x="267" y="118"/>
                  </a:cubicBezTo>
                  <a:cubicBezTo>
                    <a:pt x="266" y="120"/>
                    <a:pt x="265" y="122"/>
                    <a:pt x="264" y="124"/>
                  </a:cubicBezTo>
                  <a:close/>
                  <a:moveTo>
                    <a:pt x="289" y="80"/>
                  </a:moveTo>
                  <a:cubicBezTo>
                    <a:pt x="292" y="79"/>
                    <a:pt x="295" y="79"/>
                    <a:pt x="298" y="78"/>
                  </a:cubicBezTo>
                  <a:cubicBezTo>
                    <a:pt x="298" y="80"/>
                    <a:pt x="297" y="81"/>
                    <a:pt x="296" y="83"/>
                  </a:cubicBezTo>
                  <a:cubicBezTo>
                    <a:pt x="293" y="82"/>
                    <a:pt x="291" y="81"/>
                    <a:pt x="288" y="80"/>
                  </a:cubicBezTo>
                  <a:cubicBezTo>
                    <a:pt x="289" y="80"/>
                    <a:pt x="289" y="80"/>
                    <a:pt x="289" y="80"/>
                  </a:cubicBezTo>
                  <a:close/>
                  <a:moveTo>
                    <a:pt x="311" y="46"/>
                  </a:moveTo>
                  <a:cubicBezTo>
                    <a:pt x="313" y="46"/>
                    <a:pt x="316" y="46"/>
                    <a:pt x="318" y="45"/>
                  </a:cubicBezTo>
                  <a:cubicBezTo>
                    <a:pt x="317" y="47"/>
                    <a:pt x="316" y="48"/>
                    <a:pt x="315" y="50"/>
                  </a:cubicBezTo>
                  <a:cubicBezTo>
                    <a:pt x="313" y="49"/>
                    <a:pt x="312" y="48"/>
                    <a:pt x="310" y="47"/>
                  </a:cubicBezTo>
                  <a:cubicBezTo>
                    <a:pt x="311" y="47"/>
                    <a:pt x="311" y="47"/>
                    <a:pt x="311" y="46"/>
                  </a:cubicBezTo>
                  <a:close/>
                  <a:moveTo>
                    <a:pt x="325" y="17"/>
                  </a:moveTo>
                  <a:cubicBezTo>
                    <a:pt x="323" y="18"/>
                    <a:pt x="322" y="19"/>
                    <a:pt x="320" y="20"/>
                  </a:cubicBezTo>
                  <a:cubicBezTo>
                    <a:pt x="321" y="19"/>
                    <a:pt x="321" y="18"/>
                    <a:pt x="322" y="18"/>
                  </a:cubicBezTo>
                  <a:cubicBezTo>
                    <a:pt x="323" y="18"/>
                    <a:pt x="324" y="17"/>
                    <a:pt x="325" y="17"/>
                  </a:cubicBezTo>
                  <a:close/>
                  <a:moveTo>
                    <a:pt x="442" y="18"/>
                  </a:moveTo>
                  <a:cubicBezTo>
                    <a:pt x="442" y="18"/>
                    <a:pt x="443" y="19"/>
                    <a:pt x="443" y="20"/>
                  </a:cubicBezTo>
                  <a:cubicBezTo>
                    <a:pt x="442" y="19"/>
                    <a:pt x="440" y="18"/>
                    <a:pt x="439" y="17"/>
                  </a:cubicBezTo>
                  <a:cubicBezTo>
                    <a:pt x="440" y="17"/>
                    <a:pt x="441" y="18"/>
                    <a:pt x="442" y="18"/>
                  </a:cubicBezTo>
                  <a:close/>
                  <a:moveTo>
                    <a:pt x="453" y="48"/>
                  </a:moveTo>
                  <a:cubicBezTo>
                    <a:pt x="451" y="48"/>
                    <a:pt x="450" y="49"/>
                    <a:pt x="448" y="50"/>
                  </a:cubicBezTo>
                  <a:cubicBezTo>
                    <a:pt x="447" y="48"/>
                    <a:pt x="446" y="47"/>
                    <a:pt x="445" y="45"/>
                  </a:cubicBezTo>
                  <a:cubicBezTo>
                    <a:pt x="448" y="46"/>
                    <a:pt x="450" y="46"/>
                    <a:pt x="452" y="46"/>
                  </a:cubicBezTo>
                  <a:cubicBezTo>
                    <a:pt x="452" y="47"/>
                    <a:pt x="452" y="47"/>
                    <a:pt x="453" y="48"/>
                  </a:cubicBezTo>
                  <a:close/>
                  <a:moveTo>
                    <a:pt x="475" y="80"/>
                  </a:moveTo>
                  <a:cubicBezTo>
                    <a:pt x="472" y="81"/>
                    <a:pt x="470" y="82"/>
                    <a:pt x="467" y="83"/>
                  </a:cubicBezTo>
                  <a:cubicBezTo>
                    <a:pt x="466" y="82"/>
                    <a:pt x="466" y="80"/>
                    <a:pt x="465" y="78"/>
                  </a:cubicBezTo>
                  <a:cubicBezTo>
                    <a:pt x="468" y="79"/>
                    <a:pt x="471" y="79"/>
                    <a:pt x="474" y="80"/>
                  </a:cubicBezTo>
                  <a:cubicBezTo>
                    <a:pt x="475" y="80"/>
                    <a:pt x="475" y="80"/>
                    <a:pt x="475" y="80"/>
                  </a:cubicBezTo>
                  <a:close/>
                  <a:moveTo>
                    <a:pt x="497" y="125"/>
                  </a:moveTo>
                  <a:cubicBezTo>
                    <a:pt x="494" y="126"/>
                    <a:pt x="490" y="127"/>
                    <a:pt x="486" y="128"/>
                  </a:cubicBezTo>
                  <a:cubicBezTo>
                    <a:pt x="485" y="124"/>
                    <a:pt x="483" y="120"/>
                    <a:pt x="481" y="115"/>
                  </a:cubicBezTo>
                  <a:cubicBezTo>
                    <a:pt x="485" y="116"/>
                    <a:pt x="489" y="117"/>
                    <a:pt x="493" y="117"/>
                  </a:cubicBezTo>
                  <a:cubicBezTo>
                    <a:pt x="495" y="120"/>
                    <a:pt x="496" y="122"/>
                    <a:pt x="497" y="125"/>
                  </a:cubicBezTo>
                  <a:close/>
                  <a:moveTo>
                    <a:pt x="496" y="118"/>
                  </a:moveTo>
                  <a:cubicBezTo>
                    <a:pt x="501" y="118"/>
                    <a:pt x="506" y="119"/>
                    <a:pt x="510" y="120"/>
                  </a:cubicBezTo>
                  <a:cubicBezTo>
                    <a:pt x="507" y="122"/>
                    <a:pt x="503" y="123"/>
                    <a:pt x="499" y="124"/>
                  </a:cubicBezTo>
                  <a:cubicBezTo>
                    <a:pt x="498" y="122"/>
                    <a:pt x="497" y="120"/>
                    <a:pt x="496" y="118"/>
                  </a:cubicBezTo>
                  <a:close/>
                  <a:moveTo>
                    <a:pt x="527" y="208"/>
                  </a:moveTo>
                  <a:cubicBezTo>
                    <a:pt x="522" y="210"/>
                    <a:pt x="517" y="211"/>
                    <a:pt x="512" y="213"/>
                  </a:cubicBezTo>
                  <a:cubicBezTo>
                    <a:pt x="510" y="208"/>
                    <a:pt x="509" y="203"/>
                    <a:pt x="508" y="199"/>
                  </a:cubicBezTo>
                  <a:cubicBezTo>
                    <a:pt x="514" y="199"/>
                    <a:pt x="519" y="200"/>
                    <a:pt x="525" y="201"/>
                  </a:cubicBezTo>
                  <a:cubicBezTo>
                    <a:pt x="526" y="203"/>
                    <a:pt x="526" y="206"/>
                    <a:pt x="527" y="208"/>
                  </a:cubicBezTo>
                  <a:close/>
                  <a:moveTo>
                    <a:pt x="527" y="201"/>
                  </a:moveTo>
                  <a:cubicBezTo>
                    <a:pt x="532" y="202"/>
                    <a:pt x="537" y="203"/>
                    <a:pt x="541" y="204"/>
                  </a:cubicBezTo>
                  <a:cubicBezTo>
                    <a:pt x="537" y="205"/>
                    <a:pt x="533" y="206"/>
                    <a:pt x="529" y="208"/>
                  </a:cubicBezTo>
                  <a:cubicBezTo>
                    <a:pt x="528" y="206"/>
                    <a:pt x="528" y="203"/>
                    <a:pt x="527" y="201"/>
                  </a:cubicBezTo>
                  <a:close/>
                  <a:moveTo>
                    <a:pt x="536" y="247"/>
                  </a:moveTo>
                  <a:cubicBezTo>
                    <a:pt x="531" y="246"/>
                    <a:pt x="525" y="245"/>
                    <a:pt x="519" y="245"/>
                  </a:cubicBezTo>
                  <a:cubicBezTo>
                    <a:pt x="517" y="234"/>
                    <a:pt x="515" y="224"/>
                    <a:pt x="512" y="215"/>
                  </a:cubicBezTo>
                  <a:cubicBezTo>
                    <a:pt x="517" y="213"/>
                    <a:pt x="523" y="212"/>
                    <a:pt x="528" y="210"/>
                  </a:cubicBezTo>
                  <a:cubicBezTo>
                    <a:pt x="531" y="222"/>
                    <a:pt x="535" y="234"/>
                    <a:pt x="538" y="247"/>
                  </a:cubicBezTo>
                  <a:cubicBezTo>
                    <a:pt x="537" y="247"/>
                    <a:pt x="537" y="247"/>
                    <a:pt x="536" y="247"/>
                  </a:cubicBezTo>
                  <a:close/>
                  <a:moveTo>
                    <a:pt x="246" y="247"/>
                  </a:moveTo>
                  <a:cubicBezTo>
                    <a:pt x="256" y="245"/>
                    <a:pt x="267" y="244"/>
                    <a:pt x="277" y="243"/>
                  </a:cubicBezTo>
                  <a:cubicBezTo>
                    <a:pt x="277" y="248"/>
                    <a:pt x="276" y="252"/>
                    <a:pt x="275" y="256"/>
                  </a:cubicBezTo>
                  <a:cubicBezTo>
                    <a:pt x="265" y="255"/>
                    <a:pt x="254" y="253"/>
                    <a:pt x="245" y="251"/>
                  </a:cubicBezTo>
                  <a:cubicBezTo>
                    <a:pt x="245" y="249"/>
                    <a:pt x="245" y="248"/>
                    <a:pt x="246" y="247"/>
                  </a:cubicBezTo>
                  <a:close/>
                  <a:moveTo>
                    <a:pt x="243" y="251"/>
                  </a:moveTo>
                  <a:cubicBezTo>
                    <a:pt x="239" y="250"/>
                    <a:pt x="236" y="249"/>
                    <a:pt x="232" y="248"/>
                  </a:cubicBezTo>
                  <a:cubicBezTo>
                    <a:pt x="236" y="248"/>
                    <a:pt x="240" y="247"/>
                    <a:pt x="244" y="247"/>
                  </a:cubicBezTo>
                  <a:cubicBezTo>
                    <a:pt x="243" y="248"/>
                    <a:pt x="243" y="249"/>
                    <a:pt x="243" y="251"/>
                  </a:cubicBezTo>
                  <a:close/>
                  <a:moveTo>
                    <a:pt x="310" y="62"/>
                  </a:moveTo>
                  <a:cubicBezTo>
                    <a:pt x="315" y="61"/>
                    <a:pt x="321" y="61"/>
                    <a:pt x="327" y="60"/>
                  </a:cubicBezTo>
                  <a:cubicBezTo>
                    <a:pt x="325" y="63"/>
                    <a:pt x="324" y="66"/>
                    <a:pt x="323" y="70"/>
                  </a:cubicBezTo>
                  <a:cubicBezTo>
                    <a:pt x="317" y="68"/>
                    <a:pt x="312" y="67"/>
                    <a:pt x="308" y="65"/>
                  </a:cubicBezTo>
                  <a:cubicBezTo>
                    <a:pt x="308" y="64"/>
                    <a:pt x="309" y="63"/>
                    <a:pt x="310" y="62"/>
                  </a:cubicBezTo>
                  <a:close/>
                  <a:moveTo>
                    <a:pt x="306" y="64"/>
                  </a:moveTo>
                  <a:cubicBezTo>
                    <a:pt x="305" y="64"/>
                    <a:pt x="303" y="63"/>
                    <a:pt x="302" y="63"/>
                  </a:cubicBezTo>
                  <a:cubicBezTo>
                    <a:pt x="304" y="63"/>
                    <a:pt x="305" y="62"/>
                    <a:pt x="307" y="62"/>
                  </a:cubicBezTo>
                  <a:cubicBezTo>
                    <a:pt x="307" y="63"/>
                    <a:pt x="306" y="64"/>
                    <a:pt x="306" y="64"/>
                  </a:cubicBezTo>
                  <a:close/>
                  <a:moveTo>
                    <a:pt x="320" y="26"/>
                  </a:moveTo>
                  <a:cubicBezTo>
                    <a:pt x="323" y="26"/>
                    <a:pt x="326" y="25"/>
                    <a:pt x="329" y="25"/>
                  </a:cubicBezTo>
                  <a:cubicBezTo>
                    <a:pt x="327" y="26"/>
                    <a:pt x="325" y="28"/>
                    <a:pt x="324" y="30"/>
                  </a:cubicBezTo>
                  <a:cubicBezTo>
                    <a:pt x="322" y="29"/>
                    <a:pt x="321" y="27"/>
                    <a:pt x="320" y="26"/>
                  </a:cubicBezTo>
                  <a:close/>
                  <a:moveTo>
                    <a:pt x="440" y="30"/>
                  </a:moveTo>
                  <a:cubicBezTo>
                    <a:pt x="438" y="28"/>
                    <a:pt x="436" y="26"/>
                    <a:pt x="434" y="25"/>
                  </a:cubicBezTo>
                  <a:cubicBezTo>
                    <a:pt x="437" y="25"/>
                    <a:pt x="440" y="26"/>
                    <a:pt x="443" y="26"/>
                  </a:cubicBezTo>
                  <a:cubicBezTo>
                    <a:pt x="442" y="27"/>
                    <a:pt x="441" y="29"/>
                    <a:pt x="440" y="30"/>
                  </a:cubicBezTo>
                  <a:close/>
                  <a:moveTo>
                    <a:pt x="437" y="32"/>
                  </a:moveTo>
                  <a:cubicBezTo>
                    <a:pt x="436" y="32"/>
                    <a:pt x="436" y="32"/>
                    <a:pt x="435" y="32"/>
                  </a:cubicBezTo>
                  <a:cubicBezTo>
                    <a:pt x="433" y="29"/>
                    <a:pt x="430" y="26"/>
                    <a:pt x="428" y="24"/>
                  </a:cubicBezTo>
                  <a:cubicBezTo>
                    <a:pt x="429" y="24"/>
                    <a:pt x="430" y="24"/>
                    <a:pt x="431" y="24"/>
                  </a:cubicBezTo>
                  <a:cubicBezTo>
                    <a:pt x="433" y="26"/>
                    <a:pt x="436" y="29"/>
                    <a:pt x="438" y="31"/>
                  </a:cubicBezTo>
                  <a:cubicBezTo>
                    <a:pt x="438" y="31"/>
                    <a:pt x="437" y="32"/>
                    <a:pt x="437" y="32"/>
                  </a:cubicBezTo>
                  <a:close/>
                  <a:moveTo>
                    <a:pt x="456" y="65"/>
                  </a:moveTo>
                  <a:cubicBezTo>
                    <a:pt x="451" y="67"/>
                    <a:pt x="446" y="68"/>
                    <a:pt x="441" y="70"/>
                  </a:cubicBezTo>
                  <a:cubicBezTo>
                    <a:pt x="439" y="66"/>
                    <a:pt x="438" y="63"/>
                    <a:pt x="436" y="60"/>
                  </a:cubicBezTo>
                  <a:cubicBezTo>
                    <a:pt x="442" y="61"/>
                    <a:pt x="448" y="61"/>
                    <a:pt x="454" y="62"/>
                  </a:cubicBezTo>
                  <a:cubicBezTo>
                    <a:pt x="454" y="63"/>
                    <a:pt x="455" y="64"/>
                    <a:pt x="456" y="65"/>
                  </a:cubicBezTo>
                  <a:close/>
                  <a:moveTo>
                    <a:pt x="456" y="62"/>
                  </a:moveTo>
                  <a:cubicBezTo>
                    <a:pt x="458" y="62"/>
                    <a:pt x="460" y="63"/>
                    <a:pt x="461" y="63"/>
                  </a:cubicBezTo>
                  <a:cubicBezTo>
                    <a:pt x="460" y="63"/>
                    <a:pt x="459" y="64"/>
                    <a:pt x="457" y="64"/>
                  </a:cubicBezTo>
                  <a:cubicBezTo>
                    <a:pt x="457" y="64"/>
                    <a:pt x="457" y="63"/>
                    <a:pt x="456" y="62"/>
                  </a:cubicBezTo>
                  <a:close/>
                  <a:moveTo>
                    <a:pt x="493" y="298"/>
                  </a:moveTo>
                  <a:cubicBezTo>
                    <a:pt x="484" y="299"/>
                    <a:pt x="474" y="300"/>
                    <a:pt x="465" y="301"/>
                  </a:cubicBezTo>
                  <a:cubicBezTo>
                    <a:pt x="464" y="299"/>
                    <a:pt x="464" y="296"/>
                    <a:pt x="464" y="294"/>
                  </a:cubicBezTo>
                  <a:cubicBezTo>
                    <a:pt x="474" y="294"/>
                    <a:pt x="483" y="295"/>
                    <a:pt x="492" y="296"/>
                  </a:cubicBezTo>
                  <a:cubicBezTo>
                    <a:pt x="492" y="297"/>
                    <a:pt x="493" y="297"/>
                    <a:pt x="493" y="298"/>
                  </a:cubicBezTo>
                  <a:close/>
                  <a:moveTo>
                    <a:pt x="494" y="296"/>
                  </a:moveTo>
                  <a:cubicBezTo>
                    <a:pt x="497" y="296"/>
                    <a:pt x="499" y="297"/>
                    <a:pt x="501" y="297"/>
                  </a:cubicBezTo>
                  <a:cubicBezTo>
                    <a:pt x="499" y="297"/>
                    <a:pt x="497" y="297"/>
                    <a:pt x="495" y="298"/>
                  </a:cubicBezTo>
                  <a:cubicBezTo>
                    <a:pt x="494" y="297"/>
                    <a:pt x="494" y="297"/>
                    <a:pt x="494" y="296"/>
                  </a:cubicBezTo>
                  <a:close/>
                  <a:moveTo>
                    <a:pt x="271" y="296"/>
                  </a:moveTo>
                  <a:cubicBezTo>
                    <a:pt x="280" y="295"/>
                    <a:pt x="290" y="294"/>
                    <a:pt x="299" y="294"/>
                  </a:cubicBezTo>
                  <a:cubicBezTo>
                    <a:pt x="299" y="296"/>
                    <a:pt x="299" y="299"/>
                    <a:pt x="299" y="301"/>
                  </a:cubicBezTo>
                  <a:cubicBezTo>
                    <a:pt x="289" y="300"/>
                    <a:pt x="280" y="299"/>
                    <a:pt x="271" y="298"/>
                  </a:cubicBezTo>
                  <a:cubicBezTo>
                    <a:pt x="271" y="297"/>
                    <a:pt x="271" y="297"/>
                    <a:pt x="271" y="296"/>
                  </a:cubicBezTo>
                  <a:close/>
                  <a:moveTo>
                    <a:pt x="269" y="298"/>
                  </a:moveTo>
                  <a:cubicBezTo>
                    <a:pt x="266" y="297"/>
                    <a:pt x="264" y="297"/>
                    <a:pt x="262" y="297"/>
                  </a:cubicBezTo>
                  <a:cubicBezTo>
                    <a:pt x="264" y="297"/>
                    <a:pt x="267" y="296"/>
                    <a:pt x="269" y="296"/>
                  </a:cubicBezTo>
                  <a:cubicBezTo>
                    <a:pt x="269" y="297"/>
                    <a:pt x="269" y="297"/>
                    <a:pt x="269" y="298"/>
                  </a:cubicBezTo>
                  <a:close/>
                  <a:moveTo>
                    <a:pt x="298" y="154"/>
                  </a:moveTo>
                  <a:cubicBezTo>
                    <a:pt x="305" y="153"/>
                    <a:pt x="312" y="152"/>
                    <a:pt x="318" y="152"/>
                  </a:cubicBezTo>
                  <a:cubicBezTo>
                    <a:pt x="318" y="155"/>
                    <a:pt x="317" y="158"/>
                    <a:pt x="317" y="161"/>
                  </a:cubicBezTo>
                  <a:cubicBezTo>
                    <a:pt x="310" y="160"/>
                    <a:pt x="303" y="159"/>
                    <a:pt x="297" y="158"/>
                  </a:cubicBezTo>
                  <a:cubicBezTo>
                    <a:pt x="297" y="156"/>
                    <a:pt x="298" y="155"/>
                    <a:pt x="298" y="154"/>
                  </a:cubicBezTo>
                  <a:close/>
                  <a:moveTo>
                    <a:pt x="295" y="157"/>
                  </a:moveTo>
                  <a:cubicBezTo>
                    <a:pt x="291" y="157"/>
                    <a:pt x="287" y="156"/>
                    <a:pt x="284" y="155"/>
                  </a:cubicBezTo>
                  <a:cubicBezTo>
                    <a:pt x="288" y="155"/>
                    <a:pt x="292" y="154"/>
                    <a:pt x="296" y="154"/>
                  </a:cubicBezTo>
                  <a:cubicBezTo>
                    <a:pt x="296" y="155"/>
                    <a:pt x="296" y="156"/>
                    <a:pt x="295" y="157"/>
                  </a:cubicBezTo>
                  <a:close/>
                  <a:moveTo>
                    <a:pt x="310" y="112"/>
                  </a:moveTo>
                  <a:cubicBezTo>
                    <a:pt x="315" y="112"/>
                    <a:pt x="321" y="111"/>
                    <a:pt x="327" y="111"/>
                  </a:cubicBezTo>
                  <a:cubicBezTo>
                    <a:pt x="326" y="112"/>
                    <a:pt x="326" y="114"/>
                    <a:pt x="326" y="115"/>
                  </a:cubicBezTo>
                  <a:cubicBezTo>
                    <a:pt x="320" y="114"/>
                    <a:pt x="315" y="114"/>
                    <a:pt x="309" y="113"/>
                  </a:cubicBezTo>
                  <a:cubicBezTo>
                    <a:pt x="309" y="112"/>
                    <a:pt x="310" y="112"/>
                    <a:pt x="310" y="112"/>
                  </a:cubicBezTo>
                  <a:close/>
                  <a:moveTo>
                    <a:pt x="337" y="17"/>
                  </a:moveTo>
                  <a:cubicBezTo>
                    <a:pt x="337" y="17"/>
                    <a:pt x="337" y="16"/>
                    <a:pt x="337" y="15"/>
                  </a:cubicBezTo>
                  <a:cubicBezTo>
                    <a:pt x="339" y="15"/>
                    <a:pt x="340" y="15"/>
                    <a:pt x="342" y="15"/>
                  </a:cubicBezTo>
                  <a:cubicBezTo>
                    <a:pt x="340" y="16"/>
                    <a:pt x="338" y="17"/>
                    <a:pt x="337" y="18"/>
                  </a:cubicBezTo>
                  <a:cubicBezTo>
                    <a:pt x="337" y="18"/>
                    <a:pt x="337" y="18"/>
                    <a:pt x="337" y="17"/>
                  </a:cubicBezTo>
                  <a:close/>
                  <a:moveTo>
                    <a:pt x="385" y="6"/>
                  </a:moveTo>
                  <a:cubicBezTo>
                    <a:pt x="385" y="6"/>
                    <a:pt x="386" y="7"/>
                    <a:pt x="386" y="7"/>
                  </a:cubicBezTo>
                  <a:cubicBezTo>
                    <a:pt x="386" y="7"/>
                    <a:pt x="385" y="7"/>
                    <a:pt x="385" y="7"/>
                  </a:cubicBezTo>
                  <a:cubicBezTo>
                    <a:pt x="385" y="7"/>
                    <a:pt x="385" y="6"/>
                    <a:pt x="385" y="6"/>
                  </a:cubicBezTo>
                  <a:cubicBezTo>
                    <a:pt x="385" y="6"/>
                    <a:pt x="385" y="6"/>
                    <a:pt x="385" y="6"/>
                  </a:cubicBezTo>
                  <a:close/>
                  <a:moveTo>
                    <a:pt x="427" y="17"/>
                  </a:moveTo>
                  <a:cubicBezTo>
                    <a:pt x="427" y="18"/>
                    <a:pt x="427" y="18"/>
                    <a:pt x="427" y="18"/>
                  </a:cubicBezTo>
                  <a:cubicBezTo>
                    <a:pt x="425" y="17"/>
                    <a:pt x="423" y="16"/>
                    <a:pt x="421" y="15"/>
                  </a:cubicBezTo>
                  <a:cubicBezTo>
                    <a:pt x="423" y="15"/>
                    <a:pt x="425" y="15"/>
                    <a:pt x="426" y="15"/>
                  </a:cubicBezTo>
                  <a:cubicBezTo>
                    <a:pt x="427" y="16"/>
                    <a:pt x="427" y="17"/>
                    <a:pt x="427" y="17"/>
                  </a:cubicBezTo>
                  <a:close/>
                  <a:moveTo>
                    <a:pt x="432" y="32"/>
                  </a:moveTo>
                  <a:cubicBezTo>
                    <a:pt x="428" y="31"/>
                    <a:pt x="424" y="31"/>
                    <a:pt x="421" y="30"/>
                  </a:cubicBezTo>
                  <a:cubicBezTo>
                    <a:pt x="420" y="30"/>
                    <a:pt x="419" y="29"/>
                    <a:pt x="419" y="28"/>
                  </a:cubicBezTo>
                  <a:cubicBezTo>
                    <a:pt x="421" y="27"/>
                    <a:pt x="423" y="25"/>
                    <a:pt x="425" y="24"/>
                  </a:cubicBezTo>
                  <a:cubicBezTo>
                    <a:pt x="427" y="26"/>
                    <a:pt x="430" y="29"/>
                    <a:pt x="432" y="32"/>
                  </a:cubicBezTo>
                  <a:close/>
                  <a:moveTo>
                    <a:pt x="454" y="113"/>
                  </a:moveTo>
                  <a:cubicBezTo>
                    <a:pt x="449" y="114"/>
                    <a:pt x="443" y="114"/>
                    <a:pt x="438" y="115"/>
                  </a:cubicBezTo>
                  <a:cubicBezTo>
                    <a:pt x="437" y="114"/>
                    <a:pt x="437" y="112"/>
                    <a:pt x="437" y="111"/>
                  </a:cubicBezTo>
                  <a:cubicBezTo>
                    <a:pt x="442" y="111"/>
                    <a:pt x="448" y="112"/>
                    <a:pt x="454" y="112"/>
                  </a:cubicBezTo>
                  <a:cubicBezTo>
                    <a:pt x="454" y="112"/>
                    <a:pt x="454" y="112"/>
                    <a:pt x="454" y="113"/>
                  </a:cubicBezTo>
                  <a:close/>
                  <a:moveTo>
                    <a:pt x="466" y="158"/>
                  </a:moveTo>
                  <a:cubicBezTo>
                    <a:pt x="460" y="159"/>
                    <a:pt x="453" y="160"/>
                    <a:pt x="446" y="161"/>
                  </a:cubicBezTo>
                  <a:cubicBezTo>
                    <a:pt x="446" y="158"/>
                    <a:pt x="445" y="155"/>
                    <a:pt x="445" y="152"/>
                  </a:cubicBezTo>
                  <a:cubicBezTo>
                    <a:pt x="452" y="152"/>
                    <a:pt x="458" y="153"/>
                    <a:pt x="465" y="154"/>
                  </a:cubicBezTo>
                  <a:cubicBezTo>
                    <a:pt x="465" y="155"/>
                    <a:pt x="466" y="156"/>
                    <a:pt x="466" y="158"/>
                  </a:cubicBezTo>
                  <a:close/>
                  <a:moveTo>
                    <a:pt x="467" y="154"/>
                  </a:moveTo>
                  <a:cubicBezTo>
                    <a:pt x="471" y="154"/>
                    <a:pt x="476" y="155"/>
                    <a:pt x="480" y="155"/>
                  </a:cubicBezTo>
                  <a:cubicBezTo>
                    <a:pt x="476" y="156"/>
                    <a:pt x="472" y="157"/>
                    <a:pt x="468" y="157"/>
                  </a:cubicBezTo>
                  <a:cubicBezTo>
                    <a:pt x="468" y="156"/>
                    <a:pt x="467" y="155"/>
                    <a:pt x="467" y="154"/>
                  </a:cubicBezTo>
                  <a:close/>
                  <a:moveTo>
                    <a:pt x="443" y="191"/>
                  </a:moveTo>
                  <a:cubicBezTo>
                    <a:pt x="434" y="190"/>
                    <a:pt x="425" y="190"/>
                    <a:pt x="417" y="190"/>
                  </a:cubicBezTo>
                  <a:cubicBezTo>
                    <a:pt x="416" y="182"/>
                    <a:pt x="415" y="174"/>
                    <a:pt x="415" y="166"/>
                  </a:cubicBezTo>
                  <a:cubicBezTo>
                    <a:pt x="425" y="165"/>
                    <a:pt x="435" y="164"/>
                    <a:pt x="445" y="163"/>
                  </a:cubicBezTo>
                  <a:cubicBezTo>
                    <a:pt x="446" y="172"/>
                    <a:pt x="448" y="181"/>
                    <a:pt x="449" y="190"/>
                  </a:cubicBezTo>
                  <a:cubicBezTo>
                    <a:pt x="447" y="190"/>
                    <a:pt x="445" y="190"/>
                    <a:pt x="443" y="191"/>
                  </a:cubicBezTo>
                  <a:close/>
                  <a:moveTo>
                    <a:pt x="382" y="305"/>
                  </a:moveTo>
                  <a:cubicBezTo>
                    <a:pt x="376" y="305"/>
                    <a:pt x="370" y="305"/>
                    <a:pt x="365" y="305"/>
                  </a:cubicBezTo>
                  <a:cubicBezTo>
                    <a:pt x="365" y="300"/>
                    <a:pt x="365" y="296"/>
                    <a:pt x="365" y="292"/>
                  </a:cubicBezTo>
                  <a:cubicBezTo>
                    <a:pt x="371" y="291"/>
                    <a:pt x="376" y="291"/>
                    <a:pt x="382" y="291"/>
                  </a:cubicBezTo>
                  <a:cubicBezTo>
                    <a:pt x="387" y="291"/>
                    <a:pt x="393" y="291"/>
                    <a:pt x="398" y="292"/>
                  </a:cubicBezTo>
                  <a:cubicBezTo>
                    <a:pt x="398" y="296"/>
                    <a:pt x="398" y="300"/>
                    <a:pt x="398" y="305"/>
                  </a:cubicBezTo>
                  <a:cubicBezTo>
                    <a:pt x="393" y="305"/>
                    <a:pt x="387" y="305"/>
                    <a:pt x="382" y="305"/>
                  </a:cubicBezTo>
                  <a:close/>
                  <a:moveTo>
                    <a:pt x="399" y="307"/>
                  </a:moveTo>
                  <a:cubicBezTo>
                    <a:pt x="399" y="319"/>
                    <a:pt x="399" y="332"/>
                    <a:pt x="399" y="346"/>
                  </a:cubicBezTo>
                  <a:cubicBezTo>
                    <a:pt x="393" y="346"/>
                    <a:pt x="388" y="346"/>
                    <a:pt x="382" y="346"/>
                  </a:cubicBezTo>
                  <a:cubicBezTo>
                    <a:pt x="376" y="346"/>
                    <a:pt x="370" y="346"/>
                    <a:pt x="364" y="346"/>
                  </a:cubicBezTo>
                  <a:cubicBezTo>
                    <a:pt x="364" y="332"/>
                    <a:pt x="364" y="319"/>
                    <a:pt x="365" y="307"/>
                  </a:cubicBezTo>
                  <a:cubicBezTo>
                    <a:pt x="370" y="307"/>
                    <a:pt x="376" y="307"/>
                    <a:pt x="382" y="307"/>
                  </a:cubicBezTo>
                  <a:cubicBezTo>
                    <a:pt x="387" y="307"/>
                    <a:pt x="393" y="307"/>
                    <a:pt x="399" y="307"/>
                  </a:cubicBezTo>
                  <a:close/>
                  <a:moveTo>
                    <a:pt x="349" y="192"/>
                  </a:moveTo>
                  <a:cubicBezTo>
                    <a:pt x="354" y="191"/>
                    <a:pt x="360" y="191"/>
                    <a:pt x="366" y="191"/>
                  </a:cubicBezTo>
                  <a:cubicBezTo>
                    <a:pt x="366" y="192"/>
                    <a:pt x="366" y="193"/>
                    <a:pt x="366" y="194"/>
                  </a:cubicBezTo>
                  <a:cubicBezTo>
                    <a:pt x="360" y="193"/>
                    <a:pt x="354" y="193"/>
                    <a:pt x="349" y="193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6" y="193"/>
                  </a:moveTo>
                  <a:cubicBezTo>
                    <a:pt x="342" y="193"/>
                    <a:pt x="339" y="192"/>
                    <a:pt x="335" y="192"/>
                  </a:cubicBezTo>
                  <a:cubicBezTo>
                    <a:pt x="339" y="192"/>
                    <a:pt x="343" y="192"/>
                    <a:pt x="346" y="192"/>
                  </a:cubicBezTo>
                  <a:cubicBezTo>
                    <a:pt x="346" y="192"/>
                    <a:pt x="346" y="192"/>
                    <a:pt x="346" y="193"/>
                  </a:cubicBezTo>
                  <a:close/>
                  <a:moveTo>
                    <a:pt x="361" y="73"/>
                  </a:moveTo>
                  <a:cubicBezTo>
                    <a:pt x="364" y="73"/>
                    <a:pt x="368" y="73"/>
                    <a:pt x="371" y="73"/>
                  </a:cubicBezTo>
                  <a:cubicBezTo>
                    <a:pt x="371" y="74"/>
                    <a:pt x="371" y="75"/>
                    <a:pt x="371" y="76"/>
                  </a:cubicBezTo>
                  <a:cubicBezTo>
                    <a:pt x="367" y="76"/>
                    <a:pt x="364" y="75"/>
                    <a:pt x="361" y="75"/>
                  </a:cubicBezTo>
                  <a:cubicBezTo>
                    <a:pt x="361" y="74"/>
                    <a:pt x="361" y="74"/>
                    <a:pt x="361" y="73"/>
                  </a:cubicBezTo>
                  <a:close/>
                  <a:moveTo>
                    <a:pt x="359" y="75"/>
                  </a:moveTo>
                  <a:cubicBezTo>
                    <a:pt x="354" y="75"/>
                    <a:pt x="350" y="74"/>
                    <a:pt x="346" y="74"/>
                  </a:cubicBezTo>
                  <a:cubicBezTo>
                    <a:pt x="350" y="73"/>
                    <a:pt x="354" y="73"/>
                    <a:pt x="359" y="73"/>
                  </a:cubicBezTo>
                  <a:cubicBezTo>
                    <a:pt x="359" y="74"/>
                    <a:pt x="359" y="74"/>
                    <a:pt x="359" y="75"/>
                  </a:cubicBezTo>
                  <a:close/>
                  <a:moveTo>
                    <a:pt x="364" y="58"/>
                  </a:moveTo>
                  <a:cubicBezTo>
                    <a:pt x="366" y="58"/>
                    <a:pt x="369" y="58"/>
                    <a:pt x="372" y="58"/>
                  </a:cubicBezTo>
                  <a:cubicBezTo>
                    <a:pt x="372" y="59"/>
                    <a:pt x="372" y="60"/>
                    <a:pt x="372" y="61"/>
                  </a:cubicBezTo>
                  <a:cubicBezTo>
                    <a:pt x="369" y="60"/>
                    <a:pt x="366" y="60"/>
                    <a:pt x="363" y="60"/>
                  </a:cubicBezTo>
                  <a:cubicBezTo>
                    <a:pt x="363" y="59"/>
                    <a:pt x="363" y="59"/>
                    <a:pt x="364" y="58"/>
                  </a:cubicBezTo>
                  <a:close/>
                  <a:moveTo>
                    <a:pt x="361" y="60"/>
                  </a:moveTo>
                  <a:cubicBezTo>
                    <a:pt x="357" y="59"/>
                    <a:pt x="352" y="59"/>
                    <a:pt x="348" y="58"/>
                  </a:cubicBezTo>
                  <a:cubicBezTo>
                    <a:pt x="353" y="58"/>
                    <a:pt x="357" y="58"/>
                    <a:pt x="361" y="58"/>
                  </a:cubicBezTo>
                  <a:cubicBezTo>
                    <a:pt x="361" y="59"/>
                    <a:pt x="361" y="59"/>
                    <a:pt x="361" y="60"/>
                  </a:cubicBezTo>
                  <a:close/>
                  <a:moveTo>
                    <a:pt x="366" y="42"/>
                  </a:moveTo>
                  <a:cubicBezTo>
                    <a:pt x="369" y="42"/>
                    <a:pt x="371" y="42"/>
                    <a:pt x="373" y="42"/>
                  </a:cubicBezTo>
                  <a:cubicBezTo>
                    <a:pt x="373" y="42"/>
                    <a:pt x="373" y="42"/>
                    <a:pt x="373" y="43"/>
                  </a:cubicBezTo>
                  <a:cubicBezTo>
                    <a:pt x="371" y="43"/>
                    <a:pt x="369" y="43"/>
                    <a:pt x="366" y="42"/>
                  </a:cubicBezTo>
                  <a:cubicBezTo>
                    <a:pt x="366" y="42"/>
                    <a:pt x="366" y="42"/>
                    <a:pt x="366" y="42"/>
                  </a:cubicBezTo>
                  <a:close/>
                  <a:moveTo>
                    <a:pt x="364" y="42"/>
                  </a:moveTo>
                  <a:cubicBezTo>
                    <a:pt x="364" y="42"/>
                    <a:pt x="363" y="42"/>
                    <a:pt x="363" y="42"/>
                  </a:cubicBezTo>
                  <a:cubicBezTo>
                    <a:pt x="363" y="42"/>
                    <a:pt x="364" y="42"/>
                    <a:pt x="364" y="42"/>
                  </a:cubicBezTo>
                  <a:cubicBezTo>
                    <a:pt x="364" y="42"/>
                    <a:pt x="364" y="42"/>
                    <a:pt x="364" y="42"/>
                  </a:cubicBezTo>
                  <a:close/>
                  <a:moveTo>
                    <a:pt x="355" y="29"/>
                  </a:moveTo>
                  <a:cubicBezTo>
                    <a:pt x="357" y="27"/>
                    <a:pt x="358" y="24"/>
                    <a:pt x="359" y="22"/>
                  </a:cubicBezTo>
                  <a:cubicBezTo>
                    <a:pt x="362" y="22"/>
                    <a:pt x="366" y="22"/>
                    <a:pt x="369" y="22"/>
                  </a:cubicBezTo>
                  <a:cubicBezTo>
                    <a:pt x="368" y="24"/>
                    <a:pt x="368" y="26"/>
                    <a:pt x="367" y="29"/>
                  </a:cubicBezTo>
                  <a:cubicBezTo>
                    <a:pt x="364" y="29"/>
                    <a:pt x="360" y="29"/>
                    <a:pt x="357" y="30"/>
                  </a:cubicBezTo>
                  <a:cubicBezTo>
                    <a:pt x="357" y="29"/>
                    <a:pt x="356" y="29"/>
                    <a:pt x="355" y="29"/>
                  </a:cubicBezTo>
                  <a:close/>
                  <a:moveTo>
                    <a:pt x="355" y="14"/>
                  </a:moveTo>
                  <a:cubicBezTo>
                    <a:pt x="355" y="13"/>
                    <a:pt x="356" y="13"/>
                    <a:pt x="357" y="13"/>
                  </a:cubicBezTo>
                  <a:cubicBezTo>
                    <a:pt x="356" y="14"/>
                    <a:pt x="356" y="14"/>
                    <a:pt x="356" y="14"/>
                  </a:cubicBezTo>
                  <a:cubicBezTo>
                    <a:pt x="355" y="14"/>
                    <a:pt x="355" y="14"/>
                    <a:pt x="355" y="14"/>
                  </a:cubicBezTo>
                  <a:close/>
                  <a:moveTo>
                    <a:pt x="397" y="13"/>
                  </a:moveTo>
                  <a:cubicBezTo>
                    <a:pt x="399" y="14"/>
                    <a:pt x="400" y="16"/>
                    <a:pt x="401" y="18"/>
                  </a:cubicBezTo>
                  <a:cubicBezTo>
                    <a:pt x="399" y="19"/>
                    <a:pt x="397" y="19"/>
                    <a:pt x="394" y="20"/>
                  </a:cubicBezTo>
                  <a:cubicBezTo>
                    <a:pt x="394" y="20"/>
                    <a:pt x="394" y="20"/>
                    <a:pt x="393" y="20"/>
                  </a:cubicBezTo>
                  <a:cubicBezTo>
                    <a:pt x="393" y="17"/>
                    <a:pt x="392" y="15"/>
                    <a:pt x="391" y="13"/>
                  </a:cubicBezTo>
                  <a:cubicBezTo>
                    <a:pt x="393" y="13"/>
                    <a:pt x="395" y="13"/>
                    <a:pt x="397" y="13"/>
                  </a:cubicBezTo>
                  <a:close/>
                  <a:moveTo>
                    <a:pt x="401" y="8"/>
                  </a:moveTo>
                  <a:cubicBezTo>
                    <a:pt x="400" y="8"/>
                    <a:pt x="400" y="8"/>
                    <a:pt x="399" y="8"/>
                  </a:cubicBezTo>
                  <a:cubicBezTo>
                    <a:pt x="399" y="7"/>
                    <a:pt x="398" y="7"/>
                    <a:pt x="398" y="7"/>
                  </a:cubicBezTo>
                  <a:cubicBezTo>
                    <a:pt x="399" y="7"/>
                    <a:pt x="400" y="7"/>
                    <a:pt x="401" y="8"/>
                  </a:cubicBezTo>
                  <a:close/>
                  <a:moveTo>
                    <a:pt x="406" y="10"/>
                  </a:moveTo>
                  <a:cubicBezTo>
                    <a:pt x="407" y="11"/>
                    <a:pt x="408" y="11"/>
                    <a:pt x="408" y="12"/>
                  </a:cubicBezTo>
                  <a:cubicBezTo>
                    <a:pt x="407" y="11"/>
                    <a:pt x="406" y="11"/>
                    <a:pt x="404" y="11"/>
                  </a:cubicBezTo>
                  <a:cubicBezTo>
                    <a:pt x="404" y="11"/>
                    <a:pt x="403" y="10"/>
                    <a:pt x="403" y="10"/>
                  </a:cubicBezTo>
                  <a:cubicBezTo>
                    <a:pt x="404" y="10"/>
                    <a:pt x="405" y="10"/>
                    <a:pt x="406" y="10"/>
                  </a:cubicBezTo>
                  <a:close/>
                  <a:moveTo>
                    <a:pt x="409" y="14"/>
                  </a:moveTo>
                  <a:cubicBezTo>
                    <a:pt x="408" y="14"/>
                    <a:pt x="408" y="14"/>
                    <a:pt x="408" y="15"/>
                  </a:cubicBezTo>
                  <a:cubicBezTo>
                    <a:pt x="407" y="14"/>
                    <a:pt x="407" y="14"/>
                    <a:pt x="407" y="13"/>
                  </a:cubicBezTo>
                  <a:cubicBezTo>
                    <a:pt x="407" y="13"/>
                    <a:pt x="408" y="13"/>
                    <a:pt x="409" y="14"/>
                  </a:cubicBezTo>
                  <a:close/>
                  <a:moveTo>
                    <a:pt x="406" y="30"/>
                  </a:moveTo>
                  <a:cubicBezTo>
                    <a:pt x="403" y="29"/>
                    <a:pt x="400" y="29"/>
                    <a:pt x="396" y="29"/>
                  </a:cubicBezTo>
                  <a:cubicBezTo>
                    <a:pt x="395" y="26"/>
                    <a:pt x="395" y="24"/>
                    <a:pt x="394" y="22"/>
                  </a:cubicBezTo>
                  <a:cubicBezTo>
                    <a:pt x="394" y="22"/>
                    <a:pt x="394" y="22"/>
                    <a:pt x="394" y="22"/>
                  </a:cubicBezTo>
                  <a:cubicBezTo>
                    <a:pt x="397" y="22"/>
                    <a:pt x="401" y="22"/>
                    <a:pt x="404" y="22"/>
                  </a:cubicBezTo>
                  <a:cubicBezTo>
                    <a:pt x="405" y="24"/>
                    <a:pt x="407" y="27"/>
                    <a:pt x="408" y="29"/>
                  </a:cubicBezTo>
                  <a:cubicBezTo>
                    <a:pt x="407" y="29"/>
                    <a:pt x="407" y="29"/>
                    <a:pt x="406" y="30"/>
                  </a:cubicBezTo>
                  <a:close/>
                  <a:moveTo>
                    <a:pt x="397" y="42"/>
                  </a:moveTo>
                  <a:cubicBezTo>
                    <a:pt x="395" y="43"/>
                    <a:pt x="392" y="43"/>
                    <a:pt x="390" y="43"/>
                  </a:cubicBezTo>
                  <a:cubicBezTo>
                    <a:pt x="390" y="42"/>
                    <a:pt x="390" y="42"/>
                    <a:pt x="390" y="42"/>
                  </a:cubicBezTo>
                  <a:cubicBezTo>
                    <a:pt x="392" y="42"/>
                    <a:pt x="394" y="42"/>
                    <a:pt x="397" y="42"/>
                  </a:cubicBezTo>
                  <a:cubicBezTo>
                    <a:pt x="397" y="42"/>
                    <a:pt x="397" y="42"/>
                    <a:pt x="397" y="42"/>
                  </a:cubicBezTo>
                  <a:close/>
                  <a:moveTo>
                    <a:pt x="399" y="42"/>
                  </a:moveTo>
                  <a:cubicBezTo>
                    <a:pt x="400" y="42"/>
                    <a:pt x="400" y="42"/>
                    <a:pt x="401" y="42"/>
                  </a:cubicBezTo>
                  <a:cubicBezTo>
                    <a:pt x="400" y="42"/>
                    <a:pt x="400" y="42"/>
                    <a:pt x="399" y="42"/>
                  </a:cubicBezTo>
                  <a:cubicBezTo>
                    <a:pt x="399" y="42"/>
                    <a:pt x="399" y="42"/>
                    <a:pt x="399" y="42"/>
                  </a:cubicBezTo>
                  <a:close/>
                  <a:moveTo>
                    <a:pt x="400" y="60"/>
                  </a:moveTo>
                  <a:cubicBezTo>
                    <a:pt x="397" y="60"/>
                    <a:pt x="394" y="60"/>
                    <a:pt x="391" y="61"/>
                  </a:cubicBezTo>
                  <a:cubicBezTo>
                    <a:pt x="391" y="60"/>
                    <a:pt x="391" y="59"/>
                    <a:pt x="391" y="58"/>
                  </a:cubicBezTo>
                  <a:cubicBezTo>
                    <a:pt x="394" y="58"/>
                    <a:pt x="397" y="58"/>
                    <a:pt x="400" y="58"/>
                  </a:cubicBezTo>
                  <a:cubicBezTo>
                    <a:pt x="400" y="59"/>
                    <a:pt x="400" y="59"/>
                    <a:pt x="400" y="60"/>
                  </a:cubicBezTo>
                  <a:close/>
                  <a:moveTo>
                    <a:pt x="402" y="58"/>
                  </a:moveTo>
                  <a:cubicBezTo>
                    <a:pt x="406" y="58"/>
                    <a:pt x="411" y="58"/>
                    <a:pt x="415" y="58"/>
                  </a:cubicBezTo>
                  <a:cubicBezTo>
                    <a:pt x="411" y="59"/>
                    <a:pt x="407" y="59"/>
                    <a:pt x="402" y="60"/>
                  </a:cubicBezTo>
                  <a:cubicBezTo>
                    <a:pt x="402" y="59"/>
                    <a:pt x="402" y="59"/>
                    <a:pt x="402" y="58"/>
                  </a:cubicBezTo>
                  <a:close/>
                  <a:moveTo>
                    <a:pt x="402" y="75"/>
                  </a:moveTo>
                  <a:cubicBezTo>
                    <a:pt x="399" y="75"/>
                    <a:pt x="396" y="76"/>
                    <a:pt x="392" y="76"/>
                  </a:cubicBezTo>
                  <a:cubicBezTo>
                    <a:pt x="392" y="75"/>
                    <a:pt x="392" y="74"/>
                    <a:pt x="392" y="73"/>
                  </a:cubicBezTo>
                  <a:cubicBezTo>
                    <a:pt x="396" y="73"/>
                    <a:pt x="399" y="73"/>
                    <a:pt x="402" y="73"/>
                  </a:cubicBezTo>
                  <a:cubicBezTo>
                    <a:pt x="402" y="74"/>
                    <a:pt x="402" y="74"/>
                    <a:pt x="402" y="75"/>
                  </a:cubicBezTo>
                  <a:close/>
                  <a:moveTo>
                    <a:pt x="404" y="73"/>
                  </a:moveTo>
                  <a:cubicBezTo>
                    <a:pt x="409" y="73"/>
                    <a:pt x="413" y="73"/>
                    <a:pt x="418" y="74"/>
                  </a:cubicBezTo>
                  <a:cubicBezTo>
                    <a:pt x="414" y="74"/>
                    <a:pt x="409" y="75"/>
                    <a:pt x="405" y="75"/>
                  </a:cubicBezTo>
                  <a:cubicBezTo>
                    <a:pt x="405" y="74"/>
                    <a:pt x="404" y="74"/>
                    <a:pt x="404" y="73"/>
                  </a:cubicBezTo>
                  <a:close/>
                  <a:moveTo>
                    <a:pt x="382" y="264"/>
                  </a:moveTo>
                  <a:cubicBezTo>
                    <a:pt x="376" y="264"/>
                    <a:pt x="371" y="264"/>
                    <a:pt x="366" y="264"/>
                  </a:cubicBezTo>
                  <a:cubicBezTo>
                    <a:pt x="366" y="255"/>
                    <a:pt x="366" y="247"/>
                    <a:pt x="366" y="239"/>
                  </a:cubicBezTo>
                  <a:cubicBezTo>
                    <a:pt x="371" y="239"/>
                    <a:pt x="377" y="239"/>
                    <a:pt x="382" y="239"/>
                  </a:cubicBezTo>
                  <a:cubicBezTo>
                    <a:pt x="387" y="239"/>
                    <a:pt x="392" y="239"/>
                    <a:pt x="397" y="239"/>
                  </a:cubicBezTo>
                  <a:cubicBezTo>
                    <a:pt x="397" y="247"/>
                    <a:pt x="397" y="255"/>
                    <a:pt x="398" y="264"/>
                  </a:cubicBezTo>
                  <a:cubicBezTo>
                    <a:pt x="392" y="264"/>
                    <a:pt x="387" y="264"/>
                    <a:pt x="382" y="264"/>
                  </a:cubicBezTo>
                  <a:close/>
                  <a:moveTo>
                    <a:pt x="398" y="266"/>
                  </a:moveTo>
                  <a:cubicBezTo>
                    <a:pt x="398" y="273"/>
                    <a:pt x="398" y="281"/>
                    <a:pt x="398" y="290"/>
                  </a:cubicBezTo>
                  <a:cubicBezTo>
                    <a:pt x="393" y="289"/>
                    <a:pt x="387" y="289"/>
                    <a:pt x="382" y="289"/>
                  </a:cubicBezTo>
                  <a:cubicBezTo>
                    <a:pt x="376" y="289"/>
                    <a:pt x="371" y="289"/>
                    <a:pt x="365" y="290"/>
                  </a:cubicBezTo>
                  <a:cubicBezTo>
                    <a:pt x="365" y="281"/>
                    <a:pt x="365" y="273"/>
                    <a:pt x="366" y="266"/>
                  </a:cubicBezTo>
                  <a:cubicBezTo>
                    <a:pt x="371" y="266"/>
                    <a:pt x="376" y="266"/>
                    <a:pt x="382" y="266"/>
                  </a:cubicBezTo>
                  <a:cubicBezTo>
                    <a:pt x="387" y="266"/>
                    <a:pt x="392" y="266"/>
                    <a:pt x="398" y="266"/>
                  </a:cubicBezTo>
                  <a:close/>
                  <a:moveTo>
                    <a:pt x="382" y="237"/>
                  </a:moveTo>
                  <a:cubicBezTo>
                    <a:pt x="377" y="237"/>
                    <a:pt x="371" y="237"/>
                    <a:pt x="366" y="237"/>
                  </a:cubicBezTo>
                  <a:cubicBezTo>
                    <a:pt x="366" y="234"/>
                    <a:pt x="367" y="232"/>
                    <a:pt x="367" y="229"/>
                  </a:cubicBezTo>
                  <a:cubicBezTo>
                    <a:pt x="372" y="229"/>
                    <a:pt x="377" y="230"/>
                    <a:pt x="382" y="230"/>
                  </a:cubicBezTo>
                  <a:cubicBezTo>
                    <a:pt x="387" y="230"/>
                    <a:pt x="392" y="229"/>
                    <a:pt x="397" y="229"/>
                  </a:cubicBezTo>
                  <a:cubicBezTo>
                    <a:pt x="397" y="232"/>
                    <a:pt x="397" y="234"/>
                    <a:pt x="397" y="237"/>
                  </a:cubicBezTo>
                  <a:cubicBezTo>
                    <a:pt x="392" y="237"/>
                    <a:pt x="387" y="237"/>
                    <a:pt x="382" y="237"/>
                  </a:cubicBezTo>
                  <a:close/>
                  <a:moveTo>
                    <a:pt x="382" y="228"/>
                  </a:moveTo>
                  <a:cubicBezTo>
                    <a:pt x="377" y="228"/>
                    <a:pt x="372" y="227"/>
                    <a:pt x="367" y="227"/>
                  </a:cubicBezTo>
                  <a:cubicBezTo>
                    <a:pt x="367" y="216"/>
                    <a:pt x="367" y="206"/>
                    <a:pt x="368" y="196"/>
                  </a:cubicBezTo>
                  <a:cubicBezTo>
                    <a:pt x="372" y="196"/>
                    <a:pt x="377" y="196"/>
                    <a:pt x="382" y="196"/>
                  </a:cubicBezTo>
                  <a:cubicBezTo>
                    <a:pt x="386" y="196"/>
                    <a:pt x="391" y="196"/>
                    <a:pt x="396" y="196"/>
                  </a:cubicBezTo>
                  <a:cubicBezTo>
                    <a:pt x="396" y="206"/>
                    <a:pt x="396" y="216"/>
                    <a:pt x="397" y="227"/>
                  </a:cubicBezTo>
                  <a:cubicBezTo>
                    <a:pt x="392" y="227"/>
                    <a:pt x="387" y="228"/>
                    <a:pt x="382" y="228"/>
                  </a:cubicBezTo>
                  <a:close/>
                  <a:moveTo>
                    <a:pt x="382" y="194"/>
                  </a:moveTo>
                  <a:cubicBezTo>
                    <a:pt x="377" y="194"/>
                    <a:pt x="372" y="194"/>
                    <a:pt x="368" y="194"/>
                  </a:cubicBezTo>
                  <a:cubicBezTo>
                    <a:pt x="368" y="193"/>
                    <a:pt x="368" y="192"/>
                    <a:pt x="368" y="191"/>
                  </a:cubicBezTo>
                  <a:cubicBezTo>
                    <a:pt x="372" y="191"/>
                    <a:pt x="377" y="191"/>
                    <a:pt x="382" y="191"/>
                  </a:cubicBezTo>
                  <a:cubicBezTo>
                    <a:pt x="386" y="191"/>
                    <a:pt x="391" y="191"/>
                    <a:pt x="395" y="191"/>
                  </a:cubicBezTo>
                  <a:cubicBezTo>
                    <a:pt x="395" y="192"/>
                    <a:pt x="396" y="193"/>
                    <a:pt x="396" y="194"/>
                  </a:cubicBezTo>
                  <a:cubicBezTo>
                    <a:pt x="391" y="194"/>
                    <a:pt x="386" y="194"/>
                    <a:pt x="382" y="194"/>
                  </a:cubicBezTo>
                  <a:close/>
                  <a:moveTo>
                    <a:pt x="392" y="22"/>
                  </a:moveTo>
                  <a:cubicBezTo>
                    <a:pt x="393" y="24"/>
                    <a:pt x="393" y="27"/>
                    <a:pt x="394" y="29"/>
                  </a:cubicBezTo>
                  <a:cubicBezTo>
                    <a:pt x="392" y="29"/>
                    <a:pt x="390" y="29"/>
                    <a:pt x="389" y="29"/>
                  </a:cubicBezTo>
                  <a:cubicBezTo>
                    <a:pt x="388" y="27"/>
                    <a:pt x="388" y="24"/>
                    <a:pt x="388" y="22"/>
                  </a:cubicBezTo>
                  <a:cubicBezTo>
                    <a:pt x="389" y="22"/>
                    <a:pt x="391" y="22"/>
                    <a:pt x="392" y="22"/>
                  </a:cubicBezTo>
                  <a:close/>
                  <a:moveTo>
                    <a:pt x="375" y="22"/>
                  </a:moveTo>
                  <a:cubicBezTo>
                    <a:pt x="375" y="24"/>
                    <a:pt x="375" y="27"/>
                    <a:pt x="375" y="29"/>
                  </a:cubicBezTo>
                  <a:cubicBezTo>
                    <a:pt x="373" y="29"/>
                    <a:pt x="371" y="29"/>
                    <a:pt x="369" y="29"/>
                  </a:cubicBezTo>
                  <a:cubicBezTo>
                    <a:pt x="370" y="27"/>
                    <a:pt x="370" y="24"/>
                    <a:pt x="371" y="22"/>
                  </a:cubicBezTo>
                  <a:cubicBezTo>
                    <a:pt x="373" y="22"/>
                    <a:pt x="374" y="22"/>
                    <a:pt x="375" y="22"/>
                  </a:cubicBezTo>
                  <a:close/>
                  <a:moveTo>
                    <a:pt x="377" y="23"/>
                  </a:moveTo>
                  <a:cubicBezTo>
                    <a:pt x="379" y="23"/>
                    <a:pt x="380" y="23"/>
                    <a:pt x="382" y="23"/>
                  </a:cubicBezTo>
                  <a:cubicBezTo>
                    <a:pt x="383" y="23"/>
                    <a:pt x="384" y="23"/>
                    <a:pt x="386" y="23"/>
                  </a:cubicBezTo>
                  <a:cubicBezTo>
                    <a:pt x="386" y="25"/>
                    <a:pt x="386" y="27"/>
                    <a:pt x="387" y="29"/>
                  </a:cubicBezTo>
                  <a:cubicBezTo>
                    <a:pt x="385" y="29"/>
                    <a:pt x="383" y="29"/>
                    <a:pt x="382" y="29"/>
                  </a:cubicBezTo>
                  <a:cubicBezTo>
                    <a:pt x="380" y="29"/>
                    <a:pt x="378" y="29"/>
                    <a:pt x="376" y="29"/>
                  </a:cubicBezTo>
                  <a:cubicBezTo>
                    <a:pt x="377" y="27"/>
                    <a:pt x="377" y="25"/>
                    <a:pt x="377" y="23"/>
                  </a:cubicBezTo>
                  <a:close/>
                  <a:moveTo>
                    <a:pt x="382" y="31"/>
                  </a:moveTo>
                  <a:cubicBezTo>
                    <a:pt x="383" y="31"/>
                    <a:pt x="385" y="31"/>
                    <a:pt x="387" y="31"/>
                  </a:cubicBezTo>
                  <a:cubicBezTo>
                    <a:pt x="387" y="31"/>
                    <a:pt x="387" y="32"/>
                    <a:pt x="387" y="32"/>
                  </a:cubicBezTo>
                  <a:cubicBezTo>
                    <a:pt x="385" y="32"/>
                    <a:pt x="383" y="32"/>
                    <a:pt x="382" y="32"/>
                  </a:cubicBezTo>
                  <a:cubicBezTo>
                    <a:pt x="380" y="32"/>
                    <a:pt x="378" y="32"/>
                    <a:pt x="376" y="32"/>
                  </a:cubicBezTo>
                  <a:cubicBezTo>
                    <a:pt x="376" y="32"/>
                    <a:pt x="376" y="31"/>
                    <a:pt x="376" y="31"/>
                  </a:cubicBezTo>
                  <a:cubicBezTo>
                    <a:pt x="378" y="31"/>
                    <a:pt x="380" y="31"/>
                    <a:pt x="382" y="31"/>
                  </a:cubicBezTo>
                  <a:close/>
                  <a:moveTo>
                    <a:pt x="382" y="34"/>
                  </a:moveTo>
                  <a:cubicBezTo>
                    <a:pt x="384" y="34"/>
                    <a:pt x="385" y="34"/>
                    <a:pt x="387" y="34"/>
                  </a:cubicBezTo>
                  <a:cubicBezTo>
                    <a:pt x="387" y="36"/>
                    <a:pt x="387" y="38"/>
                    <a:pt x="388" y="40"/>
                  </a:cubicBezTo>
                  <a:cubicBezTo>
                    <a:pt x="386" y="40"/>
                    <a:pt x="384" y="40"/>
                    <a:pt x="382" y="40"/>
                  </a:cubicBezTo>
                  <a:cubicBezTo>
                    <a:pt x="380" y="40"/>
                    <a:pt x="378" y="40"/>
                    <a:pt x="375" y="40"/>
                  </a:cubicBezTo>
                  <a:cubicBezTo>
                    <a:pt x="376" y="38"/>
                    <a:pt x="376" y="36"/>
                    <a:pt x="376" y="34"/>
                  </a:cubicBezTo>
                  <a:cubicBezTo>
                    <a:pt x="378" y="34"/>
                    <a:pt x="380" y="34"/>
                    <a:pt x="382" y="34"/>
                  </a:cubicBezTo>
                  <a:close/>
                  <a:moveTo>
                    <a:pt x="382" y="42"/>
                  </a:moveTo>
                  <a:cubicBezTo>
                    <a:pt x="384" y="42"/>
                    <a:pt x="386" y="42"/>
                    <a:pt x="388" y="42"/>
                  </a:cubicBezTo>
                  <a:cubicBezTo>
                    <a:pt x="388" y="42"/>
                    <a:pt x="388" y="43"/>
                    <a:pt x="388" y="43"/>
                  </a:cubicBezTo>
                  <a:cubicBezTo>
                    <a:pt x="386" y="43"/>
                    <a:pt x="384" y="43"/>
                    <a:pt x="382" y="43"/>
                  </a:cubicBezTo>
                  <a:cubicBezTo>
                    <a:pt x="380" y="43"/>
                    <a:pt x="377" y="43"/>
                    <a:pt x="375" y="43"/>
                  </a:cubicBezTo>
                  <a:cubicBezTo>
                    <a:pt x="375" y="43"/>
                    <a:pt x="375" y="42"/>
                    <a:pt x="375" y="42"/>
                  </a:cubicBezTo>
                  <a:cubicBezTo>
                    <a:pt x="377" y="42"/>
                    <a:pt x="380" y="42"/>
                    <a:pt x="382" y="42"/>
                  </a:cubicBezTo>
                  <a:close/>
                  <a:moveTo>
                    <a:pt x="382" y="45"/>
                  </a:moveTo>
                  <a:cubicBezTo>
                    <a:pt x="384" y="45"/>
                    <a:pt x="386" y="45"/>
                    <a:pt x="388" y="45"/>
                  </a:cubicBezTo>
                  <a:cubicBezTo>
                    <a:pt x="388" y="48"/>
                    <a:pt x="389" y="52"/>
                    <a:pt x="389" y="56"/>
                  </a:cubicBezTo>
                  <a:cubicBezTo>
                    <a:pt x="387" y="56"/>
                    <a:pt x="384" y="55"/>
                    <a:pt x="382" y="55"/>
                  </a:cubicBezTo>
                  <a:cubicBezTo>
                    <a:pt x="379" y="55"/>
                    <a:pt x="377" y="56"/>
                    <a:pt x="374" y="56"/>
                  </a:cubicBezTo>
                  <a:cubicBezTo>
                    <a:pt x="374" y="52"/>
                    <a:pt x="375" y="48"/>
                    <a:pt x="375" y="45"/>
                  </a:cubicBezTo>
                  <a:cubicBezTo>
                    <a:pt x="377" y="45"/>
                    <a:pt x="379" y="45"/>
                    <a:pt x="382" y="45"/>
                  </a:cubicBezTo>
                  <a:close/>
                  <a:moveTo>
                    <a:pt x="382" y="57"/>
                  </a:moveTo>
                  <a:cubicBezTo>
                    <a:pt x="384" y="57"/>
                    <a:pt x="387" y="58"/>
                    <a:pt x="389" y="58"/>
                  </a:cubicBezTo>
                  <a:cubicBezTo>
                    <a:pt x="389" y="59"/>
                    <a:pt x="389" y="60"/>
                    <a:pt x="389" y="61"/>
                  </a:cubicBezTo>
                  <a:cubicBezTo>
                    <a:pt x="387" y="61"/>
                    <a:pt x="384" y="61"/>
                    <a:pt x="382" y="61"/>
                  </a:cubicBezTo>
                  <a:cubicBezTo>
                    <a:pt x="379" y="61"/>
                    <a:pt x="376" y="61"/>
                    <a:pt x="374" y="61"/>
                  </a:cubicBezTo>
                  <a:cubicBezTo>
                    <a:pt x="374" y="60"/>
                    <a:pt x="374" y="59"/>
                    <a:pt x="374" y="58"/>
                  </a:cubicBezTo>
                  <a:cubicBezTo>
                    <a:pt x="377" y="58"/>
                    <a:pt x="379" y="57"/>
                    <a:pt x="382" y="57"/>
                  </a:cubicBezTo>
                  <a:close/>
                  <a:moveTo>
                    <a:pt x="382" y="63"/>
                  </a:moveTo>
                  <a:cubicBezTo>
                    <a:pt x="384" y="63"/>
                    <a:pt x="387" y="63"/>
                    <a:pt x="389" y="63"/>
                  </a:cubicBezTo>
                  <a:cubicBezTo>
                    <a:pt x="390" y="65"/>
                    <a:pt x="390" y="68"/>
                    <a:pt x="390" y="71"/>
                  </a:cubicBezTo>
                  <a:cubicBezTo>
                    <a:pt x="387" y="71"/>
                    <a:pt x="385" y="71"/>
                    <a:pt x="382" y="71"/>
                  </a:cubicBezTo>
                  <a:cubicBezTo>
                    <a:pt x="379" y="71"/>
                    <a:pt x="376" y="71"/>
                    <a:pt x="373" y="71"/>
                  </a:cubicBezTo>
                  <a:cubicBezTo>
                    <a:pt x="373" y="68"/>
                    <a:pt x="374" y="65"/>
                    <a:pt x="374" y="63"/>
                  </a:cubicBezTo>
                  <a:cubicBezTo>
                    <a:pt x="376" y="63"/>
                    <a:pt x="379" y="63"/>
                    <a:pt x="382" y="63"/>
                  </a:cubicBezTo>
                  <a:close/>
                  <a:moveTo>
                    <a:pt x="382" y="73"/>
                  </a:moveTo>
                  <a:cubicBezTo>
                    <a:pt x="385" y="73"/>
                    <a:pt x="387" y="73"/>
                    <a:pt x="390" y="73"/>
                  </a:cubicBezTo>
                  <a:cubicBezTo>
                    <a:pt x="390" y="74"/>
                    <a:pt x="390" y="75"/>
                    <a:pt x="390" y="76"/>
                  </a:cubicBezTo>
                  <a:cubicBezTo>
                    <a:pt x="387" y="76"/>
                    <a:pt x="385" y="76"/>
                    <a:pt x="382" y="76"/>
                  </a:cubicBezTo>
                  <a:cubicBezTo>
                    <a:pt x="379" y="76"/>
                    <a:pt x="376" y="76"/>
                    <a:pt x="373" y="76"/>
                  </a:cubicBezTo>
                  <a:cubicBezTo>
                    <a:pt x="373" y="75"/>
                    <a:pt x="373" y="74"/>
                    <a:pt x="373" y="73"/>
                  </a:cubicBezTo>
                  <a:cubicBezTo>
                    <a:pt x="376" y="73"/>
                    <a:pt x="379" y="73"/>
                    <a:pt x="382" y="73"/>
                  </a:cubicBezTo>
                  <a:close/>
                  <a:moveTo>
                    <a:pt x="382" y="78"/>
                  </a:moveTo>
                  <a:cubicBezTo>
                    <a:pt x="385" y="78"/>
                    <a:pt x="388" y="78"/>
                    <a:pt x="390" y="78"/>
                  </a:cubicBezTo>
                  <a:cubicBezTo>
                    <a:pt x="391" y="83"/>
                    <a:pt x="391" y="89"/>
                    <a:pt x="391" y="94"/>
                  </a:cubicBezTo>
                  <a:cubicBezTo>
                    <a:pt x="388" y="95"/>
                    <a:pt x="385" y="95"/>
                    <a:pt x="382" y="95"/>
                  </a:cubicBezTo>
                  <a:cubicBezTo>
                    <a:pt x="378" y="95"/>
                    <a:pt x="375" y="95"/>
                    <a:pt x="372" y="94"/>
                  </a:cubicBezTo>
                  <a:cubicBezTo>
                    <a:pt x="372" y="89"/>
                    <a:pt x="372" y="83"/>
                    <a:pt x="373" y="78"/>
                  </a:cubicBezTo>
                  <a:cubicBezTo>
                    <a:pt x="376" y="78"/>
                    <a:pt x="379" y="78"/>
                    <a:pt x="382" y="78"/>
                  </a:cubicBezTo>
                  <a:close/>
                  <a:moveTo>
                    <a:pt x="382" y="97"/>
                  </a:moveTo>
                  <a:cubicBezTo>
                    <a:pt x="385" y="97"/>
                    <a:pt x="388" y="97"/>
                    <a:pt x="392" y="96"/>
                  </a:cubicBezTo>
                  <a:cubicBezTo>
                    <a:pt x="392" y="100"/>
                    <a:pt x="392" y="103"/>
                    <a:pt x="392" y="107"/>
                  </a:cubicBezTo>
                  <a:cubicBezTo>
                    <a:pt x="389" y="107"/>
                    <a:pt x="385" y="107"/>
                    <a:pt x="382" y="107"/>
                  </a:cubicBezTo>
                  <a:cubicBezTo>
                    <a:pt x="378" y="107"/>
                    <a:pt x="375" y="107"/>
                    <a:pt x="371" y="107"/>
                  </a:cubicBezTo>
                  <a:cubicBezTo>
                    <a:pt x="371" y="103"/>
                    <a:pt x="371" y="100"/>
                    <a:pt x="372" y="96"/>
                  </a:cubicBezTo>
                  <a:cubicBezTo>
                    <a:pt x="375" y="97"/>
                    <a:pt x="378" y="97"/>
                    <a:pt x="382" y="97"/>
                  </a:cubicBezTo>
                  <a:close/>
                  <a:moveTo>
                    <a:pt x="382" y="109"/>
                  </a:moveTo>
                  <a:cubicBezTo>
                    <a:pt x="385" y="109"/>
                    <a:pt x="389" y="109"/>
                    <a:pt x="392" y="109"/>
                  </a:cubicBezTo>
                  <a:cubicBezTo>
                    <a:pt x="392" y="112"/>
                    <a:pt x="392" y="115"/>
                    <a:pt x="393" y="119"/>
                  </a:cubicBezTo>
                  <a:cubicBezTo>
                    <a:pt x="389" y="119"/>
                    <a:pt x="385" y="119"/>
                    <a:pt x="382" y="119"/>
                  </a:cubicBezTo>
                  <a:cubicBezTo>
                    <a:pt x="378" y="119"/>
                    <a:pt x="374" y="119"/>
                    <a:pt x="371" y="119"/>
                  </a:cubicBezTo>
                  <a:cubicBezTo>
                    <a:pt x="371" y="115"/>
                    <a:pt x="371" y="112"/>
                    <a:pt x="371" y="109"/>
                  </a:cubicBezTo>
                  <a:cubicBezTo>
                    <a:pt x="375" y="109"/>
                    <a:pt x="378" y="109"/>
                    <a:pt x="382" y="109"/>
                  </a:cubicBezTo>
                  <a:close/>
                  <a:moveTo>
                    <a:pt x="382" y="121"/>
                  </a:moveTo>
                  <a:cubicBezTo>
                    <a:pt x="385" y="121"/>
                    <a:pt x="389" y="121"/>
                    <a:pt x="393" y="121"/>
                  </a:cubicBezTo>
                  <a:cubicBezTo>
                    <a:pt x="393" y="127"/>
                    <a:pt x="393" y="134"/>
                    <a:pt x="394" y="141"/>
                  </a:cubicBezTo>
                  <a:cubicBezTo>
                    <a:pt x="390" y="141"/>
                    <a:pt x="386" y="141"/>
                    <a:pt x="382" y="141"/>
                  </a:cubicBezTo>
                  <a:cubicBezTo>
                    <a:pt x="378" y="141"/>
                    <a:pt x="374" y="141"/>
                    <a:pt x="370" y="141"/>
                  </a:cubicBezTo>
                  <a:cubicBezTo>
                    <a:pt x="370" y="134"/>
                    <a:pt x="370" y="127"/>
                    <a:pt x="370" y="121"/>
                  </a:cubicBezTo>
                  <a:cubicBezTo>
                    <a:pt x="374" y="121"/>
                    <a:pt x="378" y="121"/>
                    <a:pt x="382" y="121"/>
                  </a:cubicBezTo>
                  <a:close/>
                  <a:moveTo>
                    <a:pt x="382" y="143"/>
                  </a:moveTo>
                  <a:cubicBezTo>
                    <a:pt x="386" y="143"/>
                    <a:pt x="390" y="143"/>
                    <a:pt x="394" y="143"/>
                  </a:cubicBezTo>
                  <a:cubicBezTo>
                    <a:pt x="394" y="144"/>
                    <a:pt x="394" y="146"/>
                    <a:pt x="394" y="148"/>
                  </a:cubicBezTo>
                  <a:cubicBezTo>
                    <a:pt x="390" y="148"/>
                    <a:pt x="386" y="148"/>
                    <a:pt x="382" y="148"/>
                  </a:cubicBezTo>
                  <a:cubicBezTo>
                    <a:pt x="378" y="148"/>
                    <a:pt x="373" y="148"/>
                    <a:pt x="369" y="148"/>
                  </a:cubicBezTo>
                  <a:cubicBezTo>
                    <a:pt x="369" y="146"/>
                    <a:pt x="369" y="144"/>
                    <a:pt x="370" y="143"/>
                  </a:cubicBezTo>
                  <a:cubicBezTo>
                    <a:pt x="374" y="143"/>
                    <a:pt x="378" y="143"/>
                    <a:pt x="382" y="143"/>
                  </a:cubicBezTo>
                  <a:close/>
                  <a:moveTo>
                    <a:pt x="382" y="150"/>
                  </a:moveTo>
                  <a:cubicBezTo>
                    <a:pt x="386" y="150"/>
                    <a:pt x="390" y="150"/>
                    <a:pt x="394" y="150"/>
                  </a:cubicBezTo>
                  <a:cubicBezTo>
                    <a:pt x="394" y="155"/>
                    <a:pt x="394" y="159"/>
                    <a:pt x="395" y="164"/>
                  </a:cubicBezTo>
                  <a:cubicBezTo>
                    <a:pt x="390" y="164"/>
                    <a:pt x="386" y="165"/>
                    <a:pt x="382" y="165"/>
                  </a:cubicBezTo>
                  <a:cubicBezTo>
                    <a:pt x="377" y="165"/>
                    <a:pt x="373" y="164"/>
                    <a:pt x="369" y="164"/>
                  </a:cubicBezTo>
                  <a:cubicBezTo>
                    <a:pt x="369" y="159"/>
                    <a:pt x="369" y="155"/>
                    <a:pt x="369" y="150"/>
                  </a:cubicBezTo>
                  <a:cubicBezTo>
                    <a:pt x="373" y="150"/>
                    <a:pt x="378" y="150"/>
                    <a:pt x="382" y="150"/>
                  </a:cubicBezTo>
                  <a:close/>
                  <a:moveTo>
                    <a:pt x="382" y="167"/>
                  </a:moveTo>
                  <a:cubicBezTo>
                    <a:pt x="386" y="167"/>
                    <a:pt x="390" y="166"/>
                    <a:pt x="395" y="166"/>
                  </a:cubicBezTo>
                  <a:cubicBezTo>
                    <a:pt x="395" y="174"/>
                    <a:pt x="395" y="181"/>
                    <a:pt x="395" y="189"/>
                  </a:cubicBezTo>
                  <a:cubicBezTo>
                    <a:pt x="391" y="189"/>
                    <a:pt x="386" y="189"/>
                    <a:pt x="382" y="189"/>
                  </a:cubicBezTo>
                  <a:cubicBezTo>
                    <a:pt x="377" y="189"/>
                    <a:pt x="372" y="189"/>
                    <a:pt x="368" y="189"/>
                  </a:cubicBezTo>
                  <a:cubicBezTo>
                    <a:pt x="368" y="181"/>
                    <a:pt x="368" y="174"/>
                    <a:pt x="369" y="166"/>
                  </a:cubicBezTo>
                  <a:cubicBezTo>
                    <a:pt x="373" y="166"/>
                    <a:pt x="377" y="167"/>
                    <a:pt x="382" y="167"/>
                  </a:cubicBezTo>
                  <a:close/>
                  <a:moveTo>
                    <a:pt x="397" y="189"/>
                  </a:moveTo>
                  <a:cubicBezTo>
                    <a:pt x="397" y="181"/>
                    <a:pt x="397" y="174"/>
                    <a:pt x="397" y="166"/>
                  </a:cubicBezTo>
                  <a:cubicBezTo>
                    <a:pt x="402" y="166"/>
                    <a:pt x="407" y="166"/>
                    <a:pt x="412" y="166"/>
                  </a:cubicBezTo>
                  <a:cubicBezTo>
                    <a:pt x="413" y="173"/>
                    <a:pt x="414" y="181"/>
                    <a:pt x="414" y="189"/>
                  </a:cubicBezTo>
                  <a:cubicBezTo>
                    <a:pt x="409" y="189"/>
                    <a:pt x="403" y="189"/>
                    <a:pt x="397" y="189"/>
                  </a:cubicBezTo>
                  <a:close/>
                  <a:moveTo>
                    <a:pt x="397" y="164"/>
                  </a:moveTo>
                  <a:cubicBezTo>
                    <a:pt x="396" y="159"/>
                    <a:pt x="396" y="155"/>
                    <a:pt x="396" y="150"/>
                  </a:cubicBezTo>
                  <a:cubicBezTo>
                    <a:pt x="401" y="150"/>
                    <a:pt x="406" y="150"/>
                    <a:pt x="411" y="150"/>
                  </a:cubicBezTo>
                  <a:cubicBezTo>
                    <a:pt x="411" y="155"/>
                    <a:pt x="412" y="159"/>
                    <a:pt x="412" y="164"/>
                  </a:cubicBezTo>
                  <a:cubicBezTo>
                    <a:pt x="407" y="164"/>
                    <a:pt x="402" y="164"/>
                    <a:pt x="397" y="164"/>
                  </a:cubicBezTo>
                  <a:close/>
                  <a:moveTo>
                    <a:pt x="396" y="148"/>
                  </a:moveTo>
                  <a:cubicBezTo>
                    <a:pt x="396" y="146"/>
                    <a:pt x="396" y="144"/>
                    <a:pt x="396" y="143"/>
                  </a:cubicBezTo>
                  <a:cubicBezTo>
                    <a:pt x="401" y="142"/>
                    <a:pt x="405" y="142"/>
                    <a:pt x="410" y="142"/>
                  </a:cubicBezTo>
                  <a:cubicBezTo>
                    <a:pt x="410" y="144"/>
                    <a:pt x="411" y="146"/>
                    <a:pt x="411" y="148"/>
                  </a:cubicBezTo>
                  <a:cubicBezTo>
                    <a:pt x="406" y="148"/>
                    <a:pt x="401" y="148"/>
                    <a:pt x="396" y="148"/>
                  </a:cubicBezTo>
                  <a:close/>
                  <a:moveTo>
                    <a:pt x="396" y="141"/>
                  </a:moveTo>
                  <a:cubicBezTo>
                    <a:pt x="395" y="134"/>
                    <a:pt x="395" y="127"/>
                    <a:pt x="395" y="121"/>
                  </a:cubicBezTo>
                  <a:cubicBezTo>
                    <a:pt x="399" y="121"/>
                    <a:pt x="404" y="120"/>
                    <a:pt x="408" y="120"/>
                  </a:cubicBezTo>
                  <a:cubicBezTo>
                    <a:pt x="409" y="127"/>
                    <a:pt x="409" y="133"/>
                    <a:pt x="410" y="140"/>
                  </a:cubicBezTo>
                  <a:cubicBezTo>
                    <a:pt x="405" y="140"/>
                    <a:pt x="401" y="140"/>
                    <a:pt x="396" y="141"/>
                  </a:cubicBezTo>
                  <a:close/>
                  <a:moveTo>
                    <a:pt x="395" y="119"/>
                  </a:moveTo>
                  <a:cubicBezTo>
                    <a:pt x="395" y="115"/>
                    <a:pt x="394" y="112"/>
                    <a:pt x="394" y="109"/>
                  </a:cubicBezTo>
                  <a:cubicBezTo>
                    <a:pt x="398" y="109"/>
                    <a:pt x="403" y="109"/>
                    <a:pt x="407" y="109"/>
                  </a:cubicBezTo>
                  <a:cubicBezTo>
                    <a:pt x="407" y="112"/>
                    <a:pt x="407" y="115"/>
                    <a:pt x="408" y="118"/>
                  </a:cubicBezTo>
                  <a:cubicBezTo>
                    <a:pt x="403" y="118"/>
                    <a:pt x="399" y="119"/>
                    <a:pt x="395" y="119"/>
                  </a:cubicBezTo>
                  <a:close/>
                  <a:moveTo>
                    <a:pt x="394" y="107"/>
                  </a:moveTo>
                  <a:cubicBezTo>
                    <a:pt x="394" y="103"/>
                    <a:pt x="394" y="100"/>
                    <a:pt x="394" y="96"/>
                  </a:cubicBezTo>
                  <a:cubicBezTo>
                    <a:pt x="397" y="96"/>
                    <a:pt x="401" y="96"/>
                    <a:pt x="405" y="96"/>
                  </a:cubicBezTo>
                  <a:cubicBezTo>
                    <a:pt x="406" y="100"/>
                    <a:pt x="406" y="103"/>
                    <a:pt x="407" y="107"/>
                  </a:cubicBezTo>
                  <a:cubicBezTo>
                    <a:pt x="402" y="107"/>
                    <a:pt x="398" y="107"/>
                    <a:pt x="394" y="107"/>
                  </a:cubicBezTo>
                  <a:close/>
                  <a:moveTo>
                    <a:pt x="393" y="94"/>
                  </a:moveTo>
                  <a:cubicBezTo>
                    <a:pt x="393" y="88"/>
                    <a:pt x="393" y="83"/>
                    <a:pt x="393" y="78"/>
                  </a:cubicBezTo>
                  <a:cubicBezTo>
                    <a:pt x="396" y="78"/>
                    <a:pt x="399" y="77"/>
                    <a:pt x="403" y="77"/>
                  </a:cubicBezTo>
                  <a:cubicBezTo>
                    <a:pt x="403" y="82"/>
                    <a:pt x="404" y="88"/>
                    <a:pt x="405" y="94"/>
                  </a:cubicBezTo>
                  <a:cubicBezTo>
                    <a:pt x="401" y="94"/>
                    <a:pt x="397" y="94"/>
                    <a:pt x="393" y="94"/>
                  </a:cubicBezTo>
                  <a:close/>
                  <a:moveTo>
                    <a:pt x="392" y="71"/>
                  </a:moveTo>
                  <a:cubicBezTo>
                    <a:pt x="392" y="68"/>
                    <a:pt x="392" y="65"/>
                    <a:pt x="392" y="63"/>
                  </a:cubicBezTo>
                  <a:cubicBezTo>
                    <a:pt x="395" y="62"/>
                    <a:pt x="397" y="62"/>
                    <a:pt x="400" y="62"/>
                  </a:cubicBezTo>
                  <a:cubicBezTo>
                    <a:pt x="401" y="65"/>
                    <a:pt x="401" y="68"/>
                    <a:pt x="402" y="71"/>
                  </a:cubicBezTo>
                  <a:cubicBezTo>
                    <a:pt x="399" y="71"/>
                    <a:pt x="395" y="71"/>
                    <a:pt x="392" y="71"/>
                  </a:cubicBezTo>
                  <a:close/>
                  <a:moveTo>
                    <a:pt x="391" y="56"/>
                  </a:moveTo>
                  <a:cubicBezTo>
                    <a:pt x="391" y="52"/>
                    <a:pt x="390" y="48"/>
                    <a:pt x="390" y="45"/>
                  </a:cubicBezTo>
                  <a:cubicBezTo>
                    <a:pt x="393" y="45"/>
                    <a:pt x="395" y="45"/>
                    <a:pt x="397" y="44"/>
                  </a:cubicBezTo>
                  <a:cubicBezTo>
                    <a:pt x="398" y="48"/>
                    <a:pt x="399" y="52"/>
                    <a:pt x="399" y="56"/>
                  </a:cubicBezTo>
                  <a:cubicBezTo>
                    <a:pt x="397" y="56"/>
                    <a:pt x="394" y="56"/>
                    <a:pt x="391" y="56"/>
                  </a:cubicBezTo>
                  <a:close/>
                  <a:moveTo>
                    <a:pt x="390" y="40"/>
                  </a:moveTo>
                  <a:cubicBezTo>
                    <a:pt x="389" y="38"/>
                    <a:pt x="389" y="36"/>
                    <a:pt x="389" y="34"/>
                  </a:cubicBezTo>
                  <a:cubicBezTo>
                    <a:pt x="391" y="34"/>
                    <a:pt x="393" y="33"/>
                    <a:pt x="395" y="33"/>
                  </a:cubicBezTo>
                  <a:cubicBezTo>
                    <a:pt x="395" y="35"/>
                    <a:pt x="396" y="38"/>
                    <a:pt x="396" y="40"/>
                  </a:cubicBezTo>
                  <a:cubicBezTo>
                    <a:pt x="394" y="40"/>
                    <a:pt x="392" y="40"/>
                    <a:pt x="390" y="40"/>
                  </a:cubicBezTo>
                  <a:close/>
                  <a:moveTo>
                    <a:pt x="389" y="32"/>
                  </a:moveTo>
                  <a:cubicBezTo>
                    <a:pt x="389" y="31"/>
                    <a:pt x="389" y="31"/>
                    <a:pt x="389" y="31"/>
                  </a:cubicBezTo>
                  <a:cubicBezTo>
                    <a:pt x="391" y="31"/>
                    <a:pt x="393" y="31"/>
                    <a:pt x="394" y="31"/>
                  </a:cubicBezTo>
                  <a:cubicBezTo>
                    <a:pt x="394" y="31"/>
                    <a:pt x="395" y="31"/>
                    <a:pt x="395" y="31"/>
                  </a:cubicBezTo>
                  <a:cubicBezTo>
                    <a:pt x="393" y="32"/>
                    <a:pt x="391" y="32"/>
                    <a:pt x="389" y="32"/>
                  </a:cubicBezTo>
                  <a:close/>
                  <a:moveTo>
                    <a:pt x="402" y="20"/>
                  </a:moveTo>
                  <a:cubicBezTo>
                    <a:pt x="402" y="20"/>
                    <a:pt x="402" y="20"/>
                    <a:pt x="403" y="20"/>
                  </a:cubicBezTo>
                  <a:cubicBezTo>
                    <a:pt x="403" y="20"/>
                    <a:pt x="403" y="20"/>
                    <a:pt x="403" y="20"/>
                  </a:cubicBezTo>
                  <a:cubicBezTo>
                    <a:pt x="402" y="20"/>
                    <a:pt x="402" y="20"/>
                    <a:pt x="402" y="20"/>
                  </a:cubicBezTo>
                  <a:close/>
                  <a:moveTo>
                    <a:pt x="404" y="19"/>
                  </a:moveTo>
                  <a:cubicBezTo>
                    <a:pt x="406" y="18"/>
                    <a:pt x="407" y="18"/>
                    <a:pt x="408" y="17"/>
                  </a:cubicBezTo>
                  <a:cubicBezTo>
                    <a:pt x="409" y="18"/>
                    <a:pt x="410" y="19"/>
                    <a:pt x="411" y="21"/>
                  </a:cubicBezTo>
                  <a:cubicBezTo>
                    <a:pt x="409" y="20"/>
                    <a:pt x="407" y="20"/>
                    <a:pt x="405" y="20"/>
                  </a:cubicBezTo>
                  <a:cubicBezTo>
                    <a:pt x="405" y="20"/>
                    <a:pt x="405" y="19"/>
                    <a:pt x="404" y="19"/>
                  </a:cubicBezTo>
                  <a:close/>
                  <a:moveTo>
                    <a:pt x="406" y="16"/>
                  </a:moveTo>
                  <a:cubicBezTo>
                    <a:pt x="405" y="16"/>
                    <a:pt x="404" y="17"/>
                    <a:pt x="403" y="17"/>
                  </a:cubicBezTo>
                  <a:cubicBezTo>
                    <a:pt x="402" y="16"/>
                    <a:pt x="401" y="14"/>
                    <a:pt x="400" y="13"/>
                  </a:cubicBezTo>
                  <a:cubicBezTo>
                    <a:pt x="401" y="13"/>
                    <a:pt x="402" y="13"/>
                    <a:pt x="404" y="13"/>
                  </a:cubicBezTo>
                  <a:cubicBezTo>
                    <a:pt x="404" y="14"/>
                    <a:pt x="405" y="15"/>
                    <a:pt x="406" y="16"/>
                  </a:cubicBezTo>
                  <a:close/>
                  <a:moveTo>
                    <a:pt x="391" y="20"/>
                  </a:moveTo>
                  <a:cubicBezTo>
                    <a:pt x="390" y="20"/>
                    <a:pt x="389" y="20"/>
                    <a:pt x="387" y="20"/>
                  </a:cubicBezTo>
                  <a:cubicBezTo>
                    <a:pt x="387" y="17"/>
                    <a:pt x="387" y="15"/>
                    <a:pt x="386" y="13"/>
                  </a:cubicBezTo>
                  <a:cubicBezTo>
                    <a:pt x="387" y="13"/>
                    <a:pt x="388" y="13"/>
                    <a:pt x="389" y="13"/>
                  </a:cubicBezTo>
                  <a:cubicBezTo>
                    <a:pt x="390" y="15"/>
                    <a:pt x="391" y="17"/>
                    <a:pt x="391" y="20"/>
                  </a:cubicBezTo>
                  <a:close/>
                  <a:moveTo>
                    <a:pt x="385" y="20"/>
                  </a:moveTo>
                  <a:cubicBezTo>
                    <a:pt x="384" y="20"/>
                    <a:pt x="383" y="20"/>
                    <a:pt x="382" y="20"/>
                  </a:cubicBezTo>
                  <a:cubicBezTo>
                    <a:pt x="380" y="20"/>
                    <a:pt x="379" y="20"/>
                    <a:pt x="378" y="20"/>
                  </a:cubicBezTo>
                  <a:cubicBezTo>
                    <a:pt x="378" y="17"/>
                    <a:pt x="378" y="15"/>
                    <a:pt x="379" y="13"/>
                  </a:cubicBezTo>
                  <a:cubicBezTo>
                    <a:pt x="380" y="13"/>
                    <a:pt x="381" y="13"/>
                    <a:pt x="382" y="13"/>
                  </a:cubicBezTo>
                  <a:cubicBezTo>
                    <a:pt x="383" y="13"/>
                    <a:pt x="384" y="13"/>
                    <a:pt x="384" y="13"/>
                  </a:cubicBezTo>
                  <a:cubicBezTo>
                    <a:pt x="385" y="15"/>
                    <a:pt x="385" y="17"/>
                    <a:pt x="385" y="20"/>
                  </a:cubicBezTo>
                  <a:close/>
                  <a:moveTo>
                    <a:pt x="376" y="20"/>
                  </a:moveTo>
                  <a:cubicBezTo>
                    <a:pt x="375" y="20"/>
                    <a:pt x="373" y="20"/>
                    <a:pt x="372" y="20"/>
                  </a:cubicBezTo>
                  <a:cubicBezTo>
                    <a:pt x="373" y="17"/>
                    <a:pt x="374" y="15"/>
                    <a:pt x="374" y="13"/>
                  </a:cubicBezTo>
                  <a:cubicBezTo>
                    <a:pt x="375" y="13"/>
                    <a:pt x="376" y="13"/>
                    <a:pt x="377" y="13"/>
                  </a:cubicBezTo>
                  <a:cubicBezTo>
                    <a:pt x="377" y="15"/>
                    <a:pt x="376" y="17"/>
                    <a:pt x="376" y="20"/>
                  </a:cubicBezTo>
                  <a:close/>
                  <a:moveTo>
                    <a:pt x="370" y="20"/>
                  </a:moveTo>
                  <a:cubicBezTo>
                    <a:pt x="370" y="20"/>
                    <a:pt x="370" y="20"/>
                    <a:pt x="370" y="20"/>
                  </a:cubicBezTo>
                  <a:cubicBezTo>
                    <a:pt x="367" y="19"/>
                    <a:pt x="364" y="19"/>
                    <a:pt x="362" y="18"/>
                  </a:cubicBezTo>
                  <a:cubicBezTo>
                    <a:pt x="363" y="16"/>
                    <a:pt x="365" y="14"/>
                    <a:pt x="366" y="13"/>
                  </a:cubicBezTo>
                  <a:cubicBezTo>
                    <a:pt x="368" y="13"/>
                    <a:pt x="370" y="13"/>
                    <a:pt x="372" y="13"/>
                  </a:cubicBezTo>
                  <a:cubicBezTo>
                    <a:pt x="371" y="15"/>
                    <a:pt x="371" y="17"/>
                    <a:pt x="370" y="20"/>
                  </a:cubicBezTo>
                  <a:close/>
                  <a:moveTo>
                    <a:pt x="368" y="8"/>
                  </a:moveTo>
                  <a:cubicBezTo>
                    <a:pt x="368" y="7"/>
                    <a:pt x="369" y="7"/>
                    <a:pt x="369" y="7"/>
                  </a:cubicBezTo>
                  <a:cubicBezTo>
                    <a:pt x="369" y="7"/>
                    <a:pt x="369" y="7"/>
                    <a:pt x="368" y="8"/>
                  </a:cubicBezTo>
                  <a:cubicBezTo>
                    <a:pt x="368" y="8"/>
                    <a:pt x="368" y="8"/>
                    <a:pt x="368" y="8"/>
                  </a:cubicBezTo>
                  <a:close/>
                  <a:moveTo>
                    <a:pt x="366" y="10"/>
                  </a:moveTo>
                  <a:cubicBezTo>
                    <a:pt x="366" y="10"/>
                    <a:pt x="365" y="10"/>
                    <a:pt x="365" y="11"/>
                  </a:cubicBezTo>
                  <a:cubicBezTo>
                    <a:pt x="364" y="11"/>
                    <a:pt x="363" y="11"/>
                    <a:pt x="362" y="11"/>
                  </a:cubicBezTo>
                  <a:cubicBezTo>
                    <a:pt x="363" y="11"/>
                    <a:pt x="364" y="10"/>
                    <a:pt x="364" y="10"/>
                  </a:cubicBezTo>
                  <a:cubicBezTo>
                    <a:pt x="365" y="10"/>
                    <a:pt x="366" y="10"/>
                    <a:pt x="366" y="10"/>
                  </a:cubicBezTo>
                  <a:close/>
                  <a:moveTo>
                    <a:pt x="368" y="11"/>
                  </a:moveTo>
                  <a:cubicBezTo>
                    <a:pt x="368" y="10"/>
                    <a:pt x="369" y="10"/>
                    <a:pt x="369" y="9"/>
                  </a:cubicBezTo>
                  <a:cubicBezTo>
                    <a:pt x="371" y="9"/>
                    <a:pt x="372" y="9"/>
                    <a:pt x="374" y="9"/>
                  </a:cubicBezTo>
                  <a:cubicBezTo>
                    <a:pt x="374" y="10"/>
                    <a:pt x="373" y="10"/>
                    <a:pt x="373" y="11"/>
                  </a:cubicBezTo>
                  <a:cubicBezTo>
                    <a:pt x="371" y="11"/>
                    <a:pt x="370" y="11"/>
                    <a:pt x="368" y="11"/>
                  </a:cubicBezTo>
                  <a:close/>
                  <a:moveTo>
                    <a:pt x="372" y="7"/>
                  </a:moveTo>
                  <a:cubicBezTo>
                    <a:pt x="373" y="7"/>
                    <a:pt x="373" y="6"/>
                    <a:pt x="374" y="6"/>
                  </a:cubicBezTo>
                  <a:cubicBezTo>
                    <a:pt x="375" y="6"/>
                    <a:pt x="375" y="6"/>
                    <a:pt x="376" y="6"/>
                  </a:cubicBezTo>
                  <a:cubicBezTo>
                    <a:pt x="376" y="6"/>
                    <a:pt x="375" y="7"/>
                    <a:pt x="375" y="7"/>
                  </a:cubicBezTo>
                  <a:cubicBezTo>
                    <a:pt x="374" y="7"/>
                    <a:pt x="373" y="7"/>
                    <a:pt x="372" y="7"/>
                  </a:cubicBezTo>
                  <a:close/>
                  <a:moveTo>
                    <a:pt x="366" y="7"/>
                  </a:moveTo>
                  <a:cubicBezTo>
                    <a:pt x="365" y="7"/>
                    <a:pt x="364" y="7"/>
                    <a:pt x="364" y="8"/>
                  </a:cubicBezTo>
                  <a:cubicBezTo>
                    <a:pt x="363" y="8"/>
                    <a:pt x="363" y="8"/>
                    <a:pt x="362" y="8"/>
                  </a:cubicBezTo>
                  <a:cubicBezTo>
                    <a:pt x="363" y="7"/>
                    <a:pt x="365" y="7"/>
                    <a:pt x="366" y="7"/>
                  </a:cubicBezTo>
                  <a:close/>
                  <a:moveTo>
                    <a:pt x="361" y="10"/>
                  </a:moveTo>
                  <a:cubicBezTo>
                    <a:pt x="360" y="10"/>
                    <a:pt x="360" y="11"/>
                    <a:pt x="359" y="11"/>
                  </a:cubicBezTo>
                  <a:cubicBezTo>
                    <a:pt x="358" y="11"/>
                    <a:pt x="356" y="11"/>
                    <a:pt x="355" y="12"/>
                  </a:cubicBezTo>
                  <a:cubicBezTo>
                    <a:pt x="356" y="11"/>
                    <a:pt x="356" y="11"/>
                    <a:pt x="357" y="10"/>
                  </a:cubicBezTo>
                  <a:cubicBezTo>
                    <a:pt x="358" y="10"/>
                    <a:pt x="360" y="10"/>
                    <a:pt x="361" y="10"/>
                  </a:cubicBezTo>
                  <a:close/>
                  <a:moveTo>
                    <a:pt x="360" y="13"/>
                  </a:moveTo>
                  <a:cubicBezTo>
                    <a:pt x="361" y="13"/>
                    <a:pt x="362" y="13"/>
                    <a:pt x="363" y="13"/>
                  </a:cubicBezTo>
                  <a:cubicBezTo>
                    <a:pt x="362" y="14"/>
                    <a:pt x="361" y="16"/>
                    <a:pt x="360" y="17"/>
                  </a:cubicBezTo>
                  <a:cubicBezTo>
                    <a:pt x="359" y="17"/>
                    <a:pt x="358" y="16"/>
                    <a:pt x="357" y="16"/>
                  </a:cubicBezTo>
                  <a:cubicBezTo>
                    <a:pt x="358" y="15"/>
                    <a:pt x="359" y="14"/>
                    <a:pt x="360" y="13"/>
                  </a:cubicBezTo>
                  <a:close/>
                  <a:moveTo>
                    <a:pt x="359" y="19"/>
                  </a:moveTo>
                  <a:cubicBezTo>
                    <a:pt x="359" y="19"/>
                    <a:pt x="358" y="20"/>
                    <a:pt x="358" y="20"/>
                  </a:cubicBezTo>
                  <a:cubicBezTo>
                    <a:pt x="356" y="20"/>
                    <a:pt x="354" y="20"/>
                    <a:pt x="352" y="21"/>
                  </a:cubicBezTo>
                  <a:cubicBezTo>
                    <a:pt x="353" y="19"/>
                    <a:pt x="354" y="18"/>
                    <a:pt x="356" y="17"/>
                  </a:cubicBezTo>
                  <a:cubicBezTo>
                    <a:pt x="356" y="18"/>
                    <a:pt x="358" y="18"/>
                    <a:pt x="359" y="19"/>
                  </a:cubicBezTo>
                  <a:close/>
                  <a:moveTo>
                    <a:pt x="361" y="20"/>
                  </a:moveTo>
                  <a:cubicBezTo>
                    <a:pt x="361" y="20"/>
                    <a:pt x="361" y="20"/>
                    <a:pt x="362" y="20"/>
                  </a:cubicBezTo>
                  <a:cubicBezTo>
                    <a:pt x="361" y="20"/>
                    <a:pt x="361" y="20"/>
                    <a:pt x="360" y="20"/>
                  </a:cubicBezTo>
                  <a:cubicBezTo>
                    <a:pt x="361" y="20"/>
                    <a:pt x="361" y="20"/>
                    <a:pt x="361" y="20"/>
                  </a:cubicBezTo>
                  <a:close/>
                  <a:moveTo>
                    <a:pt x="369" y="31"/>
                  </a:moveTo>
                  <a:cubicBezTo>
                    <a:pt x="371" y="31"/>
                    <a:pt x="373" y="31"/>
                    <a:pt x="374" y="31"/>
                  </a:cubicBezTo>
                  <a:cubicBezTo>
                    <a:pt x="374" y="31"/>
                    <a:pt x="374" y="31"/>
                    <a:pt x="374" y="32"/>
                  </a:cubicBezTo>
                  <a:cubicBezTo>
                    <a:pt x="372" y="32"/>
                    <a:pt x="371" y="31"/>
                    <a:pt x="369" y="31"/>
                  </a:cubicBezTo>
                  <a:cubicBezTo>
                    <a:pt x="369" y="31"/>
                    <a:pt x="369" y="31"/>
                    <a:pt x="369" y="31"/>
                  </a:cubicBezTo>
                  <a:close/>
                  <a:moveTo>
                    <a:pt x="374" y="34"/>
                  </a:moveTo>
                  <a:cubicBezTo>
                    <a:pt x="374" y="36"/>
                    <a:pt x="374" y="38"/>
                    <a:pt x="374" y="40"/>
                  </a:cubicBezTo>
                  <a:cubicBezTo>
                    <a:pt x="371" y="40"/>
                    <a:pt x="369" y="40"/>
                    <a:pt x="367" y="40"/>
                  </a:cubicBezTo>
                  <a:cubicBezTo>
                    <a:pt x="367" y="38"/>
                    <a:pt x="368" y="35"/>
                    <a:pt x="368" y="33"/>
                  </a:cubicBezTo>
                  <a:cubicBezTo>
                    <a:pt x="370" y="33"/>
                    <a:pt x="372" y="34"/>
                    <a:pt x="374" y="34"/>
                  </a:cubicBezTo>
                  <a:close/>
                  <a:moveTo>
                    <a:pt x="373" y="45"/>
                  </a:moveTo>
                  <a:cubicBezTo>
                    <a:pt x="373" y="48"/>
                    <a:pt x="373" y="52"/>
                    <a:pt x="372" y="56"/>
                  </a:cubicBezTo>
                  <a:cubicBezTo>
                    <a:pt x="369" y="56"/>
                    <a:pt x="367" y="56"/>
                    <a:pt x="364" y="56"/>
                  </a:cubicBezTo>
                  <a:cubicBezTo>
                    <a:pt x="365" y="52"/>
                    <a:pt x="365" y="48"/>
                    <a:pt x="366" y="44"/>
                  </a:cubicBezTo>
                  <a:cubicBezTo>
                    <a:pt x="368" y="45"/>
                    <a:pt x="371" y="45"/>
                    <a:pt x="373" y="45"/>
                  </a:cubicBezTo>
                  <a:close/>
                  <a:moveTo>
                    <a:pt x="372" y="63"/>
                  </a:moveTo>
                  <a:cubicBezTo>
                    <a:pt x="372" y="65"/>
                    <a:pt x="371" y="68"/>
                    <a:pt x="371" y="71"/>
                  </a:cubicBezTo>
                  <a:cubicBezTo>
                    <a:pt x="368" y="71"/>
                    <a:pt x="365" y="71"/>
                    <a:pt x="361" y="71"/>
                  </a:cubicBezTo>
                  <a:cubicBezTo>
                    <a:pt x="362" y="68"/>
                    <a:pt x="362" y="65"/>
                    <a:pt x="363" y="62"/>
                  </a:cubicBezTo>
                  <a:cubicBezTo>
                    <a:pt x="366" y="62"/>
                    <a:pt x="369" y="62"/>
                    <a:pt x="372" y="63"/>
                  </a:cubicBezTo>
                  <a:close/>
                  <a:moveTo>
                    <a:pt x="371" y="78"/>
                  </a:moveTo>
                  <a:cubicBezTo>
                    <a:pt x="370" y="83"/>
                    <a:pt x="370" y="88"/>
                    <a:pt x="370" y="94"/>
                  </a:cubicBezTo>
                  <a:cubicBezTo>
                    <a:pt x="366" y="94"/>
                    <a:pt x="362" y="94"/>
                    <a:pt x="358" y="94"/>
                  </a:cubicBezTo>
                  <a:cubicBezTo>
                    <a:pt x="359" y="88"/>
                    <a:pt x="360" y="82"/>
                    <a:pt x="361" y="77"/>
                  </a:cubicBezTo>
                  <a:cubicBezTo>
                    <a:pt x="364" y="77"/>
                    <a:pt x="367" y="78"/>
                    <a:pt x="371" y="78"/>
                  </a:cubicBezTo>
                  <a:close/>
                  <a:moveTo>
                    <a:pt x="370" y="96"/>
                  </a:moveTo>
                  <a:cubicBezTo>
                    <a:pt x="369" y="100"/>
                    <a:pt x="369" y="103"/>
                    <a:pt x="369" y="107"/>
                  </a:cubicBezTo>
                  <a:cubicBezTo>
                    <a:pt x="365" y="107"/>
                    <a:pt x="361" y="107"/>
                    <a:pt x="357" y="107"/>
                  </a:cubicBezTo>
                  <a:cubicBezTo>
                    <a:pt x="357" y="103"/>
                    <a:pt x="358" y="100"/>
                    <a:pt x="358" y="96"/>
                  </a:cubicBezTo>
                  <a:cubicBezTo>
                    <a:pt x="362" y="96"/>
                    <a:pt x="366" y="96"/>
                    <a:pt x="370" y="96"/>
                  </a:cubicBezTo>
                  <a:close/>
                  <a:moveTo>
                    <a:pt x="369" y="109"/>
                  </a:moveTo>
                  <a:cubicBezTo>
                    <a:pt x="369" y="112"/>
                    <a:pt x="369" y="115"/>
                    <a:pt x="369" y="119"/>
                  </a:cubicBezTo>
                  <a:cubicBezTo>
                    <a:pt x="364" y="119"/>
                    <a:pt x="360" y="118"/>
                    <a:pt x="355" y="118"/>
                  </a:cubicBezTo>
                  <a:cubicBezTo>
                    <a:pt x="356" y="115"/>
                    <a:pt x="356" y="112"/>
                    <a:pt x="356" y="109"/>
                  </a:cubicBezTo>
                  <a:cubicBezTo>
                    <a:pt x="361" y="109"/>
                    <a:pt x="365" y="109"/>
                    <a:pt x="369" y="109"/>
                  </a:cubicBezTo>
                  <a:close/>
                  <a:moveTo>
                    <a:pt x="368" y="121"/>
                  </a:moveTo>
                  <a:cubicBezTo>
                    <a:pt x="368" y="127"/>
                    <a:pt x="368" y="134"/>
                    <a:pt x="368" y="141"/>
                  </a:cubicBezTo>
                  <a:cubicBezTo>
                    <a:pt x="363" y="140"/>
                    <a:pt x="358" y="140"/>
                    <a:pt x="353" y="140"/>
                  </a:cubicBezTo>
                  <a:cubicBezTo>
                    <a:pt x="354" y="133"/>
                    <a:pt x="355" y="126"/>
                    <a:pt x="355" y="120"/>
                  </a:cubicBezTo>
                  <a:cubicBezTo>
                    <a:pt x="360" y="120"/>
                    <a:pt x="364" y="121"/>
                    <a:pt x="368" y="121"/>
                  </a:cubicBezTo>
                  <a:close/>
                  <a:moveTo>
                    <a:pt x="367" y="143"/>
                  </a:moveTo>
                  <a:cubicBezTo>
                    <a:pt x="367" y="144"/>
                    <a:pt x="367" y="146"/>
                    <a:pt x="367" y="148"/>
                  </a:cubicBezTo>
                  <a:cubicBezTo>
                    <a:pt x="362" y="148"/>
                    <a:pt x="357" y="148"/>
                    <a:pt x="352" y="148"/>
                  </a:cubicBezTo>
                  <a:cubicBezTo>
                    <a:pt x="353" y="146"/>
                    <a:pt x="353" y="144"/>
                    <a:pt x="353" y="142"/>
                  </a:cubicBezTo>
                  <a:cubicBezTo>
                    <a:pt x="358" y="142"/>
                    <a:pt x="363" y="142"/>
                    <a:pt x="367" y="143"/>
                  </a:cubicBezTo>
                  <a:close/>
                  <a:moveTo>
                    <a:pt x="367" y="150"/>
                  </a:moveTo>
                  <a:cubicBezTo>
                    <a:pt x="367" y="155"/>
                    <a:pt x="367" y="159"/>
                    <a:pt x="367" y="164"/>
                  </a:cubicBezTo>
                  <a:cubicBezTo>
                    <a:pt x="361" y="164"/>
                    <a:pt x="356" y="164"/>
                    <a:pt x="351" y="164"/>
                  </a:cubicBezTo>
                  <a:cubicBezTo>
                    <a:pt x="351" y="159"/>
                    <a:pt x="352" y="155"/>
                    <a:pt x="352" y="150"/>
                  </a:cubicBezTo>
                  <a:cubicBezTo>
                    <a:pt x="357" y="150"/>
                    <a:pt x="362" y="150"/>
                    <a:pt x="367" y="150"/>
                  </a:cubicBezTo>
                  <a:close/>
                  <a:moveTo>
                    <a:pt x="367" y="166"/>
                  </a:moveTo>
                  <a:cubicBezTo>
                    <a:pt x="366" y="174"/>
                    <a:pt x="366" y="181"/>
                    <a:pt x="366" y="189"/>
                  </a:cubicBezTo>
                  <a:cubicBezTo>
                    <a:pt x="360" y="189"/>
                    <a:pt x="354" y="189"/>
                    <a:pt x="349" y="190"/>
                  </a:cubicBezTo>
                  <a:cubicBezTo>
                    <a:pt x="349" y="181"/>
                    <a:pt x="350" y="173"/>
                    <a:pt x="351" y="166"/>
                  </a:cubicBezTo>
                  <a:cubicBezTo>
                    <a:pt x="356" y="166"/>
                    <a:pt x="361" y="166"/>
                    <a:pt x="367" y="166"/>
                  </a:cubicBezTo>
                  <a:close/>
                  <a:moveTo>
                    <a:pt x="366" y="196"/>
                  </a:moveTo>
                  <a:cubicBezTo>
                    <a:pt x="365" y="206"/>
                    <a:pt x="365" y="216"/>
                    <a:pt x="365" y="227"/>
                  </a:cubicBezTo>
                  <a:cubicBezTo>
                    <a:pt x="358" y="227"/>
                    <a:pt x="352" y="227"/>
                    <a:pt x="346" y="227"/>
                  </a:cubicBezTo>
                  <a:cubicBezTo>
                    <a:pt x="347" y="216"/>
                    <a:pt x="348" y="205"/>
                    <a:pt x="348" y="195"/>
                  </a:cubicBezTo>
                  <a:cubicBezTo>
                    <a:pt x="354" y="195"/>
                    <a:pt x="360" y="195"/>
                    <a:pt x="366" y="196"/>
                  </a:cubicBezTo>
                  <a:close/>
                  <a:moveTo>
                    <a:pt x="365" y="229"/>
                  </a:moveTo>
                  <a:cubicBezTo>
                    <a:pt x="364" y="232"/>
                    <a:pt x="364" y="234"/>
                    <a:pt x="364" y="237"/>
                  </a:cubicBezTo>
                  <a:cubicBezTo>
                    <a:pt x="358" y="237"/>
                    <a:pt x="352" y="237"/>
                    <a:pt x="345" y="237"/>
                  </a:cubicBezTo>
                  <a:cubicBezTo>
                    <a:pt x="346" y="234"/>
                    <a:pt x="346" y="231"/>
                    <a:pt x="346" y="229"/>
                  </a:cubicBezTo>
                  <a:cubicBezTo>
                    <a:pt x="352" y="229"/>
                    <a:pt x="358" y="229"/>
                    <a:pt x="365" y="229"/>
                  </a:cubicBezTo>
                  <a:close/>
                  <a:moveTo>
                    <a:pt x="364" y="239"/>
                  </a:moveTo>
                  <a:cubicBezTo>
                    <a:pt x="364" y="247"/>
                    <a:pt x="364" y="255"/>
                    <a:pt x="364" y="264"/>
                  </a:cubicBezTo>
                  <a:cubicBezTo>
                    <a:pt x="357" y="263"/>
                    <a:pt x="350" y="263"/>
                    <a:pt x="344" y="263"/>
                  </a:cubicBezTo>
                  <a:cubicBezTo>
                    <a:pt x="344" y="255"/>
                    <a:pt x="345" y="247"/>
                    <a:pt x="345" y="239"/>
                  </a:cubicBezTo>
                  <a:cubicBezTo>
                    <a:pt x="352" y="239"/>
                    <a:pt x="358" y="239"/>
                    <a:pt x="364" y="239"/>
                  </a:cubicBezTo>
                  <a:close/>
                  <a:moveTo>
                    <a:pt x="364" y="266"/>
                  </a:moveTo>
                  <a:cubicBezTo>
                    <a:pt x="363" y="273"/>
                    <a:pt x="363" y="281"/>
                    <a:pt x="363" y="290"/>
                  </a:cubicBezTo>
                  <a:cubicBezTo>
                    <a:pt x="356" y="290"/>
                    <a:pt x="349" y="290"/>
                    <a:pt x="342" y="290"/>
                  </a:cubicBezTo>
                  <a:cubicBezTo>
                    <a:pt x="343" y="281"/>
                    <a:pt x="343" y="273"/>
                    <a:pt x="344" y="265"/>
                  </a:cubicBezTo>
                  <a:cubicBezTo>
                    <a:pt x="350" y="265"/>
                    <a:pt x="357" y="265"/>
                    <a:pt x="364" y="266"/>
                  </a:cubicBezTo>
                  <a:close/>
                  <a:moveTo>
                    <a:pt x="363" y="292"/>
                  </a:moveTo>
                  <a:cubicBezTo>
                    <a:pt x="363" y="296"/>
                    <a:pt x="363" y="300"/>
                    <a:pt x="363" y="305"/>
                  </a:cubicBezTo>
                  <a:cubicBezTo>
                    <a:pt x="356" y="304"/>
                    <a:pt x="348" y="304"/>
                    <a:pt x="341" y="304"/>
                  </a:cubicBezTo>
                  <a:cubicBezTo>
                    <a:pt x="342" y="300"/>
                    <a:pt x="342" y="296"/>
                    <a:pt x="342" y="292"/>
                  </a:cubicBezTo>
                  <a:cubicBezTo>
                    <a:pt x="349" y="292"/>
                    <a:pt x="356" y="292"/>
                    <a:pt x="363" y="292"/>
                  </a:cubicBezTo>
                  <a:close/>
                  <a:moveTo>
                    <a:pt x="400" y="292"/>
                  </a:moveTo>
                  <a:cubicBezTo>
                    <a:pt x="407" y="292"/>
                    <a:pt x="414" y="292"/>
                    <a:pt x="421" y="292"/>
                  </a:cubicBezTo>
                  <a:cubicBezTo>
                    <a:pt x="421" y="296"/>
                    <a:pt x="422" y="300"/>
                    <a:pt x="422" y="304"/>
                  </a:cubicBezTo>
                  <a:cubicBezTo>
                    <a:pt x="415" y="304"/>
                    <a:pt x="408" y="304"/>
                    <a:pt x="400" y="305"/>
                  </a:cubicBezTo>
                  <a:cubicBezTo>
                    <a:pt x="400" y="300"/>
                    <a:pt x="400" y="296"/>
                    <a:pt x="400" y="292"/>
                  </a:cubicBezTo>
                  <a:close/>
                  <a:moveTo>
                    <a:pt x="400" y="290"/>
                  </a:moveTo>
                  <a:cubicBezTo>
                    <a:pt x="400" y="281"/>
                    <a:pt x="400" y="273"/>
                    <a:pt x="400" y="266"/>
                  </a:cubicBezTo>
                  <a:cubicBezTo>
                    <a:pt x="406" y="265"/>
                    <a:pt x="413" y="265"/>
                    <a:pt x="420" y="265"/>
                  </a:cubicBezTo>
                  <a:cubicBezTo>
                    <a:pt x="420" y="273"/>
                    <a:pt x="421" y="281"/>
                    <a:pt x="421" y="290"/>
                  </a:cubicBezTo>
                  <a:cubicBezTo>
                    <a:pt x="414" y="290"/>
                    <a:pt x="407" y="290"/>
                    <a:pt x="400" y="290"/>
                  </a:cubicBezTo>
                  <a:close/>
                  <a:moveTo>
                    <a:pt x="400" y="264"/>
                  </a:moveTo>
                  <a:cubicBezTo>
                    <a:pt x="399" y="255"/>
                    <a:pt x="399" y="247"/>
                    <a:pt x="399" y="239"/>
                  </a:cubicBezTo>
                  <a:cubicBezTo>
                    <a:pt x="405" y="239"/>
                    <a:pt x="412" y="239"/>
                    <a:pt x="418" y="239"/>
                  </a:cubicBezTo>
                  <a:cubicBezTo>
                    <a:pt x="419" y="247"/>
                    <a:pt x="419" y="255"/>
                    <a:pt x="420" y="263"/>
                  </a:cubicBezTo>
                  <a:cubicBezTo>
                    <a:pt x="413" y="263"/>
                    <a:pt x="406" y="263"/>
                    <a:pt x="400" y="264"/>
                  </a:cubicBezTo>
                  <a:close/>
                  <a:moveTo>
                    <a:pt x="399" y="237"/>
                  </a:moveTo>
                  <a:cubicBezTo>
                    <a:pt x="399" y="234"/>
                    <a:pt x="399" y="232"/>
                    <a:pt x="399" y="229"/>
                  </a:cubicBezTo>
                  <a:cubicBezTo>
                    <a:pt x="405" y="229"/>
                    <a:pt x="411" y="229"/>
                    <a:pt x="417" y="229"/>
                  </a:cubicBezTo>
                  <a:cubicBezTo>
                    <a:pt x="418" y="231"/>
                    <a:pt x="418" y="234"/>
                    <a:pt x="418" y="237"/>
                  </a:cubicBezTo>
                  <a:cubicBezTo>
                    <a:pt x="412" y="237"/>
                    <a:pt x="405" y="237"/>
                    <a:pt x="399" y="237"/>
                  </a:cubicBezTo>
                  <a:close/>
                  <a:moveTo>
                    <a:pt x="399" y="227"/>
                  </a:moveTo>
                  <a:cubicBezTo>
                    <a:pt x="398" y="216"/>
                    <a:pt x="398" y="206"/>
                    <a:pt x="398" y="196"/>
                  </a:cubicBezTo>
                  <a:cubicBezTo>
                    <a:pt x="403" y="195"/>
                    <a:pt x="409" y="195"/>
                    <a:pt x="415" y="195"/>
                  </a:cubicBezTo>
                  <a:cubicBezTo>
                    <a:pt x="416" y="205"/>
                    <a:pt x="416" y="216"/>
                    <a:pt x="417" y="227"/>
                  </a:cubicBezTo>
                  <a:cubicBezTo>
                    <a:pt x="411" y="227"/>
                    <a:pt x="405" y="227"/>
                    <a:pt x="399" y="227"/>
                  </a:cubicBezTo>
                  <a:close/>
                  <a:moveTo>
                    <a:pt x="398" y="194"/>
                  </a:moveTo>
                  <a:cubicBezTo>
                    <a:pt x="398" y="193"/>
                    <a:pt x="398" y="192"/>
                    <a:pt x="398" y="191"/>
                  </a:cubicBezTo>
                  <a:cubicBezTo>
                    <a:pt x="403" y="191"/>
                    <a:pt x="409" y="191"/>
                    <a:pt x="415" y="191"/>
                  </a:cubicBezTo>
                  <a:cubicBezTo>
                    <a:pt x="415" y="192"/>
                    <a:pt x="415" y="192"/>
                    <a:pt x="415" y="193"/>
                  </a:cubicBezTo>
                  <a:cubicBezTo>
                    <a:pt x="409" y="193"/>
                    <a:pt x="403" y="193"/>
                    <a:pt x="398" y="194"/>
                  </a:cubicBezTo>
                  <a:close/>
                  <a:moveTo>
                    <a:pt x="417" y="192"/>
                  </a:moveTo>
                  <a:cubicBezTo>
                    <a:pt x="421" y="192"/>
                    <a:pt x="425" y="192"/>
                    <a:pt x="429" y="192"/>
                  </a:cubicBezTo>
                  <a:cubicBezTo>
                    <a:pt x="425" y="192"/>
                    <a:pt x="421" y="193"/>
                    <a:pt x="417" y="193"/>
                  </a:cubicBezTo>
                  <a:cubicBezTo>
                    <a:pt x="417" y="192"/>
                    <a:pt x="417" y="192"/>
                    <a:pt x="417" y="192"/>
                  </a:cubicBezTo>
                  <a:close/>
                  <a:moveTo>
                    <a:pt x="414" y="164"/>
                  </a:moveTo>
                  <a:cubicBezTo>
                    <a:pt x="414" y="159"/>
                    <a:pt x="414" y="155"/>
                    <a:pt x="413" y="150"/>
                  </a:cubicBezTo>
                  <a:cubicBezTo>
                    <a:pt x="423" y="151"/>
                    <a:pt x="433" y="151"/>
                    <a:pt x="443" y="152"/>
                  </a:cubicBezTo>
                  <a:cubicBezTo>
                    <a:pt x="443" y="155"/>
                    <a:pt x="444" y="158"/>
                    <a:pt x="444" y="161"/>
                  </a:cubicBezTo>
                  <a:cubicBezTo>
                    <a:pt x="435" y="162"/>
                    <a:pt x="425" y="163"/>
                    <a:pt x="414" y="164"/>
                  </a:cubicBezTo>
                  <a:close/>
                  <a:moveTo>
                    <a:pt x="413" y="148"/>
                  </a:moveTo>
                  <a:cubicBezTo>
                    <a:pt x="413" y="146"/>
                    <a:pt x="413" y="144"/>
                    <a:pt x="412" y="142"/>
                  </a:cubicBezTo>
                  <a:cubicBezTo>
                    <a:pt x="422" y="141"/>
                    <a:pt x="431" y="140"/>
                    <a:pt x="440" y="139"/>
                  </a:cubicBezTo>
                  <a:cubicBezTo>
                    <a:pt x="441" y="143"/>
                    <a:pt x="442" y="146"/>
                    <a:pt x="442" y="150"/>
                  </a:cubicBezTo>
                  <a:cubicBezTo>
                    <a:pt x="433" y="149"/>
                    <a:pt x="423" y="149"/>
                    <a:pt x="413" y="148"/>
                  </a:cubicBezTo>
                  <a:close/>
                  <a:moveTo>
                    <a:pt x="412" y="140"/>
                  </a:moveTo>
                  <a:cubicBezTo>
                    <a:pt x="412" y="133"/>
                    <a:pt x="411" y="127"/>
                    <a:pt x="410" y="120"/>
                  </a:cubicBezTo>
                  <a:cubicBezTo>
                    <a:pt x="419" y="119"/>
                    <a:pt x="428" y="119"/>
                    <a:pt x="436" y="117"/>
                  </a:cubicBezTo>
                  <a:cubicBezTo>
                    <a:pt x="437" y="124"/>
                    <a:pt x="439" y="130"/>
                    <a:pt x="440" y="137"/>
                  </a:cubicBezTo>
                  <a:cubicBezTo>
                    <a:pt x="431" y="138"/>
                    <a:pt x="422" y="139"/>
                    <a:pt x="412" y="140"/>
                  </a:cubicBezTo>
                  <a:close/>
                  <a:moveTo>
                    <a:pt x="410" y="118"/>
                  </a:moveTo>
                  <a:cubicBezTo>
                    <a:pt x="410" y="115"/>
                    <a:pt x="409" y="112"/>
                    <a:pt x="409" y="109"/>
                  </a:cubicBezTo>
                  <a:cubicBezTo>
                    <a:pt x="418" y="110"/>
                    <a:pt x="426" y="110"/>
                    <a:pt x="434" y="111"/>
                  </a:cubicBezTo>
                  <a:cubicBezTo>
                    <a:pt x="435" y="112"/>
                    <a:pt x="435" y="114"/>
                    <a:pt x="436" y="116"/>
                  </a:cubicBezTo>
                  <a:cubicBezTo>
                    <a:pt x="427" y="117"/>
                    <a:pt x="419" y="117"/>
                    <a:pt x="410" y="118"/>
                  </a:cubicBezTo>
                  <a:close/>
                  <a:moveTo>
                    <a:pt x="409" y="107"/>
                  </a:moveTo>
                  <a:cubicBezTo>
                    <a:pt x="408" y="103"/>
                    <a:pt x="408" y="100"/>
                    <a:pt x="407" y="96"/>
                  </a:cubicBezTo>
                  <a:cubicBezTo>
                    <a:pt x="415" y="95"/>
                    <a:pt x="423" y="94"/>
                    <a:pt x="430" y="93"/>
                  </a:cubicBezTo>
                  <a:cubicBezTo>
                    <a:pt x="431" y="98"/>
                    <a:pt x="433" y="103"/>
                    <a:pt x="434" y="109"/>
                  </a:cubicBezTo>
                  <a:cubicBezTo>
                    <a:pt x="426" y="108"/>
                    <a:pt x="417" y="108"/>
                    <a:pt x="409" y="107"/>
                  </a:cubicBezTo>
                  <a:close/>
                  <a:moveTo>
                    <a:pt x="407" y="94"/>
                  </a:moveTo>
                  <a:cubicBezTo>
                    <a:pt x="406" y="88"/>
                    <a:pt x="406" y="82"/>
                    <a:pt x="405" y="77"/>
                  </a:cubicBezTo>
                  <a:cubicBezTo>
                    <a:pt x="412" y="76"/>
                    <a:pt x="419" y="76"/>
                    <a:pt x="425" y="75"/>
                  </a:cubicBezTo>
                  <a:cubicBezTo>
                    <a:pt x="427" y="80"/>
                    <a:pt x="428" y="86"/>
                    <a:pt x="430" y="91"/>
                  </a:cubicBezTo>
                  <a:cubicBezTo>
                    <a:pt x="423" y="92"/>
                    <a:pt x="415" y="93"/>
                    <a:pt x="407" y="94"/>
                  </a:cubicBezTo>
                  <a:close/>
                  <a:moveTo>
                    <a:pt x="404" y="71"/>
                  </a:moveTo>
                  <a:cubicBezTo>
                    <a:pt x="404" y="68"/>
                    <a:pt x="403" y="65"/>
                    <a:pt x="403" y="62"/>
                  </a:cubicBezTo>
                  <a:cubicBezTo>
                    <a:pt x="409" y="61"/>
                    <a:pt x="415" y="61"/>
                    <a:pt x="420" y="60"/>
                  </a:cubicBezTo>
                  <a:cubicBezTo>
                    <a:pt x="422" y="64"/>
                    <a:pt x="423" y="68"/>
                    <a:pt x="424" y="72"/>
                  </a:cubicBezTo>
                  <a:cubicBezTo>
                    <a:pt x="418" y="72"/>
                    <a:pt x="411" y="71"/>
                    <a:pt x="404" y="71"/>
                  </a:cubicBezTo>
                  <a:close/>
                  <a:moveTo>
                    <a:pt x="402" y="56"/>
                  </a:moveTo>
                  <a:cubicBezTo>
                    <a:pt x="401" y="52"/>
                    <a:pt x="400" y="48"/>
                    <a:pt x="399" y="44"/>
                  </a:cubicBezTo>
                  <a:cubicBezTo>
                    <a:pt x="404" y="44"/>
                    <a:pt x="408" y="43"/>
                    <a:pt x="412" y="42"/>
                  </a:cubicBezTo>
                  <a:cubicBezTo>
                    <a:pt x="413" y="43"/>
                    <a:pt x="413" y="43"/>
                    <a:pt x="414" y="43"/>
                  </a:cubicBezTo>
                  <a:cubicBezTo>
                    <a:pt x="416" y="47"/>
                    <a:pt x="418" y="52"/>
                    <a:pt x="419" y="57"/>
                  </a:cubicBezTo>
                  <a:cubicBezTo>
                    <a:pt x="414" y="56"/>
                    <a:pt x="408" y="56"/>
                    <a:pt x="402" y="56"/>
                  </a:cubicBezTo>
                  <a:close/>
                  <a:moveTo>
                    <a:pt x="411" y="40"/>
                  </a:moveTo>
                  <a:cubicBezTo>
                    <a:pt x="407" y="40"/>
                    <a:pt x="403" y="40"/>
                    <a:pt x="399" y="40"/>
                  </a:cubicBezTo>
                  <a:cubicBezTo>
                    <a:pt x="398" y="38"/>
                    <a:pt x="398" y="35"/>
                    <a:pt x="397" y="33"/>
                  </a:cubicBezTo>
                  <a:cubicBezTo>
                    <a:pt x="400" y="33"/>
                    <a:pt x="404" y="32"/>
                    <a:pt x="406" y="32"/>
                  </a:cubicBezTo>
                  <a:cubicBezTo>
                    <a:pt x="407" y="32"/>
                    <a:pt x="408" y="32"/>
                    <a:pt x="409" y="32"/>
                  </a:cubicBezTo>
                  <a:cubicBezTo>
                    <a:pt x="411" y="34"/>
                    <a:pt x="412" y="37"/>
                    <a:pt x="413" y="40"/>
                  </a:cubicBezTo>
                  <a:cubicBezTo>
                    <a:pt x="413" y="40"/>
                    <a:pt x="412" y="40"/>
                    <a:pt x="411" y="40"/>
                  </a:cubicBezTo>
                  <a:close/>
                  <a:moveTo>
                    <a:pt x="410" y="29"/>
                  </a:moveTo>
                  <a:cubicBezTo>
                    <a:pt x="409" y="26"/>
                    <a:pt x="408" y="24"/>
                    <a:pt x="406" y="22"/>
                  </a:cubicBezTo>
                  <a:cubicBezTo>
                    <a:pt x="409" y="22"/>
                    <a:pt x="411" y="23"/>
                    <a:pt x="413" y="23"/>
                  </a:cubicBezTo>
                  <a:cubicBezTo>
                    <a:pt x="414" y="24"/>
                    <a:pt x="415" y="25"/>
                    <a:pt x="416" y="27"/>
                  </a:cubicBezTo>
                  <a:cubicBezTo>
                    <a:pt x="414" y="27"/>
                    <a:pt x="412" y="28"/>
                    <a:pt x="410" y="29"/>
                  </a:cubicBezTo>
                  <a:close/>
                  <a:moveTo>
                    <a:pt x="417" y="28"/>
                  </a:moveTo>
                  <a:cubicBezTo>
                    <a:pt x="417" y="29"/>
                    <a:pt x="418" y="30"/>
                    <a:pt x="418" y="30"/>
                  </a:cubicBezTo>
                  <a:cubicBezTo>
                    <a:pt x="416" y="30"/>
                    <a:pt x="415" y="30"/>
                    <a:pt x="413" y="30"/>
                  </a:cubicBezTo>
                  <a:cubicBezTo>
                    <a:pt x="414" y="29"/>
                    <a:pt x="416" y="29"/>
                    <a:pt x="417" y="28"/>
                  </a:cubicBezTo>
                  <a:close/>
                  <a:moveTo>
                    <a:pt x="415" y="23"/>
                  </a:moveTo>
                  <a:cubicBezTo>
                    <a:pt x="418" y="23"/>
                    <a:pt x="420" y="23"/>
                    <a:pt x="422" y="23"/>
                  </a:cubicBezTo>
                  <a:cubicBezTo>
                    <a:pt x="421" y="24"/>
                    <a:pt x="419" y="25"/>
                    <a:pt x="418" y="26"/>
                  </a:cubicBezTo>
                  <a:cubicBezTo>
                    <a:pt x="417" y="25"/>
                    <a:pt x="416" y="24"/>
                    <a:pt x="415" y="23"/>
                  </a:cubicBezTo>
                  <a:close/>
                  <a:moveTo>
                    <a:pt x="413" y="21"/>
                  </a:moveTo>
                  <a:cubicBezTo>
                    <a:pt x="412" y="19"/>
                    <a:pt x="411" y="17"/>
                    <a:pt x="409" y="16"/>
                  </a:cubicBezTo>
                  <a:cubicBezTo>
                    <a:pt x="410" y="15"/>
                    <a:pt x="410" y="15"/>
                    <a:pt x="411" y="14"/>
                  </a:cubicBezTo>
                  <a:cubicBezTo>
                    <a:pt x="411" y="14"/>
                    <a:pt x="412" y="14"/>
                    <a:pt x="412" y="14"/>
                  </a:cubicBezTo>
                  <a:cubicBezTo>
                    <a:pt x="415" y="16"/>
                    <a:pt x="419" y="19"/>
                    <a:pt x="422" y="21"/>
                  </a:cubicBezTo>
                  <a:cubicBezTo>
                    <a:pt x="419" y="21"/>
                    <a:pt x="416" y="21"/>
                    <a:pt x="413" y="21"/>
                  </a:cubicBezTo>
                  <a:close/>
                  <a:moveTo>
                    <a:pt x="415" y="11"/>
                  </a:moveTo>
                  <a:cubicBezTo>
                    <a:pt x="417" y="11"/>
                    <a:pt x="418" y="11"/>
                    <a:pt x="420" y="12"/>
                  </a:cubicBezTo>
                  <a:cubicBezTo>
                    <a:pt x="421" y="12"/>
                    <a:pt x="421" y="12"/>
                    <a:pt x="422" y="13"/>
                  </a:cubicBezTo>
                  <a:cubicBezTo>
                    <a:pt x="421" y="13"/>
                    <a:pt x="419" y="12"/>
                    <a:pt x="417" y="12"/>
                  </a:cubicBezTo>
                  <a:cubicBezTo>
                    <a:pt x="417" y="12"/>
                    <a:pt x="416" y="12"/>
                    <a:pt x="415" y="11"/>
                  </a:cubicBezTo>
                  <a:close/>
                  <a:moveTo>
                    <a:pt x="410" y="9"/>
                  </a:moveTo>
                  <a:cubicBezTo>
                    <a:pt x="410" y="8"/>
                    <a:pt x="410" y="8"/>
                    <a:pt x="409" y="8"/>
                  </a:cubicBezTo>
                  <a:cubicBezTo>
                    <a:pt x="410" y="8"/>
                    <a:pt x="411" y="8"/>
                    <a:pt x="411" y="9"/>
                  </a:cubicBezTo>
                  <a:cubicBezTo>
                    <a:pt x="411" y="9"/>
                    <a:pt x="411" y="9"/>
                    <a:pt x="410" y="9"/>
                  </a:cubicBezTo>
                  <a:close/>
                  <a:moveTo>
                    <a:pt x="395" y="8"/>
                  </a:moveTo>
                  <a:cubicBezTo>
                    <a:pt x="395" y="8"/>
                    <a:pt x="395" y="8"/>
                    <a:pt x="395" y="8"/>
                  </a:cubicBezTo>
                  <a:cubicBezTo>
                    <a:pt x="395" y="7"/>
                    <a:pt x="394" y="7"/>
                    <a:pt x="394" y="7"/>
                  </a:cubicBezTo>
                  <a:cubicBezTo>
                    <a:pt x="395" y="7"/>
                    <a:pt x="395" y="7"/>
                    <a:pt x="395" y="8"/>
                  </a:cubicBezTo>
                  <a:close/>
                  <a:moveTo>
                    <a:pt x="399" y="10"/>
                  </a:moveTo>
                  <a:cubicBezTo>
                    <a:pt x="400" y="10"/>
                    <a:pt x="400" y="11"/>
                    <a:pt x="401" y="11"/>
                  </a:cubicBezTo>
                  <a:cubicBezTo>
                    <a:pt x="400" y="11"/>
                    <a:pt x="399" y="11"/>
                    <a:pt x="398" y="11"/>
                  </a:cubicBezTo>
                  <a:cubicBezTo>
                    <a:pt x="398" y="10"/>
                    <a:pt x="397" y="10"/>
                    <a:pt x="397" y="10"/>
                  </a:cubicBezTo>
                  <a:cubicBezTo>
                    <a:pt x="398" y="10"/>
                    <a:pt x="398" y="10"/>
                    <a:pt x="399" y="10"/>
                  </a:cubicBezTo>
                  <a:close/>
                  <a:moveTo>
                    <a:pt x="395" y="11"/>
                  </a:moveTo>
                  <a:cubicBezTo>
                    <a:pt x="394" y="11"/>
                    <a:pt x="392" y="11"/>
                    <a:pt x="390" y="11"/>
                  </a:cubicBezTo>
                  <a:cubicBezTo>
                    <a:pt x="390" y="10"/>
                    <a:pt x="390" y="10"/>
                    <a:pt x="389" y="9"/>
                  </a:cubicBezTo>
                  <a:cubicBezTo>
                    <a:pt x="391" y="9"/>
                    <a:pt x="392" y="9"/>
                    <a:pt x="394" y="9"/>
                  </a:cubicBezTo>
                  <a:cubicBezTo>
                    <a:pt x="395" y="10"/>
                    <a:pt x="395" y="10"/>
                    <a:pt x="395" y="11"/>
                  </a:cubicBezTo>
                  <a:close/>
                  <a:moveTo>
                    <a:pt x="388" y="11"/>
                  </a:moveTo>
                  <a:cubicBezTo>
                    <a:pt x="387" y="11"/>
                    <a:pt x="387" y="11"/>
                    <a:pt x="386" y="11"/>
                  </a:cubicBezTo>
                  <a:cubicBezTo>
                    <a:pt x="386" y="10"/>
                    <a:pt x="386" y="10"/>
                    <a:pt x="386" y="9"/>
                  </a:cubicBezTo>
                  <a:cubicBezTo>
                    <a:pt x="386" y="9"/>
                    <a:pt x="387" y="9"/>
                    <a:pt x="387" y="9"/>
                  </a:cubicBezTo>
                  <a:cubicBezTo>
                    <a:pt x="388" y="10"/>
                    <a:pt x="388" y="10"/>
                    <a:pt x="388" y="11"/>
                  </a:cubicBezTo>
                  <a:close/>
                  <a:moveTo>
                    <a:pt x="384" y="11"/>
                  </a:moveTo>
                  <a:cubicBezTo>
                    <a:pt x="383" y="11"/>
                    <a:pt x="382" y="11"/>
                    <a:pt x="382" y="11"/>
                  </a:cubicBezTo>
                  <a:cubicBezTo>
                    <a:pt x="381" y="11"/>
                    <a:pt x="380" y="11"/>
                    <a:pt x="379" y="11"/>
                  </a:cubicBezTo>
                  <a:cubicBezTo>
                    <a:pt x="379" y="10"/>
                    <a:pt x="379" y="10"/>
                    <a:pt x="379" y="9"/>
                  </a:cubicBezTo>
                  <a:cubicBezTo>
                    <a:pt x="380" y="9"/>
                    <a:pt x="381" y="9"/>
                    <a:pt x="382" y="9"/>
                  </a:cubicBezTo>
                  <a:cubicBezTo>
                    <a:pt x="382" y="9"/>
                    <a:pt x="383" y="9"/>
                    <a:pt x="384" y="9"/>
                  </a:cubicBezTo>
                  <a:cubicBezTo>
                    <a:pt x="384" y="10"/>
                    <a:pt x="384" y="10"/>
                    <a:pt x="384" y="11"/>
                  </a:cubicBezTo>
                  <a:close/>
                  <a:moveTo>
                    <a:pt x="377" y="11"/>
                  </a:moveTo>
                  <a:cubicBezTo>
                    <a:pt x="377" y="11"/>
                    <a:pt x="376" y="11"/>
                    <a:pt x="375" y="11"/>
                  </a:cubicBezTo>
                  <a:cubicBezTo>
                    <a:pt x="375" y="10"/>
                    <a:pt x="376" y="10"/>
                    <a:pt x="376" y="9"/>
                  </a:cubicBezTo>
                  <a:cubicBezTo>
                    <a:pt x="377" y="9"/>
                    <a:pt x="377" y="9"/>
                    <a:pt x="378" y="9"/>
                  </a:cubicBezTo>
                  <a:cubicBezTo>
                    <a:pt x="378" y="10"/>
                    <a:pt x="378" y="10"/>
                    <a:pt x="377" y="11"/>
                  </a:cubicBezTo>
                  <a:close/>
                  <a:moveTo>
                    <a:pt x="377" y="7"/>
                  </a:moveTo>
                  <a:cubicBezTo>
                    <a:pt x="377" y="7"/>
                    <a:pt x="378" y="6"/>
                    <a:pt x="378" y="6"/>
                  </a:cubicBezTo>
                  <a:cubicBezTo>
                    <a:pt x="378" y="6"/>
                    <a:pt x="378" y="6"/>
                    <a:pt x="379" y="6"/>
                  </a:cubicBezTo>
                  <a:cubicBezTo>
                    <a:pt x="378" y="6"/>
                    <a:pt x="378" y="7"/>
                    <a:pt x="378" y="7"/>
                  </a:cubicBezTo>
                  <a:cubicBezTo>
                    <a:pt x="378" y="7"/>
                    <a:pt x="377" y="7"/>
                    <a:pt x="377" y="7"/>
                  </a:cubicBezTo>
                  <a:close/>
                  <a:moveTo>
                    <a:pt x="353" y="14"/>
                  </a:moveTo>
                  <a:cubicBezTo>
                    <a:pt x="353" y="14"/>
                    <a:pt x="353" y="15"/>
                    <a:pt x="354" y="16"/>
                  </a:cubicBezTo>
                  <a:cubicBezTo>
                    <a:pt x="353" y="17"/>
                    <a:pt x="351" y="19"/>
                    <a:pt x="350" y="21"/>
                  </a:cubicBezTo>
                  <a:cubicBezTo>
                    <a:pt x="347" y="21"/>
                    <a:pt x="344" y="21"/>
                    <a:pt x="341" y="21"/>
                  </a:cubicBezTo>
                  <a:cubicBezTo>
                    <a:pt x="344" y="19"/>
                    <a:pt x="348" y="16"/>
                    <a:pt x="351" y="14"/>
                  </a:cubicBezTo>
                  <a:cubicBezTo>
                    <a:pt x="352" y="14"/>
                    <a:pt x="352" y="14"/>
                    <a:pt x="353" y="14"/>
                  </a:cubicBezTo>
                  <a:close/>
                  <a:moveTo>
                    <a:pt x="348" y="23"/>
                  </a:moveTo>
                  <a:cubicBezTo>
                    <a:pt x="347" y="24"/>
                    <a:pt x="347" y="25"/>
                    <a:pt x="346" y="26"/>
                  </a:cubicBezTo>
                  <a:cubicBezTo>
                    <a:pt x="344" y="25"/>
                    <a:pt x="342" y="24"/>
                    <a:pt x="341" y="23"/>
                  </a:cubicBezTo>
                  <a:cubicBezTo>
                    <a:pt x="343" y="23"/>
                    <a:pt x="346" y="23"/>
                    <a:pt x="348" y="23"/>
                  </a:cubicBezTo>
                  <a:close/>
                  <a:moveTo>
                    <a:pt x="351" y="23"/>
                  </a:moveTo>
                  <a:cubicBezTo>
                    <a:pt x="353" y="23"/>
                    <a:pt x="355" y="22"/>
                    <a:pt x="357" y="22"/>
                  </a:cubicBezTo>
                  <a:cubicBezTo>
                    <a:pt x="356" y="24"/>
                    <a:pt x="354" y="26"/>
                    <a:pt x="353" y="29"/>
                  </a:cubicBezTo>
                  <a:cubicBezTo>
                    <a:pt x="351" y="28"/>
                    <a:pt x="349" y="27"/>
                    <a:pt x="348" y="27"/>
                  </a:cubicBezTo>
                  <a:cubicBezTo>
                    <a:pt x="349" y="25"/>
                    <a:pt x="350" y="24"/>
                    <a:pt x="351" y="23"/>
                  </a:cubicBezTo>
                  <a:close/>
                  <a:moveTo>
                    <a:pt x="351" y="30"/>
                  </a:moveTo>
                  <a:cubicBezTo>
                    <a:pt x="349" y="30"/>
                    <a:pt x="347" y="30"/>
                    <a:pt x="345" y="30"/>
                  </a:cubicBezTo>
                  <a:cubicBezTo>
                    <a:pt x="345" y="30"/>
                    <a:pt x="346" y="29"/>
                    <a:pt x="346" y="28"/>
                  </a:cubicBezTo>
                  <a:cubicBezTo>
                    <a:pt x="348" y="29"/>
                    <a:pt x="349" y="29"/>
                    <a:pt x="351" y="30"/>
                  </a:cubicBezTo>
                  <a:close/>
                  <a:moveTo>
                    <a:pt x="357" y="32"/>
                  </a:moveTo>
                  <a:cubicBezTo>
                    <a:pt x="360" y="32"/>
                    <a:pt x="363" y="33"/>
                    <a:pt x="366" y="33"/>
                  </a:cubicBezTo>
                  <a:cubicBezTo>
                    <a:pt x="366" y="35"/>
                    <a:pt x="365" y="38"/>
                    <a:pt x="365" y="40"/>
                  </a:cubicBezTo>
                  <a:cubicBezTo>
                    <a:pt x="360" y="40"/>
                    <a:pt x="356" y="40"/>
                    <a:pt x="352" y="40"/>
                  </a:cubicBezTo>
                  <a:cubicBezTo>
                    <a:pt x="351" y="40"/>
                    <a:pt x="351" y="40"/>
                    <a:pt x="350" y="40"/>
                  </a:cubicBezTo>
                  <a:cubicBezTo>
                    <a:pt x="351" y="37"/>
                    <a:pt x="353" y="34"/>
                    <a:pt x="354" y="32"/>
                  </a:cubicBezTo>
                  <a:cubicBezTo>
                    <a:pt x="355" y="32"/>
                    <a:pt x="356" y="32"/>
                    <a:pt x="357" y="32"/>
                  </a:cubicBezTo>
                  <a:close/>
                  <a:moveTo>
                    <a:pt x="352" y="42"/>
                  </a:moveTo>
                  <a:cubicBezTo>
                    <a:pt x="355" y="43"/>
                    <a:pt x="360" y="44"/>
                    <a:pt x="364" y="44"/>
                  </a:cubicBezTo>
                  <a:cubicBezTo>
                    <a:pt x="363" y="48"/>
                    <a:pt x="362" y="52"/>
                    <a:pt x="362" y="56"/>
                  </a:cubicBezTo>
                  <a:cubicBezTo>
                    <a:pt x="356" y="56"/>
                    <a:pt x="350" y="56"/>
                    <a:pt x="344" y="57"/>
                  </a:cubicBezTo>
                  <a:cubicBezTo>
                    <a:pt x="346" y="52"/>
                    <a:pt x="347" y="47"/>
                    <a:pt x="349" y="43"/>
                  </a:cubicBezTo>
                  <a:cubicBezTo>
                    <a:pt x="350" y="43"/>
                    <a:pt x="351" y="43"/>
                    <a:pt x="352" y="42"/>
                  </a:cubicBezTo>
                  <a:close/>
                  <a:moveTo>
                    <a:pt x="361" y="62"/>
                  </a:moveTo>
                  <a:cubicBezTo>
                    <a:pt x="360" y="65"/>
                    <a:pt x="360" y="68"/>
                    <a:pt x="359" y="71"/>
                  </a:cubicBezTo>
                  <a:cubicBezTo>
                    <a:pt x="352" y="71"/>
                    <a:pt x="346" y="72"/>
                    <a:pt x="339" y="72"/>
                  </a:cubicBezTo>
                  <a:cubicBezTo>
                    <a:pt x="340" y="68"/>
                    <a:pt x="341" y="64"/>
                    <a:pt x="343" y="60"/>
                  </a:cubicBezTo>
                  <a:cubicBezTo>
                    <a:pt x="348" y="61"/>
                    <a:pt x="354" y="61"/>
                    <a:pt x="361" y="62"/>
                  </a:cubicBezTo>
                  <a:close/>
                  <a:moveTo>
                    <a:pt x="358" y="77"/>
                  </a:moveTo>
                  <a:cubicBezTo>
                    <a:pt x="358" y="82"/>
                    <a:pt x="357" y="88"/>
                    <a:pt x="356" y="94"/>
                  </a:cubicBezTo>
                  <a:cubicBezTo>
                    <a:pt x="348" y="93"/>
                    <a:pt x="341" y="92"/>
                    <a:pt x="333" y="91"/>
                  </a:cubicBezTo>
                  <a:cubicBezTo>
                    <a:pt x="335" y="86"/>
                    <a:pt x="337" y="80"/>
                    <a:pt x="338" y="75"/>
                  </a:cubicBezTo>
                  <a:cubicBezTo>
                    <a:pt x="344" y="76"/>
                    <a:pt x="351" y="76"/>
                    <a:pt x="358" y="77"/>
                  </a:cubicBezTo>
                  <a:close/>
                  <a:moveTo>
                    <a:pt x="356" y="96"/>
                  </a:moveTo>
                  <a:cubicBezTo>
                    <a:pt x="355" y="100"/>
                    <a:pt x="355" y="103"/>
                    <a:pt x="354" y="107"/>
                  </a:cubicBezTo>
                  <a:cubicBezTo>
                    <a:pt x="346" y="108"/>
                    <a:pt x="338" y="108"/>
                    <a:pt x="329" y="109"/>
                  </a:cubicBezTo>
                  <a:cubicBezTo>
                    <a:pt x="331" y="103"/>
                    <a:pt x="332" y="98"/>
                    <a:pt x="333" y="93"/>
                  </a:cubicBezTo>
                  <a:cubicBezTo>
                    <a:pt x="340" y="94"/>
                    <a:pt x="348" y="95"/>
                    <a:pt x="356" y="96"/>
                  </a:cubicBezTo>
                  <a:close/>
                  <a:moveTo>
                    <a:pt x="354" y="109"/>
                  </a:moveTo>
                  <a:cubicBezTo>
                    <a:pt x="354" y="112"/>
                    <a:pt x="354" y="115"/>
                    <a:pt x="353" y="118"/>
                  </a:cubicBezTo>
                  <a:cubicBezTo>
                    <a:pt x="344" y="117"/>
                    <a:pt x="336" y="117"/>
                    <a:pt x="328" y="115"/>
                  </a:cubicBezTo>
                  <a:cubicBezTo>
                    <a:pt x="328" y="114"/>
                    <a:pt x="328" y="112"/>
                    <a:pt x="329" y="111"/>
                  </a:cubicBezTo>
                  <a:cubicBezTo>
                    <a:pt x="337" y="110"/>
                    <a:pt x="346" y="110"/>
                    <a:pt x="354" y="109"/>
                  </a:cubicBezTo>
                  <a:close/>
                  <a:moveTo>
                    <a:pt x="353" y="120"/>
                  </a:moveTo>
                  <a:cubicBezTo>
                    <a:pt x="352" y="126"/>
                    <a:pt x="352" y="133"/>
                    <a:pt x="351" y="140"/>
                  </a:cubicBezTo>
                  <a:cubicBezTo>
                    <a:pt x="341" y="139"/>
                    <a:pt x="332" y="138"/>
                    <a:pt x="323" y="137"/>
                  </a:cubicBezTo>
                  <a:cubicBezTo>
                    <a:pt x="325" y="130"/>
                    <a:pt x="326" y="124"/>
                    <a:pt x="327" y="117"/>
                  </a:cubicBezTo>
                  <a:cubicBezTo>
                    <a:pt x="336" y="119"/>
                    <a:pt x="344" y="119"/>
                    <a:pt x="353" y="120"/>
                  </a:cubicBezTo>
                  <a:close/>
                  <a:moveTo>
                    <a:pt x="351" y="142"/>
                  </a:moveTo>
                  <a:cubicBezTo>
                    <a:pt x="351" y="144"/>
                    <a:pt x="350" y="146"/>
                    <a:pt x="350" y="148"/>
                  </a:cubicBezTo>
                  <a:cubicBezTo>
                    <a:pt x="340" y="149"/>
                    <a:pt x="330" y="149"/>
                    <a:pt x="321" y="150"/>
                  </a:cubicBezTo>
                  <a:cubicBezTo>
                    <a:pt x="321" y="146"/>
                    <a:pt x="322" y="143"/>
                    <a:pt x="323" y="139"/>
                  </a:cubicBezTo>
                  <a:cubicBezTo>
                    <a:pt x="332" y="140"/>
                    <a:pt x="341" y="141"/>
                    <a:pt x="351" y="142"/>
                  </a:cubicBezTo>
                  <a:close/>
                  <a:moveTo>
                    <a:pt x="350" y="150"/>
                  </a:moveTo>
                  <a:cubicBezTo>
                    <a:pt x="350" y="155"/>
                    <a:pt x="349" y="159"/>
                    <a:pt x="349" y="164"/>
                  </a:cubicBezTo>
                  <a:cubicBezTo>
                    <a:pt x="338" y="163"/>
                    <a:pt x="328" y="162"/>
                    <a:pt x="319" y="161"/>
                  </a:cubicBezTo>
                  <a:cubicBezTo>
                    <a:pt x="319" y="158"/>
                    <a:pt x="320" y="155"/>
                    <a:pt x="320" y="152"/>
                  </a:cubicBezTo>
                  <a:cubicBezTo>
                    <a:pt x="330" y="151"/>
                    <a:pt x="340" y="151"/>
                    <a:pt x="350" y="150"/>
                  </a:cubicBezTo>
                  <a:close/>
                  <a:moveTo>
                    <a:pt x="349" y="166"/>
                  </a:moveTo>
                  <a:cubicBezTo>
                    <a:pt x="348" y="174"/>
                    <a:pt x="347" y="182"/>
                    <a:pt x="347" y="190"/>
                  </a:cubicBezTo>
                  <a:cubicBezTo>
                    <a:pt x="338" y="190"/>
                    <a:pt x="329" y="190"/>
                    <a:pt x="321" y="191"/>
                  </a:cubicBezTo>
                  <a:cubicBezTo>
                    <a:pt x="318" y="190"/>
                    <a:pt x="316" y="190"/>
                    <a:pt x="314" y="190"/>
                  </a:cubicBezTo>
                  <a:cubicBezTo>
                    <a:pt x="316" y="181"/>
                    <a:pt x="317" y="172"/>
                    <a:pt x="319" y="163"/>
                  </a:cubicBezTo>
                  <a:cubicBezTo>
                    <a:pt x="328" y="164"/>
                    <a:pt x="338" y="165"/>
                    <a:pt x="349" y="166"/>
                  </a:cubicBezTo>
                  <a:close/>
                  <a:moveTo>
                    <a:pt x="321" y="193"/>
                  </a:moveTo>
                  <a:cubicBezTo>
                    <a:pt x="329" y="194"/>
                    <a:pt x="338" y="194"/>
                    <a:pt x="346" y="195"/>
                  </a:cubicBezTo>
                  <a:cubicBezTo>
                    <a:pt x="345" y="205"/>
                    <a:pt x="345" y="216"/>
                    <a:pt x="344" y="226"/>
                  </a:cubicBezTo>
                  <a:cubicBezTo>
                    <a:pt x="332" y="226"/>
                    <a:pt x="321" y="225"/>
                    <a:pt x="309" y="223"/>
                  </a:cubicBezTo>
                  <a:cubicBezTo>
                    <a:pt x="311" y="213"/>
                    <a:pt x="312" y="203"/>
                    <a:pt x="314" y="193"/>
                  </a:cubicBezTo>
                  <a:cubicBezTo>
                    <a:pt x="316" y="193"/>
                    <a:pt x="318" y="193"/>
                    <a:pt x="321" y="193"/>
                  </a:cubicBezTo>
                  <a:close/>
                  <a:moveTo>
                    <a:pt x="344" y="228"/>
                  </a:moveTo>
                  <a:cubicBezTo>
                    <a:pt x="344" y="231"/>
                    <a:pt x="343" y="234"/>
                    <a:pt x="343" y="237"/>
                  </a:cubicBezTo>
                  <a:cubicBezTo>
                    <a:pt x="343" y="237"/>
                    <a:pt x="343" y="237"/>
                    <a:pt x="343" y="237"/>
                  </a:cubicBezTo>
                  <a:cubicBezTo>
                    <a:pt x="331" y="238"/>
                    <a:pt x="319" y="238"/>
                    <a:pt x="307" y="239"/>
                  </a:cubicBezTo>
                  <a:cubicBezTo>
                    <a:pt x="308" y="234"/>
                    <a:pt x="309" y="230"/>
                    <a:pt x="309" y="225"/>
                  </a:cubicBezTo>
                  <a:cubicBezTo>
                    <a:pt x="320" y="227"/>
                    <a:pt x="332" y="228"/>
                    <a:pt x="344" y="228"/>
                  </a:cubicBezTo>
                  <a:close/>
                  <a:moveTo>
                    <a:pt x="343" y="239"/>
                  </a:moveTo>
                  <a:cubicBezTo>
                    <a:pt x="343" y="247"/>
                    <a:pt x="342" y="255"/>
                    <a:pt x="342" y="263"/>
                  </a:cubicBezTo>
                  <a:cubicBezTo>
                    <a:pt x="329" y="262"/>
                    <a:pt x="317" y="261"/>
                    <a:pt x="305" y="260"/>
                  </a:cubicBezTo>
                  <a:cubicBezTo>
                    <a:pt x="306" y="254"/>
                    <a:pt x="306" y="247"/>
                    <a:pt x="307" y="241"/>
                  </a:cubicBezTo>
                  <a:cubicBezTo>
                    <a:pt x="319" y="240"/>
                    <a:pt x="331" y="240"/>
                    <a:pt x="343" y="239"/>
                  </a:cubicBezTo>
                  <a:close/>
                  <a:moveTo>
                    <a:pt x="341" y="265"/>
                  </a:moveTo>
                  <a:cubicBezTo>
                    <a:pt x="341" y="273"/>
                    <a:pt x="340" y="282"/>
                    <a:pt x="340" y="290"/>
                  </a:cubicBezTo>
                  <a:cubicBezTo>
                    <a:pt x="327" y="290"/>
                    <a:pt x="314" y="291"/>
                    <a:pt x="301" y="292"/>
                  </a:cubicBezTo>
                  <a:cubicBezTo>
                    <a:pt x="302" y="282"/>
                    <a:pt x="304" y="272"/>
                    <a:pt x="305" y="262"/>
                  </a:cubicBezTo>
                  <a:cubicBezTo>
                    <a:pt x="317" y="263"/>
                    <a:pt x="329" y="264"/>
                    <a:pt x="341" y="265"/>
                  </a:cubicBezTo>
                  <a:close/>
                  <a:moveTo>
                    <a:pt x="340" y="292"/>
                  </a:moveTo>
                  <a:cubicBezTo>
                    <a:pt x="340" y="296"/>
                    <a:pt x="339" y="300"/>
                    <a:pt x="339" y="304"/>
                  </a:cubicBezTo>
                  <a:cubicBezTo>
                    <a:pt x="326" y="303"/>
                    <a:pt x="313" y="302"/>
                    <a:pt x="301" y="301"/>
                  </a:cubicBezTo>
                  <a:cubicBezTo>
                    <a:pt x="301" y="299"/>
                    <a:pt x="301" y="296"/>
                    <a:pt x="301" y="294"/>
                  </a:cubicBezTo>
                  <a:cubicBezTo>
                    <a:pt x="314" y="293"/>
                    <a:pt x="327" y="292"/>
                    <a:pt x="340" y="292"/>
                  </a:cubicBezTo>
                  <a:close/>
                  <a:moveTo>
                    <a:pt x="339" y="306"/>
                  </a:moveTo>
                  <a:cubicBezTo>
                    <a:pt x="338" y="319"/>
                    <a:pt x="338" y="332"/>
                    <a:pt x="337" y="345"/>
                  </a:cubicBezTo>
                  <a:cubicBezTo>
                    <a:pt x="323" y="344"/>
                    <a:pt x="310" y="344"/>
                    <a:pt x="297" y="343"/>
                  </a:cubicBezTo>
                  <a:cubicBezTo>
                    <a:pt x="298" y="329"/>
                    <a:pt x="299" y="316"/>
                    <a:pt x="300" y="303"/>
                  </a:cubicBezTo>
                  <a:cubicBezTo>
                    <a:pt x="313" y="304"/>
                    <a:pt x="326" y="305"/>
                    <a:pt x="339" y="306"/>
                  </a:cubicBezTo>
                  <a:close/>
                  <a:moveTo>
                    <a:pt x="341" y="306"/>
                  </a:moveTo>
                  <a:cubicBezTo>
                    <a:pt x="348" y="306"/>
                    <a:pt x="355" y="306"/>
                    <a:pt x="363" y="307"/>
                  </a:cubicBezTo>
                  <a:cubicBezTo>
                    <a:pt x="362" y="319"/>
                    <a:pt x="362" y="332"/>
                    <a:pt x="362" y="346"/>
                  </a:cubicBezTo>
                  <a:cubicBezTo>
                    <a:pt x="354" y="346"/>
                    <a:pt x="347" y="345"/>
                    <a:pt x="339" y="345"/>
                  </a:cubicBezTo>
                  <a:cubicBezTo>
                    <a:pt x="340" y="332"/>
                    <a:pt x="341" y="319"/>
                    <a:pt x="341" y="306"/>
                  </a:cubicBezTo>
                  <a:close/>
                  <a:moveTo>
                    <a:pt x="401" y="307"/>
                  </a:moveTo>
                  <a:cubicBezTo>
                    <a:pt x="408" y="306"/>
                    <a:pt x="415" y="306"/>
                    <a:pt x="422" y="306"/>
                  </a:cubicBezTo>
                  <a:cubicBezTo>
                    <a:pt x="423" y="319"/>
                    <a:pt x="423" y="332"/>
                    <a:pt x="424" y="345"/>
                  </a:cubicBezTo>
                  <a:cubicBezTo>
                    <a:pt x="416" y="345"/>
                    <a:pt x="409" y="346"/>
                    <a:pt x="401" y="346"/>
                  </a:cubicBezTo>
                  <a:cubicBezTo>
                    <a:pt x="401" y="332"/>
                    <a:pt x="401" y="319"/>
                    <a:pt x="401" y="307"/>
                  </a:cubicBezTo>
                  <a:close/>
                  <a:moveTo>
                    <a:pt x="424" y="306"/>
                  </a:moveTo>
                  <a:cubicBezTo>
                    <a:pt x="437" y="305"/>
                    <a:pt x="450" y="304"/>
                    <a:pt x="463" y="303"/>
                  </a:cubicBezTo>
                  <a:cubicBezTo>
                    <a:pt x="464" y="316"/>
                    <a:pt x="465" y="329"/>
                    <a:pt x="466" y="343"/>
                  </a:cubicBezTo>
                  <a:cubicBezTo>
                    <a:pt x="453" y="344"/>
                    <a:pt x="440" y="344"/>
                    <a:pt x="426" y="345"/>
                  </a:cubicBezTo>
                  <a:cubicBezTo>
                    <a:pt x="425" y="332"/>
                    <a:pt x="425" y="319"/>
                    <a:pt x="424" y="306"/>
                  </a:cubicBezTo>
                  <a:close/>
                  <a:moveTo>
                    <a:pt x="424" y="304"/>
                  </a:moveTo>
                  <a:cubicBezTo>
                    <a:pt x="424" y="300"/>
                    <a:pt x="424" y="296"/>
                    <a:pt x="423" y="292"/>
                  </a:cubicBezTo>
                  <a:cubicBezTo>
                    <a:pt x="436" y="292"/>
                    <a:pt x="449" y="293"/>
                    <a:pt x="462" y="294"/>
                  </a:cubicBezTo>
                  <a:cubicBezTo>
                    <a:pt x="462" y="296"/>
                    <a:pt x="462" y="299"/>
                    <a:pt x="463" y="301"/>
                  </a:cubicBezTo>
                  <a:cubicBezTo>
                    <a:pt x="450" y="302"/>
                    <a:pt x="437" y="303"/>
                    <a:pt x="424" y="304"/>
                  </a:cubicBezTo>
                  <a:close/>
                  <a:moveTo>
                    <a:pt x="423" y="290"/>
                  </a:moveTo>
                  <a:cubicBezTo>
                    <a:pt x="423" y="282"/>
                    <a:pt x="422" y="273"/>
                    <a:pt x="422" y="265"/>
                  </a:cubicBezTo>
                  <a:cubicBezTo>
                    <a:pt x="434" y="264"/>
                    <a:pt x="447" y="263"/>
                    <a:pt x="459" y="262"/>
                  </a:cubicBezTo>
                  <a:cubicBezTo>
                    <a:pt x="460" y="272"/>
                    <a:pt x="461" y="282"/>
                    <a:pt x="462" y="292"/>
                  </a:cubicBezTo>
                  <a:cubicBezTo>
                    <a:pt x="449" y="291"/>
                    <a:pt x="436" y="290"/>
                    <a:pt x="423" y="290"/>
                  </a:cubicBezTo>
                  <a:close/>
                  <a:moveTo>
                    <a:pt x="422" y="263"/>
                  </a:moveTo>
                  <a:cubicBezTo>
                    <a:pt x="421" y="255"/>
                    <a:pt x="421" y="247"/>
                    <a:pt x="420" y="239"/>
                  </a:cubicBezTo>
                  <a:cubicBezTo>
                    <a:pt x="432" y="240"/>
                    <a:pt x="444" y="240"/>
                    <a:pt x="456" y="241"/>
                  </a:cubicBezTo>
                  <a:cubicBezTo>
                    <a:pt x="457" y="247"/>
                    <a:pt x="458" y="254"/>
                    <a:pt x="458" y="260"/>
                  </a:cubicBezTo>
                  <a:cubicBezTo>
                    <a:pt x="447" y="261"/>
                    <a:pt x="434" y="262"/>
                    <a:pt x="422" y="263"/>
                  </a:cubicBezTo>
                  <a:close/>
                  <a:moveTo>
                    <a:pt x="420" y="237"/>
                  </a:moveTo>
                  <a:cubicBezTo>
                    <a:pt x="420" y="237"/>
                    <a:pt x="420" y="237"/>
                    <a:pt x="420" y="237"/>
                  </a:cubicBezTo>
                  <a:cubicBezTo>
                    <a:pt x="420" y="234"/>
                    <a:pt x="420" y="231"/>
                    <a:pt x="419" y="228"/>
                  </a:cubicBezTo>
                  <a:cubicBezTo>
                    <a:pt x="431" y="228"/>
                    <a:pt x="443" y="227"/>
                    <a:pt x="454" y="225"/>
                  </a:cubicBezTo>
                  <a:cubicBezTo>
                    <a:pt x="455" y="230"/>
                    <a:pt x="455" y="234"/>
                    <a:pt x="456" y="239"/>
                  </a:cubicBezTo>
                  <a:cubicBezTo>
                    <a:pt x="444" y="238"/>
                    <a:pt x="432" y="238"/>
                    <a:pt x="420" y="237"/>
                  </a:cubicBezTo>
                  <a:close/>
                  <a:moveTo>
                    <a:pt x="419" y="226"/>
                  </a:moveTo>
                  <a:cubicBezTo>
                    <a:pt x="419" y="216"/>
                    <a:pt x="418" y="205"/>
                    <a:pt x="417" y="195"/>
                  </a:cubicBezTo>
                  <a:cubicBezTo>
                    <a:pt x="426" y="194"/>
                    <a:pt x="434" y="194"/>
                    <a:pt x="443" y="193"/>
                  </a:cubicBezTo>
                  <a:cubicBezTo>
                    <a:pt x="445" y="193"/>
                    <a:pt x="447" y="193"/>
                    <a:pt x="450" y="193"/>
                  </a:cubicBezTo>
                  <a:cubicBezTo>
                    <a:pt x="451" y="203"/>
                    <a:pt x="452" y="213"/>
                    <a:pt x="454" y="223"/>
                  </a:cubicBezTo>
                  <a:cubicBezTo>
                    <a:pt x="443" y="225"/>
                    <a:pt x="431" y="226"/>
                    <a:pt x="419" y="226"/>
                  </a:cubicBezTo>
                  <a:close/>
                  <a:moveTo>
                    <a:pt x="452" y="193"/>
                  </a:moveTo>
                  <a:cubicBezTo>
                    <a:pt x="459" y="194"/>
                    <a:pt x="467" y="194"/>
                    <a:pt x="475" y="195"/>
                  </a:cubicBezTo>
                  <a:cubicBezTo>
                    <a:pt x="476" y="203"/>
                    <a:pt x="478" y="211"/>
                    <a:pt x="479" y="220"/>
                  </a:cubicBezTo>
                  <a:cubicBezTo>
                    <a:pt x="472" y="221"/>
                    <a:pt x="464" y="222"/>
                    <a:pt x="456" y="223"/>
                  </a:cubicBezTo>
                  <a:cubicBezTo>
                    <a:pt x="454" y="213"/>
                    <a:pt x="453" y="203"/>
                    <a:pt x="452" y="193"/>
                  </a:cubicBezTo>
                  <a:close/>
                  <a:moveTo>
                    <a:pt x="454" y="191"/>
                  </a:moveTo>
                  <a:cubicBezTo>
                    <a:pt x="460" y="191"/>
                    <a:pt x="467" y="190"/>
                    <a:pt x="473" y="189"/>
                  </a:cubicBezTo>
                  <a:cubicBezTo>
                    <a:pt x="474" y="190"/>
                    <a:pt x="474" y="192"/>
                    <a:pt x="474" y="193"/>
                  </a:cubicBezTo>
                  <a:cubicBezTo>
                    <a:pt x="467" y="192"/>
                    <a:pt x="461" y="192"/>
                    <a:pt x="454" y="191"/>
                  </a:cubicBezTo>
                  <a:close/>
                  <a:moveTo>
                    <a:pt x="451" y="190"/>
                  </a:moveTo>
                  <a:cubicBezTo>
                    <a:pt x="450" y="180"/>
                    <a:pt x="448" y="171"/>
                    <a:pt x="447" y="163"/>
                  </a:cubicBezTo>
                  <a:cubicBezTo>
                    <a:pt x="454" y="162"/>
                    <a:pt x="460" y="161"/>
                    <a:pt x="467" y="160"/>
                  </a:cubicBezTo>
                  <a:cubicBezTo>
                    <a:pt x="469" y="168"/>
                    <a:pt x="471" y="177"/>
                    <a:pt x="473" y="187"/>
                  </a:cubicBezTo>
                  <a:cubicBezTo>
                    <a:pt x="466" y="188"/>
                    <a:pt x="459" y="189"/>
                    <a:pt x="451" y="190"/>
                  </a:cubicBezTo>
                  <a:close/>
                  <a:moveTo>
                    <a:pt x="444" y="150"/>
                  </a:moveTo>
                  <a:cubicBezTo>
                    <a:pt x="444" y="146"/>
                    <a:pt x="443" y="142"/>
                    <a:pt x="442" y="139"/>
                  </a:cubicBezTo>
                  <a:cubicBezTo>
                    <a:pt x="449" y="138"/>
                    <a:pt x="455" y="137"/>
                    <a:pt x="461" y="136"/>
                  </a:cubicBezTo>
                  <a:cubicBezTo>
                    <a:pt x="462" y="141"/>
                    <a:pt x="463" y="146"/>
                    <a:pt x="465" y="152"/>
                  </a:cubicBezTo>
                  <a:cubicBezTo>
                    <a:pt x="458" y="151"/>
                    <a:pt x="451" y="150"/>
                    <a:pt x="444" y="150"/>
                  </a:cubicBezTo>
                  <a:close/>
                  <a:moveTo>
                    <a:pt x="442" y="137"/>
                  </a:moveTo>
                  <a:cubicBezTo>
                    <a:pt x="441" y="130"/>
                    <a:pt x="439" y="124"/>
                    <a:pt x="438" y="117"/>
                  </a:cubicBezTo>
                  <a:cubicBezTo>
                    <a:pt x="444" y="116"/>
                    <a:pt x="449" y="115"/>
                    <a:pt x="454" y="114"/>
                  </a:cubicBezTo>
                  <a:cubicBezTo>
                    <a:pt x="456" y="121"/>
                    <a:pt x="458" y="127"/>
                    <a:pt x="460" y="134"/>
                  </a:cubicBezTo>
                  <a:cubicBezTo>
                    <a:pt x="454" y="135"/>
                    <a:pt x="448" y="136"/>
                    <a:pt x="442" y="137"/>
                  </a:cubicBezTo>
                  <a:close/>
                  <a:moveTo>
                    <a:pt x="436" y="109"/>
                  </a:moveTo>
                  <a:cubicBezTo>
                    <a:pt x="435" y="103"/>
                    <a:pt x="434" y="98"/>
                    <a:pt x="432" y="93"/>
                  </a:cubicBezTo>
                  <a:cubicBezTo>
                    <a:pt x="437" y="92"/>
                    <a:pt x="442" y="91"/>
                    <a:pt x="447" y="90"/>
                  </a:cubicBezTo>
                  <a:cubicBezTo>
                    <a:pt x="449" y="97"/>
                    <a:pt x="451" y="103"/>
                    <a:pt x="453" y="110"/>
                  </a:cubicBezTo>
                  <a:cubicBezTo>
                    <a:pt x="447" y="110"/>
                    <a:pt x="442" y="109"/>
                    <a:pt x="436" y="109"/>
                  </a:cubicBezTo>
                  <a:close/>
                  <a:moveTo>
                    <a:pt x="432" y="91"/>
                  </a:moveTo>
                  <a:cubicBezTo>
                    <a:pt x="430" y="85"/>
                    <a:pt x="429" y="80"/>
                    <a:pt x="427" y="74"/>
                  </a:cubicBezTo>
                  <a:cubicBezTo>
                    <a:pt x="427" y="74"/>
                    <a:pt x="427" y="74"/>
                    <a:pt x="428" y="74"/>
                  </a:cubicBezTo>
                  <a:cubicBezTo>
                    <a:pt x="432" y="75"/>
                    <a:pt x="437" y="75"/>
                    <a:pt x="441" y="75"/>
                  </a:cubicBezTo>
                  <a:cubicBezTo>
                    <a:pt x="443" y="80"/>
                    <a:pt x="444" y="84"/>
                    <a:pt x="446" y="89"/>
                  </a:cubicBezTo>
                  <a:cubicBezTo>
                    <a:pt x="441" y="90"/>
                    <a:pt x="437" y="90"/>
                    <a:pt x="432" y="91"/>
                  </a:cubicBezTo>
                  <a:close/>
                  <a:moveTo>
                    <a:pt x="435" y="73"/>
                  </a:moveTo>
                  <a:cubicBezTo>
                    <a:pt x="437" y="73"/>
                    <a:pt x="438" y="72"/>
                    <a:pt x="440" y="72"/>
                  </a:cubicBezTo>
                  <a:cubicBezTo>
                    <a:pt x="440" y="72"/>
                    <a:pt x="440" y="73"/>
                    <a:pt x="440" y="73"/>
                  </a:cubicBezTo>
                  <a:cubicBezTo>
                    <a:pt x="438" y="73"/>
                    <a:pt x="437" y="73"/>
                    <a:pt x="435" y="73"/>
                  </a:cubicBezTo>
                  <a:close/>
                  <a:moveTo>
                    <a:pt x="427" y="72"/>
                  </a:moveTo>
                  <a:cubicBezTo>
                    <a:pt x="427" y="72"/>
                    <a:pt x="427" y="72"/>
                    <a:pt x="427" y="72"/>
                  </a:cubicBezTo>
                  <a:cubicBezTo>
                    <a:pt x="425" y="68"/>
                    <a:pt x="424" y="63"/>
                    <a:pt x="422" y="59"/>
                  </a:cubicBezTo>
                  <a:cubicBezTo>
                    <a:pt x="423" y="59"/>
                    <a:pt x="423" y="59"/>
                    <a:pt x="424" y="59"/>
                  </a:cubicBezTo>
                  <a:cubicBezTo>
                    <a:pt x="427" y="59"/>
                    <a:pt x="431" y="60"/>
                    <a:pt x="434" y="60"/>
                  </a:cubicBezTo>
                  <a:cubicBezTo>
                    <a:pt x="436" y="63"/>
                    <a:pt x="437" y="66"/>
                    <a:pt x="439" y="70"/>
                  </a:cubicBezTo>
                  <a:cubicBezTo>
                    <a:pt x="435" y="71"/>
                    <a:pt x="431" y="72"/>
                    <a:pt x="427" y="72"/>
                  </a:cubicBezTo>
                  <a:close/>
                  <a:moveTo>
                    <a:pt x="431" y="58"/>
                  </a:moveTo>
                  <a:cubicBezTo>
                    <a:pt x="432" y="57"/>
                    <a:pt x="432" y="57"/>
                    <a:pt x="433" y="57"/>
                  </a:cubicBezTo>
                  <a:cubicBezTo>
                    <a:pt x="433" y="57"/>
                    <a:pt x="433" y="57"/>
                    <a:pt x="433" y="58"/>
                  </a:cubicBezTo>
                  <a:cubicBezTo>
                    <a:pt x="433" y="58"/>
                    <a:pt x="432" y="58"/>
                    <a:pt x="431" y="58"/>
                  </a:cubicBezTo>
                  <a:close/>
                  <a:moveTo>
                    <a:pt x="424" y="57"/>
                  </a:moveTo>
                  <a:cubicBezTo>
                    <a:pt x="423" y="57"/>
                    <a:pt x="422" y="57"/>
                    <a:pt x="422" y="57"/>
                  </a:cubicBezTo>
                  <a:cubicBezTo>
                    <a:pt x="420" y="52"/>
                    <a:pt x="418" y="47"/>
                    <a:pt x="416" y="43"/>
                  </a:cubicBezTo>
                  <a:cubicBezTo>
                    <a:pt x="420" y="43"/>
                    <a:pt x="423" y="43"/>
                    <a:pt x="426" y="43"/>
                  </a:cubicBezTo>
                  <a:cubicBezTo>
                    <a:pt x="428" y="47"/>
                    <a:pt x="430" y="51"/>
                    <a:pt x="432" y="55"/>
                  </a:cubicBezTo>
                  <a:cubicBezTo>
                    <a:pt x="429" y="56"/>
                    <a:pt x="427" y="56"/>
                    <a:pt x="424" y="57"/>
                  </a:cubicBezTo>
                  <a:close/>
                  <a:moveTo>
                    <a:pt x="419" y="41"/>
                  </a:moveTo>
                  <a:cubicBezTo>
                    <a:pt x="421" y="41"/>
                    <a:pt x="422" y="40"/>
                    <a:pt x="424" y="40"/>
                  </a:cubicBezTo>
                  <a:cubicBezTo>
                    <a:pt x="424" y="40"/>
                    <a:pt x="425" y="41"/>
                    <a:pt x="425" y="41"/>
                  </a:cubicBezTo>
                  <a:cubicBezTo>
                    <a:pt x="423" y="41"/>
                    <a:pt x="421" y="41"/>
                    <a:pt x="419" y="41"/>
                  </a:cubicBezTo>
                  <a:close/>
                  <a:moveTo>
                    <a:pt x="415" y="40"/>
                  </a:moveTo>
                  <a:cubicBezTo>
                    <a:pt x="414" y="37"/>
                    <a:pt x="413" y="34"/>
                    <a:pt x="412" y="32"/>
                  </a:cubicBezTo>
                  <a:cubicBezTo>
                    <a:pt x="414" y="32"/>
                    <a:pt x="417" y="32"/>
                    <a:pt x="420" y="32"/>
                  </a:cubicBezTo>
                  <a:cubicBezTo>
                    <a:pt x="421" y="34"/>
                    <a:pt x="422" y="36"/>
                    <a:pt x="423" y="38"/>
                  </a:cubicBezTo>
                  <a:cubicBezTo>
                    <a:pt x="421" y="38"/>
                    <a:pt x="418" y="39"/>
                    <a:pt x="415" y="40"/>
                  </a:cubicBezTo>
                  <a:close/>
                  <a:moveTo>
                    <a:pt x="422" y="33"/>
                  </a:moveTo>
                  <a:cubicBezTo>
                    <a:pt x="426" y="33"/>
                    <a:pt x="430" y="33"/>
                    <a:pt x="434" y="34"/>
                  </a:cubicBezTo>
                  <a:cubicBezTo>
                    <a:pt x="431" y="35"/>
                    <a:pt x="428" y="36"/>
                    <a:pt x="425" y="37"/>
                  </a:cubicBezTo>
                  <a:cubicBezTo>
                    <a:pt x="424" y="36"/>
                    <a:pt x="423" y="34"/>
                    <a:pt x="422" y="33"/>
                  </a:cubicBezTo>
                  <a:close/>
                  <a:moveTo>
                    <a:pt x="425" y="21"/>
                  </a:moveTo>
                  <a:cubicBezTo>
                    <a:pt x="422" y="19"/>
                    <a:pt x="419" y="16"/>
                    <a:pt x="416" y="14"/>
                  </a:cubicBezTo>
                  <a:cubicBezTo>
                    <a:pt x="416" y="14"/>
                    <a:pt x="417" y="14"/>
                    <a:pt x="417" y="14"/>
                  </a:cubicBezTo>
                  <a:cubicBezTo>
                    <a:pt x="420" y="16"/>
                    <a:pt x="423" y="18"/>
                    <a:pt x="426" y="20"/>
                  </a:cubicBezTo>
                  <a:cubicBezTo>
                    <a:pt x="426" y="21"/>
                    <a:pt x="425" y="21"/>
                    <a:pt x="425" y="21"/>
                  </a:cubicBezTo>
                  <a:close/>
                  <a:moveTo>
                    <a:pt x="427" y="22"/>
                  </a:moveTo>
                  <a:cubicBezTo>
                    <a:pt x="428" y="22"/>
                    <a:pt x="428" y="22"/>
                    <a:pt x="428" y="22"/>
                  </a:cubicBezTo>
                  <a:cubicBezTo>
                    <a:pt x="428" y="22"/>
                    <a:pt x="427" y="22"/>
                    <a:pt x="427" y="22"/>
                  </a:cubicBezTo>
                  <a:cubicBezTo>
                    <a:pt x="427" y="22"/>
                    <a:pt x="427" y="22"/>
                    <a:pt x="427" y="22"/>
                  </a:cubicBezTo>
                  <a:close/>
                  <a:moveTo>
                    <a:pt x="389" y="6"/>
                  </a:moveTo>
                  <a:cubicBezTo>
                    <a:pt x="390" y="6"/>
                    <a:pt x="391" y="7"/>
                    <a:pt x="391" y="7"/>
                  </a:cubicBezTo>
                  <a:cubicBezTo>
                    <a:pt x="390" y="7"/>
                    <a:pt x="389" y="7"/>
                    <a:pt x="388" y="7"/>
                  </a:cubicBezTo>
                  <a:cubicBezTo>
                    <a:pt x="388" y="7"/>
                    <a:pt x="388" y="6"/>
                    <a:pt x="387" y="6"/>
                  </a:cubicBezTo>
                  <a:cubicBezTo>
                    <a:pt x="388" y="6"/>
                    <a:pt x="388" y="6"/>
                    <a:pt x="389" y="6"/>
                  </a:cubicBezTo>
                  <a:close/>
                  <a:moveTo>
                    <a:pt x="383" y="7"/>
                  </a:moveTo>
                  <a:cubicBezTo>
                    <a:pt x="383" y="7"/>
                    <a:pt x="382" y="7"/>
                    <a:pt x="382" y="7"/>
                  </a:cubicBezTo>
                  <a:cubicBezTo>
                    <a:pt x="381" y="7"/>
                    <a:pt x="380" y="7"/>
                    <a:pt x="380" y="7"/>
                  </a:cubicBezTo>
                  <a:cubicBezTo>
                    <a:pt x="380" y="7"/>
                    <a:pt x="380" y="6"/>
                    <a:pt x="380" y="6"/>
                  </a:cubicBezTo>
                  <a:cubicBezTo>
                    <a:pt x="381" y="6"/>
                    <a:pt x="381" y="6"/>
                    <a:pt x="382" y="6"/>
                  </a:cubicBezTo>
                  <a:cubicBezTo>
                    <a:pt x="382" y="6"/>
                    <a:pt x="382" y="6"/>
                    <a:pt x="383" y="6"/>
                  </a:cubicBezTo>
                  <a:cubicBezTo>
                    <a:pt x="383" y="6"/>
                    <a:pt x="383" y="7"/>
                    <a:pt x="383" y="7"/>
                  </a:cubicBezTo>
                  <a:close/>
                  <a:moveTo>
                    <a:pt x="346" y="12"/>
                  </a:moveTo>
                  <a:cubicBezTo>
                    <a:pt x="344" y="13"/>
                    <a:pt x="342" y="13"/>
                    <a:pt x="341" y="13"/>
                  </a:cubicBezTo>
                  <a:cubicBezTo>
                    <a:pt x="342" y="13"/>
                    <a:pt x="343" y="12"/>
                    <a:pt x="343" y="12"/>
                  </a:cubicBezTo>
                  <a:cubicBezTo>
                    <a:pt x="345" y="12"/>
                    <a:pt x="346" y="11"/>
                    <a:pt x="348" y="11"/>
                  </a:cubicBezTo>
                  <a:cubicBezTo>
                    <a:pt x="347" y="12"/>
                    <a:pt x="346" y="12"/>
                    <a:pt x="346" y="12"/>
                  </a:cubicBezTo>
                  <a:close/>
                  <a:moveTo>
                    <a:pt x="346" y="14"/>
                  </a:moveTo>
                  <a:cubicBezTo>
                    <a:pt x="347" y="14"/>
                    <a:pt x="347" y="14"/>
                    <a:pt x="347" y="14"/>
                  </a:cubicBezTo>
                  <a:cubicBezTo>
                    <a:pt x="344" y="16"/>
                    <a:pt x="341" y="19"/>
                    <a:pt x="338" y="21"/>
                  </a:cubicBezTo>
                  <a:cubicBezTo>
                    <a:pt x="338" y="21"/>
                    <a:pt x="338" y="21"/>
                    <a:pt x="338" y="20"/>
                  </a:cubicBezTo>
                  <a:cubicBezTo>
                    <a:pt x="341" y="18"/>
                    <a:pt x="343" y="16"/>
                    <a:pt x="346" y="14"/>
                  </a:cubicBezTo>
                  <a:close/>
                  <a:moveTo>
                    <a:pt x="336" y="22"/>
                  </a:moveTo>
                  <a:cubicBezTo>
                    <a:pt x="336" y="22"/>
                    <a:pt x="336" y="22"/>
                    <a:pt x="335" y="22"/>
                  </a:cubicBezTo>
                  <a:cubicBezTo>
                    <a:pt x="335" y="22"/>
                    <a:pt x="336" y="22"/>
                    <a:pt x="336" y="21"/>
                  </a:cubicBezTo>
                  <a:cubicBezTo>
                    <a:pt x="336" y="22"/>
                    <a:pt x="336" y="22"/>
                    <a:pt x="336" y="22"/>
                  </a:cubicBezTo>
                  <a:close/>
                  <a:moveTo>
                    <a:pt x="338" y="24"/>
                  </a:moveTo>
                  <a:cubicBezTo>
                    <a:pt x="340" y="25"/>
                    <a:pt x="342" y="27"/>
                    <a:pt x="345" y="28"/>
                  </a:cubicBezTo>
                  <a:cubicBezTo>
                    <a:pt x="344" y="29"/>
                    <a:pt x="343" y="30"/>
                    <a:pt x="343" y="31"/>
                  </a:cubicBezTo>
                  <a:cubicBezTo>
                    <a:pt x="339" y="31"/>
                    <a:pt x="335" y="31"/>
                    <a:pt x="331" y="32"/>
                  </a:cubicBezTo>
                  <a:cubicBezTo>
                    <a:pt x="334" y="29"/>
                    <a:pt x="336" y="26"/>
                    <a:pt x="338" y="24"/>
                  </a:cubicBezTo>
                  <a:close/>
                  <a:moveTo>
                    <a:pt x="341" y="33"/>
                  </a:moveTo>
                  <a:cubicBezTo>
                    <a:pt x="340" y="34"/>
                    <a:pt x="339" y="36"/>
                    <a:pt x="339" y="37"/>
                  </a:cubicBezTo>
                  <a:cubicBezTo>
                    <a:pt x="335" y="36"/>
                    <a:pt x="332" y="35"/>
                    <a:pt x="330" y="34"/>
                  </a:cubicBezTo>
                  <a:cubicBezTo>
                    <a:pt x="334" y="33"/>
                    <a:pt x="337" y="33"/>
                    <a:pt x="341" y="33"/>
                  </a:cubicBezTo>
                  <a:close/>
                  <a:moveTo>
                    <a:pt x="344" y="32"/>
                  </a:moveTo>
                  <a:cubicBezTo>
                    <a:pt x="346" y="32"/>
                    <a:pt x="349" y="32"/>
                    <a:pt x="352" y="32"/>
                  </a:cubicBezTo>
                  <a:cubicBezTo>
                    <a:pt x="350" y="34"/>
                    <a:pt x="349" y="37"/>
                    <a:pt x="348" y="40"/>
                  </a:cubicBezTo>
                  <a:cubicBezTo>
                    <a:pt x="345" y="39"/>
                    <a:pt x="343" y="38"/>
                    <a:pt x="340" y="38"/>
                  </a:cubicBezTo>
                  <a:cubicBezTo>
                    <a:pt x="341" y="36"/>
                    <a:pt x="342" y="34"/>
                    <a:pt x="344" y="32"/>
                  </a:cubicBezTo>
                  <a:close/>
                  <a:moveTo>
                    <a:pt x="344" y="41"/>
                  </a:moveTo>
                  <a:cubicBezTo>
                    <a:pt x="342" y="41"/>
                    <a:pt x="340" y="41"/>
                    <a:pt x="338" y="41"/>
                  </a:cubicBezTo>
                  <a:cubicBezTo>
                    <a:pt x="338" y="41"/>
                    <a:pt x="339" y="40"/>
                    <a:pt x="339" y="40"/>
                  </a:cubicBezTo>
                  <a:cubicBezTo>
                    <a:pt x="341" y="40"/>
                    <a:pt x="343" y="40"/>
                    <a:pt x="344" y="41"/>
                  </a:cubicBezTo>
                  <a:close/>
                  <a:moveTo>
                    <a:pt x="347" y="43"/>
                  </a:moveTo>
                  <a:cubicBezTo>
                    <a:pt x="345" y="47"/>
                    <a:pt x="343" y="52"/>
                    <a:pt x="342" y="57"/>
                  </a:cubicBezTo>
                  <a:cubicBezTo>
                    <a:pt x="341" y="57"/>
                    <a:pt x="340" y="57"/>
                    <a:pt x="340" y="57"/>
                  </a:cubicBezTo>
                  <a:cubicBezTo>
                    <a:pt x="337" y="56"/>
                    <a:pt x="334" y="56"/>
                    <a:pt x="331" y="55"/>
                  </a:cubicBezTo>
                  <a:cubicBezTo>
                    <a:pt x="333" y="51"/>
                    <a:pt x="335" y="47"/>
                    <a:pt x="337" y="43"/>
                  </a:cubicBezTo>
                  <a:cubicBezTo>
                    <a:pt x="340" y="43"/>
                    <a:pt x="344" y="43"/>
                    <a:pt x="347" y="43"/>
                  </a:cubicBezTo>
                  <a:close/>
                  <a:moveTo>
                    <a:pt x="333" y="58"/>
                  </a:moveTo>
                  <a:cubicBezTo>
                    <a:pt x="332" y="58"/>
                    <a:pt x="331" y="58"/>
                    <a:pt x="330" y="58"/>
                  </a:cubicBezTo>
                  <a:cubicBezTo>
                    <a:pt x="330" y="57"/>
                    <a:pt x="330" y="57"/>
                    <a:pt x="330" y="57"/>
                  </a:cubicBezTo>
                  <a:cubicBezTo>
                    <a:pt x="331" y="57"/>
                    <a:pt x="332" y="57"/>
                    <a:pt x="333" y="58"/>
                  </a:cubicBezTo>
                  <a:close/>
                  <a:moveTo>
                    <a:pt x="339" y="59"/>
                  </a:moveTo>
                  <a:cubicBezTo>
                    <a:pt x="340" y="59"/>
                    <a:pt x="340" y="59"/>
                    <a:pt x="341" y="59"/>
                  </a:cubicBezTo>
                  <a:cubicBezTo>
                    <a:pt x="339" y="63"/>
                    <a:pt x="338" y="68"/>
                    <a:pt x="337" y="72"/>
                  </a:cubicBezTo>
                  <a:cubicBezTo>
                    <a:pt x="336" y="72"/>
                    <a:pt x="336" y="72"/>
                    <a:pt x="336" y="72"/>
                  </a:cubicBezTo>
                  <a:cubicBezTo>
                    <a:pt x="332" y="72"/>
                    <a:pt x="328" y="71"/>
                    <a:pt x="325" y="70"/>
                  </a:cubicBezTo>
                  <a:cubicBezTo>
                    <a:pt x="326" y="66"/>
                    <a:pt x="327" y="63"/>
                    <a:pt x="329" y="60"/>
                  </a:cubicBezTo>
                  <a:cubicBezTo>
                    <a:pt x="332" y="60"/>
                    <a:pt x="336" y="59"/>
                    <a:pt x="339" y="59"/>
                  </a:cubicBezTo>
                  <a:close/>
                  <a:moveTo>
                    <a:pt x="328" y="73"/>
                  </a:moveTo>
                  <a:cubicBezTo>
                    <a:pt x="327" y="73"/>
                    <a:pt x="325" y="73"/>
                    <a:pt x="323" y="73"/>
                  </a:cubicBezTo>
                  <a:cubicBezTo>
                    <a:pt x="323" y="73"/>
                    <a:pt x="324" y="72"/>
                    <a:pt x="324" y="72"/>
                  </a:cubicBezTo>
                  <a:cubicBezTo>
                    <a:pt x="325" y="72"/>
                    <a:pt x="327" y="73"/>
                    <a:pt x="328" y="73"/>
                  </a:cubicBezTo>
                  <a:close/>
                  <a:moveTo>
                    <a:pt x="336" y="74"/>
                  </a:moveTo>
                  <a:cubicBezTo>
                    <a:pt x="336" y="74"/>
                    <a:pt x="336" y="74"/>
                    <a:pt x="336" y="74"/>
                  </a:cubicBezTo>
                  <a:cubicBezTo>
                    <a:pt x="334" y="80"/>
                    <a:pt x="333" y="85"/>
                    <a:pt x="331" y="91"/>
                  </a:cubicBezTo>
                  <a:cubicBezTo>
                    <a:pt x="327" y="90"/>
                    <a:pt x="322" y="90"/>
                    <a:pt x="317" y="89"/>
                  </a:cubicBezTo>
                  <a:cubicBezTo>
                    <a:pt x="319" y="84"/>
                    <a:pt x="321" y="80"/>
                    <a:pt x="322" y="75"/>
                  </a:cubicBezTo>
                  <a:cubicBezTo>
                    <a:pt x="327" y="75"/>
                    <a:pt x="331" y="75"/>
                    <a:pt x="336" y="74"/>
                  </a:cubicBezTo>
                  <a:close/>
                  <a:moveTo>
                    <a:pt x="331" y="93"/>
                  </a:moveTo>
                  <a:cubicBezTo>
                    <a:pt x="330" y="98"/>
                    <a:pt x="328" y="103"/>
                    <a:pt x="327" y="109"/>
                  </a:cubicBezTo>
                  <a:cubicBezTo>
                    <a:pt x="321" y="109"/>
                    <a:pt x="316" y="110"/>
                    <a:pt x="310" y="110"/>
                  </a:cubicBezTo>
                  <a:cubicBezTo>
                    <a:pt x="312" y="103"/>
                    <a:pt x="315" y="97"/>
                    <a:pt x="317" y="90"/>
                  </a:cubicBezTo>
                  <a:cubicBezTo>
                    <a:pt x="321" y="91"/>
                    <a:pt x="326" y="92"/>
                    <a:pt x="331" y="93"/>
                  </a:cubicBezTo>
                  <a:close/>
                  <a:moveTo>
                    <a:pt x="325" y="117"/>
                  </a:moveTo>
                  <a:cubicBezTo>
                    <a:pt x="324" y="123"/>
                    <a:pt x="323" y="130"/>
                    <a:pt x="321" y="137"/>
                  </a:cubicBezTo>
                  <a:cubicBezTo>
                    <a:pt x="315" y="136"/>
                    <a:pt x="309" y="135"/>
                    <a:pt x="303" y="134"/>
                  </a:cubicBezTo>
                  <a:cubicBezTo>
                    <a:pt x="305" y="127"/>
                    <a:pt x="307" y="121"/>
                    <a:pt x="309" y="114"/>
                  </a:cubicBezTo>
                  <a:cubicBezTo>
                    <a:pt x="314" y="115"/>
                    <a:pt x="320" y="116"/>
                    <a:pt x="325" y="117"/>
                  </a:cubicBezTo>
                  <a:close/>
                  <a:moveTo>
                    <a:pt x="321" y="139"/>
                  </a:moveTo>
                  <a:cubicBezTo>
                    <a:pt x="320" y="142"/>
                    <a:pt x="319" y="146"/>
                    <a:pt x="319" y="150"/>
                  </a:cubicBezTo>
                  <a:cubicBezTo>
                    <a:pt x="312" y="150"/>
                    <a:pt x="305" y="151"/>
                    <a:pt x="299" y="152"/>
                  </a:cubicBezTo>
                  <a:cubicBezTo>
                    <a:pt x="300" y="146"/>
                    <a:pt x="301" y="141"/>
                    <a:pt x="303" y="136"/>
                  </a:cubicBezTo>
                  <a:cubicBezTo>
                    <a:pt x="309" y="137"/>
                    <a:pt x="315" y="138"/>
                    <a:pt x="321" y="139"/>
                  </a:cubicBezTo>
                  <a:close/>
                  <a:moveTo>
                    <a:pt x="317" y="163"/>
                  </a:moveTo>
                  <a:cubicBezTo>
                    <a:pt x="315" y="171"/>
                    <a:pt x="314" y="180"/>
                    <a:pt x="312" y="190"/>
                  </a:cubicBezTo>
                  <a:cubicBezTo>
                    <a:pt x="305" y="189"/>
                    <a:pt x="297" y="188"/>
                    <a:pt x="290" y="187"/>
                  </a:cubicBezTo>
                  <a:cubicBezTo>
                    <a:pt x="292" y="177"/>
                    <a:pt x="295" y="168"/>
                    <a:pt x="297" y="159"/>
                  </a:cubicBezTo>
                  <a:cubicBezTo>
                    <a:pt x="303" y="161"/>
                    <a:pt x="310" y="162"/>
                    <a:pt x="317" y="163"/>
                  </a:cubicBezTo>
                  <a:close/>
                  <a:moveTo>
                    <a:pt x="310" y="191"/>
                  </a:moveTo>
                  <a:cubicBezTo>
                    <a:pt x="303" y="192"/>
                    <a:pt x="296" y="192"/>
                    <a:pt x="289" y="193"/>
                  </a:cubicBezTo>
                  <a:cubicBezTo>
                    <a:pt x="289" y="192"/>
                    <a:pt x="290" y="190"/>
                    <a:pt x="290" y="188"/>
                  </a:cubicBezTo>
                  <a:cubicBezTo>
                    <a:pt x="296" y="190"/>
                    <a:pt x="303" y="191"/>
                    <a:pt x="310" y="191"/>
                  </a:cubicBezTo>
                  <a:close/>
                  <a:moveTo>
                    <a:pt x="312" y="193"/>
                  </a:moveTo>
                  <a:cubicBezTo>
                    <a:pt x="310" y="203"/>
                    <a:pt x="309" y="213"/>
                    <a:pt x="307" y="223"/>
                  </a:cubicBezTo>
                  <a:cubicBezTo>
                    <a:pt x="299" y="222"/>
                    <a:pt x="291" y="221"/>
                    <a:pt x="284" y="220"/>
                  </a:cubicBezTo>
                  <a:cubicBezTo>
                    <a:pt x="285" y="211"/>
                    <a:pt x="287" y="203"/>
                    <a:pt x="289" y="195"/>
                  </a:cubicBezTo>
                  <a:cubicBezTo>
                    <a:pt x="296" y="194"/>
                    <a:pt x="304" y="194"/>
                    <a:pt x="312" y="193"/>
                  </a:cubicBezTo>
                  <a:close/>
                  <a:moveTo>
                    <a:pt x="307" y="225"/>
                  </a:moveTo>
                  <a:cubicBezTo>
                    <a:pt x="307" y="230"/>
                    <a:pt x="306" y="234"/>
                    <a:pt x="305" y="239"/>
                  </a:cubicBezTo>
                  <a:cubicBezTo>
                    <a:pt x="297" y="240"/>
                    <a:pt x="288" y="240"/>
                    <a:pt x="280" y="241"/>
                  </a:cubicBezTo>
                  <a:cubicBezTo>
                    <a:pt x="281" y="234"/>
                    <a:pt x="282" y="228"/>
                    <a:pt x="283" y="221"/>
                  </a:cubicBezTo>
                  <a:cubicBezTo>
                    <a:pt x="291" y="223"/>
                    <a:pt x="299" y="224"/>
                    <a:pt x="307" y="225"/>
                  </a:cubicBezTo>
                  <a:close/>
                  <a:moveTo>
                    <a:pt x="305" y="241"/>
                  </a:moveTo>
                  <a:cubicBezTo>
                    <a:pt x="304" y="247"/>
                    <a:pt x="304" y="254"/>
                    <a:pt x="303" y="260"/>
                  </a:cubicBezTo>
                  <a:cubicBezTo>
                    <a:pt x="294" y="259"/>
                    <a:pt x="285" y="258"/>
                    <a:pt x="277" y="257"/>
                  </a:cubicBezTo>
                  <a:cubicBezTo>
                    <a:pt x="278" y="252"/>
                    <a:pt x="279" y="248"/>
                    <a:pt x="279" y="243"/>
                  </a:cubicBezTo>
                  <a:cubicBezTo>
                    <a:pt x="288" y="242"/>
                    <a:pt x="296" y="242"/>
                    <a:pt x="305" y="241"/>
                  </a:cubicBezTo>
                  <a:close/>
                  <a:moveTo>
                    <a:pt x="303" y="262"/>
                  </a:moveTo>
                  <a:cubicBezTo>
                    <a:pt x="302" y="272"/>
                    <a:pt x="300" y="282"/>
                    <a:pt x="299" y="292"/>
                  </a:cubicBezTo>
                  <a:cubicBezTo>
                    <a:pt x="290" y="292"/>
                    <a:pt x="280" y="293"/>
                    <a:pt x="271" y="294"/>
                  </a:cubicBezTo>
                  <a:cubicBezTo>
                    <a:pt x="273" y="282"/>
                    <a:pt x="275" y="270"/>
                    <a:pt x="277" y="258"/>
                  </a:cubicBezTo>
                  <a:cubicBezTo>
                    <a:pt x="285" y="260"/>
                    <a:pt x="294" y="261"/>
                    <a:pt x="303" y="262"/>
                  </a:cubicBezTo>
                  <a:close/>
                  <a:moveTo>
                    <a:pt x="298" y="303"/>
                  </a:moveTo>
                  <a:cubicBezTo>
                    <a:pt x="297" y="316"/>
                    <a:pt x="296" y="329"/>
                    <a:pt x="295" y="342"/>
                  </a:cubicBezTo>
                  <a:cubicBezTo>
                    <a:pt x="285" y="342"/>
                    <a:pt x="275" y="341"/>
                    <a:pt x="265" y="339"/>
                  </a:cubicBezTo>
                  <a:cubicBezTo>
                    <a:pt x="267" y="326"/>
                    <a:pt x="268" y="313"/>
                    <a:pt x="270" y="300"/>
                  </a:cubicBezTo>
                  <a:cubicBezTo>
                    <a:pt x="279" y="301"/>
                    <a:pt x="289" y="302"/>
                    <a:pt x="298" y="303"/>
                  </a:cubicBezTo>
                  <a:close/>
                  <a:moveTo>
                    <a:pt x="295" y="344"/>
                  </a:moveTo>
                  <a:cubicBezTo>
                    <a:pt x="295" y="346"/>
                    <a:pt x="294" y="348"/>
                    <a:pt x="294" y="350"/>
                  </a:cubicBezTo>
                  <a:cubicBezTo>
                    <a:pt x="284" y="351"/>
                    <a:pt x="273" y="351"/>
                    <a:pt x="263" y="352"/>
                  </a:cubicBezTo>
                  <a:cubicBezTo>
                    <a:pt x="264" y="349"/>
                    <a:pt x="264" y="345"/>
                    <a:pt x="265" y="341"/>
                  </a:cubicBezTo>
                  <a:cubicBezTo>
                    <a:pt x="274" y="343"/>
                    <a:pt x="284" y="344"/>
                    <a:pt x="295" y="344"/>
                  </a:cubicBezTo>
                  <a:close/>
                  <a:moveTo>
                    <a:pt x="297" y="345"/>
                  </a:moveTo>
                  <a:cubicBezTo>
                    <a:pt x="310" y="346"/>
                    <a:pt x="323" y="346"/>
                    <a:pt x="337" y="347"/>
                  </a:cubicBezTo>
                  <a:cubicBezTo>
                    <a:pt x="337" y="347"/>
                    <a:pt x="337" y="348"/>
                    <a:pt x="337" y="348"/>
                  </a:cubicBezTo>
                  <a:cubicBezTo>
                    <a:pt x="323" y="349"/>
                    <a:pt x="310" y="349"/>
                    <a:pt x="296" y="350"/>
                  </a:cubicBezTo>
                  <a:cubicBezTo>
                    <a:pt x="296" y="348"/>
                    <a:pt x="297" y="346"/>
                    <a:pt x="297" y="345"/>
                  </a:cubicBezTo>
                  <a:close/>
                  <a:moveTo>
                    <a:pt x="339" y="347"/>
                  </a:moveTo>
                  <a:cubicBezTo>
                    <a:pt x="346" y="347"/>
                    <a:pt x="354" y="348"/>
                    <a:pt x="361" y="348"/>
                  </a:cubicBezTo>
                  <a:cubicBezTo>
                    <a:pt x="354" y="348"/>
                    <a:pt x="346" y="348"/>
                    <a:pt x="339" y="348"/>
                  </a:cubicBezTo>
                  <a:cubicBezTo>
                    <a:pt x="339" y="348"/>
                    <a:pt x="339" y="347"/>
                    <a:pt x="339" y="347"/>
                  </a:cubicBezTo>
                  <a:close/>
                  <a:moveTo>
                    <a:pt x="424" y="347"/>
                  </a:moveTo>
                  <a:cubicBezTo>
                    <a:pt x="424" y="347"/>
                    <a:pt x="424" y="348"/>
                    <a:pt x="424" y="348"/>
                  </a:cubicBezTo>
                  <a:cubicBezTo>
                    <a:pt x="417" y="348"/>
                    <a:pt x="410" y="348"/>
                    <a:pt x="403" y="348"/>
                  </a:cubicBezTo>
                  <a:cubicBezTo>
                    <a:pt x="410" y="348"/>
                    <a:pt x="417" y="347"/>
                    <a:pt x="424" y="347"/>
                  </a:cubicBezTo>
                  <a:close/>
                  <a:moveTo>
                    <a:pt x="426" y="347"/>
                  </a:moveTo>
                  <a:cubicBezTo>
                    <a:pt x="440" y="346"/>
                    <a:pt x="453" y="346"/>
                    <a:pt x="467" y="345"/>
                  </a:cubicBezTo>
                  <a:cubicBezTo>
                    <a:pt x="467" y="346"/>
                    <a:pt x="467" y="348"/>
                    <a:pt x="467" y="350"/>
                  </a:cubicBezTo>
                  <a:cubicBezTo>
                    <a:pt x="454" y="349"/>
                    <a:pt x="440" y="349"/>
                    <a:pt x="426" y="348"/>
                  </a:cubicBezTo>
                  <a:cubicBezTo>
                    <a:pt x="426" y="348"/>
                    <a:pt x="426" y="347"/>
                    <a:pt x="426" y="347"/>
                  </a:cubicBezTo>
                  <a:close/>
                  <a:moveTo>
                    <a:pt x="469" y="344"/>
                  </a:moveTo>
                  <a:cubicBezTo>
                    <a:pt x="479" y="344"/>
                    <a:pt x="489" y="343"/>
                    <a:pt x="499" y="341"/>
                  </a:cubicBezTo>
                  <a:cubicBezTo>
                    <a:pt x="499" y="345"/>
                    <a:pt x="499" y="349"/>
                    <a:pt x="500" y="352"/>
                  </a:cubicBezTo>
                  <a:cubicBezTo>
                    <a:pt x="490" y="351"/>
                    <a:pt x="479" y="351"/>
                    <a:pt x="469" y="350"/>
                  </a:cubicBezTo>
                  <a:cubicBezTo>
                    <a:pt x="469" y="348"/>
                    <a:pt x="469" y="346"/>
                    <a:pt x="469" y="344"/>
                  </a:cubicBezTo>
                  <a:close/>
                  <a:moveTo>
                    <a:pt x="468" y="342"/>
                  </a:moveTo>
                  <a:cubicBezTo>
                    <a:pt x="467" y="329"/>
                    <a:pt x="466" y="316"/>
                    <a:pt x="465" y="303"/>
                  </a:cubicBezTo>
                  <a:cubicBezTo>
                    <a:pt x="474" y="302"/>
                    <a:pt x="484" y="301"/>
                    <a:pt x="493" y="300"/>
                  </a:cubicBezTo>
                  <a:cubicBezTo>
                    <a:pt x="495" y="313"/>
                    <a:pt x="497" y="326"/>
                    <a:pt x="498" y="339"/>
                  </a:cubicBezTo>
                  <a:cubicBezTo>
                    <a:pt x="489" y="341"/>
                    <a:pt x="479" y="342"/>
                    <a:pt x="468" y="342"/>
                  </a:cubicBezTo>
                  <a:close/>
                  <a:moveTo>
                    <a:pt x="464" y="292"/>
                  </a:moveTo>
                  <a:cubicBezTo>
                    <a:pt x="463" y="282"/>
                    <a:pt x="462" y="272"/>
                    <a:pt x="461" y="262"/>
                  </a:cubicBezTo>
                  <a:cubicBezTo>
                    <a:pt x="469" y="261"/>
                    <a:pt x="478" y="260"/>
                    <a:pt x="486" y="259"/>
                  </a:cubicBezTo>
                  <a:cubicBezTo>
                    <a:pt x="488" y="270"/>
                    <a:pt x="490" y="282"/>
                    <a:pt x="492" y="294"/>
                  </a:cubicBezTo>
                  <a:cubicBezTo>
                    <a:pt x="483" y="293"/>
                    <a:pt x="473" y="292"/>
                    <a:pt x="464" y="292"/>
                  </a:cubicBezTo>
                  <a:close/>
                  <a:moveTo>
                    <a:pt x="460" y="260"/>
                  </a:moveTo>
                  <a:cubicBezTo>
                    <a:pt x="460" y="254"/>
                    <a:pt x="459" y="247"/>
                    <a:pt x="458" y="241"/>
                  </a:cubicBezTo>
                  <a:cubicBezTo>
                    <a:pt x="467" y="242"/>
                    <a:pt x="475" y="242"/>
                    <a:pt x="484" y="243"/>
                  </a:cubicBezTo>
                  <a:cubicBezTo>
                    <a:pt x="485" y="248"/>
                    <a:pt x="485" y="252"/>
                    <a:pt x="486" y="257"/>
                  </a:cubicBezTo>
                  <a:cubicBezTo>
                    <a:pt x="478" y="258"/>
                    <a:pt x="469" y="259"/>
                    <a:pt x="460" y="260"/>
                  </a:cubicBezTo>
                  <a:close/>
                  <a:moveTo>
                    <a:pt x="458" y="239"/>
                  </a:moveTo>
                  <a:cubicBezTo>
                    <a:pt x="457" y="234"/>
                    <a:pt x="457" y="230"/>
                    <a:pt x="456" y="225"/>
                  </a:cubicBezTo>
                  <a:cubicBezTo>
                    <a:pt x="464" y="224"/>
                    <a:pt x="472" y="223"/>
                    <a:pt x="480" y="221"/>
                  </a:cubicBezTo>
                  <a:cubicBezTo>
                    <a:pt x="481" y="228"/>
                    <a:pt x="482" y="234"/>
                    <a:pt x="483" y="241"/>
                  </a:cubicBezTo>
                  <a:cubicBezTo>
                    <a:pt x="475" y="240"/>
                    <a:pt x="467" y="240"/>
                    <a:pt x="458" y="239"/>
                  </a:cubicBezTo>
                  <a:close/>
                  <a:moveTo>
                    <a:pt x="484" y="235"/>
                  </a:moveTo>
                  <a:cubicBezTo>
                    <a:pt x="483" y="230"/>
                    <a:pt x="483" y="226"/>
                    <a:pt x="482" y="221"/>
                  </a:cubicBezTo>
                  <a:cubicBezTo>
                    <a:pt x="492" y="219"/>
                    <a:pt x="501" y="217"/>
                    <a:pt x="510" y="215"/>
                  </a:cubicBezTo>
                  <a:cubicBezTo>
                    <a:pt x="513" y="225"/>
                    <a:pt x="515" y="234"/>
                    <a:pt x="517" y="244"/>
                  </a:cubicBezTo>
                  <a:cubicBezTo>
                    <a:pt x="507" y="243"/>
                    <a:pt x="496" y="242"/>
                    <a:pt x="485" y="241"/>
                  </a:cubicBezTo>
                  <a:cubicBezTo>
                    <a:pt x="485" y="239"/>
                    <a:pt x="485" y="237"/>
                    <a:pt x="484" y="235"/>
                  </a:cubicBezTo>
                  <a:close/>
                  <a:moveTo>
                    <a:pt x="481" y="219"/>
                  </a:moveTo>
                  <a:cubicBezTo>
                    <a:pt x="480" y="211"/>
                    <a:pt x="478" y="203"/>
                    <a:pt x="477" y="195"/>
                  </a:cubicBezTo>
                  <a:cubicBezTo>
                    <a:pt x="487" y="196"/>
                    <a:pt x="496" y="197"/>
                    <a:pt x="506" y="198"/>
                  </a:cubicBezTo>
                  <a:cubicBezTo>
                    <a:pt x="507" y="203"/>
                    <a:pt x="508" y="208"/>
                    <a:pt x="510" y="213"/>
                  </a:cubicBezTo>
                  <a:cubicBezTo>
                    <a:pt x="501" y="215"/>
                    <a:pt x="491" y="217"/>
                    <a:pt x="481" y="219"/>
                  </a:cubicBezTo>
                  <a:close/>
                  <a:moveTo>
                    <a:pt x="476" y="193"/>
                  </a:moveTo>
                  <a:cubicBezTo>
                    <a:pt x="476" y="192"/>
                    <a:pt x="475" y="190"/>
                    <a:pt x="475" y="188"/>
                  </a:cubicBezTo>
                  <a:cubicBezTo>
                    <a:pt x="484" y="187"/>
                    <a:pt x="493" y="185"/>
                    <a:pt x="502" y="183"/>
                  </a:cubicBezTo>
                  <a:cubicBezTo>
                    <a:pt x="503" y="187"/>
                    <a:pt x="504" y="192"/>
                    <a:pt x="505" y="196"/>
                  </a:cubicBezTo>
                  <a:cubicBezTo>
                    <a:pt x="496" y="195"/>
                    <a:pt x="486" y="194"/>
                    <a:pt x="476" y="193"/>
                  </a:cubicBezTo>
                  <a:close/>
                  <a:moveTo>
                    <a:pt x="475" y="186"/>
                  </a:moveTo>
                  <a:cubicBezTo>
                    <a:pt x="473" y="177"/>
                    <a:pt x="471" y="168"/>
                    <a:pt x="468" y="159"/>
                  </a:cubicBezTo>
                  <a:cubicBezTo>
                    <a:pt x="474" y="158"/>
                    <a:pt x="480" y="157"/>
                    <a:pt x="486" y="156"/>
                  </a:cubicBezTo>
                  <a:cubicBezTo>
                    <a:pt x="488" y="156"/>
                    <a:pt x="491" y="156"/>
                    <a:pt x="494" y="157"/>
                  </a:cubicBezTo>
                  <a:cubicBezTo>
                    <a:pt x="496" y="165"/>
                    <a:pt x="499" y="173"/>
                    <a:pt x="501" y="181"/>
                  </a:cubicBezTo>
                  <a:cubicBezTo>
                    <a:pt x="493" y="183"/>
                    <a:pt x="484" y="185"/>
                    <a:pt x="475" y="186"/>
                  </a:cubicBezTo>
                  <a:close/>
                  <a:moveTo>
                    <a:pt x="491" y="154"/>
                  </a:moveTo>
                  <a:cubicBezTo>
                    <a:pt x="492" y="154"/>
                    <a:pt x="492" y="154"/>
                    <a:pt x="493" y="154"/>
                  </a:cubicBezTo>
                  <a:cubicBezTo>
                    <a:pt x="493" y="154"/>
                    <a:pt x="493" y="154"/>
                    <a:pt x="493" y="155"/>
                  </a:cubicBezTo>
                  <a:cubicBezTo>
                    <a:pt x="492" y="155"/>
                    <a:pt x="492" y="155"/>
                    <a:pt x="491" y="154"/>
                  </a:cubicBezTo>
                  <a:close/>
                  <a:moveTo>
                    <a:pt x="486" y="154"/>
                  </a:moveTo>
                  <a:cubicBezTo>
                    <a:pt x="479" y="153"/>
                    <a:pt x="473" y="152"/>
                    <a:pt x="467" y="152"/>
                  </a:cubicBezTo>
                  <a:cubicBezTo>
                    <a:pt x="465" y="146"/>
                    <a:pt x="464" y="141"/>
                    <a:pt x="462" y="136"/>
                  </a:cubicBezTo>
                  <a:cubicBezTo>
                    <a:pt x="470" y="134"/>
                    <a:pt x="478" y="132"/>
                    <a:pt x="485" y="131"/>
                  </a:cubicBezTo>
                  <a:cubicBezTo>
                    <a:pt x="487" y="137"/>
                    <a:pt x="490" y="145"/>
                    <a:pt x="492" y="152"/>
                  </a:cubicBezTo>
                  <a:cubicBezTo>
                    <a:pt x="490" y="153"/>
                    <a:pt x="488" y="153"/>
                    <a:pt x="486" y="154"/>
                  </a:cubicBezTo>
                  <a:close/>
                  <a:moveTo>
                    <a:pt x="462" y="134"/>
                  </a:moveTo>
                  <a:cubicBezTo>
                    <a:pt x="460" y="127"/>
                    <a:pt x="458" y="120"/>
                    <a:pt x="456" y="114"/>
                  </a:cubicBezTo>
                  <a:cubicBezTo>
                    <a:pt x="458" y="114"/>
                    <a:pt x="460" y="113"/>
                    <a:pt x="461" y="113"/>
                  </a:cubicBezTo>
                  <a:cubicBezTo>
                    <a:pt x="467" y="114"/>
                    <a:pt x="473" y="114"/>
                    <a:pt x="479" y="115"/>
                  </a:cubicBezTo>
                  <a:cubicBezTo>
                    <a:pt x="481" y="120"/>
                    <a:pt x="483" y="124"/>
                    <a:pt x="484" y="129"/>
                  </a:cubicBezTo>
                  <a:cubicBezTo>
                    <a:pt x="477" y="131"/>
                    <a:pt x="470" y="132"/>
                    <a:pt x="462" y="134"/>
                  </a:cubicBezTo>
                  <a:close/>
                  <a:moveTo>
                    <a:pt x="467" y="112"/>
                  </a:moveTo>
                  <a:cubicBezTo>
                    <a:pt x="470" y="111"/>
                    <a:pt x="474" y="110"/>
                    <a:pt x="477" y="109"/>
                  </a:cubicBezTo>
                  <a:cubicBezTo>
                    <a:pt x="477" y="110"/>
                    <a:pt x="478" y="112"/>
                    <a:pt x="478" y="113"/>
                  </a:cubicBezTo>
                  <a:cubicBezTo>
                    <a:pt x="475" y="113"/>
                    <a:pt x="471" y="112"/>
                    <a:pt x="467" y="112"/>
                  </a:cubicBezTo>
                  <a:close/>
                  <a:moveTo>
                    <a:pt x="462" y="111"/>
                  </a:moveTo>
                  <a:cubicBezTo>
                    <a:pt x="459" y="111"/>
                    <a:pt x="457" y="111"/>
                    <a:pt x="455" y="110"/>
                  </a:cubicBezTo>
                  <a:cubicBezTo>
                    <a:pt x="453" y="103"/>
                    <a:pt x="451" y="96"/>
                    <a:pt x="448" y="90"/>
                  </a:cubicBezTo>
                  <a:cubicBezTo>
                    <a:pt x="455" y="89"/>
                    <a:pt x="461" y="87"/>
                    <a:pt x="466" y="85"/>
                  </a:cubicBezTo>
                  <a:cubicBezTo>
                    <a:pt x="469" y="92"/>
                    <a:pt x="473" y="100"/>
                    <a:pt x="476" y="107"/>
                  </a:cubicBezTo>
                  <a:cubicBezTo>
                    <a:pt x="471" y="109"/>
                    <a:pt x="467" y="110"/>
                    <a:pt x="462" y="111"/>
                  </a:cubicBezTo>
                  <a:close/>
                  <a:moveTo>
                    <a:pt x="448" y="88"/>
                  </a:moveTo>
                  <a:cubicBezTo>
                    <a:pt x="446" y="84"/>
                    <a:pt x="445" y="80"/>
                    <a:pt x="443" y="76"/>
                  </a:cubicBezTo>
                  <a:cubicBezTo>
                    <a:pt x="450" y="76"/>
                    <a:pt x="456" y="77"/>
                    <a:pt x="462" y="78"/>
                  </a:cubicBezTo>
                  <a:cubicBezTo>
                    <a:pt x="463" y="80"/>
                    <a:pt x="464" y="82"/>
                    <a:pt x="465" y="84"/>
                  </a:cubicBezTo>
                  <a:cubicBezTo>
                    <a:pt x="460" y="85"/>
                    <a:pt x="454" y="87"/>
                    <a:pt x="448" y="88"/>
                  </a:cubicBezTo>
                  <a:close/>
                  <a:moveTo>
                    <a:pt x="442" y="74"/>
                  </a:moveTo>
                  <a:cubicBezTo>
                    <a:pt x="442" y="73"/>
                    <a:pt x="442" y="72"/>
                    <a:pt x="441" y="71"/>
                  </a:cubicBezTo>
                  <a:cubicBezTo>
                    <a:pt x="447" y="70"/>
                    <a:pt x="452" y="69"/>
                    <a:pt x="457" y="67"/>
                  </a:cubicBezTo>
                  <a:cubicBezTo>
                    <a:pt x="458" y="70"/>
                    <a:pt x="460" y="73"/>
                    <a:pt x="461" y="76"/>
                  </a:cubicBezTo>
                  <a:cubicBezTo>
                    <a:pt x="455" y="75"/>
                    <a:pt x="449" y="74"/>
                    <a:pt x="442" y="74"/>
                  </a:cubicBezTo>
                  <a:close/>
                  <a:moveTo>
                    <a:pt x="435" y="58"/>
                  </a:moveTo>
                  <a:cubicBezTo>
                    <a:pt x="435" y="57"/>
                    <a:pt x="435" y="57"/>
                    <a:pt x="435" y="56"/>
                  </a:cubicBezTo>
                  <a:cubicBezTo>
                    <a:pt x="440" y="55"/>
                    <a:pt x="444" y="54"/>
                    <a:pt x="448" y="52"/>
                  </a:cubicBezTo>
                  <a:cubicBezTo>
                    <a:pt x="449" y="55"/>
                    <a:pt x="451" y="57"/>
                    <a:pt x="452" y="60"/>
                  </a:cubicBezTo>
                  <a:cubicBezTo>
                    <a:pt x="447" y="59"/>
                    <a:pt x="441" y="58"/>
                    <a:pt x="435" y="58"/>
                  </a:cubicBezTo>
                  <a:close/>
                  <a:moveTo>
                    <a:pt x="434" y="55"/>
                  </a:moveTo>
                  <a:cubicBezTo>
                    <a:pt x="432" y="51"/>
                    <a:pt x="430" y="47"/>
                    <a:pt x="428" y="44"/>
                  </a:cubicBezTo>
                  <a:cubicBezTo>
                    <a:pt x="433" y="44"/>
                    <a:pt x="438" y="45"/>
                    <a:pt x="443" y="45"/>
                  </a:cubicBezTo>
                  <a:cubicBezTo>
                    <a:pt x="444" y="47"/>
                    <a:pt x="445" y="49"/>
                    <a:pt x="447" y="51"/>
                  </a:cubicBezTo>
                  <a:cubicBezTo>
                    <a:pt x="443" y="52"/>
                    <a:pt x="439" y="53"/>
                    <a:pt x="434" y="55"/>
                  </a:cubicBezTo>
                  <a:close/>
                  <a:moveTo>
                    <a:pt x="427" y="42"/>
                  </a:moveTo>
                  <a:cubicBezTo>
                    <a:pt x="427" y="41"/>
                    <a:pt x="426" y="40"/>
                    <a:pt x="426" y="39"/>
                  </a:cubicBezTo>
                  <a:cubicBezTo>
                    <a:pt x="429" y="38"/>
                    <a:pt x="432" y="37"/>
                    <a:pt x="435" y="35"/>
                  </a:cubicBezTo>
                  <a:cubicBezTo>
                    <a:pt x="437" y="38"/>
                    <a:pt x="439" y="40"/>
                    <a:pt x="441" y="43"/>
                  </a:cubicBezTo>
                  <a:cubicBezTo>
                    <a:pt x="437" y="42"/>
                    <a:pt x="432" y="42"/>
                    <a:pt x="427" y="42"/>
                  </a:cubicBezTo>
                  <a:close/>
                  <a:moveTo>
                    <a:pt x="432" y="23"/>
                  </a:moveTo>
                  <a:cubicBezTo>
                    <a:pt x="431" y="22"/>
                    <a:pt x="429" y="21"/>
                    <a:pt x="428" y="20"/>
                  </a:cubicBezTo>
                  <a:cubicBezTo>
                    <a:pt x="429" y="19"/>
                    <a:pt x="429" y="18"/>
                    <a:pt x="429" y="17"/>
                  </a:cubicBezTo>
                  <a:cubicBezTo>
                    <a:pt x="429" y="17"/>
                    <a:pt x="429" y="16"/>
                    <a:pt x="429" y="16"/>
                  </a:cubicBezTo>
                  <a:cubicBezTo>
                    <a:pt x="433" y="18"/>
                    <a:pt x="438" y="21"/>
                    <a:pt x="442" y="24"/>
                  </a:cubicBezTo>
                  <a:cubicBezTo>
                    <a:pt x="439" y="23"/>
                    <a:pt x="435" y="23"/>
                    <a:pt x="432" y="23"/>
                  </a:cubicBezTo>
                  <a:close/>
                  <a:moveTo>
                    <a:pt x="353" y="9"/>
                  </a:moveTo>
                  <a:cubicBezTo>
                    <a:pt x="352" y="9"/>
                    <a:pt x="352" y="9"/>
                    <a:pt x="352" y="9"/>
                  </a:cubicBezTo>
                  <a:cubicBezTo>
                    <a:pt x="352" y="8"/>
                    <a:pt x="353" y="8"/>
                    <a:pt x="354" y="8"/>
                  </a:cubicBezTo>
                  <a:cubicBezTo>
                    <a:pt x="354" y="8"/>
                    <a:pt x="353" y="8"/>
                    <a:pt x="353" y="9"/>
                  </a:cubicBezTo>
                  <a:close/>
                  <a:moveTo>
                    <a:pt x="335" y="20"/>
                  </a:moveTo>
                  <a:cubicBezTo>
                    <a:pt x="334" y="21"/>
                    <a:pt x="333" y="22"/>
                    <a:pt x="331" y="23"/>
                  </a:cubicBezTo>
                  <a:cubicBezTo>
                    <a:pt x="328" y="23"/>
                    <a:pt x="324" y="23"/>
                    <a:pt x="321" y="24"/>
                  </a:cubicBezTo>
                  <a:cubicBezTo>
                    <a:pt x="326" y="21"/>
                    <a:pt x="330" y="18"/>
                    <a:pt x="335" y="16"/>
                  </a:cubicBezTo>
                  <a:cubicBezTo>
                    <a:pt x="335" y="16"/>
                    <a:pt x="335" y="17"/>
                    <a:pt x="335" y="17"/>
                  </a:cubicBezTo>
                  <a:cubicBezTo>
                    <a:pt x="335" y="18"/>
                    <a:pt x="335" y="19"/>
                    <a:pt x="335" y="20"/>
                  </a:cubicBezTo>
                  <a:close/>
                  <a:moveTo>
                    <a:pt x="332" y="24"/>
                  </a:moveTo>
                  <a:cubicBezTo>
                    <a:pt x="333" y="24"/>
                    <a:pt x="334" y="24"/>
                    <a:pt x="336" y="24"/>
                  </a:cubicBezTo>
                  <a:cubicBezTo>
                    <a:pt x="333" y="26"/>
                    <a:pt x="331" y="29"/>
                    <a:pt x="328" y="32"/>
                  </a:cubicBezTo>
                  <a:cubicBezTo>
                    <a:pt x="328" y="32"/>
                    <a:pt x="327" y="32"/>
                    <a:pt x="327" y="32"/>
                  </a:cubicBezTo>
                  <a:cubicBezTo>
                    <a:pt x="326" y="32"/>
                    <a:pt x="326" y="31"/>
                    <a:pt x="325" y="31"/>
                  </a:cubicBezTo>
                  <a:cubicBezTo>
                    <a:pt x="328" y="29"/>
                    <a:pt x="330" y="26"/>
                    <a:pt x="332" y="24"/>
                  </a:cubicBezTo>
                  <a:close/>
                  <a:moveTo>
                    <a:pt x="337" y="39"/>
                  </a:moveTo>
                  <a:cubicBezTo>
                    <a:pt x="337" y="40"/>
                    <a:pt x="336" y="41"/>
                    <a:pt x="336" y="42"/>
                  </a:cubicBezTo>
                  <a:cubicBezTo>
                    <a:pt x="331" y="42"/>
                    <a:pt x="327" y="42"/>
                    <a:pt x="322" y="43"/>
                  </a:cubicBezTo>
                  <a:cubicBezTo>
                    <a:pt x="324" y="40"/>
                    <a:pt x="326" y="38"/>
                    <a:pt x="328" y="35"/>
                  </a:cubicBezTo>
                  <a:cubicBezTo>
                    <a:pt x="331" y="37"/>
                    <a:pt x="334" y="38"/>
                    <a:pt x="337" y="39"/>
                  </a:cubicBezTo>
                  <a:close/>
                  <a:moveTo>
                    <a:pt x="335" y="44"/>
                  </a:moveTo>
                  <a:cubicBezTo>
                    <a:pt x="333" y="47"/>
                    <a:pt x="331" y="51"/>
                    <a:pt x="329" y="55"/>
                  </a:cubicBezTo>
                  <a:cubicBezTo>
                    <a:pt x="325" y="53"/>
                    <a:pt x="320" y="52"/>
                    <a:pt x="317" y="50"/>
                  </a:cubicBezTo>
                  <a:cubicBezTo>
                    <a:pt x="318" y="49"/>
                    <a:pt x="319" y="47"/>
                    <a:pt x="320" y="45"/>
                  </a:cubicBezTo>
                  <a:cubicBezTo>
                    <a:pt x="325" y="45"/>
                    <a:pt x="330" y="44"/>
                    <a:pt x="335" y="44"/>
                  </a:cubicBezTo>
                  <a:close/>
                  <a:moveTo>
                    <a:pt x="328" y="56"/>
                  </a:moveTo>
                  <a:cubicBezTo>
                    <a:pt x="328" y="57"/>
                    <a:pt x="328" y="57"/>
                    <a:pt x="328" y="58"/>
                  </a:cubicBezTo>
                  <a:cubicBezTo>
                    <a:pt x="322" y="58"/>
                    <a:pt x="316" y="59"/>
                    <a:pt x="311" y="60"/>
                  </a:cubicBezTo>
                  <a:cubicBezTo>
                    <a:pt x="312" y="57"/>
                    <a:pt x="314" y="55"/>
                    <a:pt x="316" y="52"/>
                  </a:cubicBezTo>
                  <a:cubicBezTo>
                    <a:pt x="319" y="54"/>
                    <a:pt x="324" y="55"/>
                    <a:pt x="328" y="56"/>
                  </a:cubicBezTo>
                  <a:close/>
                  <a:moveTo>
                    <a:pt x="322" y="71"/>
                  </a:moveTo>
                  <a:cubicBezTo>
                    <a:pt x="322" y="72"/>
                    <a:pt x="321" y="73"/>
                    <a:pt x="321" y="74"/>
                  </a:cubicBezTo>
                  <a:cubicBezTo>
                    <a:pt x="315" y="74"/>
                    <a:pt x="308" y="75"/>
                    <a:pt x="302" y="76"/>
                  </a:cubicBezTo>
                  <a:cubicBezTo>
                    <a:pt x="303" y="73"/>
                    <a:pt x="305" y="70"/>
                    <a:pt x="307" y="67"/>
                  </a:cubicBezTo>
                  <a:cubicBezTo>
                    <a:pt x="311" y="69"/>
                    <a:pt x="316" y="70"/>
                    <a:pt x="322" y="71"/>
                  </a:cubicBezTo>
                  <a:close/>
                  <a:moveTo>
                    <a:pt x="320" y="76"/>
                  </a:moveTo>
                  <a:cubicBezTo>
                    <a:pt x="319" y="80"/>
                    <a:pt x="317" y="84"/>
                    <a:pt x="316" y="88"/>
                  </a:cubicBezTo>
                  <a:cubicBezTo>
                    <a:pt x="309" y="87"/>
                    <a:pt x="303" y="85"/>
                    <a:pt x="298" y="84"/>
                  </a:cubicBezTo>
                  <a:cubicBezTo>
                    <a:pt x="299" y="82"/>
                    <a:pt x="300" y="80"/>
                    <a:pt x="301" y="78"/>
                  </a:cubicBezTo>
                  <a:cubicBezTo>
                    <a:pt x="307" y="77"/>
                    <a:pt x="314" y="76"/>
                    <a:pt x="320" y="76"/>
                  </a:cubicBezTo>
                  <a:close/>
                  <a:moveTo>
                    <a:pt x="315" y="90"/>
                  </a:moveTo>
                  <a:cubicBezTo>
                    <a:pt x="313" y="96"/>
                    <a:pt x="310" y="103"/>
                    <a:pt x="308" y="110"/>
                  </a:cubicBezTo>
                  <a:cubicBezTo>
                    <a:pt x="306" y="111"/>
                    <a:pt x="304" y="111"/>
                    <a:pt x="302" y="111"/>
                  </a:cubicBezTo>
                  <a:cubicBezTo>
                    <a:pt x="297" y="110"/>
                    <a:pt x="292" y="109"/>
                    <a:pt x="287" y="107"/>
                  </a:cubicBezTo>
                  <a:cubicBezTo>
                    <a:pt x="290" y="100"/>
                    <a:pt x="294" y="92"/>
                    <a:pt x="297" y="85"/>
                  </a:cubicBezTo>
                  <a:cubicBezTo>
                    <a:pt x="303" y="87"/>
                    <a:pt x="309" y="89"/>
                    <a:pt x="315" y="90"/>
                  </a:cubicBezTo>
                  <a:close/>
                  <a:moveTo>
                    <a:pt x="296" y="112"/>
                  </a:moveTo>
                  <a:cubicBezTo>
                    <a:pt x="292" y="112"/>
                    <a:pt x="289" y="113"/>
                    <a:pt x="285" y="113"/>
                  </a:cubicBezTo>
                  <a:cubicBezTo>
                    <a:pt x="285" y="112"/>
                    <a:pt x="286" y="110"/>
                    <a:pt x="287" y="109"/>
                  </a:cubicBezTo>
                  <a:cubicBezTo>
                    <a:pt x="290" y="110"/>
                    <a:pt x="293" y="111"/>
                    <a:pt x="296" y="112"/>
                  </a:cubicBezTo>
                  <a:close/>
                  <a:moveTo>
                    <a:pt x="302" y="113"/>
                  </a:moveTo>
                  <a:cubicBezTo>
                    <a:pt x="304" y="113"/>
                    <a:pt x="305" y="114"/>
                    <a:pt x="307" y="114"/>
                  </a:cubicBezTo>
                  <a:cubicBezTo>
                    <a:pt x="305" y="120"/>
                    <a:pt x="303" y="127"/>
                    <a:pt x="301" y="134"/>
                  </a:cubicBezTo>
                  <a:cubicBezTo>
                    <a:pt x="293" y="132"/>
                    <a:pt x="286" y="131"/>
                    <a:pt x="279" y="129"/>
                  </a:cubicBezTo>
                  <a:cubicBezTo>
                    <a:pt x="281" y="124"/>
                    <a:pt x="282" y="120"/>
                    <a:pt x="284" y="115"/>
                  </a:cubicBezTo>
                  <a:cubicBezTo>
                    <a:pt x="290" y="114"/>
                    <a:pt x="296" y="114"/>
                    <a:pt x="302" y="113"/>
                  </a:cubicBezTo>
                  <a:close/>
                  <a:moveTo>
                    <a:pt x="301" y="136"/>
                  </a:moveTo>
                  <a:cubicBezTo>
                    <a:pt x="299" y="141"/>
                    <a:pt x="298" y="146"/>
                    <a:pt x="297" y="152"/>
                  </a:cubicBezTo>
                  <a:cubicBezTo>
                    <a:pt x="290" y="152"/>
                    <a:pt x="284" y="153"/>
                    <a:pt x="278" y="154"/>
                  </a:cubicBezTo>
                  <a:cubicBezTo>
                    <a:pt x="275" y="153"/>
                    <a:pt x="273" y="153"/>
                    <a:pt x="271" y="152"/>
                  </a:cubicBezTo>
                  <a:cubicBezTo>
                    <a:pt x="273" y="145"/>
                    <a:pt x="276" y="137"/>
                    <a:pt x="278" y="130"/>
                  </a:cubicBezTo>
                  <a:cubicBezTo>
                    <a:pt x="285" y="132"/>
                    <a:pt x="293" y="134"/>
                    <a:pt x="301" y="136"/>
                  </a:cubicBezTo>
                  <a:close/>
                  <a:moveTo>
                    <a:pt x="273" y="154"/>
                  </a:moveTo>
                  <a:cubicBezTo>
                    <a:pt x="272" y="155"/>
                    <a:pt x="271" y="155"/>
                    <a:pt x="270" y="155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71" y="154"/>
                    <a:pt x="272" y="154"/>
                    <a:pt x="273" y="154"/>
                  </a:cubicBezTo>
                  <a:close/>
                  <a:moveTo>
                    <a:pt x="278" y="156"/>
                  </a:moveTo>
                  <a:cubicBezTo>
                    <a:pt x="283" y="157"/>
                    <a:pt x="289" y="158"/>
                    <a:pt x="295" y="159"/>
                  </a:cubicBezTo>
                  <a:cubicBezTo>
                    <a:pt x="293" y="168"/>
                    <a:pt x="291" y="177"/>
                    <a:pt x="289" y="186"/>
                  </a:cubicBezTo>
                  <a:cubicBezTo>
                    <a:pt x="279" y="185"/>
                    <a:pt x="270" y="183"/>
                    <a:pt x="262" y="181"/>
                  </a:cubicBezTo>
                  <a:cubicBezTo>
                    <a:pt x="264" y="173"/>
                    <a:pt x="267" y="165"/>
                    <a:pt x="269" y="157"/>
                  </a:cubicBezTo>
                  <a:cubicBezTo>
                    <a:pt x="272" y="156"/>
                    <a:pt x="275" y="156"/>
                    <a:pt x="278" y="156"/>
                  </a:cubicBezTo>
                  <a:close/>
                  <a:moveTo>
                    <a:pt x="288" y="188"/>
                  </a:moveTo>
                  <a:cubicBezTo>
                    <a:pt x="288" y="190"/>
                    <a:pt x="287" y="192"/>
                    <a:pt x="287" y="193"/>
                  </a:cubicBezTo>
                  <a:cubicBezTo>
                    <a:pt x="277" y="194"/>
                    <a:pt x="267" y="195"/>
                    <a:pt x="258" y="196"/>
                  </a:cubicBezTo>
                  <a:cubicBezTo>
                    <a:pt x="259" y="192"/>
                    <a:pt x="260" y="187"/>
                    <a:pt x="262" y="183"/>
                  </a:cubicBezTo>
                  <a:cubicBezTo>
                    <a:pt x="270" y="185"/>
                    <a:pt x="279" y="187"/>
                    <a:pt x="288" y="188"/>
                  </a:cubicBezTo>
                  <a:close/>
                  <a:moveTo>
                    <a:pt x="287" y="195"/>
                  </a:moveTo>
                  <a:cubicBezTo>
                    <a:pt x="285" y="203"/>
                    <a:pt x="283" y="211"/>
                    <a:pt x="282" y="219"/>
                  </a:cubicBezTo>
                  <a:cubicBezTo>
                    <a:pt x="272" y="217"/>
                    <a:pt x="262" y="215"/>
                    <a:pt x="254" y="213"/>
                  </a:cubicBezTo>
                  <a:cubicBezTo>
                    <a:pt x="255" y="208"/>
                    <a:pt x="256" y="203"/>
                    <a:pt x="257" y="198"/>
                  </a:cubicBezTo>
                  <a:cubicBezTo>
                    <a:pt x="267" y="197"/>
                    <a:pt x="277" y="196"/>
                    <a:pt x="287" y="195"/>
                  </a:cubicBezTo>
                  <a:close/>
                  <a:moveTo>
                    <a:pt x="281" y="221"/>
                  </a:moveTo>
                  <a:cubicBezTo>
                    <a:pt x="281" y="226"/>
                    <a:pt x="280" y="230"/>
                    <a:pt x="279" y="235"/>
                  </a:cubicBezTo>
                  <a:cubicBezTo>
                    <a:pt x="279" y="237"/>
                    <a:pt x="278" y="239"/>
                    <a:pt x="278" y="241"/>
                  </a:cubicBezTo>
                  <a:cubicBezTo>
                    <a:pt x="267" y="242"/>
                    <a:pt x="257" y="243"/>
                    <a:pt x="246" y="244"/>
                  </a:cubicBezTo>
                  <a:cubicBezTo>
                    <a:pt x="248" y="234"/>
                    <a:pt x="251" y="225"/>
                    <a:pt x="253" y="215"/>
                  </a:cubicBezTo>
                  <a:cubicBezTo>
                    <a:pt x="262" y="217"/>
                    <a:pt x="272" y="219"/>
                    <a:pt x="281" y="221"/>
                  </a:cubicBezTo>
                  <a:close/>
                  <a:moveTo>
                    <a:pt x="275" y="258"/>
                  </a:moveTo>
                  <a:cubicBezTo>
                    <a:pt x="273" y="270"/>
                    <a:pt x="271" y="282"/>
                    <a:pt x="269" y="294"/>
                  </a:cubicBezTo>
                  <a:cubicBezTo>
                    <a:pt x="264" y="295"/>
                    <a:pt x="259" y="295"/>
                    <a:pt x="254" y="296"/>
                  </a:cubicBezTo>
                  <a:cubicBezTo>
                    <a:pt x="248" y="295"/>
                    <a:pt x="242" y="294"/>
                    <a:pt x="237" y="293"/>
                  </a:cubicBezTo>
                  <a:cubicBezTo>
                    <a:pt x="239" y="279"/>
                    <a:pt x="242" y="266"/>
                    <a:pt x="244" y="253"/>
                  </a:cubicBezTo>
                  <a:cubicBezTo>
                    <a:pt x="254" y="255"/>
                    <a:pt x="264" y="257"/>
                    <a:pt x="275" y="258"/>
                  </a:cubicBezTo>
                  <a:close/>
                  <a:moveTo>
                    <a:pt x="246" y="296"/>
                  </a:moveTo>
                  <a:cubicBezTo>
                    <a:pt x="243" y="297"/>
                    <a:pt x="239" y="297"/>
                    <a:pt x="236" y="297"/>
                  </a:cubicBezTo>
                  <a:cubicBezTo>
                    <a:pt x="236" y="296"/>
                    <a:pt x="236" y="295"/>
                    <a:pt x="236" y="295"/>
                  </a:cubicBezTo>
                  <a:cubicBezTo>
                    <a:pt x="240" y="295"/>
                    <a:pt x="243" y="296"/>
                    <a:pt x="246" y="296"/>
                  </a:cubicBezTo>
                  <a:close/>
                  <a:moveTo>
                    <a:pt x="254" y="297"/>
                  </a:moveTo>
                  <a:cubicBezTo>
                    <a:pt x="259" y="298"/>
                    <a:pt x="264" y="299"/>
                    <a:pt x="268" y="300"/>
                  </a:cubicBezTo>
                  <a:cubicBezTo>
                    <a:pt x="267" y="313"/>
                    <a:pt x="265" y="326"/>
                    <a:pt x="263" y="339"/>
                  </a:cubicBezTo>
                  <a:cubicBezTo>
                    <a:pt x="251" y="338"/>
                    <a:pt x="240" y="336"/>
                    <a:pt x="230" y="335"/>
                  </a:cubicBezTo>
                  <a:cubicBezTo>
                    <a:pt x="232" y="323"/>
                    <a:pt x="233" y="311"/>
                    <a:pt x="235" y="300"/>
                  </a:cubicBezTo>
                  <a:cubicBezTo>
                    <a:pt x="242" y="299"/>
                    <a:pt x="248" y="298"/>
                    <a:pt x="254" y="297"/>
                  </a:cubicBezTo>
                  <a:close/>
                  <a:moveTo>
                    <a:pt x="263" y="341"/>
                  </a:moveTo>
                  <a:cubicBezTo>
                    <a:pt x="262" y="345"/>
                    <a:pt x="262" y="349"/>
                    <a:pt x="261" y="352"/>
                  </a:cubicBezTo>
                  <a:cubicBezTo>
                    <a:pt x="249" y="353"/>
                    <a:pt x="238" y="355"/>
                    <a:pt x="227" y="356"/>
                  </a:cubicBezTo>
                  <a:cubicBezTo>
                    <a:pt x="228" y="349"/>
                    <a:pt x="228" y="343"/>
                    <a:pt x="229" y="336"/>
                  </a:cubicBezTo>
                  <a:cubicBezTo>
                    <a:pt x="240" y="338"/>
                    <a:pt x="251" y="340"/>
                    <a:pt x="263" y="341"/>
                  </a:cubicBezTo>
                  <a:close/>
                  <a:moveTo>
                    <a:pt x="261" y="354"/>
                  </a:moveTo>
                  <a:cubicBezTo>
                    <a:pt x="260" y="365"/>
                    <a:pt x="258" y="376"/>
                    <a:pt x="257" y="387"/>
                  </a:cubicBezTo>
                  <a:cubicBezTo>
                    <a:pt x="245" y="386"/>
                    <a:pt x="234" y="385"/>
                    <a:pt x="223" y="383"/>
                  </a:cubicBezTo>
                  <a:cubicBezTo>
                    <a:pt x="224" y="375"/>
                    <a:pt x="225" y="366"/>
                    <a:pt x="226" y="358"/>
                  </a:cubicBezTo>
                  <a:cubicBezTo>
                    <a:pt x="238" y="357"/>
                    <a:pt x="249" y="355"/>
                    <a:pt x="261" y="354"/>
                  </a:cubicBezTo>
                  <a:close/>
                  <a:moveTo>
                    <a:pt x="263" y="354"/>
                  </a:moveTo>
                  <a:cubicBezTo>
                    <a:pt x="273" y="353"/>
                    <a:pt x="284" y="353"/>
                    <a:pt x="294" y="352"/>
                  </a:cubicBezTo>
                  <a:cubicBezTo>
                    <a:pt x="293" y="365"/>
                    <a:pt x="292" y="377"/>
                    <a:pt x="291" y="390"/>
                  </a:cubicBezTo>
                  <a:cubicBezTo>
                    <a:pt x="280" y="390"/>
                    <a:pt x="270" y="389"/>
                    <a:pt x="259" y="388"/>
                  </a:cubicBezTo>
                  <a:cubicBezTo>
                    <a:pt x="260" y="376"/>
                    <a:pt x="262" y="365"/>
                    <a:pt x="263" y="354"/>
                  </a:cubicBezTo>
                  <a:close/>
                  <a:moveTo>
                    <a:pt x="296" y="352"/>
                  </a:moveTo>
                  <a:cubicBezTo>
                    <a:pt x="309" y="351"/>
                    <a:pt x="323" y="351"/>
                    <a:pt x="337" y="350"/>
                  </a:cubicBezTo>
                  <a:cubicBezTo>
                    <a:pt x="336" y="364"/>
                    <a:pt x="336" y="378"/>
                    <a:pt x="335" y="393"/>
                  </a:cubicBezTo>
                  <a:cubicBezTo>
                    <a:pt x="321" y="392"/>
                    <a:pt x="307" y="392"/>
                    <a:pt x="293" y="391"/>
                  </a:cubicBezTo>
                  <a:cubicBezTo>
                    <a:pt x="294" y="377"/>
                    <a:pt x="295" y="365"/>
                    <a:pt x="296" y="352"/>
                  </a:cubicBezTo>
                  <a:close/>
                  <a:moveTo>
                    <a:pt x="339" y="350"/>
                  </a:moveTo>
                  <a:cubicBezTo>
                    <a:pt x="347" y="350"/>
                    <a:pt x="354" y="350"/>
                    <a:pt x="362" y="350"/>
                  </a:cubicBezTo>
                  <a:cubicBezTo>
                    <a:pt x="362" y="364"/>
                    <a:pt x="361" y="379"/>
                    <a:pt x="361" y="394"/>
                  </a:cubicBezTo>
                  <a:cubicBezTo>
                    <a:pt x="353" y="393"/>
                    <a:pt x="345" y="393"/>
                    <a:pt x="337" y="393"/>
                  </a:cubicBezTo>
                  <a:cubicBezTo>
                    <a:pt x="338" y="378"/>
                    <a:pt x="338" y="364"/>
                    <a:pt x="339" y="350"/>
                  </a:cubicBezTo>
                  <a:close/>
                  <a:moveTo>
                    <a:pt x="364" y="350"/>
                  </a:moveTo>
                  <a:cubicBezTo>
                    <a:pt x="370" y="350"/>
                    <a:pt x="376" y="350"/>
                    <a:pt x="382" y="350"/>
                  </a:cubicBezTo>
                  <a:cubicBezTo>
                    <a:pt x="388" y="350"/>
                    <a:pt x="393" y="350"/>
                    <a:pt x="399" y="350"/>
                  </a:cubicBezTo>
                  <a:cubicBezTo>
                    <a:pt x="400" y="364"/>
                    <a:pt x="400" y="379"/>
                    <a:pt x="400" y="394"/>
                  </a:cubicBezTo>
                  <a:cubicBezTo>
                    <a:pt x="394" y="394"/>
                    <a:pt x="388" y="394"/>
                    <a:pt x="382" y="394"/>
                  </a:cubicBezTo>
                  <a:cubicBezTo>
                    <a:pt x="376" y="394"/>
                    <a:pt x="369" y="394"/>
                    <a:pt x="363" y="394"/>
                  </a:cubicBezTo>
                  <a:cubicBezTo>
                    <a:pt x="363" y="379"/>
                    <a:pt x="364" y="364"/>
                    <a:pt x="364" y="350"/>
                  </a:cubicBezTo>
                  <a:close/>
                  <a:moveTo>
                    <a:pt x="401" y="350"/>
                  </a:moveTo>
                  <a:cubicBezTo>
                    <a:pt x="409" y="350"/>
                    <a:pt x="417" y="350"/>
                    <a:pt x="424" y="350"/>
                  </a:cubicBezTo>
                  <a:cubicBezTo>
                    <a:pt x="425" y="364"/>
                    <a:pt x="425" y="378"/>
                    <a:pt x="426" y="393"/>
                  </a:cubicBezTo>
                  <a:cubicBezTo>
                    <a:pt x="418" y="393"/>
                    <a:pt x="410" y="393"/>
                    <a:pt x="402" y="394"/>
                  </a:cubicBezTo>
                  <a:cubicBezTo>
                    <a:pt x="402" y="379"/>
                    <a:pt x="402" y="364"/>
                    <a:pt x="401" y="350"/>
                  </a:cubicBezTo>
                  <a:close/>
                  <a:moveTo>
                    <a:pt x="426" y="350"/>
                  </a:moveTo>
                  <a:cubicBezTo>
                    <a:pt x="440" y="351"/>
                    <a:pt x="454" y="351"/>
                    <a:pt x="467" y="352"/>
                  </a:cubicBezTo>
                  <a:cubicBezTo>
                    <a:pt x="468" y="365"/>
                    <a:pt x="469" y="378"/>
                    <a:pt x="470" y="391"/>
                  </a:cubicBezTo>
                  <a:cubicBezTo>
                    <a:pt x="456" y="392"/>
                    <a:pt x="442" y="392"/>
                    <a:pt x="428" y="393"/>
                  </a:cubicBezTo>
                  <a:cubicBezTo>
                    <a:pt x="428" y="378"/>
                    <a:pt x="427" y="364"/>
                    <a:pt x="426" y="350"/>
                  </a:cubicBezTo>
                  <a:close/>
                  <a:moveTo>
                    <a:pt x="469" y="352"/>
                  </a:moveTo>
                  <a:cubicBezTo>
                    <a:pt x="480" y="353"/>
                    <a:pt x="490" y="353"/>
                    <a:pt x="500" y="354"/>
                  </a:cubicBezTo>
                  <a:cubicBezTo>
                    <a:pt x="501" y="365"/>
                    <a:pt x="503" y="376"/>
                    <a:pt x="504" y="388"/>
                  </a:cubicBezTo>
                  <a:cubicBezTo>
                    <a:pt x="494" y="389"/>
                    <a:pt x="483" y="390"/>
                    <a:pt x="472" y="390"/>
                  </a:cubicBezTo>
                  <a:cubicBezTo>
                    <a:pt x="471" y="377"/>
                    <a:pt x="470" y="365"/>
                    <a:pt x="469" y="352"/>
                  </a:cubicBezTo>
                  <a:close/>
                  <a:moveTo>
                    <a:pt x="502" y="354"/>
                  </a:moveTo>
                  <a:cubicBezTo>
                    <a:pt x="514" y="355"/>
                    <a:pt x="526" y="357"/>
                    <a:pt x="537" y="358"/>
                  </a:cubicBezTo>
                  <a:cubicBezTo>
                    <a:pt x="538" y="366"/>
                    <a:pt x="539" y="375"/>
                    <a:pt x="540" y="383"/>
                  </a:cubicBezTo>
                  <a:cubicBezTo>
                    <a:pt x="529" y="385"/>
                    <a:pt x="518" y="386"/>
                    <a:pt x="506" y="387"/>
                  </a:cubicBezTo>
                  <a:cubicBezTo>
                    <a:pt x="505" y="376"/>
                    <a:pt x="503" y="365"/>
                    <a:pt x="502" y="354"/>
                  </a:cubicBezTo>
                  <a:close/>
                  <a:moveTo>
                    <a:pt x="502" y="352"/>
                  </a:moveTo>
                  <a:cubicBezTo>
                    <a:pt x="501" y="349"/>
                    <a:pt x="501" y="345"/>
                    <a:pt x="501" y="341"/>
                  </a:cubicBezTo>
                  <a:cubicBezTo>
                    <a:pt x="512" y="340"/>
                    <a:pt x="523" y="338"/>
                    <a:pt x="534" y="336"/>
                  </a:cubicBezTo>
                  <a:cubicBezTo>
                    <a:pt x="535" y="343"/>
                    <a:pt x="536" y="349"/>
                    <a:pt x="537" y="356"/>
                  </a:cubicBezTo>
                  <a:cubicBezTo>
                    <a:pt x="525" y="355"/>
                    <a:pt x="514" y="353"/>
                    <a:pt x="502" y="352"/>
                  </a:cubicBezTo>
                  <a:close/>
                  <a:moveTo>
                    <a:pt x="500" y="339"/>
                  </a:moveTo>
                  <a:cubicBezTo>
                    <a:pt x="499" y="326"/>
                    <a:pt x="497" y="313"/>
                    <a:pt x="495" y="300"/>
                  </a:cubicBezTo>
                  <a:cubicBezTo>
                    <a:pt x="500" y="299"/>
                    <a:pt x="505" y="298"/>
                    <a:pt x="509" y="297"/>
                  </a:cubicBezTo>
                  <a:cubicBezTo>
                    <a:pt x="516" y="298"/>
                    <a:pt x="522" y="299"/>
                    <a:pt x="528" y="299"/>
                  </a:cubicBezTo>
                  <a:cubicBezTo>
                    <a:pt x="530" y="311"/>
                    <a:pt x="532" y="323"/>
                    <a:pt x="534" y="335"/>
                  </a:cubicBezTo>
                  <a:cubicBezTo>
                    <a:pt x="523" y="336"/>
                    <a:pt x="512" y="338"/>
                    <a:pt x="500" y="339"/>
                  </a:cubicBezTo>
                  <a:close/>
                  <a:moveTo>
                    <a:pt x="517" y="296"/>
                  </a:moveTo>
                  <a:cubicBezTo>
                    <a:pt x="520" y="296"/>
                    <a:pt x="524" y="295"/>
                    <a:pt x="527" y="295"/>
                  </a:cubicBezTo>
                  <a:cubicBezTo>
                    <a:pt x="527" y="296"/>
                    <a:pt x="527" y="296"/>
                    <a:pt x="527" y="297"/>
                  </a:cubicBezTo>
                  <a:cubicBezTo>
                    <a:pt x="524" y="297"/>
                    <a:pt x="520" y="297"/>
                    <a:pt x="517" y="296"/>
                  </a:cubicBezTo>
                  <a:close/>
                  <a:moveTo>
                    <a:pt x="510" y="296"/>
                  </a:moveTo>
                  <a:cubicBezTo>
                    <a:pt x="505" y="295"/>
                    <a:pt x="499" y="295"/>
                    <a:pt x="494" y="294"/>
                  </a:cubicBezTo>
                  <a:cubicBezTo>
                    <a:pt x="492" y="282"/>
                    <a:pt x="490" y="270"/>
                    <a:pt x="488" y="258"/>
                  </a:cubicBezTo>
                  <a:cubicBezTo>
                    <a:pt x="499" y="257"/>
                    <a:pt x="509" y="255"/>
                    <a:pt x="519" y="253"/>
                  </a:cubicBezTo>
                  <a:cubicBezTo>
                    <a:pt x="522" y="266"/>
                    <a:pt x="524" y="279"/>
                    <a:pt x="527" y="293"/>
                  </a:cubicBezTo>
                  <a:cubicBezTo>
                    <a:pt x="521" y="294"/>
                    <a:pt x="516" y="295"/>
                    <a:pt x="510" y="296"/>
                  </a:cubicBezTo>
                  <a:close/>
                  <a:moveTo>
                    <a:pt x="488" y="256"/>
                  </a:moveTo>
                  <a:cubicBezTo>
                    <a:pt x="487" y="252"/>
                    <a:pt x="487" y="248"/>
                    <a:pt x="486" y="243"/>
                  </a:cubicBezTo>
                  <a:cubicBezTo>
                    <a:pt x="497" y="244"/>
                    <a:pt x="507" y="245"/>
                    <a:pt x="517" y="246"/>
                  </a:cubicBezTo>
                  <a:cubicBezTo>
                    <a:pt x="518" y="248"/>
                    <a:pt x="518" y="249"/>
                    <a:pt x="518" y="251"/>
                  </a:cubicBezTo>
                  <a:cubicBezTo>
                    <a:pt x="509" y="253"/>
                    <a:pt x="499" y="255"/>
                    <a:pt x="488" y="256"/>
                  </a:cubicBezTo>
                  <a:close/>
                  <a:moveTo>
                    <a:pt x="520" y="247"/>
                  </a:moveTo>
                  <a:cubicBezTo>
                    <a:pt x="523" y="247"/>
                    <a:pt x="527" y="248"/>
                    <a:pt x="531" y="248"/>
                  </a:cubicBezTo>
                  <a:cubicBezTo>
                    <a:pt x="528" y="249"/>
                    <a:pt x="524" y="250"/>
                    <a:pt x="520" y="251"/>
                  </a:cubicBezTo>
                  <a:cubicBezTo>
                    <a:pt x="520" y="249"/>
                    <a:pt x="520" y="248"/>
                    <a:pt x="520" y="247"/>
                  </a:cubicBezTo>
                  <a:close/>
                  <a:moveTo>
                    <a:pt x="508" y="197"/>
                  </a:moveTo>
                  <a:cubicBezTo>
                    <a:pt x="507" y="196"/>
                    <a:pt x="507" y="194"/>
                    <a:pt x="507" y="193"/>
                  </a:cubicBezTo>
                  <a:cubicBezTo>
                    <a:pt x="506" y="190"/>
                    <a:pt x="505" y="186"/>
                    <a:pt x="504" y="182"/>
                  </a:cubicBezTo>
                  <a:cubicBezTo>
                    <a:pt x="508" y="181"/>
                    <a:pt x="513" y="180"/>
                    <a:pt x="517" y="178"/>
                  </a:cubicBezTo>
                  <a:cubicBezTo>
                    <a:pt x="520" y="185"/>
                    <a:pt x="522" y="192"/>
                    <a:pt x="524" y="199"/>
                  </a:cubicBezTo>
                  <a:cubicBezTo>
                    <a:pt x="519" y="198"/>
                    <a:pt x="513" y="197"/>
                    <a:pt x="508" y="197"/>
                  </a:cubicBezTo>
                  <a:close/>
                  <a:moveTo>
                    <a:pt x="503" y="180"/>
                  </a:moveTo>
                  <a:cubicBezTo>
                    <a:pt x="501" y="172"/>
                    <a:pt x="498" y="165"/>
                    <a:pt x="496" y="157"/>
                  </a:cubicBezTo>
                  <a:cubicBezTo>
                    <a:pt x="501" y="158"/>
                    <a:pt x="506" y="158"/>
                    <a:pt x="511" y="159"/>
                  </a:cubicBezTo>
                  <a:cubicBezTo>
                    <a:pt x="513" y="165"/>
                    <a:pt x="515" y="171"/>
                    <a:pt x="517" y="177"/>
                  </a:cubicBezTo>
                  <a:cubicBezTo>
                    <a:pt x="512" y="178"/>
                    <a:pt x="508" y="179"/>
                    <a:pt x="503" y="180"/>
                  </a:cubicBezTo>
                  <a:close/>
                  <a:moveTo>
                    <a:pt x="495" y="155"/>
                  </a:moveTo>
                  <a:cubicBezTo>
                    <a:pt x="495" y="154"/>
                    <a:pt x="495" y="154"/>
                    <a:pt x="495" y="153"/>
                  </a:cubicBezTo>
                  <a:cubicBezTo>
                    <a:pt x="499" y="152"/>
                    <a:pt x="503" y="151"/>
                    <a:pt x="507" y="150"/>
                  </a:cubicBezTo>
                  <a:cubicBezTo>
                    <a:pt x="508" y="152"/>
                    <a:pt x="509" y="155"/>
                    <a:pt x="510" y="157"/>
                  </a:cubicBezTo>
                  <a:cubicBezTo>
                    <a:pt x="505" y="156"/>
                    <a:pt x="500" y="156"/>
                    <a:pt x="495" y="155"/>
                  </a:cubicBezTo>
                  <a:close/>
                  <a:moveTo>
                    <a:pt x="494" y="152"/>
                  </a:moveTo>
                  <a:cubicBezTo>
                    <a:pt x="492" y="144"/>
                    <a:pt x="489" y="137"/>
                    <a:pt x="487" y="130"/>
                  </a:cubicBezTo>
                  <a:cubicBezTo>
                    <a:pt x="491" y="129"/>
                    <a:pt x="494" y="128"/>
                    <a:pt x="498" y="127"/>
                  </a:cubicBezTo>
                  <a:cubicBezTo>
                    <a:pt x="501" y="134"/>
                    <a:pt x="504" y="141"/>
                    <a:pt x="506" y="148"/>
                  </a:cubicBezTo>
                  <a:cubicBezTo>
                    <a:pt x="503" y="149"/>
                    <a:pt x="499" y="151"/>
                    <a:pt x="494" y="152"/>
                  </a:cubicBezTo>
                  <a:close/>
                  <a:moveTo>
                    <a:pt x="481" y="113"/>
                  </a:moveTo>
                  <a:cubicBezTo>
                    <a:pt x="480" y="112"/>
                    <a:pt x="479" y="110"/>
                    <a:pt x="479" y="109"/>
                  </a:cubicBezTo>
                  <a:cubicBezTo>
                    <a:pt x="482" y="108"/>
                    <a:pt x="485" y="107"/>
                    <a:pt x="488" y="106"/>
                  </a:cubicBezTo>
                  <a:cubicBezTo>
                    <a:pt x="490" y="109"/>
                    <a:pt x="491" y="112"/>
                    <a:pt x="493" y="115"/>
                  </a:cubicBezTo>
                  <a:cubicBezTo>
                    <a:pt x="489" y="114"/>
                    <a:pt x="485" y="114"/>
                    <a:pt x="481" y="113"/>
                  </a:cubicBezTo>
                  <a:close/>
                  <a:moveTo>
                    <a:pt x="478" y="107"/>
                  </a:moveTo>
                  <a:cubicBezTo>
                    <a:pt x="475" y="99"/>
                    <a:pt x="471" y="92"/>
                    <a:pt x="468" y="85"/>
                  </a:cubicBezTo>
                  <a:cubicBezTo>
                    <a:pt x="471" y="84"/>
                    <a:pt x="473" y="83"/>
                    <a:pt x="476" y="82"/>
                  </a:cubicBezTo>
                  <a:cubicBezTo>
                    <a:pt x="480" y="89"/>
                    <a:pt x="483" y="96"/>
                    <a:pt x="487" y="104"/>
                  </a:cubicBezTo>
                  <a:cubicBezTo>
                    <a:pt x="484" y="105"/>
                    <a:pt x="481" y="106"/>
                    <a:pt x="478" y="107"/>
                  </a:cubicBezTo>
                  <a:close/>
                  <a:moveTo>
                    <a:pt x="464" y="76"/>
                  </a:moveTo>
                  <a:cubicBezTo>
                    <a:pt x="462" y="73"/>
                    <a:pt x="460" y="69"/>
                    <a:pt x="458" y="66"/>
                  </a:cubicBezTo>
                  <a:cubicBezTo>
                    <a:pt x="461" y="65"/>
                    <a:pt x="463" y="65"/>
                    <a:pt x="464" y="64"/>
                  </a:cubicBezTo>
                  <a:cubicBezTo>
                    <a:pt x="467" y="68"/>
                    <a:pt x="470" y="73"/>
                    <a:pt x="473" y="78"/>
                  </a:cubicBezTo>
                  <a:cubicBezTo>
                    <a:pt x="470" y="77"/>
                    <a:pt x="467" y="77"/>
                    <a:pt x="464" y="76"/>
                  </a:cubicBezTo>
                  <a:close/>
                  <a:moveTo>
                    <a:pt x="455" y="60"/>
                  </a:moveTo>
                  <a:cubicBezTo>
                    <a:pt x="453" y="57"/>
                    <a:pt x="451" y="54"/>
                    <a:pt x="449" y="51"/>
                  </a:cubicBezTo>
                  <a:cubicBezTo>
                    <a:pt x="451" y="51"/>
                    <a:pt x="453" y="50"/>
                    <a:pt x="454" y="49"/>
                  </a:cubicBezTo>
                  <a:cubicBezTo>
                    <a:pt x="457" y="53"/>
                    <a:pt x="460" y="57"/>
                    <a:pt x="463" y="61"/>
                  </a:cubicBezTo>
                  <a:cubicBezTo>
                    <a:pt x="460" y="61"/>
                    <a:pt x="458" y="60"/>
                    <a:pt x="455" y="60"/>
                  </a:cubicBezTo>
                  <a:close/>
                  <a:moveTo>
                    <a:pt x="444" y="43"/>
                  </a:moveTo>
                  <a:cubicBezTo>
                    <a:pt x="442" y="40"/>
                    <a:pt x="439" y="37"/>
                    <a:pt x="437" y="34"/>
                  </a:cubicBezTo>
                  <a:cubicBezTo>
                    <a:pt x="437" y="34"/>
                    <a:pt x="437" y="34"/>
                    <a:pt x="437" y="34"/>
                  </a:cubicBezTo>
                  <a:cubicBezTo>
                    <a:pt x="439" y="34"/>
                    <a:pt x="440" y="35"/>
                    <a:pt x="442" y="35"/>
                  </a:cubicBezTo>
                  <a:cubicBezTo>
                    <a:pt x="445" y="38"/>
                    <a:pt x="447" y="41"/>
                    <a:pt x="450" y="44"/>
                  </a:cubicBezTo>
                  <a:cubicBezTo>
                    <a:pt x="448" y="44"/>
                    <a:pt x="446" y="44"/>
                    <a:pt x="444" y="43"/>
                  </a:cubicBezTo>
                  <a:close/>
                  <a:moveTo>
                    <a:pt x="441" y="31"/>
                  </a:moveTo>
                  <a:cubicBezTo>
                    <a:pt x="443" y="30"/>
                    <a:pt x="444" y="28"/>
                    <a:pt x="445" y="26"/>
                  </a:cubicBezTo>
                  <a:cubicBezTo>
                    <a:pt x="445" y="26"/>
                    <a:pt x="445" y="26"/>
                    <a:pt x="446" y="26"/>
                  </a:cubicBezTo>
                  <a:cubicBezTo>
                    <a:pt x="449" y="29"/>
                    <a:pt x="453" y="32"/>
                    <a:pt x="457" y="35"/>
                  </a:cubicBezTo>
                  <a:cubicBezTo>
                    <a:pt x="452" y="34"/>
                    <a:pt x="447" y="34"/>
                    <a:pt x="443" y="33"/>
                  </a:cubicBezTo>
                  <a:cubicBezTo>
                    <a:pt x="442" y="32"/>
                    <a:pt x="442" y="32"/>
                    <a:pt x="441" y="31"/>
                  </a:cubicBezTo>
                  <a:close/>
                  <a:moveTo>
                    <a:pt x="318" y="26"/>
                  </a:moveTo>
                  <a:cubicBezTo>
                    <a:pt x="319" y="28"/>
                    <a:pt x="320" y="30"/>
                    <a:pt x="322" y="31"/>
                  </a:cubicBezTo>
                  <a:cubicBezTo>
                    <a:pt x="322" y="32"/>
                    <a:pt x="321" y="32"/>
                    <a:pt x="320" y="33"/>
                  </a:cubicBezTo>
                  <a:cubicBezTo>
                    <a:pt x="316" y="34"/>
                    <a:pt x="311" y="34"/>
                    <a:pt x="307" y="35"/>
                  </a:cubicBezTo>
                  <a:cubicBezTo>
                    <a:pt x="310" y="32"/>
                    <a:pt x="314" y="29"/>
                    <a:pt x="317" y="27"/>
                  </a:cubicBezTo>
                  <a:cubicBezTo>
                    <a:pt x="318" y="26"/>
                    <a:pt x="318" y="26"/>
                    <a:pt x="318" y="26"/>
                  </a:cubicBezTo>
                  <a:close/>
                  <a:moveTo>
                    <a:pt x="324" y="32"/>
                  </a:move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lose/>
                  <a:moveTo>
                    <a:pt x="326" y="34"/>
                  </a:moveTo>
                  <a:cubicBezTo>
                    <a:pt x="326" y="34"/>
                    <a:pt x="326" y="34"/>
                    <a:pt x="326" y="34"/>
                  </a:cubicBezTo>
                  <a:cubicBezTo>
                    <a:pt x="324" y="37"/>
                    <a:pt x="322" y="40"/>
                    <a:pt x="319" y="43"/>
                  </a:cubicBezTo>
                  <a:cubicBezTo>
                    <a:pt x="317" y="44"/>
                    <a:pt x="315" y="44"/>
                    <a:pt x="313" y="44"/>
                  </a:cubicBezTo>
                  <a:cubicBezTo>
                    <a:pt x="316" y="41"/>
                    <a:pt x="319" y="38"/>
                    <a:pt x="321" y="35"/>
                  </a:cubicBezTo>
                  <a:cubicBezTo>
                    <a:pt x="323" y="35"/>
                    <a:pt x="325" y="34"/>
                    <a:pt x="326" y="34"/>
                  </a:cubicBezTo>
                  <a:close/>
                  <a:moveTo>
                    <a:pt x="314" y="51"/>
                  </a:moveTo>
                  <a:cubicBezTo>
                    <a:pt x="312" y="54"/>
                    <a:pt x="310" y="57"/>
                    <a:pt x="308" y="60"/>
                  </a:cubicBezTo>
                  <a:cubicBezTo>
                    <a:pt x="306" y="60"/>
                    <a:pt x="303" y="61"/>
                    <a:pt x="300" y="61"/>
                  </a:cubicBezTo>
                  <a:cubicBezTo>
                    <a:pt x="303" y="57"/>
                    <a:pt x="306" y="53"/>
                    <a:pt x="309" y="49"/>
                  </a:cubicBezTo>
                  <a:cubicBezTo>
                    <a:pt x="311" y="50"/>
                    <a:pt x="312" y="51"/>
                    <a:pt x="314" y="51"/>
                  </a:cubicBezTo>
                  <a:close/>
                  <a:moveTo>
                    <a:pt x="305" y="66"/>
                  </a:moveTo>
                  <a:cubicBezTo>
                    <a:pt x="303" y="69"/>
                    <a:pt x="301" y="73"/>
                    <a:pt x="299" y="76"/>
                  </a:cubicBezTo>
                  <a:cubicBezTo>
                    <a:pt x="296" y="77"/>
                    <a:pt x="293" y="77"/>
                    <a:pt x="290" y="78"/>
                  </a:cubicBezTo>
                  <a:cubicBezTo>
                    <a:pt x="293" y="73"/>
                    <a:pt x="296" y="68"/>
                    <a:pt x="299" y="64"/>
                  </a:cubicBezTo>
                  <a:cubicBezTo>
                    <a:pt x="301" y="65"/>
                    <a:pt x="303" y="65"/>
                    <a:pt x="305" y="66"/>
                  </a:cubicBezTo>
                  <a:close/>
                  <a:moveTo>
                    <a:pt x="295" y="85"/>
                  </a:moveTo>
                  <a:cubicBezTo>
                    <a:pt x="292" y="92"/>
                    <a:pt x="289" y="99"/>
                    <a:pt x="285" y="107"/>
                  </a:cubicBezTo>
                  <a:cubicBezTo>
                    <a:pt x="282" y="106"/>
                    <a:pt x="279" y="105"/>
                    <a:pt x="276" y="104"/>
                  </a:cubicBezTo>
                  <a:cubicBezTo>
                    <a:pt x="280" y="96"/>
                    <a:pt x="284" y="89"/>
                    <a:pt x="288" y="82"/>
                  </a:cubicBezTo>
                  <a:cubicBezTo>
                    <a:pt x="290" y="83"/>
                    <a:pt x="293" y="84"/>
                    <a:pt x="295" y="85"/>
                  </a:cubicBezTo>
                  <a:close/>
                  <a:moveTo>
                    <a:pt x="285" y="109"/>
                  </a:moveTo>
                  <a:cubicBezTo>
                    <a:pt x="284" y="110"/>
                    <a:pt x="283" y="112"/>
                    <a:pt x="283" y="113"/>
                  </a:cubicBezTo>
                  <a:cubicBezTo>
                    <a:pt x="279" y="114"/>
                    <a:pt x="275" y="115"/>
                    <a:pt x="271" y="115"/>
                  </a:cubicBezTo>
                  <a:cubicBezTo>
                    <a:pt x="272" y="112"/>
                    <a:pt x="274" y="109"/>
                    <a:pt x="275" y="105"/>
                  </a:cubicBezTo>
                  <a:cubicBezTo>
                    <a:pt x="278" y="107"/>
                    <a:pt x="281" y="108"/>
                    <a:pt x="285" y="109"/>
                  </a:cubicBezTo>
                  <a:close/>
                  <a:moveTo>
                    <a:pt x="276" y="130"/>
                  </a:moveTo>
                  <a:cubicBezTo>
                    <a:pt x="274" y="137"/>
                    <a:pt x="271" y="144"/>
                    <a:pt x="269" y="152"/>
                  </a:cubicBezTo>
                  <a:cubicBezTo>
                    <a:pt x="265" y="150"/>
                    <a:pt x="261" y="149"/>
                    <a:pt x="257" y="148"/>
                  </a:cubicBezTo>
                  <a:cubicBezTo>
                    <a:pt x="260" y="141"/>
                    <a:pt x="263" y="134"/>
                    <a:pt x="266" y="127"/>
                  </a:cubicBezTo>
                  <a:cubicBezTo>
                    <a:pt x="269" y="128"/>
                    <a:pt x="273" y="129"/>
                    <a:pt x="276" y="130"/>
                  </a:cubicBezTo>
                  <a:close/>
                  <a:moveTo>
                    <a:pt x="268" y="153"/>
                  </a:moveTo>
                  <a:cubicBezTo>
                    <a:pt x="268" y="154"/>
                    <a:pt x="268" y="154"/>
                    <a:pt x="268" y="155"/>
                  </a:cubicBezTo>
                  <a:cubicBezTo>
                    <a:pt x="263" y="156"/>
                    <a:pt x="258" y="156"/>
                    <a:pt x="253" y="157"/>
                  </a:cubicBezTo>
                  <a:cubicBezTo>
                    <a:pt x="254" y="155"/>
                    <a:pt x="255" y="152"/>
                    <a:pt x="256" y="150"/>
                  </a:cubicBezTo>
                  <a:cubicBezTo>
                    <a:pt x="260" y="151"/>
                    <a:pt x="264" y="152"/>
                    <a:pt x="268" y="153"/>
                  </a:cubicBezTo>
                  <a:close/>
                  <a:moveTo>
                    <a:pt x="267" y="157"/>
                  </a:moveTo>
                  <a:cubicBezTo>
                    <a:pt x="265" y="165"/>
                    <a:pt x="262" y="172"/>
                    <a:pt x="260" y="180"/>
                  </a:cubicBezTo>
                  <a:cubicBezTo>
                    <a:pt x="255" y="179"/>
                    <a:pt x="251" y="178"/>
                    <a:pt x="246" y="177"/>
                  </a:cubicBezTo>
                  <a:cubicBezTo>
                    <a:pt x="248" y="171"/>
                    <a:pt x="250" y="165"/>
                    <a:pt x="253" y="159"/>
                  </a:cubicBezTo>
                  <a:cubicBezTo>
                    <a:pt x="257" y="158"/>
                    <a:pt x="262" y="158"/>
                    <a:pt x="267" y="157"/>
                  </a:cubicBezTo>
                  <a:close/>
                  <a:moveTo>
                    <a:pt x="260" y="182"/>
                  </a:moveTo>
                  <a:cubicBezTo>
                    <a:pt x="259" y="186"/>
                    <a:pt x="258" y="190"/>
                    <a:pt x="257" y="193"/>
                  </a:cubicBezTo>
                  <a:cubicBezTo>
                    <a:pt x="256" y="194"/>
                    <a:pt x="256" y="196"/>
                    <a:pt x="256" y="197"/>
                  </a:cubicBezTo>
                  <a:cubicBezTo>
                    <a:pt x="250" y="197"/>
                    <a:pt x="244" y="198"/>
                    <a:pt x="239" y="199"/>
                  </a:cubicBezTo>
                  <a:cubicBezTo>
                    <a:pt x="241" y="192"/>
                    <a:pt x="244" y="185"/>
                    <a:pt x="246" y="178"/>
                  </a:cubicBezTo>
                  <a:cubicBezTo>
                    <a:pt x="250" y="180"/>
                    <a:pt x="255" y="181"/>
                    <a:pt x="260" y="182"/>
                  </a:cubicBezTo>
                  <a:close/>
                  <a:moveTo>
                    <a:pt x="251" y="214"/>
                  </a:moveTo>
                  <a:cubicBezTo>
                    <a:pt x="249" y="224"/>
                    <a:pt x="246" y="234"/>
                    <a:pt x="244" y="245"/>
                  </a:cubicBezTo>
                  <a:cubicBezTo>
                    <a:pt x="238" y="245"/>
                    <a:pt x="233" y="246"/>
                    <a:pt x="227" y="247"/>
                  </a:cubicBezTo>
                  <a:cubicBezTo>
                    <a:pt x="227" y="247"/>
                    <a:pt x="226" y="247"/>
                    <a:pt x="225" y="247"/>
                  </a:cubicBezTo>
                  <a:cubicBezTo>
                    <a:pt x="229" y="234"/>
                    <a:pt x="232" y="222"/>
                    <a:pt x="236" y="210"/>
                  </a:cubicBezTo>
                  <a:cubicBezTo>
                    <a:pt x="241" y="212"/>
                    <a:pt x="246" y="213"/>
                    <a:pt x="251" y="214"/>
                  </a:cubicBezTo>
                  <a:close/>
                  <a:moveTo>
                    <a:pt x="228" y="249"/>
                  </a:moveTo>
                  <a:cubicBezTo>
                    <a:pt x="232" y="250"/>
                    <a:pt x="237" y="251"/>
                    <a:pt x="242" y="252"/>
                  </a:cubicBezTo>
                  <a:cubicBezTo>
                    <a:pt x="240" y="265"/>
                    <a:pt x="237" y="279"/>
                    <a:pt x="235" y="292"/>
                  </a:cubicBezTo>
                  <a:cubicBezTo>
                    <a:pt x="228" y="291"/>
                    <a:pt x="221" y="290"/>
                    <a:pt x="215" y="288"/>
                  </a:cubicBezTo>
                  <a:cubicBezTo>
                    <a:pt x="218" y="275"/>
                    <a:pt x="221" y="262"/>
                    <a:pt x="225" y="249"/>
                  </a:cubicBezTo>
                  <a:cubicBezTo>
                    <a:pt x="226" y="249"/>
                    <a:pt x="227" y="249"/>
                    <a:pt x="228" y="249"/>
                  </a:cubicBezTo>
                  <a:close/>
                  <a:moveTo>
                    <a:pt x="234" y="294"/>
                  </a:moveTo>
                  <a:cubicBezTo>
                    <a:pt x="234" y="295"/>
                    <a:pt x="234" y="297"/>
                    <a:pt x="234" y="298"/>
                  </a:cubicBezTo>
                  <a:cubicBezTo>
                    <a:pt x="226" y="299"/>
                    <a:pt x="219" y="299"/>
                    <a:pt x="212" y="300"/>
                  </a:cubicBezTo>
                  <a:cubicBezTo>
                    <a:pt x="213" y="297"/>
                    <a:pt x="214" y="294"/>
                    <a:pt x="215" y="290"/>
                  </a:cubicBezTo>
                  <a:cubicBezTo>
                    <a:pt x="221" y="292"/>
                    <a:pt x="228" y="293"/>
                    <a:pt x="234" y="294"/>
                  </a:cubicBezTo>
                  <a:close/>
                  <a:moveTo>
                    <a:pt x="233" y="300"/>
                  </a:moveTo>
                  <a:cubicBezTo>
                    <a:pt x="231" y="311"/>
                    <a:pt x="229" y="323"/>
                    <a:pt x="228" y="334"/>
                  </a:cubicBezTo>
                  <a:cubicBezTo>
                    <a:pt x="220" y="333"/>
                    <a:pt x="213" y="332"/>
                    <a:pt x="206" y="330"/>
                  </a:cubicBezTo>
                  <a:cubicBezTo>
                    <a:pt x="208" y="321"/>
                    <a:pt x="210" y="312"/>
                    <a:pt x="212" y="303"/>
                  </a:cubicBezTo>
                  <a:cubicBezTo>
                    <a:pt x="219" y="302"/>
                    <a:pt x="226" y="301"/>
                    <a:pt x="233" y="300"/>
                  </a:cubicBezTo>
                  <a:close/>
                  <a:moveTo>
                    <a:pt x="227" y="336"/>
                  </a:moveTo>
                  <a:cubicBezTo>
                    <a:pt x="226" y="343"/>
                    <a:pt x="225" y="349"/>
                    <a:pt x="224" y="356"/>
                  </a:cubicBezTo>
                  <a:cubicBezTo>
                    <a:pt x="216" y="357"/>
                    <a:pt x="208" y="358"/>
                    <a:pt x="201" y="359"/>
                  </a:cubicBezTo>
                  <a:cubicBezTo>
                    <a:pt x="202" y="350"/>
                    <a:pt x="204" y="341"/>
                    <a:pt x="206" y="332"/>
                  </a:cubicBezTo>
                  <a:cubicBezTo>
                    <a:pt x="213" y="334"/>
                    <a:pt x="220" y="335"/>
                    <a:pt x="227" y="336"/>
                  </a:cubicBezTo>
                  <a:close/>
                  <a:moveTo>
                    <a:pt x="224" y="358"/>
                  </a:moveTo>
                  <a:cubicBezTo>
                    <a:pt x="223" y="366"/>
                    <a:pt x="222" y="374"/>
                    <a:pt x="221" y="383"/>
                  </a:cubicBezTo>
                  <a:cubicBezTo>
                    <a:pt x="213" y="381"/>
                    <a:pt x="205" y="380"/>
                    <a:pt x="197" y="379"/>
                  </a:cubicBezTo>
                  <a:cubicBezTo>
                    <a:pt x="198" y="373"/>
                    <a:pt x="199" y="367"/>
                    <a:pt x="200" y="361"/>
                  </a:cubicBezTo>
                  <a:cubicBezTo>
                    <a:pt x="208" y="360"/>
                    <a:pt x="216" y="359"/>
                    <a:pt x="224" y="358"/>
                  </a:cubicBezTo>
                  <a:close/>
                  <a:moveTo>
                    <a:pt x="221" y="385"/>
                  </a:moveTo>
                  <a:cubicBezTo>
                    <a:pt x="219" y="399"/>
                    <a:pt x="217" y="413"/>
                    <a:pt x="216" y="428"/>
                  </a:cubicBezTo>
                  <a:cubicBezTo>
                    <a:pt x="207" y="429"/>
                    <a:pt x="198" y="430"/>
                    <a:pt x="189" y="431"/>
                  </a:cubicBezTo>
                  <a:cubicBezTo>
                    <a:pt x="192" y="414"/>
                    <a:pt x="194" y="397"/>
                    <a:pt x="197" y="381"/>
                  </a:cubicBezTo>
                  <a:cubicBezTo>
                    <a:pt x="205" y="382"/>
                    <a:pt x="213" y="383"/>
                    <a:pt x="221" y="385"/>
                  </a:cubicBezTo>
                  <a:close/>
                  <a:moveTo>
                    <a:pt x="223" y="385"/>
                  </a:moveTo>
                  <a:cubicBezTo>
                    <a:pt x="234" y="386"/>
                    <a:pt x="245" y="388"/>
                    <a:pt x="257" y="389"/>
                  </a:cubicBezTo>
                  <a:cubicBezTo>
                    <a:pt x="256" y="401"/>
                    <a:pt x="255" y="412"/>
                    <a:pt x="253" y="424"/>
                  </a:cubicBezTo>
                  <a:cubicBezTo>
                    <a:pt x="241" y="425"/>
                    <a:pt x="230" y="426"/>
                    <a:pt x="218" y="427"/>
                  </a:cubicBezTo>
                  <a:cubicBezTo>
                    <a:pt x="220" y="413"/>
                    <a:pt x="221" y="399"/>
                    <a:pt x="223" y="385"/>
                  </a:cubicBezTo>
                  <a:close/>
                  <a:moveTo>
                    <a:pt x="259" y="389"/>
                  </a:moveTo>
                  <a:cubicBezTo>
                    <a:pt x="269" y="391"/>
                    <a:pt x="280" y="392"/>
                    <a:pt x="291" y="392"/>
                  </a:cubicBezTo>
                  <a:cubicBezTo>
                    <a:pt x="291" y="402"/>
                    <a:pt x="290" y="412"/>
                    <a:pt x="289" y="421"/>
                  </a:cubicBezTo>
                  <a:cubicBezTo>
                    <a:pt x="278" y="422"/>
                    <a:pt x="267" y="423"/>
                    <a:pt x="256" y="424"/>
                  </a:cubicBezTo>
                  <a:cubicBezTo>
                    <a:pt x="257" y="412"/>
                    <a:pt x="258" y="401"/>
                    <a:pt x="259" y="389"/>
                  </a:cubicBezTo>
                  <a:close/>
                  <a:moveTo>
                    <a:pt x="293" y="393"/>
                  </a:moveTo>
                  <a:cubicBezTo>
                    <a:pt x="307" y="394"/>
                    <a:pt x="321" y="394"/>
                    <a:pt x="335" y="395"/>
                  </a:cubicBezTo>
                  <a:cubicBezTo>
                    <a:pt x="335" y="403"/>
                    <a:pt x="334" y="411"/>
                    <a:pt x="334" y="420"/>
                  </a:cubicBezTo>
                  <a:cubicBezTo>
                    <a:pt x="320" y="420"/>
                    <a:pt x="305" y="421"/>
                    <a:pt x="291" y="421"/>
                  </a:cubicBezTo>
                  <a:cubicBezTo>
                    <a:pt x="292" y="412"/>
                    <a:pt x="293" y="402"/>
                    <a:pt x="293" y="393"/>
                  </a:cubicBezTo>
                  <a:close/>
                  <a:moveTo>
                    <a:pt x="337" y="395"/>
                  </a:moveTo>
                  <a:cubicBezTo>
                    <a:pt x="345" y="395"/>
                    <a:pt x="353" y="395"/>
                    <a:pt x="361" y="396"/>
                  </a:cubicBezTo>
                  <a:cubicBezTo>
                    <a:pt x="361" y="403"/>
                    <a:pt x="361" y="411"/>
                    <a:pt x="361" y="419"/>
                  </a:cubicBezTo>
                  <a:cubicBezTo>
                    <a:pt x="353" y="419"/>
                    <a:pt x="344" y="419"/>
                    <a:pt x="336" y="419"/>
                  </a:cubicBezTo>
                  <a:cubicBezTo>
                    <a:pt x="336" y="411"/>
                    <a:pt x="337" y="403"/>
                    <a:pt x="337" y="395"/>
                  </a:cubicBezTo>
                  <a:close/>
                  <a:moveTo>
                    <a:pt x="363" y="396"/>
                  </a:moveTo>
                  <a:cubicBezTo>
                    <a:pt x="369" y="396"/>
                    <a:pt x="375" y="396"/>
                    <a:pt x="382" y="396"/>
                  </a:cubicBezTo>
                  <a:cubicBezTo>
                    <a:pt x="388" y="396"/>
                    <a:pt x="394" y="396"/>
                    <a:pt x="400" y="396"/>
                  </a:cubicBezTo>
                  <a:cubicBezTo>
                    <a:pt x="400" y="403"/>
                    <a:pt x="400" y="411"/>
                    <a:pt x="400" y="419"/>
                  </a:cubicBezTo>
                  <a:cubicBezTo>
                    <a:pt x="394" y="419"/>
                    <a:pt x="388" y="419"/>
                    <a:pt x="382" y="419"/>
                  </a:cubicBezTo>
                  <a:cubicBezTo>
                    <a:pt x="375" y="419"/>
                    <a:pt x="369" y="419"/>
                    <a:pt x="363" y="419"/>
                  </a:cubicBezTo>
                  <a:cubicBezTo>
                    <a:pt x="363" y="411"/>
                    <a:pt x="363" y="403"/>
                    <a:pt x="363" y="396"/>
                  </a:cubicBezTo>
                  <a:close/>
                  <a:moveTo>
                    <a:pt x="402" y="396"/>
                  </a:moveTo>
                  <a:cubicBezTo>
                    <a:pt x="410" y="395"/>
                    <a:pt x="418" y="395"/>
                    <a:pt x="426" y="395"/>
                  </a:cubicBezTo>
                  <a:cubicBezTo>
                    <a:pt x="426" y="403"/>
                    <a:pt x="427" y="411"/>
                    <a:pt x="427" y="419"/>
                  </a:cubicBezTo>
                  <a:cubicBezTo>
                    <a:pt x="419" y="419"/>
                    <a:pt x="411" y="419"/>
                    <a:pt x="402" y="419"/>
                  </a:cubicBezTo>
                  <a:cubicBezTo>
                    <a:pt x="402" y="411"/>
                    <a:pt x="402" y="403"/>
                    <a:pt x="402" y="396"/>
                  </a:cubicBezTo>
                  <a:close/>
                  <a:moveTo>
                    <a:pt x="428" y="395"/>
                  </a:moveTo>
                  <a:cubicBezTo>
                    <a:pt x="442" y="394"/>
                    <a:pt x="456" y="394"/>
                    <a:pt x="470" y="393"/>
                  </a:cubicBezTo>
                  <a:cubicBezTo>
                    <a:pt x="471" y="402"/>
                    <a:pt x="471" y="412"/>
                    <a:pt x="472" y="421"/>
                  </a:cubicBezTo>
                  <a:cubicBezTo>
                    <a:pt x="458" y="421"/>
                    <a:pt x="444" y="420"/>
                    <a:pt x="429" y="420"/>
                  </a:cubicBezTo>
                  <a:cubicBezTo>
                    <a:pt x="429" y="411"/>
                    <a:pt x="428" y="403"/>
                    <a:pt x="428" y="395"/>
                  </a:cubicBezTo>
                  <a:close/>
                  <a:moveTo>
                    <a:pt x="472" y="392"/>
                  </a:moveTo>
                  <a:cubicBezTo>
                    <a:pt x="483" y="392"/>
                    <a:pt x="494" y="391"/>
                    <a:pt x="504" y="389"/>
                  </a:cubicBezTo>
                  <a:cubicBezTo>
                    <a:pt x="505" y="401"/>
                    <a:pt x="507" y="412"/>
                    <a:pt x="508" y="424"/>
                  </a:cubicBezTo>
                  <a:cubicBezTo>
                    <a:pt x="497" y="423"/>
                    <a:pt x="485" y="422"/>
                    <a:pt x="474" y="421"/>
                  </a:cubicBezTo>
                  <a:cubicBezTo>
                    <a:pt x="473" y="412"/>
                    <a:pt x="473" y="402"/>
                    <a:pt x="472" y="392"/>
                  </a:cubicBezTo>
                  <a:close/>
                  <a:moveTo>
                    <a:pt x="506" y="389"/>
                  </a:moveTo>
                  <a:cubicBezTo>
                    <a:pt x="518" y="388"/>
                    <a:pt x="529" y="386"/>
                    <a:pt x="540" y="385"/>
                  </a:cubicBezTo>
                  <a:cubicBezTo>
                    <a:pt x="542" y="399"/>
                    <a:pt x="544" y="413"/>
                    <a:pt x="545" y="427"/>
                  </a:cubicBezTo>
                  <a:cubicBezTo>
                    <a:pt x="534" y="426"/>
                    <a:pt x="522" y="425"/>
                    <a:pt x="510" y="424"/>
                  </a:cubicBezTo>
                  <a:cubicBezTo>
                    <a:pt x="509" y="412"/>
                    <a:pt x="507" y="401"/>
                    <a:pt x="506" y="389"/>
                  </a:cubicBezTo>
                  <a:close/>
                  <a:moveTo>
                    <a:pt x="542" y="385"/>
                  </a:moveTo>
                  <a:cubicBezTo>
                    <a:pt x="551" y="383"/>
                    <a:pt x="559" y="382"/>
                    <a:pt x="566" y="381"/>
                  </a:cubicBezTo>
                  <a:cubicBezTo>
                    <a:pt x="569" y="397"/>
                    <a:pt x="572" y="414"/>
                    <a:pt x="574" y="431"/>
                  </a:cubicBezTo>
                  <a:cubicBezTo>
                    <a:pt x="565" y="430"/>
                    <a:pt x="556" y="429"/>
                    <a:pt x="547" y="428"/>
                  </a:cubicBezTo>
                  <a:cubicBezTo>
                    <a:pt x="546" y="413"/>
                    <a:pt x="544" y="399"/>
                    <a:pt x="542" y="385"/>
                  </a:cubicBezTo>
                  <a:close/>
                  <a:moveTo>
                    <a:pt x="542" y="383"/>
                  </a:moveTo>
                  <a:cubicBezTo>
                    <a:pt x="541" y="374"/>
                    <a:pt x="540" y="366"/>
                    <a:pt x="539" y="358"/>
                  </a:cubicBezTo>
                  <a:cubicBezTo>
                    <a:pt x="547" y="359"/>
                    <a:pt x="555" y="360"/>
                    <a:pt x="563" y="361"/>
                  </a:cubicBezTo>
                  <a:cubicBezTo>
                    <a:pt x="564" y="367"/>
                    <a:pt x="565" y="373"/>
                    <a:pt x="566" y="379"/>
                  </a:cubicBezTo>
                  <a:cubicBezTo>
                    <a:pt x="558" y="380"/>
                    <a:pt x="550" y="381"/>
                    <a:pt x="542" y="383"/>
                  </a:cubicBezTo>
                  <a:close/>
                  <a:moveTo>
                    <a:pt x="539" y="356"/>
                  </a:moveTo>
                  <a:cubicBezTo>
                    <a:pt x="538" y="349"/>
                    <a:pt x="537" y="343"/>
                    <a:pt x="536" y="336"/>
                  </a:cubicBezTo>
                  <a:cubicBezTo>
                    <a:pt x="543" y="335"/>
                    <a:pt x="550" y="334"/>
                    <a:pt x="557" y="332"/>
                  </a:cubicBezTo>
                  <a:cubicBezTo>
                    <a:pt x="559" y="341"/>
                    <a:pt x="561" y="350"/>
                    <a:pt x="562" y="359"/>
                  </a:cubicBezTo>
                  <a:cubicBezTo>
                    <a:pt x="555" y="358"/>
                    <a:pt x="547" y="357"/>
                    <a:pt x="539" y="356"/>
                  </a:cubicBezTo>
                  <a:close/>
                  <a:moveTo>
                    <a:pt x="536" y="334"/>
                  </a:moveTo>
                  <a:cubicBezTo>
                    <a:pt x="534" y="323"/>
                    <a:pt x="532" y="311"/>
                    <a:pt x="530" y="300"/>
                  </a:cubicBezTo>
                  <a:cubicBezTo>
                    <a:pt x="537" y="301"/>
                    <a:pt x="544" y="302"/>
                    <a:pt x="551" y="302"/>
                  </a:cubicBezTo>
                  <a:cubicBezTo>
                    <a:pt x="553" y="312"/>
                    <a:pt x="555" y="321"/>
                    <a:pt x="557" y="330"/>
                  </a:cubicBezTo>
                  <a:cubicBezTo>
                    <a:pt x="550" y="332"/>
                    <a:pt x="543" y="333"/>
                    <a:pt x="536" y="334"/>
                  </a:cubicBezTo>
                  <a:close/>
                  <a:moveTo>
                    <a:pt x="530" y="298"/>
                  </a:moveTo>
                  <a:cubicBezTo>
                    <a:pt x="529" y="297"/>
                    <a:pt x="529" y="295"/>
                    <a:pt x="529" y="294"/>
                  </a:cubicBezTo>
                  <a:cubicBezTo>
                    <a:pt x="536" y="293"/>
                    <a:pt x="542" y="292"/>
                    <a:pt x="549" y="290"/>
                  </a:cubicBezTo>
                  <a:cubicBezTo>
                    <a:pt x="549" y="294"/>
                    <a:pt x="550" y="297"/>
                    <a:pt x="551" y="300"/>
                  </a:cubicBezTo>
                  <a:cubicBezTo>
                    <a:pt x="544" y="299"/>
                    <a:pt x="537" y="299"/>
                    <a:pt x="530" y="298"/>
                  </a:cubicBezTo>
                  <a:close/>
                  <a:moveTo>
                    <a:pt x="529" y="292"/>
                  </a:moveTo>
                  <a:cubicBezTo>
                    <a:pt x="526" y="279"/>
                    <a:pt x="524" y="265"/>
                    <a:pt x="521" y="252"/>
                  </a:cubicBezTo>
                  <a:cubicBezTo>
                    <a:pt x="526" y="251"/>
                    <a:pt x="531" y="250"/>
                    <a:pt x="536" y="249"/>
                  </a:cubicBezTo>
                  <a:cubicBezTo>
                    <a:pt x="537" y="249"/>
                    <a:pt x="538" y="249"/>
                    <a:pt x="539" y="249"/>
                  </a:cubicBezTo>
                  <a:cubicBezTo>
                    <a:pt x="542" y="262"/>
                    <a:pt x="545" y="275"/>
                    <a:pt x="548" y="288"/>
                  </a:cubicBezTo>
                  <a:cubicBezTo>
                    <a:pt x="542" y="290"/>
                    <a:pt x="535" y="291"/>
                    <a:pt x="529" y="292"/>
                  </a:cubicBezTo>
                  <a:close/>
                  <a:moveTo>
                    <a:pt x="541" y="250"/>
                  </a:moveTo>
                  <a:cubicBezTo>
                    <a:pt x="553" y="251"/>
                    <a:pt x="564" y="253"/>
                    <a:pt x="575" y="255"/>
                  </a:cubicBezTo>
                  <a:cubicBezTo>
                    <a:pt x="578" y="263"/>
                    <a:pt x="580" y="271"/>
                    <a:pt x="582" y="279"/>
                  </a:cubicBezTo>
                  <a:cubicBezTo>
                    <a:pt x="572" y="283"/>
                    <a:pt x="562" y="285"/>
                    <a:pt x="550" y="288"/>
                  </a:cubicBezTo>
                  <a:cubicBezTo>
                    <a:pt x="547" y="275"/>
                    <a:pt x="544" y="262"/>
                    <a:pt x="541" y="250"/>
                  </a:cubicBezTo>
                  <a:close/>
                  <a:moveTo>
                    <a:pt x="541" y="248"/>
                  </a:moveTo>
                  <a:cubicBezTo>
                    <a:pt x="552" y="245"/>
                    <a:pt x="561" y="242"/>
                    <a:pt x="570" y="239"/>
                  </a:cubicBezTo>
                  <a:cubicBezTo>
                    <a:pt x="572" y="244"/>
                    <a:pt x="573" y="248"/>
                    <a:pt x="575" y="253"/>
                  </a:cubicBezTo>
                  <a:cubicBezTo>
                    <a:pt x="564" y="251"/>
                    <a:pt x="553" y="249"/>
                    <a:pt x="541" y="248"/>
                  </a:cubicBezTo>
                  <a:close/>
                  <a:moveTo>
                    <a:pt x="540" y="246"/>
                  </a:moveTo>
                  <a:cubicBezTo>
                    <a:pt x="539" y="241"/>
                    <a:pt x="537" y="237"/>
                    <a:pt x="536" y="232"/>
                  </a:cubicBezTo>
                  <a:cubicBezTo>
                    <a:pt x="534" y="224"/>
                    <a:pt x="532" y="217"/>
                    <a:pt x="530" y="210"/>
                  </a:cubicBezTo>
                  <a:cubicBezTo>
                    <a:pt x="535" y="208"/>
                    <a:pt x="540" y="206"/>
                    <a:pt x="545" y="204"/>
                  </a:cubicBezTo>
                  <a:cubicBezTo>
                    <a:pt x="550" y="205"/>
                    <a:pt x="555" y="206"/>
                    <a:pt x="559" y="207"/>
                  </a:cubicBezTo>
                  <a:cubicBezTo>
                    <a:pt x="563" y="217"/>
                    <a:pt x="566" y="227"/>
                    <a:pt x="570" y="237"/>
                  </a:cubicBezTo>
                  <a:cubicBezTo>
                    <a:pt x="560" y="240"/>
                    <a:pt x="551" y="243"/>
                    <a:pt x="540" y="246"/>
                  </a:cubicBezTo>
                  <a:close/>
                  <a:moveTo>
                    <a:pt x="548" y="203"/>
                  </a:moveTo>
                  <a:cubicBezTo>
                    <a:pt x="551" y="202"/>
                    <a:pt x="554" y="201"/>
                    <a:pt x="557" y="199"/>
                  </a:cubicBezTo>
                  <a:cubicBezTo>
                    <a:pt x="557" y="201"/>
                    <a:pt x="558" y="203"/>
                    <a:pt x="559" y="205"/>
                  </a:cubicBezTo>
                  <a:cubicBezTo>
                    <a:pt x="555" y="204"/>
                    <a:pt x="552" y="204"/>
                    <a:pt x="548" y="203"/>
                  </a:cubicBezTo>
                  <a:close/>
                  <a:moveTo>
                    <a:pt x="545" y="202"/>
                  </a:moveTo>
                  <a:cubicBezTo>
                    <a:pt x="539" y="201"/>
                    <a:pt x="533" y="200"/>
                    <a:pt x="526" y="199"/>
                  </a:cubicBezTo>
                  <a:cubicBezTo>
                    <a:pt x="524" y="192"/>
                    <a:pt x="522" y="185"/>
                    <a:pt x="519" y="178"/>
                  </a:cubicBezTo>
                  <a:cubicBezTo>
                    <a:pt x="529" y="175"/>
                    <a:pt x="537" y="172"/>
                    <a:pt x="544" y="169"/>
                  </a:cubicBezTo>
                  <a:cubicBezTo>
                    <a:pt x="548" y="178"/>
                    <a:pt x="552" y="188"/>
                    <a:pt x="556" y="198"/>
                  </a:cubicBezTo>
                  <a:cubicBezTo>
                    <a:pt x="553" y="199"/>
                    <a:pt x="549" y="201"/>
                    <a:pt x="545" y="202"/>
                  </a:cubicBezTo>
                  <a:close/>
                  <a:moveTo>
                    <a:pt x="512" y="157"/>
                  </a:moveTo>
                  <a:cubicBezTo>
                    <a:pt x="511" y="155"/>
                    <a:pt x="510" y="152"/>
                    <a:pt x="509" y="149"/>
                  </a:cubicBezTo>
                  <a:cubicBezTo>
                    <a:pt x="517" y="147"/>
                    <a:pt x="525" y="144"/>
                    <a:pt x="532" y="141"/>
                  </a:cubicBezTo>
                  <a:cubicBezTo>
                    <a:pt x="535" y="148"/>
                    <a:pt x="539" y="155"/>
                    <a:pt x="542" y="163"/>
                  </a:cubicBezTo>
                  <a:cubicBezTo>
                    <a:pt x="533" y="161"/>
                    <a:pt x="523" y="159"/>
                    <a:pt x="512" y="157"/>
                  </a:cubicBezTo>
                  <a:close/>
                  <a:moveTo>
                    <a:pt x="508" y="148"/>
                  </a:moveTo>
                  <a:cubicBezTo>
                    <a:pt x="506" y="140"/>
                    <a:pt x="503" y="133"/>
                    <a:pt x="500" y="126"/>
                  </a:cubicBezTo>
                  <a:cubicBezTo>
                    <a:pt x="505" y="124"/>
                    <a:pt x="509" y="123"/>
                    <a:pt x="513" y="121"/>
                  </a:cubicBezTo>
                  <a:cubicBezTo>
                    <a:pt x="517" y="121"/>
                    <a:pt x="520" y="122"/>
                    <a:pt x="523" y="123"/>
                  </a:cubicBezTo>
                  <a:cubicBezTo>
                    <a:pt x="525" y="128"/>
                    <a:pt x="528" y="133"/>
                    <a:pt x="531" y="139"/>
                  </a:cubicBezTo>
                  <a:cubicBezTo>
                    <a:pt x="524" y="142"/>
                    <a:pt x="517" y="145"/>
                    <a:pt x="508" y="148"/>
                  </a:cubicBezTo>
                  <a:close/>
                  <a:moveTo>
                    <a:pt x="516" y="119"/>
                  </a:moveTo>
                  <a:cubicBezTo>
                    <a:pt x="518" y="119"/>
                    <a:pt x="519" y="118"/>
                    <a:pt x="520" y="118"/>
                  </a:cubicBezTo>
                  <a:cubicBezTo>
                    <a:pt x="520" y="119"/>
                    <a:pt x="521" y="119"/>
                    <a:pt x="521" y="120"/>
                  </a:cubicBezTo>
                  <a:cubicBezTo>
                    <a:pt x="520" y="120"/>
                    <a:pt x="518" y="120"/>
                    <a:pt x="516" y="119"/>
                  </a:cubicBezTo>
                  <a:close/>
                  <a:moveTo>
                    <a:pt x="513" y="119"/>
                  </a:moveTo>
                  <a:cubicBezTo>
                    <a:pt x="507" y="118"/>
                    <a:pt x="501" y="117"/>
                    <a:pt x="495" y="115"/>
                  </a:cubicBezTo>
                  <a:cubicBezTo>
                    <a:pt x="493" y="112"/>
                    <a:pt x="492" y="108"/>
                    <a:pt x="490" y="105"/>
                  </a:cubicBezTo>
                  <a:cubicBezTo>
                    <a:pt x="497" y="102"/>
                    <a:pt x="503" y="100"/>
                    <a:pt x="508" y="97"/>
                  </a:cubicBezTo>
                  <a:cubicBezTo>
                    <a:pt x="512" y="103"/>
                    <a:pt x="515" y="109"/>
                    <a:pt x="519" y="116"/>
                  </a:cubicBezTo>
                  <a:cubicBezTo>
                    <a:pt x="517" y="117"/>
                    <a:pt x="515" y="118"/>
                    <a:pt x="513" y="119"/>
                  </a:cubicBezTo>
                  <a:close/>
                  <a:moveTo>
                    <a:pt x="489" y="103"/>
                  </a:moveTo>
                  <a:cubicBezTo>
                    <a:pt x="485" y="95"/>
                    <a:pt x="482" y="88"/>
                    <a:pt x="478" y="81"/>
                  </a:cubicBezTo>
                  <a:cubicBezTo>
                    <a:pt x="478" y="81"/>
                    <a:pt x="479" y="81"/>
                    <a:pt x="479" y="81"/>
                  </a:cubicBezTo>
                  <a:cubicBezTo>
                    <a:pt x="486" y="82"/>
                    <a:pt x="493" y="83"/>
                    <a:pt x="500" y="85"/>
                  </a:cubicBezTo>
                  <a:cubicBezTo>
                    <a:pt x="502" y="88"/>
                    <a:pt x="504" y="92"/>
                    <a:pt x="507" y="95"/>
                  </a:cubicBezTo>
                  <a:cubicBezTo>
                    <a:pt x="502" y="98"/>
                    <a:pt x="496" y="101"/>
                    <a:pt x="489" y="103"/>
                  </a:cubicBezTo>
                  <a:close/>
                  <a:moveTo>
                    <a:pt x="483" y="79"/>
                  </a:moveTo>
                  <a:cubicBezTo>
                    <a:pt x="486" y="78"/>
                    <a:pt x="489" y="76"/>
                    <a:pt x="492" y="74"/>
                  </a:cubicBezTo>
                  <a:cubicBezTo>
                    <a:pt x="494" y="77"/>
                    <a:pt x="496" y="79"/>
                    <a:pt x="498" y="82"/>
                  </a:cubicBezTo>
                  <a:cubicBezTo>
                    <a:pt x="493" y="81"/>
                    <a:pt x="488" y="80"/>
                    <a:pt x="483" y="79"/>
                  </a:cubicBezTo>
                  <a:close/>
                  <a:moveTo>
                    <a:pt x="479" y="79"/>
                  </a:moveTo>
                  <a:cubicBezTo>
                    <a:pt x="478" y="78"/>
                    <a:pt x="477" y="78"/>
                    <a:pt x="476" y="78"/>
                  </a:cubicBezTo>
                  <a:cubicBezTo>
                    <a:pt x="473" y="73"/>
                    <a:pt x="470" y="68"/>
                    <a:pt x="467" y="64"/>
                  </a:cubicBezTo>
                  <a:cubicBezTo>
                    <a:pt x="474" y="65"/>
                    <a:pt x="481" y="66"/>
                    <a:pt x="487" y="67"/>
                  </a:cubicBezTo>
                  <a:cubicBezTo>
                    <a:pt x="488" y="69"/>
                    <a:pt x="490" y="71"/>
                    <a:pt x="491" y="73"/>
                  </a:cubicBezTo>
                  <a:cubicBezTo>
                    <a:pt x="488" y="75"/>
                    <a:pt x="484" y="77"/>
                    <a:pt x="479" y="79"/>
                  </a:cubicBezTo>
                  <a:close/>
                  <a:moveTo>
                    <a:pt x="468" y="62"/>
                  </a:moveTo>
                  <a:cubicBezTo>
                    <a:pt x="472" y="60"/>
                    <a:pt x="475" y="58"/>
                    <a:pt x="477" y="56"/>
                  </a:cubicBezTo>
                  <a:cubicBezTo>
                    <a:pt x="480" y="59"/>
                    <a:pt x="483" y="62"/>
                    <a:pt x="485" y="65"/>
                  </a:cubicBezTo>
                  <a:cubicBezTo>
                    <a:pt x="480" y="64"/>
                    <a:pt x="474" y="63"/>
                    <a:pt x="468" y="62"/>
                  </a:cubicBezTo>
                  <a:close/>
                  <a:moveTo>
                    <a:pt x="476" y="54"/>
                  </a:moveTo>
                  <a:cubicBezTo>
                    <a:pt x="473" y="57"/>
                    <a:pt x="470" y="59"/>
                    <a:pt x="465" y="61"/>
                  </a:cubicBezTo>
                  <a:cubicBezTo>
                    <a:pt x="462" y="57"/>
                    <a:pt x="459" y="52"/>
                    <a:pt x="456" y="48"/>
                  </a:cubicBezTo>
                  <a:cubicBezTo>
                    <a:pt x="456" y="48"/>
                    <a:pt x="457" y="47"/>
                    <a:pt x="457" y="47"/>
                  </a:cubicBezTo>
                  <a:cubicBezTo>
                    <a:pt x="462" y="48"/>
                    <a:pt x="467" y="49"/>
                    <a:pt x="472" y="50"/>
                  </a:cubicBezTo>
                  <a:cubicBezTo>
                    <a:pt x="473" y="51"/>
                    <a:pt x="475" y="53"/>
                    <a:pt x="476" y="54"/>
                  </a:cubicBezTo>
                  <a:close/>
                  <a:moveTo>
                    <a:pt x="460" y="45"/>
                  </a:moveTo>
                  <a:cubicBezTo>
                    <a:pt x="461" y="44"/>
                    <a:pt x="463" y="43"/>
                    <a:pt x="464" y="42"/>
                  </a:cubicBezTo>
                  <a:cubicBezTo>
                    <a:pt x="466" y="43"/>
                    <a:pt x="468" y="45"/>
                    <a:pt x="470" y="47"/>
                  </a:cubicBezTo>
                  <a:cubicBezTo>
                    <a:pt x="466" y="47"/>
                    <a:pt x="463" y="46"/>
                    <a:pt x="460" y="45"/>
                  </a:cubicBezTo>
                  <a:close/>
                  <a:moveTo>
                    <a:pt x="457" y="45"/>
                  </a:moveTo>
                  <a:cubicBezTo>
                    <a:pt x="456" y="45"/>
                    <a:pt x="454" y="45"/>
                    <a:pt x="453" y="44"/>
                  </a:cubicBezTo>
                  <a:cubicBezTo>
                    <a:pt x="450" y="41"/>
                    <a:pt x="448" y="38"/>
                    <a:pt x="445" y="35"/>
                  </a:cubicBezTo>
                  <a:cubicBezTo>
                    <a:pt x="450" y="36"/>
                    <a:pt x="455" y="37"/>
                    <a:pt x="459" y="37"/>
                  </a:cubicBezTo>
                  <a:cubicBezTo>
                    <a:pt x="460" y="38"/>
                    <a:pt x="461" y="39"/>
                    <a:pt x="462" y="40"/>
                  </a:cubicBezTo>
                  <a:cubicBezTo>
                    <a:pt x="461" y="42"/>
                    <a:pt x="459" y="44"/>
                    <a:pt x="457" y="45"/>
                  </a:cubicBezTo>
                  <a:close/>
                  <a:moveTo>
                    <a:pt x="463" y="38"/>
                  </a:moveTo>
                  <a:cubicBezTo>
                    <a:pt x="463" y="38"/>
                    <a:pt x="464" y="38"/>
                    <a:pt x="464" y="38"/>
                  </a:cubicBezTo>
                  <a:cubicBezTo>
                    <a:pt x="464" y="38"/>
                    <a:pt x="464" y="38"/>
                    <a:pt x="464" y="38"/>
                  </a:cubicBezTo>
                  <a:cubicBezTo>
                    <a:pt x="463" y="38"/>
                    <a:pt x="463" y="38"/>
                    <a:pt x="463" y="38"/>
                  </a:cubicBezTo>
                  <a:close/>
                  <a:moveTo>
                    <a:pt x="461" y="36"/>
                  </a:moveTo>
                  <a:cubicBezTo>
                    <a:pt x="457" y="33"/>
                    <a:pt x="454" y="30"/>
                    <a:pt x="450" y="27"/>
                  </a:cubicBezTo>
                  <a:cubicBezTo>
                    <a:pt x="451" y="27"/>
                    <a:pt x="451" y="27"/>
                    <a:pt x="451" y="27"/>
                  </a:cubicBezTo>
                  <a:cubicBezTo>
                    <a:pt x="455" y="30"/>
                    <a:pt x="459" y="33"/>
                    <a:pt x="463" y="36"/>
                  </a:cubicBezTo>
                  <a:cubicBezTo>
                    <a:pt x="462" y="36"/>
                    <a:pt x="461" y="36"/>
                    <a:pt x="461" y="36"/>
                  </a:cubicBezTo>
                  <a:close/>
                  <a:moveTo>
                    <a:pt x="447" y="25"/>
                  </a:moveTo>
                  <a:cubicBezTo>
                    <a:pt x="447" y="24"/>
                    <a:pt x="446" y="24"/>
                    <a:pt x="446" y="24"/>
                  </a:cubicBezTo>
                  <a:cubicBezTo>
                    <a:pt x="446" y="24"/>
                    <a:pt x="446" y="24"/>
                    <a:pt x="446" y="24"/>
                  </a:cubicBezTo>
                  <a:cubicBezTo>
                    <a:pt x="446" y="24"/>
                    <a:pt x="447" y="24"/>
                    <a:pt x="447" y="25"/>
                  </a:cubicBezTo>
                  <a:cubicBezTo>
                    <a:pt x="447" y="25"/>
                    <a:pt x="447" y="25"/>
                    <a:pt x="447" y="25"/>
                  </a:cubicBezTo>
                  <a:close/>
                  <a:moveTo>
                    <a:pt x="446" y="21"/>
                  </a:moveTo>
                  <a:cubicBezTo>
                    <a:pt x="446" y="20"/>
                    <a:pt x="445" y="19"/>
                    <a:pt x="445" y="18"/>
                  </a:cubicBezTo>
                  <a:cubicBezTo>
                    <a:pt x="451" y="21"/>
                    <a:pt x="456" y="24"/>
                    <a:pt x="462" y="28"/>
                  </a:cubicBezTo>
                  <a:cubicBezTo>
                    <a:pt x="459" y="27"/>
                    <a:pt x="456" y="26"/>
                    <a:pt x="452" y="26"/>
                  </a:cubicBezTo>
                  <a:cubicBezTo>
                    <a:pt x="450" y="24"/>
                    <a:pt x="448" y="23"/>
                    <a:pt x="446" y="21"/>
                  </a:cubicBezTo>
                  <a:close/>
                  <a:moveTo>
                    <a:pt x="437" y="15"/>
                  </a:moveTo>
                  <a:cubicBezTo>
                    <a:pt x="436" y="15"/>
                    <a:pt x="434" y="15"/>
                    <a:pt x="433" y="14"/>
                  </a:cubicBezTo>
                  <a:cubicBezTo>
                    <a:pt x="433" y="14"/>
                    <a:pt x="432" y="14"/>
                    <a:pt x="432" y="14"/>
                  </a:cubicBezTo>
                  <a:cubicBezTo>
                    <a:pt x="433" y="14"/>
                    <a:pt x="434" y="14"/>
                    <a:pt x="436" y="14"/>
                  </a:cubicBezTo>
                  <a:cubicBezTo>
                    <a:pt x="436" y="15"/>
                    <a:pt x="437" y="15"/>
                    <a:pt x="437" y="15"/>
                  </a:cubicBezTo>
                  <a:close/>
                  <a:moveTo>
                    <a:pt x="331" y="14"/>
                  </a:moveTo>
                  <a:cubicBezTo>
                    <a:pt x="331" y="14"/>
                    <a:pt x="331" y="14"/>
                    <a:pt x="330" y="14"/>
                  </a:cubicBezTo>
                  <a:cubicBezTo>
                    <a:pt x="329" y="15"/>
                    <a:pt x="327" y="15"/>
                    <a:pt x="326" y="15"/>
                  </a:cubicBezTo>
                  <a:cubicBezTo>
                    <a:pt x="327" y="15"/>
                    <a:pt x="327" y="15"/>
                    <a:pt x="327" y="15"/>
                  </a:cubicBezTo>
                  <a:cubicBezTo>
                    <a:pt x="329" y="14"/>
                    <a:pt x="330" y="14"/>
                    <a:pt x="331" y="14"/>
                  </a:cubicBezTo>
                  <a:close/>
                  <a:moveTo>
                    <a:pt x="319" y="18"/>
                  </a:moveTo>
                  <a:cubicBezTo>
                    <a:pt x="318" y="19"/>
                    <a:pt x="318" y="20"/>
                    <a:pt x="318" y="21"/>
                  </a:cubicBezTo>
                  <a:cubicBezTo>
                    <a:pt x="315" y="23"/>
                    <a:pt x="313" y="24"/>
                    <a:pt x="311" y="26"/>
                  </a:cubicBezTo>
                  <a:cubicBezTo>
                    <a:pt x="307" y="26"/>
                    <a:pt x="304" y="27"/>
                    <a:pt x="301" y="28"/>
                  </a:cubicBezTo>
                  <a:cubicBezTo>
                    <a:pt x="307" y="24"/>
                    <a:pt x="313" y="21"/>
                    <a:pt x="318" y="18"/>
                  </a:cubicBezTo>
                  <a:cubicBezTo>
                    <a:pt x="319" y="18"/>
                    <a:pt x="319" y="18"/>
                    <a:pt x="319" y="18"/>
                  </a:cubicBezTo>
                  <a:close/>
                  <a:moveTo>
                    <a:pt x="318" y="24"/>
                  </a:moveTo>
                  <a:cubicBezTo>
                    <a:pt x="318" y="24"/>
                    <a:pt x="318" y="24"/>
                    <a:pt x="318" y="24"/>
                  </a:cubicBezTo>
                  <a:cubicBezTo>
                    <a:pt x="317" y="24"/>
                    <a:pt x="317" y="24"/>
                    <a:pt x="316" y="25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6" y="24"/>
                    <a:pt x="317" y="24"/>
                    <a:pt x="318" y="24"/>
                  </a:cubicBezTo>
                  <a:close/>
                  <a:moveTo>
                    <a:pt x="313" y="27"/>
                  </a:moveTo>
                  <a:cubicBezTo>
                    <a:pt x="309" y="30"/>
                    <a:pt x="306" y="33"/>
                    <a:pt x="303" y="36"/>
                  </a:cubicBezTo>
                  <a:cubicBezTo>
                    <a:pt x="302" y="36"/>
                    <a:pt x="301" y="36"/>
                    <a:pt x="300" y="36"/>
                  </a:cubicBezTo>
                  <a:cubicBezTo>
                    <a:pt x="304" y="33"/>
                    <a:pt x="308" y="30"/>
                    <a:pt x="312" y="27"/>
                  </a:cubicBezTo>
                  <a:cubicBezTo>
                    <a:pt x="312" y="27"/>
                    <a:pt x="313" y="27"/>
                    <a:pt x="313" y="27"/>
                  </a:cubicBezTo>
                  <a:close/>
                  <a:moveTo>
                    <a:pt x="300" y="38"/>
                  </a:move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lose/>
                  <a:moveTo>
                    <a:pt x="304" y="37"/>
                  </a:moveTo>
                  <a:cubicBezTo>
                    <a:pt x="309" y="37"/>
                    <a:pt x="313" y="36"/>
                    <a:pt x="318" y="35"/>
                  </a:cubicBezTo>
                  <a:cubicBezTo>
                    <a:pt x="316" y="38"/>
                    <a:pt x="313" y="41"/>
                    <a:pt x="310" y="45"/>
                  </a:cubicBezTo>
                  <a:cubicBezTo>
                    <a:pt x="309" y="45"/>
                    <a:pt x="308" y="45"/>
                    <a:pt x="307" y="45"/>
                  </a:cubicBezTo>
                  <a:cubicBezTo>
                    <a:pt x="304" y="43"/>
                    <a:pt x="302" y="42"/>
                    <a:pt x="301" y="40"/>
                  </a:cubicBezTo>
                  <a:cubicBezTo>
                    <a:pt x="302" y="39"/>
                    <a:pt x="303" y="38"/>
                    <a:pt x="304" y="37"/>
                  </a:cubicBezTo>
                  <a:close/>
                  <a:moveTo>
                    <a:pt x="304" y="45"/>
                  </a:moveTo>
                  <a:cubicBezTo>
                    <a:pt x="300" y="46"/>
                    <a:pt x="297" y="47"/>
                    <a:pt x="294" y="47"/>
                  </a:cubicBezTo>
                  <a:cubicBezTo>
                    <a:pt x="296" y="45"/>
                    <a:pt x="298" y="43"/>
                    <a:pt x="300" y="41"/>
                  </a:cubicBezTo>
                  <a:cubicBezTo>
                    <a:pt x="301" y="43"/>
                    <a:pt x="302" y="44"/>
                    <a:pt x="304" y="45"/>
                  </a:cubicBezTo>
                  <a:close/>
                  <a:moveTo>
                    <a:pt x="306" y="47"/>
                  </a:moveTo>
                  <a:cubicBezTo>
                    <a:pt x="307" y="47"/>
                    <a:pt x="307" y="48"/>
                    <a:pt x="307" y="48"/>
                  </a:cubicBezTo>
                  <a:cubicBezTo>
                    <a:pt x="304" y="52"/>
                    <a:pt x="301" y="56"/>
                    <a:pt x="298" y="61"/>
                  </a:cubicBezTo>
                  <a:cubicBezTo>
                    <a:pt x="294" y="59"/>
                    <a:pt x="290" y="57"/>
                    <a:pt x="287" y="54"/>
                  </a:cubicBezTo>
                  <a:cubicBezTo>
                    <a:pt x="289" y="53"/>
                    <a:pt x="290" y="51"/>
                    <a:pt x="291" y="50"/>
                  </a:cubicBezTo>
                  <a:cubicBezTo>
                    <a:pt x="296" y="49"/>
                    <a:pt x="301" y="48"/>
                    <a:pt x="306" y="47"/>
                  </a:cubicBezTo>
                  <a:close/>
                  <a:moveTo>
                    <a:pt x="286" y="55"/>
                  </a:moveTo>
                  <a:cubicBezTo>
                    <a:pt x="289" y="58"/>
                    <a:pt x="292" y="60"/>
                    <a:pt x="296" y="62"/>
                  </a:cubicBezTo>
                  <a:cubicBezTo>
                    <a:pt x="289" y="63"/>
                    <a:pt x="284" y="64"/>
                    <a:pt x="278" y="65"/>
                  </a:cubicBezTo>
                  <a:cubicBezTo>
                    <a:pt x="281" y="62"/>
                    <a:pt x="283" y="59"/>
                    <a:pt x="286" y="55"/>
                  </a:cubicBezTo>
                  <a:close/>
                  <a:moveTo>
                    <a:pt x="296" y="64"/>
                  </a:moveTo>
                  <a:cubicBezTo>
                    <a:pt x="293" y="68"/>
                    <a:pt x="290" y="73"/>
                    <a:pt x="287" y="78"/>
                  </a:cubicBezTo>
                  <a:cubicBezTo>
                    <a:pt x="286" y="78"/>
                    <a:pt x="285" y="78"/>
                    <a:pt x="284" y="79"/>
                  </a:cubicBezTo>
                  <a:cubicBezTo>
                    <a:pt x="280" y="77"/>
                    <a:pt x="276" y="75"/>
                    <a:pt x="272" y="72"/>
                  </a:cubicBezTo>
                  <a:cubicBezTo>
                    <a:pt x="273" y="71"/>
                    <a:pt x="275" y="69"/>
                    <a:pt x="276" y="67"/>
                  </a:cubicBezTo>
                  <a:cubicBezTo>
                    <a:pt x="283" y="66"/>
                    <a:pt x="289" y="65"/>
                    <a:pt x="296" y="64"/>
                  </a:cubicBezTo>
                  <a:close/>
                  <a:moveTo>
                    <a:pt x="270" y="71"/>
                  </a:moveTo>
                  <a:cubicBezTo>
                    <a:pt x="269" y="71"/>
                    <a:pt x="268" y="70"/>
                    <a:pt x="268" y="69"/>
                  </a:cubicBezTo>
                  <a:cubicBezTo>
                    <a:pt x="269" y="69"/>
                    <a:pt x="271" y="68"/>
                    <a:pt x="273" y="68"/>
                  </a:cubicBezTo>
                  <a:cubicBezTo>
                    <a:pt x="272" y="69"/>
                    <a:pt x="271" y="70"/>
                    <a:pt x="270" y="71"/>
                  </a:cubicBezTo>
                  <a:close/>
                  <a:moveTo>
                    <a:pt x="269" y="73"/>
                  </a:moveTo>
                  <a:cubicBezTo>
                    <a:pt x="267" y="76"/>
                    <a:pt x="264" y="79"/>
                    <a:pt x="262" y="83"/>
                  </a:cubicBezTo>
                  <a:cubicBezTo>
                    <a:pt x="260" y="84"/>
                    <a:pt x="258" y="84"/>
                    <a:pt x="256" y="85"/>
                  </a:cubicBezTo>
                  <a:cubicBezTo>
                    <a:pt x="259" y="80"/>
                    <a:pt x="263" y="75"/>
                    <a:pt x="266" y="71"/>
                  </a:cubicBezTo>
                  <a:cubicBezTo>
                    <a:pt x="267" y="71"/>
                    <a:pt x="268" y="72"/>
                    <a:pt x="269" y="73"/>
                  </a:cubicBezTo>
                  <a:close/>
                  <a:moveTo>
                    <a:pt x="271" y="74"/>
                  </a:moveTo>
                  <a:cubicBezTo>
                    <a:pt x="274" y="76"/>
                    <a:pt x="277" y="78"/>
                    <a:pt x="281" y="79"/>
                  </a:cubicBezTo>
                  <a:cubicBezTo>
                    <a:pt x="276" y="80"/>
                    <a:pt x="270" y="81"/>
                    <a:pt x="265" y="82"/>
                  </a:cubicBezTo>
                  <a:cubicBezTo>
                    <a:pt x="267" y="79"/>
                    <a:pt x="269" y="77"/>
                    <a:pt x="271" y="74"/>
                  </a:cubicBezTo>
                  <a:close/>
                  <a:moveTo>
                    <a:pt x="284" y="81"/>
                  </a:moveTo>
                  <a:cubicBezTo>
                    <a:pt x="285" y="81"/>
                    <a:pt x="285" y="81"/>
                    <a:pt x="286" y="81"/>
                  </a:cubicBezTo>
                  <a:cubicBezTo>
                    <a:pt x="282" y="88"/>
                    <a:pt x="278" y="95"/>
                    <a:pt x="274" y="103"/>
                  </a:cubicBezTo>
                  <a:cubicBezTo>
                    <a:pt x="267" y="101"/>
                    <a:pt x="262" y="98"/>
                    <a:pt x="256" y="95"/>
                  </a:cubicBezTo>
                  <a:cubicBezTo>
                    <a:pt x="259" y="92"/>
                    <a:pt x="261" y="88"/>
                    <a:pt x="263" y="85"/>
                  </a:cubicBezTo>
                  <a:cubicBezTo>
                    <a:pt x="270" y="83"/>
                    <a:pt x="277" y="82"/>
                    <a:pt x="284" y="81"/>
                  </a:cubicBezTo>
                  <a:close/>
                  <a:moveTo>
                    <a:pt x="273" y="105"/>
                  </a:moveTo>
                  <a:cubicBezTo>
                    <a:pt x="272" y="108"/>
                    <a:pt x="270" y="112"/>
                    <a:pt x="268" y="116"/>
                  </a:cubicBezTo>
                  <a:cubicBezTo>
                    <a:pt x="262" y="117"/>
                    <a:pt x="256" y="118"/>
                    <a:pt x="250" y="119"/>
                  </a:cubicBezTo>
                  <a:cubicBezTo>
                    <a:pt x="248" y="118"/>
                    <a:pt x="246" y="117"/>
                    <a:pt x="244" y="116"/>
                  </a:cubicBezTo>
                  <a:cubicBezTo>
                    <a:pt x="248" y="109"/>
                    <a:pt x="252" y="103"/>
                    <a:pt x="256" y="97"/>
                  </a:cubicBezTo>
                  <a:cubicBezTo>
                    <a:pt x="261" y="100"/>
                    <a:pt x="267" y="102"/>
                    <a:pt x="273" y="105"/>
                  </a:cubicBezTo>
                  <a:close/>
                  <a:moveTo>
                    <a:pt x="247" y="119"/>
                  </a:moveTo>
                  <a:cubicBezTo>
                    <a:pt x="245" y="120"/>
                    <a:pt x="244" y="120"/>
                    <a:pt x="242" y="120"/>
                  </a:cubicBezTo>
                  <a:cubicBezTo>
                    <a:pt x="242" y="119"/>
                    <a:pt x="243" y="119"/>
                    <a:pt x="243" y="118"/>
                  </a:cubicBezTo>
                  <a:cubicBezTo>
                    <a:pt x="245" y="118"/>
                    <a:pt x="246" y="119"/>
                    <a:pt x="247" y="119"/>
                  </a:cubicBezTo>
                  <a:close/>
                  <a:moveTo>
                    <a:pt x="250" y="121"/>
                  </a:moveTo>
                  <a:cubicBezTo>
                    <a:pt x="254" y="123"/>
                    <a:pt x="259" y="124"/>
                    <a:pt x="264" y="126"/>
                  </a:cubicBezTo>
                  <a:cubicBezTo>
                    <a:pt x="261" y="133"/>
                    <a:pt x="258" y="140"/>
                    <a:pt x="255" y="148"/>
                  </a:cubicBezTo>
                  <a:cubicBezTo>
                    <a:pt x="247" y="145"/>
                    <a:pt x="239" y="142"/>
                    <a:pt x="232" y="139"/>
                  </a:cubicBezTo>
                  <a:cubicBezTo>
                    <a:pt x="235" y="133"/>
                    <a:pt x="238" y="128"/>
                    <a:pt x="241" y="123"/>
                  </a:cubicBezTo>
                  <a:cubicBezTo>
                    <a:pt x="244" y="122"/>
                    <a:pt x="247" y="121"/>
                    <a:pt x="250" y="121"/>
                  </a:cubicBezTo>
                  <a:close/>
                  <a:moveTo>
                    <a:pt x="254" y="149"/>
                  </a:moveTo>
                  <a:cubicBezTo>
                    <a:pt x="253" y="152"/>
                    <a:pt x="252" y="155"/>
                    <a:pt x="251" y="158"/>
                  </a:cubicBezTo>
                  <a:cubicBezTo>
                    <a:pt x="241" y="159"/>
                    <a:pt x="231" y="161"/>
                    <a:pt x="221" y="163"/>
                  </a:cubicBezTo>
                  <a:cubicBezTo>
                    <a:pt x="225" y="155"/>
                    <a:pt x="228" y="148"/>
                    <a:pt x="232" y="140"/>
                  </a:cubicBezTo>
                  <a:cubicBezTo>
                    <a:pt x="238" y="144"/>
                    <a:pt x="246" y="147"/>
                    <a:pt x="254" y="149"/>
                  </a:cubicBezTo>
                  <a:close/>
                  <a:moveTo>
                    <a:pt x="244" y="178"/>
                  </a:moveTo>
                  <a:cubicBezTo>
                    <a:pt x="241" y="185"/>
                    <a:pt x="239" y="192"/>
                    <a:pt x="237" y="199"/>
                  </a:cubicBezTo>
                  <a:cubicBezTo>
                    <a:pt x="231" y="200"/>
                    <a:pt x="225" y="201"/>
                    <a:pt x="219" y="202"/>
                  </a:cubicBezTo>
                  <a:cubicBezTo>
                    <a:pt x="215" y="201"/>
                    <a:pt x="211" y="199"/>
                    <a:pt x="207" y="198"/>
                  </a:cubicBezTo>
                  <a:cubicBezTo>
                    <a:pt x="211" y="188"/>
                    <a:pt x="215" y="178"/>
                    <a:pt x="219" y="168"/>
                  </a:cubicBezTo>
                  <a:cubicBezTo>
                    <a:pt x="226" y="172"/>
                    <a:pt x="235" y="175"/>
                    <a:pt x="244" y="178"/>
                  </a:cubicBezTo>
                  <a:close/>
                  <a:moveTo>
                    <a:pt x="215" y="203"/>
                  </a:moveTo>
                  <a:cubicBezTo>
                    <a:pt x="212" y="204"/>
                    <a:pt x="208" y="204"/>
                    <a:pt x="204" y="205"/>
                  </a:cubicBezTo>
                  <a:cubicBezTo>
                    <a:pt x="205" y="203"/>
                    <a:pt x="206" y="201"/>
                    <a:pt x="207" y="199"/>
                  </a:cubicBezTo>
                  <a:cubicBezTo>
                    <a:pt x="209" y="201"/>
                    <a:pt x="212" y="202"/>
                    <a:pt x="215" y="203"/>
                  </a:cubicBezTo>
                  <a:close/>
                  <a:moveTo>
                    <a:pt x="218" y="204"/>
                  </a:moveTo>
                  <a:cubicBezTo>
                    <a:pt x="223" y="206"/>
                    <a:pt x="228" y="208"/>
                    <a:pt x="234" y="210"/>
                  </a:cubicBezTo>
                  <a:cubicBezTo>
                    <a:pt x="232" y="217"/>
                    <a:pt x="229" y="224"/>
                    <a:pt x="227" y="232"/>
                  </a:cubicBezTo>
                  <a:cubicBezTo>
                    <a:pt x="226" y="237"/>
                    <a:pt x="225" y="241"/>
                    <a:pt x="223" y="246"/>
                  </a:cubicBezTo>
                  <a:cubicBezTo>
                    <a:pt x="213" y="243"/>
                    <a:pt x="203" y="240"/>
                    <a:pt x="194" y="237"/>
                  </a:cubicBezTo>
                  <a:cubicBezTo>
                    <a:pt x="197" y="227"/>
                    <a:pt x="200" y="217"/>
                    <a:pt x="204" y="207"/>
                  </a:cubicBezTo>
                  <a:cubicBezTo>
                    <a:pt x="209" y="206"/>
                    <a:pt x="213" y="205"/>
                    <a:pt x="218" y="204"/>
                  </a:cubicBezTo>
                  <a:close/>
                  <a:moveTo>
                    <a:pt x="222" y="248"/>
                  </a:moveTo>
                  <a:cubicBezTo>
                    <a:pt x="211" y="249"/>
                    <a:pt x="199" y="251"/>
                    <a:pt x="189" y="253"/>
                  </a:cubicBezTo>
                  <a:cubicBezTo>
                    <a:pt x="190" y="248"/>
                    <a:pt x="192" y="243"/>
                    <a:pt x="193" y="239"/>
                  </a:cubicBezTo>
                  <a:cubicBezTo>
                    <a:pt x="202" y="242"/>
                    <a:pt x="212" y="245"/>
                    <a:pt x="222" y="248"/>
                  </a:cubicBezTo>
                  <a:close/>
                  <a:moveTo>
                    <a:pt x="222" y="250"/>
                  </a:moveTo>
                  <a:cubicBezTo>
                    <a:pt x="219" y="262"/>
                    <a:pt x="216" y="275"/>
                    <a:pt x="213" y="288"/>
                  </a:cubicBezTo>
                  <a:cubicBezTo>
                    <a:pt x="202" y="285"/>
                    <a:pt x="191" y="282"/>
                    <a:pt x="181" y="279"/>
                  </a:cubicBezTo>
                  <a:cubicBezTo>
                    <a:pt x="183" y="271"/>
                    <a:pt x="186" y="263"/>
                    <a:pt x="188" y="256"/>
                  </a:cubicBezTo>
                  <a:cubicBezTo>
                    <a:pt x="199" y="253"/>
                    <a:pt x="210" y="251"/>
                    <a:pt x="222" y="250"/>
                  </a:cubicBezTo>
                  <a:close/>
                  <a:moveTo>
                    <a:pt x="213" y="290"/>
                  </a:moveTo>
                  <a:cubicBezTo>
                    <a:pt x="212" y="293"/>
                    <a:pt x="211" y="297"/>
                    <a:pt x="210" y="301"/>
                  </a:cubicBezTo>
                  <a:cubicBezTo>
                    <a:pt x="198" y="303"/>
                    <a:pt x="186" y="305"/>
                    <a:pt x="174" y="307"/>
                  </a:cubicBezTo>
                  <a:cubicBezTo>
                    <a:pt x="176" y="298"/>
                    <a:pt x="179" y="289"/>
                    <a:pt x="181" y="281"/>
                  </a:cubicBezTo>
                  <a:cubicBezTo>
                    <a:pt x="191" y="284"/>
                    <a:pt x="201" y="287"/>
                    <a:pt x="213" y="290"/>
                  </a:cubicBezTo>
                  <a:close/>
                  <a:moveTo>
                    <a:pt x="210" y="303"/>
                  </a:moveTo>
                  <a:cubicBezTo>
                    <a:pt x="208" y="312"/>
                    <a:pt x="206" y="321"/>
                    <a:pt x="204" y="330"/>
                  </a:cubicBezTo>
                  <a:cubicBezTo>
                    <a:pt x="192" y="328"/>
                    <a:pt x="181" y="325"/>
                    <a:pt x="171" y="322"/>
                  </a:cubicBezTo>
                  <a:cubicBezTo>
                    <a:pt x="172" y="318"/>
                    <a:pt x="173" y="313"/>
                    <a:pt x="174" y="309"/>
                  </a:cubicBezTo>
                  <a:cubicBezTo>
                    <a:pt x="185" y="307"/>
                    <a:pt x="197" y="305"/>
                    <a:pt x="210" y="303"/>
                  </a:cubicBezTo>
                  <a:close/>
                  <a:moveTo>
                    <a:pt x="204" y="332"/>
                  </a:moveTo>
                  <a:cubicBezTo>
                    <a:pt x="202" y="341"/>
                    <a:pt x="200" y="350"/>
                    <a:pt x="199" y="359"/>
                  </a:cubicBezTo>
                  <a:cubicBezTo>
                    <a:pt x="186" y="361"/>
                    <a:pt x="173" y="363"/>
                    <a:pt x="162" y="365"/>
                  </a:cubicBezTo>
                  <a:cubicBezTo>
                    <a:pt x="164" y="351"/>
                    <a:pt x="167" y="337"/>
                    <a:pt x="170" y="324"/>
                  </a:cubicBezTo>
                  <a:cubicBezTo>
                    <a:pt x="181" y="327"/>
                    <a:pt x="192" y="329"/>
                    <a:pt x="204" y="332"/>
                  </a:cubicBezTo>
                  <a:close/>
                  <a:moveTo>
                    <a:pt x="195" y="380"/>
                  </a:moveTo>
                  <a:cubicBezTo>
                    <a:pt x="192" y="397"/>
                    <a:pt x="189" y="414"/>
                    <a:pt x="187" y="431"/>
                  </a:cubicBezTo>
                  <a:cubicBezTo>
                    <a:pt x="187" y="431"/>
                    <a:pt x="187" y="431"/>
                    <a:pt x="186" y="431"/>
                  </a:cubicBezTo>
                  <a:cubicBezTo>
                    <a:pt x="174" y="429"/>
                    <a:pt x="163" y="427"/>
                    <a:pt x="152" y="424"/>
                  </a:cubicBezTo>
                  <a:cubicBezTo>
                    <a:pt x="154" y="407"/>
                    <a:pt x="157" y="390"/>
                    <a:pt x="160" y="373"/>
                  </a:cubicBezTo>
                  <a:cubicBezTo>
                    <a:pt x="171" y="375"/>
                    <a:pt x="183" y="378"/>
                    <a:pt x="195" y="380"/>
                  </a:cubicBezTo>
                  <a:close/>
                  <a:moveTo>
                    <a:pt x="216" y="430"/>
                  </a:moveTo>
                  <a:cubicBezTo>
                    <a:pt x="216" y="432"/>
                    <a:pt x="215" y="434"/>
                    <a:pt x="215" y="436"/>
                  </a:cubicBezTo>
                  <a:cubicBezTo>
                    <a:pt x="208" y="435"/>
                    <a:pt x="200" y="434"/>
                    <a:pt x="193" y="432"/>
                  </a:cubicBezTo>
                  <a:cubicBezTo>
                    <a:pt x="200" y="431"/>
                    <a:pt x="208" y="430"/>
                    <a:pt x="216" y="430"/>
                  </a:cubicBezTo>
                  <a:close/>
                  <a:moveTo>
                    <a:pt x="218" y="429"/>
                  </a:moveTo>
                  <a:cubicBezTo>
                    <a:pt x="229" y="428"/>
                    <a:pt x="241" y="427"/>
                    <a:pt x="253" y="426"/>
                  </a:cubicBezTo>
                  <a:cubicBezTo>
                    <a:pt x="253" y="431"/>
                    <a:pt x="252" y="435"/>
                    <a:pt x="252" y="440"/>
                  </a:cubicBezTo>
                  <a:cubicBezTo>
                    <a:pt x="240" y="439"/>
                    <a:pt x="228" y="438"/>
                    <a:pt x="217" y="436"/>
                  </a:cubicBezTo>
                  <a:cubicBezTo>
                    <a:pt x="217" y="434"/>
                    <a:pt x="218" y="432"/>
                    <a:pt x="218" y="429"/>
                  </a:cubicBezTo>
                  <a:close/>
                  <a:moveTo>
                    <a:pt x="255" y="426"/>
                  </a:moveTo>
                  <a:cubicBezTo>
                    <a:pt x="266" y="425"/>
                    <a:pt x="278" y="424"/>
                    <a:pt x="289" y="423"/>
                  </a:cubicBezTo>
                  <a:cubicBezTo>
                    <a:pt x="289" y="430"/>
                    <a:pt x="289" y="437"/>
                    <a:pt x="288" y="443"/>
                  </a:cubicBezTo>
                  <a:cubicBezTo>
                    <a:pt x="277" y="442"/>
                    <a:pt x="265" y="441"/>
                    <a:pt x="254" y="440"/>
                  </a:cubicBezTo>
                  <a:cubicBezTo>
                    <a:pt x="254" y="435"/>
                    <a:pt x="255" y="431"/>
                    <a:pt x="255" y="426"/>
                  </a:cubicBezTo>
                  <a:close/>
                  <a:moveTo>
                    <a:pt x="291" y="423"/>
                  </a:moveTo>
                  <a:cubicBezTo>
                    <a:pt x="305" y="423"/>
                    <a:pt x="320" y="422"/>
                    <a:pt x="334" y="422"/>
                  </a:cubicBezTo>
                  <a:cubicBezTo>
                    <a:pt x="334" y="429"/>
                    <a:pt x="333" y="437"/>
                    <a:pt x="333" y="446"/>
                  </a:cubicBezTo>
                  <a:cubicBezTo>
                    <a:pt x="319" y="445"/>
                    <a:pt x="304" y="444"/>
                    <a:pt x="290" y="443"/>
                  </a:cubicBezTo>
                  <a:cubicBezTo>
                    <a:pt x="291" y="437"/>
                    <a:pt x="291" y="430"/>
                    <a:pt x="291" y="423"/>
                  </a:cubicBezTo>
                  <a:close/>
                  <a:moveTo>
                    <a:pt x="336" y="421"/>
                  </a:moveTo>
                  <a:cubicBezTo>
                    <a:pt x="344" y="421"/>
                    <a:pt x="353" y="421"/>
                    <a:pt x="361" y="421"/>
                  </a:cubicBezTo>
                  <a:cubicBezTo>
                    <a:pt x="361" y="429"/>
                    <a:pt x="361" y="438"/>
                    <a:pt x="361" y="446"/>
                  </a:cubicBezTo>
                  <a:cubicBezTo>
                    <a:pt x="352" y="446"/>
                    <a:pt x="344" y="446"/>
                    <a:pt x="335" y="446"/>
                  </a:cubicBezTo>
                  <a:cubicBezTo>
                    <a:pt x="336" y="437"/>
                    <a:pt x="336" y="429"/>
                    <a:pt x="336" y="421"/>
                  </a:cubicBezTo>
                  <a:close/>
                  <a:moveTo>
                    <a:pt x="363" y="421"/>
                  </a:moveTo>
                  <a:cubicBezTo>
                    <a:pt x="369" y="421"/>
                    <a:pt x="375" y="421"/>
                    <a:pt x="382" y="421"/>
                  </a:cubicBezTo>
                  <a:cubicBezTo>
                    <a:pt x="388" y="421"/>
                    <a:pt x="394" y="421"/>
                    <a:pt x="400" y="421"/>
                  </a:cubicBezTo>
                  <a:cubicBezTo>
                    <a:pt x="400" y="429"/>
                    <a:pt x="401" y="438"/>
                    <a:pt x="401" y="446"/>
                  </a:cubicBezTo>
                  <a:cubicBezTo>
                    <a:pt x="394" y="446"/>
                    <a:pt x="388" y="446"/>
                    <a:pt x="382" y="446"/>
                  </a:cubicBezTo>
                  <a:cubicBezTo>
                    <a:pt x="375" y="446"/>
                    <a:pt x="369" y="446"/>
                    <a:pt x="363" y="446"/>
                  </a:cubicBezTo>
                  <a:cubicBezTo>
                    <a:pt x="363" y="438"/>
                    <a:pt x="363" y="429"/>
                    <a:pt x="363" y="421"/>
                  </a:cubicBezTo>
                  <a:close/>
                  <a:moveTo>
                    <a:pt x="402" y="421"/>
                  </a:moveTo>
                  <a:cubicBezTo>
                    <a:pt x="411" y="421"/>
                    <a:pt x="419" y="421"/>
                    <a:pt x="427" y="421"/>
                  </a:cubicBezTo>
                  <a:cubicBezTo>
                    <a:pt x="427" y="429"/>
                    <a:pt x="428" y="437"/>
                    <a:pt x="428" y="446"/>
                  </a:cubicBezTo>
                  <a:cubicBezTo>
                    <a:pt x="420" y="446"/>
                    <a:pt x="411" y="446"/>
                    <a:pt x="403" y="446"/>
                  </a:cubicBezTo>
                  <a:cubicBezTo>
                    <a:pt x="403" y="438"/>
                    <a:pt x="402" y="429"/>
                    <a:pt x="402" y="421"/>
                  </a:cubicBezTo>
                  <a:close/>
                  <a:moveTo>
                    <a:pt x="429" y="422"/>
                  </a:moveTo>
                  <a:cubicBezTo>
                    <a:pt x="444" y="422"/>
                    <a:pt x="458" y="423"/>
                    <a:pt x="472" y="423"/>
                  </a:cubicBezTo>
                  <a:cubicBezTo>
                    <a:pt x="472" y="430"/>
                    <a:pt x="473" y="437"/>
                    <a:pt x="473" y="443"/>
                  </a:cubicBezTo>
                  <a:cubicBezTo>
                    <a:pt x="459" y="444"/>
                    <a:pt x="445" y="445"/>
                    <a:pt x="430" y="446"/>
                  </a:cubicBezTo>
                  <a:cubicBezTo>
                    <a:pt x="430" y="437"/>
                    <a:pt x="429" y="429"/>
                    <a:pt x="429" y="422"/>
                  </a:cubicBezTo>
                  <a:close/>
                  <a:moveTo>
                    <a:pt x="474" y="423"/>
                  </a:moveTo>
                  <a:cubicBezTo>
                    <a:pt x="485" y="424"/>
                    <a:pt x="497" y="425"/>
                    <a:pt x="508" y="426"/>
                  </a:cubicBezTo>
                  <a:cubicBezTo>
                    <a:pt x="508" y="431"/>
                    <a:pt x="509" y="435"/>
                    <a:pt x="509" y="440"/>
                  </a:cubicBezTo>
                  <a:cubicBezTo>
                    <a:pt x="498" y="441"/>
                    <a:pt x="487" y="442"/>
                    <a:pt x="475" y="443"/>
                  </a:cubicBezTo>
                  <a:cubicBezTo>
                    <a:pt x="475" y="437"/>
                    <a:pt x="474" y="430"/>
                    <a:pt x="474" y="423"/>
                  </a:cubicBezTo>
                  <a:close/>
                  <a:moveTo>
                    <a:pt x="510" y="426"/>
                  </a:moveTo>
                  <a:cubicBezTo>
                    <a:pt x="522" y="427"/>
                    <a:pt x="534" y="428"/>
                    <a:pt x="545" y="429"/>
                  </a:cubicBezTo>
                  <a:cubicBezTo>
                    <a:pt x="546" y="432"/>
                    <a:pt x="546" y="434"/>
                    <a:pt x="546" y="436"/>
                  </a:cubicBezTo>
                  <a:cubicBezTo>
                    <a:pt x="535" y="438"/>
                    <a:pt x="523" y="439"/>
                    <a:pt x="511" y="440"/>
                  </a:cubicBezTo>
                  <a:cubicBezTo>
                    <a:pt x="511" y="435"/>
                    <a:pt x="510" y="431"/>
                    <a:pt x="510" y="426"/>
                  </a:cubicBezTo>
                  <a:close/>
                  <a:moveTo>
                    <a:pt x="547" y="430"/>
                  </a:moveTo>
                  <a:cubicBezTo>
                    <a:pt x="555" y="430"/>
                    <a:pt x="563" y="431"/>
                    <a:pt x="571" y="432"/>
                  </a:cubicBezTo>
                  <a:cubicBezTo>
                    <a:pt x="563" y="434"/>
                    <a:pt x="556" y="435"/>
                    <a:pt x="548" y="436"/>
                  </a:cubicBezTo>
                  <a:cubicBezTo>
                    <a:pt x="548" y="434"/>
                    <a:pt x="548" y="432"/>
                    <a:pt x="547" y="430"/>
                  </a:cubicBezTo>
                  <a:close/>
                  <a:moveTo>
                    <a:pt x="576" y="431"/>
                  </a:moveTo>
                  <a:cubicBezTo>
                    <a:pt x="574" y="414"/>
                    <a:pt x="571" y="397"/>
                    <a:pt x="568" y="380"/>
                  </a:cubicBezTo>
                  <a:cubicBezTo>
                    <a:pt x="581" y="378"/>
                    <a:pt x="592" y="375"/>
                    <a:pt x="603" y="373"/>
                  </a:cubicBezTo>
                  <a:cubicBezTo>
                    <a:pt x="606" y="390"/>
                    <a:pt x="609" y="407"/>
                    <a:pt x="611" y="424"/>
                  </a:cubicBezTo>
                  <a:cubicBezTo>
                    <a:pt x="601" y="427"/>
                    <a:pt x="589" y="429"/>
                    <a:pt x="577" y="431"/>
                  </a:cubicBezTo>
                  <a:cubicBezTo>
                    <a:pt x="577" y="431"/>
                    <a:pt x="577" y="431"/>
                    <a:pt x="576" y="431"/>
                  </a:cubicBezTo>
                  <a:close/>
                  <a:moveTo>
                    <a:pt x="565" y="359"/>
                  </a:moveTo>
                  <a:cubicBezTo>
                    <a:pt x="563" y="350"/>
                    <a:pt x="561" y="341"/>
                    <a:pt x="559" y="332"/>
                  </a:cubicBezTo>
                  <a:cubicBezTo>
                    <a:pt x="571" y="329"/>
                    <a:pt x="583" y="327"/>
                    <a:pt x="593" y="324"/>
                  </a:cubicBezTo>
                  <a:cubicBezTo>
                    <a:pt x="596" y="337"/>
                    <a:pt x="599" y="351"/>
                    <a:pt x="602" y="365"/>
                  </a:cubicBezTo>
                  <a:cubicBezTo>
                    <a:pt x="590" y="363"/>
                    <a:pt x="577" y="361"/>
                    <a:pt x="565" y="359"/>
                  </a:cubicBezTo>
                  <a:close/>
                  <a:moveTo>
                    <a:pt x="559" y="330"/>
                  </a:moveTo>
                  <a:cubicBezTo>
                    <a:pt x="557" y="321"/>
                    <a:pt x="555" y="312"/>
                    <a:pt x="553" y="303"/>
                  </a:cubicBezTo>
                  <a:cubicBezTo>
                    <a:pt x="566" y="305"/>
                    <a:pt x="578" y="307"/>
                    <a:pt x="589" y="309"/>
                  </a:cubicBezTo>
                  <a:cubicBezTo>
                    <a:pt x="591" y="313"/>
                    <a:pt x="592" y="318"/>
                    <a:pt x="593" y="322"/>
                  </a:cubicBezTo>
                  <a:cubicBezTo>
                    <a:pt x="582" y="325"/>
                    <a:pt x="571" y="328"/>
                    <a:pt x="559" y="330"/>
                  </a:cubicBezTo>
                  <a:close/>
                  <a:moveTo>
                    <a:pt x="553" y="301"/>
                  </a:moveTo>
                  <a:cubicBezTo>
                    <a:pt x="552" y="297"/>
                    <a:pt x="551" y="293"/>
                    <a:pt x="551" y="290"/>
                  </a:cubicBezTo>
                  <a:cubicBezTo>
                    <a:pt x="562" y="287"/>
                    <a:pt x="573" y="284"/>
                    <a:pt x="582" y="281"/>
                  </a:cubicBezTo>
                  <a:cubicBezTo>
                    <a:pt x="585" y="289"/>
                    <a:pt x="587" y="298"/>
                    <a:pt x="589" y="307"/>
                  </a:cubicBezTo>
                  <a:cubicBezTo>
                    <a:pt x="577" y="305"/>
                    <a:pt x="565" y="303"/>
                    <a:pt x="553" y="301"/>
                  </a:cubicBezTo>
                  <a:close/>
                  <a:moveTo>
                    <a:pt x="584" y="280"/>
                  </a:moveTo>
                  <a:cubicBezTo>
                    <a:pt x="589" y="279"/>
                    <a:pt x="593" y="278"/>
                    <a:pt x="597" y="276"/>
                  </a:cubicBezTo>
                  <a:cubicBezTo>
                    <a:pt x="601" y="287"/>
                    <a:pt x="604" y="299"/>
                    <a:pt x="608" y="311"/>
                  </a:cubicBezTo>
                  <a:cubicBezTo>
                    <a:pt x="602" y="309"/>
                    <a:pt x="597" y="308"/>
                    <a:pt x="591" y="307"/>
                  </a:cubicBezTo>
                  <a:cubicBezTo>
                    <a:pt x="589" y="298"/>
                    <a:pt x="587" y="289"/>
                    <a:pt x="584" y="280"/>
                  </a:cubicBezTo>
                  <a:close/>
                  <a:moveTo>
                    <a:pt x="577" y="254"/>
                  </a:moveTo>
                  <a:cubicBezTo>
                    <a:pt x="575" y="248"/>
                    <a:pt x="574" y="243"/>
                    <a:pt x="572" y="238"/>
                  </a:cubicBezTo>
                  <a:cubicBezTo>
                    <a:pt x="576" y="237"/>
                    <a:pt x="580" y="235"/>
                    <a:pt x="583" y="234"/>
                  </a:cubicBezTo>
                  <a:cubicBezTo>
                    <a:pt x="586" y="241"/>
                    <a:pt x="589" y="249"/>
                    <a:pt x="591" y="257"/>
                  </a:cubicBezTo>
                  <a:cubicBezTo>
                    <a:pt x="587" y="256"/>
                    <a:pt x="582" y="255"/>
                    <a:pt x="577" y="254"/>
                  </a:cubicBezTo>
                  <a:close/>
                  <a:moveTo>
                    <a:pt x="572" y="236"/>
                  </a:moveTo>
                  <a:cubicBezTo>
                    <a:pt x="568" y="226"/>
                    <a:pt x="565" y="217"/>
                    <a:pt x="562" y="207"/>
                  </a:cubicBezTo>
                  <a:cubicBezTo>
                    <a:pt x="566" y="208"/>
                    <a:pt x="570" y="209"/>
                    <a:pt x="574" y="210"/>
                  </a:cubicBezTo>
                  <a:cubicBezTo>
                    <a:pt x="577" y="217"/>
                    <a:pt x="580" y="225"/>
                    <a:pt x="582" y="232"/>
                  </a:cubicBezTo>
                  <a:cubicBezTo>
                    <a:pt x="579" y="233"/>
                    <a:pt x="575" y="235"/>
                    <a:pt x="572" y="236"/>
                  </a:cubicBezTo>
                  <a:close/>
                  <a:moveTo>
                    <a:pt x="561" y="206"/>
                  </a:moveTo>
                  <a:cubicBezTo>
                    <a:pt x="560" y="203"/>
                    <a:pt x="559" y="201"/>
                    <a:pt x="559" y="199"/>
                  </a:cubicBezTo>
                  <a:cubicBezTo>
                    <a:pt x="562" y="197"/>
                    <a:pt x="565" y="196"/>
                    <a:pt x="568" y="194"/>
                  </a:cubicBezTo>
                  <a:cubicBezTo>
                    <a:pt x="570" y="199"/>
                    <a:pt x="572" y="203"/>
                    <a:pt x="573" y="208"/>
                  </a:cubicBezTo>
                  <a:cubicBezTo>
                    <a:pt x="569" y="207"/>
                    <a:pt x="565" y="206"/>
                    <a:pt x="561" y="206"/>
                  </a:cubicBezTo>
                  <a:close/>
                  <a:moveTo>
                    <a:pt x="558" y="197"/>
                  </a:moveTo>
                  <a:cubicBezTo>
                    <a:pt x="558" y="197"/>
                    <a:pt x="558" y="196"/>
                    <a:pt x="558" y="196"/>
                  </a:cubicBezTo>
                  <a:cubicBezTo>
                    <a:pt x="554" y="186"/>
                    <a:pt x="550" y="177"/>
                    <a:pt x="546" y="168"/>
                  </a:cubicBezTo>
                  <a:cubicBezTo>
                    <a:pt x="547" y="167"/>
                    <a:pt x="548" y="167"/>
                    <a:pt x="549" y="166"/>
                  </a:cubicBezTo>
                  <a:cubicBezTo>
                    <a:pt x="552" y="167"/>
                    <a:pt x="554" y="167"/>
                    <a:pt x="556" y="168"/>
                  </a:cubicBezTo>
                  <a:cubicBezTo>
                    <a:pt x="560" y="176"/>
                    <a:pt x="563" y="184"/>
                    <a:pt x="567" y="192"/>
                  </a:cubicBezTo>
                  <a:cubicBezTo>
                    <a:pt x="564" y="194"/>
                    <a:pt x="561" y="195"/>
                    <a:pt x="558" y="197"/>
                  </a:cubicBezTo>
                  <a:close/>
                  <a:moveTo>
                    <a:pt x="552" y="165"/>
                  </a:moveTo>
                  <a:cubicBezTo>
                    <a:pt x="553" y="165"/>
                    <a:pt x="553" y="164"/>
                    <a:pt x="554" y="164"/>
                  </a:cubicBezTo>
                  <a:cubicBezTo>
                    <a:pt x="554" y="165"/>
                    <a:pt x="555" y="165"/>
                    <a:pt x="555" y="166"/>
                  </a:cubicBezTo>
                  <a:cubicBezTo>
                    <a:pt x="554" y="166"/>
                    <a:pt x="553" y="165"/>
                    <a:pt x="552" y="165"/>
                  </a:cubicBezTo>
                  <a:close/>
                  <a:moveTo>
                    <a:pt x="549" y="165"/>
                  </a:moveTo>
                  <a:cubicBezTo>
                    <a:pt x="548" y="164"/>
                    <a:pt x="546" y="164"/>
                    <a:pt x="545" y="164"/>
                  </a:cubicBezTo>
                  <a:cubicBezTo>
                    <a:pt x="541" y="155"/>
                    <a:pt x="537" y="147"/>
                    <a:pt x="534" y="140"/>
                  </a:cubicBezTo>
                  <a:cubicBezTo>
                    <a:pt x="536" y="139"/>
                    <a:pt x="538" y="137"/>
                    <a:pt x="540" y="136"/>
                  </a:cubicBezTo>
                  <a:cubicBezTo>
                    <a:pt x="545" y="145"/>
                    <a:pt x="549" y="153"/>
                    <a:pt x="553" y="162"/>
                  </a:cubicBezTo>
                  <a:cubicBezTo>
                    <a:pt x="552" y="163"/>
                    <a:pt x="551" y="164"/>
                    <a:pt x="549" y="165"/>
                  </a:cubicBezTo>
                  <a:close/>
                  <a:moveTo>
                    <a:pt x="524" y="121"/>
                  </a:moveTo>
                  <a:cubicBezTo>
                    <a:pt x="523" y="120"/>
                    <a:pt x="523" y="118"/>
                    <a:pt x="522" y="117"/>
                  </a:cubicBezTo>
                  <a:cubicBezTo>
                    <a:pt x="524" y="116"/>
                    <a:pt x="525" y="115"/>
                    <a:pt x="527" y="114"/>
                  </a:cubicBezTo>
                  <a:cubicBezTo>
                    <a:pt x="529" y="117"/>
                    <a:pt x="531" y="120"/>
                    <a:pt x="533" y="123"/>
                  </a:cubicBezTo>
                  <a:cubicBezTo>
                    <a:pt x="530" y="122"/>
                    <a:pt x="527" y="122"/>
                    <a:pt x="524" y="121"/>
                  </a:cubicBezTo>
                  <a:close/>
                  <a:moveTo>
                    <a:pt x="521" y="115"/>
                  </a:moveTo>
                  <a:cubicBezTo>
                    <a:pt x="517" y="108"/>
                    <a:pt x="513" y="102"/>
                    <a:pt x="510" y="96"/>
                  </a:cubicBezTo>
                  <a:cubicBezTo>
                    <a:pt x="511" y="95"/>
                    <a:pt x="512" y="94"/>
                    <a:pt x="514" y="93"/>
                  </a:cubicBezTo>
                  <a:cubicBezTo>
                    <a:pt x="518" y="99"/>
                    <a:pt x="522" y="106"/>
                    <a:pt x="526" y="112"/>
                  </a:cubicBezTo>
                  <a:cubicBezTo>
                    <a:pt x="525" y="113"/>
                    <a:pt x="523" y="114"/>
                    <a:pt x="521" y="115"/>
                  </a:cubicBezTo>
                  <a:close/>
                  <a:moveTo>
                    <a:pt x="501" y="83"/>
                  </a:moveTo>
                  <a:cubicBezTo>
                    <a:pt x="499" y="79"/>
                    <a:pt x="496" y="76"/>
                    <a:pt x="494" y="73"/>
                  </a:cubicBezTo>
                  <a:cubicBezTo>
                    <a:pt x="495" y="72"/>
                    <a:pt x="496" y="71"/>
                    <a:pt x="497" y="71"/>
                  </a:cubicBezTo>
                  <a:cubicBezTo>
                    <a:pt x="500" y="75"/>
                    <a:pt x="504" y="80"/>
                    <a:pt x="508" y="84"/>
                  </a:cubicBezTo>
                  <a:cubicBezTo>
                    <a:pt x="505" y="84"/>
                    <a:pt x="503" y="83"/>
                    <a:pt x="501" y="83"/>
                  </a:cubicBezTo>
                  <a:close/>
                  <a:moveTo>
                    <a:pt x="496" y="69"/>
                  </a:moveTo>
                  <a:cubicBezTo>
                    <a:pt x="495" y="70"/>
                    <a:pt x="494" y="71"/>
                    <a:pt x="493" y="71"/>
                  </a:cubicBezTo>
                  <a:cubicBezTo>
                    <a:pt x="492" y="70"/>
                    <a:pt x="491" y="69"/>
                    <a:pt x="490" y="68"/>
                  </a:cubicBezTo>
                  <a:cubicBezTo>
                    <a:pt x="492" y="68"/>
                    <a:pt x="494" y="69"/>
                    <a:pt x="496" y="69"/>
                  </a:cubicBezTo>
                  <a:cubicBezTo>
                    <a:pt x="496" y="69"/>
                    <a:pt x="496" y="69"/>
                    <a:pt x="496" y="69"/>
                  </a:cubicBezTo>
                  <a:close/>
                  <a:moveTo>
                    <a:pt x="489" y="66"/>
                  </a:moveTo>
                  <a:cubicBezTo>
                    <a:pt x="485" y="62"/>
                    <a:pt x="482" y="58"/>
                    <a:pt x="479" y="54"/>
                  </a:cubicBezTo>
                  <a:cubicBezTo>
                    <a:pt x="479" y="54"/>
                    <a:pt x="480" y="53"/>
                    <a:pt x="480" y="52"/>
                  </a:cubicBezTo>
                  <a:cubicBezTo>
                    <a:pt x="485" y="57"/>
                    <a:pt x="489" y="62"/>
                    <a:pt x="494" y="67"/>
                  </a:cubicBezTo>
                  <a:cubicBezTo>
                    <a:pt x="492" y="66"/>
                    <a:pt x="490" y="66"/>
                    <a:pt x="489" y="66"/>
                  </a:cubicBezTo>
                  <a:close/>
                  <a:moveTo>
                    <a:pt x="477" y="49"/>
                  </a:moveTo>
                  <a:cubicBezTo>
                    <a:pt x="475" y="48"/>
                    <a:pt x="474" y="48"/>
                    <a:pt x="473" y="48"/>
                  </a:cubicBezTo>
                  <a:cubicBezTo>
                    <a:pt x="470" y="45"/>
                    <a:pt x="468" y="42"/>
                    <a:pt x="465" y="40"/>
                  </a:cubicBezTo>
                  <a:cubicBezTo>
                    <a:pt x="465" y="39"/>
                    <a:pt x="465" y="39"/>
                    <a:pt x="466" y="39"/>
                  </a:cubicBezTo>
                  <a:cubicBezTo>
                    <a:pt x="466" y="39"/>
                    <a:pt x="466" y="39"/>
                    <a:pt x="466" y="39"/>
                  </a:cubicBezTo>
                  <a:cubicBezTo>
                    <a:pt x="469" y="42"/>
                    <a:pt x="473" y="45"/>
                    <a:pt x="477" y="49"/>
                  </a:cubicBezTo>
                  <a:close/>
                  <a:moveTo>
                    <a:pt x="298" y="39"/>
                  </a:moveTo>
                  <a:cubicBezTo>
                    <a:pt x="298" y="39"/>
                    <a:pt x="298" y="39"/>
                    <a:pt x="298" y="40"/>
                  </a:cubicBezTo>
                  <a:cubicBezTo>
                    <a:pt x="296" y="42"/>
                    <a:pt x="293" y="45"/>
                    <a:pt x="290" y="48"/>
                  </a:cubicBezTo>
                  <a:cubicBezTo>
                    <a:pt x="289" y="48"/>
                    <a:pt x="288" y="48"/>
                    <a:pt x="287" y="49"/>
                  </a:cubicBezTo>
                  <a:cubicBezTo>
                    <a:pt x="290" y="45"/>
                    <a:pt x="294" y="42"/>
                    <a:pt x="297" y="39"/>
                  </a:cubicBezTo>
                  <a:cubicBezTo>
                    <a:pt x="297" y="39"/>
                    <a:pt x="298" y="39"/>
                    <a:pt x="298" y="39"/>
                  </a:cubicBezTo>
                  <a:close/>
                  <a:moveTo>
                    <a:pt x="284" y="54"/>
                  </a:moveTo>
                  <a:cubicBezTo>
                    <a:pt x="281" y="58"/>
                    <a:pt x="278" y="62"/>
                    <a:pt x="275" y="66"/>
                  </a:cubicBezTo>
                  <a:cubicBezTo>
                    <a:pt x="273" y="66"/>
                    <a:pt x="271" y="67"/>
                    <a:pt x="270" y="67"/>
                  </a:cubicBezTo>
                  <a:cubicBezTo>
                    <a:pt x="274" y="62"/>
                    <a:pt x="278" y="57"/>
                    <a:pt x="283" y="52"/>
                  </a:cubicBezTo>
                  <a:cubicBezTo>
                    <a:pt x="283" y="53"/>
                    <a:pt x="284" y="53"/>
                    <a:pt x="284" y="54"/>
                  </a:cubicBezTo>
                  <a:close/>
                  <a:moveTo>
                    <a:pt x="247" y="73"/>
                  </a:moveTo>
                  <a:cubicBezTo>
                    <a:pt x="251" y="69"/>
                    <a:pt x="255" y="65"/>
                    <a:pt x="258" y="61"/>
                  </a:cubicBezTo>
                  <a:cubicBezTo>
                    <a:pt x="260" y="64"/>
                    <a:pt x="261" y="66"/>
                    <a:pt x="264" y="68"/>
                  </a:cubicBezTo>
                  <a:cubicBezTo>
                    <a:pt x="258" y="70"/>
                    <a:pt x="253" y="71"/>
                    <a:pt x="247" y="73"/>
                  </a:cubicBezTo>
                  <a:close/>
                  <a:moveTo>
                    <a:pt x="251" y="88"/>
                  </a:moveTo>
                  <a:cubicBezTo>
                    <a:pt x="250" y="89"/>
                    <a:pt x="249" y="89"/>
                    <a:pt x="249" y="90"/>
                  </a:cubicBezTo>
                  <a:cubicBezTo>
                    <a:pt x="248" y="90"/>
                    <a:pt x="247" y="89"/>
                    <a:pt x="247" y="89"/>
                  </a:cubicBezTo>
                  <a:cubicBezTo>
                    <a:pt x="248" y="88"/>
                    <a:pt x="249" y="88"/>
                    <a:pt x="251" y="88"/>
                  </a:cubicBezTo>
                  <a:close/>
                  <a:moveTo>
                    <a:pt x="254" y="87"/>
                  </a:moveTo>
                  <a:cubicBezTo>
                    <a:pt x="256" y="86"/>
                    <a:pt x="258" y="86"/>
                    <a:pt x="260" y="85"/>
                  </a:cubicBezTo>
                  <a:cubicBezTo>
                    <a:pt x="258" y="88"/>
                    <a:pt x="257" y="91"/>
                    <a:pt x="255" y="94"/>
                  </a:cubicBezTo>
                  <a:cubicBezTo>
                    <a:pt x="253" y="93"/>
                    <a:pt x="252" y="93"/>
                    <a:pt x="250" y="92"/>
                  </a:cubicBezTo>
                  <a:cubicBezTo>
                    <a:pt x="252" y="90"/>
                    <a:pt x="253" y="88"/>
                    <a:pt x="254" y="87"/>
                  </a:cubicBezTo>
                  <a:close/>
                  <a:moveTo>
                    <a:pt x="254" y="96"/>
                  </a:moveTo>
                  <a:cubicBezTo>
                    <a:pt x="250" y="102"/>
                    <a:pt x="246" y="108"/>
                    <a:pt x="242" y="115"/>
                  </a:cubicBezTo>
                  <a:cubicBezTo>
                    <a:pt x="240" y="114"/>
                    <a:pt x="239" y="113"/>
                    <a:pt x="237" y="112"/>
                  </a:cubicBezTo>
                  <a:cubicBezTo>
                    <a:pt x="241" y="105"/>
                    <a:pt x="245" y="99"/>
                    <a:pt x="249" y="93"/>
                  </a:cubicBezTo>
                  <a:cubicBezTo>
                    <a:pt x="251" y="94"/>
                    <a:pt x="252" y="95"/>
                    <a:pt x="254" y="96"/>
                  </a:cubicBezTo>
                  <a:close/>
                  <a:moveTo>
                    <a:pt x="241" y="117"/>
                  </a:moveTo>
                  <a:cubicBezTo>
                    <a:pt x="241" y="118"/>
                    <a:pt x="240" y="120"/>
                    <a:pt x="239" y="121"/>
                  </a:cubicBezTo>
                  <a:cubicBezTo>
                    <a:pt x="236" y="122"/>
                    <a:pt x="233" y="122"/>
                    <a:pt x="231" y="123"/>
                  </a:cubicBezTo>
                  <a:cubicBezTo>
                    <a:pt x="232" y="120"/>
                    <a:pt x="234" y="117"/>
                    <a:pt x="236" y="114"/>
                  </a:cubicBezTo>
                  <a:cubicBezTo>
                    <a:pt x="238" y="115"/>
                    <a:pt x="240" y="116"/>
                    <a:pt x="241" y="117"/>
                  </a:cubicBezTo>
                  <a:close/>
                  <a:moveTo>
                    <a:pt x="230" y="140"/>
                  </a:moveTo>
                  <a:cubicBezTo>
                    <a:pt x="226" y="147"/>
                    <a:pt x="222" y="155"/>
                    <a:pt x="219" y="164"/>
                  </a:cubicBezTo>
                  <a:cubicBezTo>
                    <a:pt x="217" y="164"/>
                    <a:pt x="216" y="164"/>
                    <a:pt x="214" y="165"/>
                  </a:cubicBezTo>
                  <a:cubicBezTo>
                    <a:pt x="213" y="164"/>
                    <a:pt x="211" y="163"/>
                    <a:pt x="210" y="162"/>
                  </a:cubicBezTo>
                  <a:cubicBezTo>
                    <a:pt x="214" y="153"/>
                    <a:pt x="219" y="145"/>
                    <a:pt x="223" y="136"/>
                  </a:cubicBezTo>
                  <a:cubicBezTo>
                    <a:pt x="225" y="137"/>
                    <a:pt x="227" y="138"/>
                    <a:pt x="230" y="140"/>
                  </a:cubicBezTo>
                  <a:close/>
                  <a:moveTo>
                    <a:pt x="212" y="165"/>
                  </a:moveTo>
                  <a:cubicBezTo>
                    <a:pt x="210" y="165"/>
                    <a:pt x="209" y="166"/>
                    <a:pt x="208" y="166"/>
                  </a:cubicBezTo>
                  <a:cubicBezTo>
                    <a:pt x="208" y="165"/>
                    <a:pt x="209" y="165"/>
                    <a:pt x="209" y="164"/>
                  </a:cubicBezTo>
                  <a:cubicBezTo>
                    <a:pt x="210" y="164"/>
                    <a:pt x="211" y="165"/>
                    <a:pt x="212" y="165"/>
                  </a:cubicBezTo>
                  <a:close/>
                  <a:moveTo>
                    <a:pt x="214" y="166"/>
                  </a:moveTo>
                  <a:cubicBezTo>
                    <a:pt x="215" y="167"/>
                    <a:pt x="216" y="167"/>
                    <a:pt x="217" y="168"/>
                  </a:cubicBezTo>
                  <a:cubicBezTo>
                    <a:pt x="213" y="177"/>
                    <a:pt x="209" y="186"/>
                    <a:pt x="206" y="196"/>
                  </a:cubicBezTo>
                  <a:cubicBezTo>
                    <a:pt x="205" y="196"/>
                    <a:pt x="205" y="197"/>
                    <a:pt x="205" y="197"/>
                  </a:cubicBezTo>
                  <a:cubicBezTo>
                    <a:pt x="202" y="195"/>
                    <a:pt x="199" y="194"/>
                    <a:pt x="196" y="192"/>
                  </a:cubicBezTo>
                  <a:cubicBezTo>
                    <a:pt x="200" y="184"/>
                    <a:pt x="203" y="176"/>
                    <a:pt x="207" y="168"/>
                  </a:cubicBezTo>
                  <a:cubicBezTo>
                    <a:pt x="209" y="168"/>
                    <a:pt x="212" y="167"/>
                    <a:pt x="214" y="166"/>
                  </a:cubicBezTo>
                  <a:close/>
                  <a:moveTo>
                    <a:pt x="205" y="198"/>
                  </a:moveTo>
                  <a:cubicBezTo>
                    <a:pt x="204" y="201"/>
                    <a:pt x="203" y="203"/>
                    <a:pt x="202" y="206"/>
                  </a:cubicBezTo>
                  <a:cubicBezTo>
                    <a:pt x="198" y="206"/>
                    <a:pt x="194" y="207"/>
                    <a:pt x="190" y="208"/>
                  </a:cubicBezTo>
                  <a:cubicBezTo>
                    <a:pt x="192" y="203"/>
                    <a:pt x="194" y="199"/>
                    <a:pt x="196" y="194"/>
                  </a:cubicBezTo>
                  <a:cubicBezTo>
                    <a:pt x="199" y="195"/>
                    <a:pt x="202" y="197"/>
                    <a:pt x="205" y="198"/>
                  </a:cubicBezTo>
                  <a:close/>
                  <a:moveTo>
                    <a:pt x="201" y="208"/>
                  </a:moveTo>
                  <a:cubicBezTo>
                    <a:pt x="198" y="217"/>
                    <a:pt x="195" y="226"/>
                    <a:pt x="192" y="236"/>
                  </a:cubicBezTo>
                  <a:cubicBezTo>
                    <a:pt x="188" y="235"/>
                    <a:pt x="184" y="233"/>
                    <a:pt x="181" y="232"/>
                  </a:cubicBezTo>
                  <a:cubicBezTo>
                    <a:pt x="183" y="225"/>
                    <a:pt x="186" y="217"/>
                    <a:pt x="189" y="210"/>
                  </a:cubicBezTo>
                  <a:cubicBezTo>
                    <a:pt x="193" y="209"/>
                    <a:pt x="197" y="208"/>
                    <a:pt x="201" y="208"/>
                  </a:cubicBezTo>
                  <a:close/>
                  <a:moveTo>
                    <a:pt x="191" y="238"/>
                  </a:moveTo>
                  <a:cubicBezTo>
                    <a:pt x="190" y="243"/>
                    <a:pt x="188" y="248"/>
                    <a:pt x="186" y="254"/>
                  </a:cubicBezTo>
                  <a:cubicBezTo>
                    <a:pt x="181" y="255"/>
                    <a:pt x="177" y="256"/>
                    <a:pt x="172" y="257"/>
                  </a:cubicBezTo>
                  <a:cubicBezTo>
                    <a:pt x="175" y="249"/>
                    <a:pt x="177" y="241"/>
                    <a:pt x="180" y="234"/>
                  </a:cubicBezTo>
                  <a:cubicBezTo>
                    <a:pt x="184" y="235"/>
                    <a:pt x="187" y="236"/>
                    <a:pt x="191" y="238"/>
                  </a:cubicBezTo>
                  <a:close/>
                  <a:moveTo>
                    <a:pt x="179" y="280"/>
                  </a:moveTo>
                  <a:cubicBezTo>
                    <a:pt x="176" y="289"/>
                    <a:pt x="174" y="298"/>
                    <a:pt x="172" y="307"/>
                  </a:cubicBezTo>
                  <a:cubicBezTo>
                    <a:pt x="166" y="308"/>
                    <a:pt x="161" y="309"/>
                    <a:pt x="156" y="311"/>
                  </a:cubicBezTo>
                  <a:cubicBezTo>
                    <a:pt x="159" y="299"/>
                    <a:pt x="162" y="287"/>
                    <a:pt x="166" y="276"/>
                  </a:cubicBezTo>
                  <a:cubicBezTo>
                    <a:pt x="170" y="277"/>
                    <a:pt x="174" y="279"/>
                    <a:pt x="179" y="280"/>
                  </a:cubicBezTo>
                  <a:close/>
                  <a:moveTo>
                    <a:pt x="168" y="323"/>
                  </a:moveTo>
                  <a:cubicBezTo>
                    <a:pt x="165" y="337"/>
                    <a:pt x="162" y="351"/>
                    <a:pt x="159" y="366"/>
                  </a:cubicBezTo>
                  <a:cubicBezTo>
                    <a:pt x="156" y="367"/>
                    <a:pt x="152" y="367"/>
                    <a:pt x="149" y="368"/>
                  </a:cubicBezTo>
                  <a:cubicBezTo>
                    <a:pt x="146" y="367"/>
                    <a:pt x="144" y="367"/>
                    <a:pt x="142" y="366"/>
                  </a:cubicBezTo>
                  <a:cubicBezTo>
                    <a:pt x="145" y="350"/>
                    <a:pt x="149" y="334"/>
                    <a:pt x="154" y="319"/>
                  </a:cubicBezTo>
                  <a:cubicBezTo>
                    <a:pt x="158" y="320"/>
                    <a:pt x="163" y="322"/>
                    <a:pt x="168" y="323"/>
                  </a:cubicBezTo>
                  <a:close/>
                  <a:moveTo>
                    <a:pt x="145" y="369"/>
                  </a:moveTo>
                  <a:cubicBezTo>
                    <a:pt x="144" y="369"/>
                    <a:pt x="142" y="369"/>
                    <a:pt x="141" y="370"/>
                  </a:cubicBezTo>
                  <a:cubicBezTo>
                    <a:pt x="141" y="369"/>
                    <a:pt x="141" y="368"/>
                    <a:pt x="141" y="367"/>
                  </a:cubicBezTo>
                  <a:cubicBezTo>
                    <a:pt x="143" y="368"/>
                    <a:pt x="144" y="368"/>
                    <a:pt x="145" y="369"/>
                  </a:cubicBezTo>
                  <a:close/>
                  <a:moveTo>
                    <a:pt x="149" y="370"/>
                  </a:moveTo>
                  <a:cubicBezTo>
                    <a:pt x="152" y="371"/>
                    <a:pt x="155" y="371"/>
                    <a:pt x="158" y="372"/>
                  </a:cubicBezTo>
                  <a:cubicBezTo>
                    <a:pt x="155" y="389"/>
                    <a:pt x="152" y="406"/>
                    <a:pt x="150" y="424"/>
                  </a:cubicBezTo>
                  <a:cubicBezTo>
                    <a:pt x="143" y="422"/>
                    <a:pt x="137" y="421"/>
                    <a:pt x="130" y="419"/>
                  </a:cubicBezTo>
                  <a:cubicBezTo>
                    <a:pt x="134" y="403"/>
                    <a:pt x="137" y="387"/>
                    <a:pt x="140" y="372"/>
                  </a:cubicBezTo>
                  <a:cubicBezTo>
                    <a:pt x="143" y="371"/>
                    <a:pt x="146" y="370"/>
                    <a:pt x="149" y="370"/>
                  </a:cubicBezTo>
                  <a:close/>
                  <a:moveTo>
                    <a:pt x="147" y="425"/>
                  </a:moveTo>
                  <a:cubicBezTo>
                    <a:pt x="148" y="426"/>
                    <a:pt x="149" y="426"/>
                    <a:pt x="149" y="426"/>
                  </a:cubicBezTo>
                  <a:cubicBezTo>
                    <a:pt x="149" y="430"/>
                    <a:pt x="148" y="434"/>
                    <a:pt x="148" y="438"/>
                  </a:cubicBezTo>
                  <a:cubicBezTo>
                    <a:pt x="140" y="439"/>
                    <a:pt x="133" y="440"/>
                    <a:pt x="126" y="442"/>
                  </a:cubicBezTo>
                  <a:cubicBezTo>
                    <a:pt x="128" y="435"/>
                    <a:pt x="129" y="428"/>
                    <a:pt x="130" y="421"/>
                  </a:cubicBezTo>
                  <a:cubicBezTo>
                    <a:pt x="136" y="422"/>
                    <a:pt x="141" y="424"/>
                    <a:pt x="147" y="425"/>
                  </a:cubicBezTo>
                  <a:close/>
                  <a:moveTo>
                    <a:pt x="151" y="426"/>
                  </a:moveTo>
                  <a:cubicBezTo>
                    <a:pt x="161" y="428"/>
                    <a:pt x="170" y="430"/>
                    <a:pt x="180" y="432"/>
                  </a:cubicBezTo>
                  <a:cubicBezTo>
                    <a:pt x="170" y="434"/>
                    <a:pt x="160" y="435"/>
                    <a:pt x="150" y="437"/>
                  </a:cubicBezTo>
                  <a:cubicBezTo>
                    <a:pt x="150" y="433"/>
                    <a:pt x="151" y="430"/>
                    <a:pt x="151" y="426"/>
                  </a:cubicBezTo>
                  <a:close/>
                  <a:moveTo>
                    <a:pt x="186" y="433"/>
                  </a:moveTo>
                  <a:cubicBezTo>
                    <a:pt x="186" y="433"/>
                    <a:pt x="187" y="433"/>
                    <a:pt x="187" y="433"/>
                  </a:cubicBezTo>
                  <a:cubicBezTo>
                    <a:pt x="184" y="452"/>
                    <a:pt x="182" y="471"/>
                    <a:pt x="180" y="490"/>
                  </a:cubicBezTo>
                  <a:cubicBezTo>
                    <a:pt x="167" y="488"/>
                    <a:pt x="155" y="486"/>
                    <a:pt x="144" y="483"/>
                  </a:cubicBezTo>
                  <a:cubicBezTo>
                    <a:pt x="146" y="468"/>
                    <a:pt x="148" y="454"/>
                    <a:pt x="150" y="439"/>
                  </a:cubicBezTo>
                  <a:cubicBezTo>
                    <a:pt x="161" y="437"/>
                    <a:pt x="173" y="435"/>
                    <a:pt x="186" y="433"/>
                  </a:cubicBezTo>
                  <a:close/>
                  <a:moveTo>
                    <a:pt x="189" y="434"/>
                  </a:moveTo>
                  <a:cubicBezTo>
                    <a:pt x="197" y="435"/>
                    <a:pt x="206" y="436"/>
                    <a:pt x="215" y="438"/>
                  </a:cubicBezTo>
                  <a:cubicBezTo>
                    <a:pt x="213" y="456"/>
                    <a:pt x="212" y="475"/>
                    <a:pt x="210" y="494"/>
                  </a:cubicBezTo>
                  <a:cubicBezTo>
                    <a:pt x="201" y="493"/>
                    <a:pt x="191" y="492"/>
                    <a:pt x="182" y="490"/>
                  </a:cubicBezTo>
                  <a:cubicBezTo>
                    <a:pt x="184" y="471"/>
                    <a:pt x="186" y="452"/>
                    <a:pt x="189" y="434"/>
                  </a:cubicBezTo>
                  <a:close/>
                  <a:moveTo>
                    <a:pt x="217" y="438"/>
                  </a:moveTo>
                  <a:cubicBezTo>
                    <a:pt x="228" y="440"/>
                    <a:pt x="240" y="441"/>
                    <a:pt x="252" y="442"/>
                  </a:cubicBezTo>
                  <a:cubicBezTo>
                    <a:pt x="250" y="461"/>
                    <a:pt x="249" y="479"/>
                    <a:pt x="247" y="498"/>
                  </a:cubicBezTo>
                  <a:cubicBezTo>
                    <a:pt x="235" y="497"/>
                    <a:pt x="224" y="496"/>
                    <a:pt x="212" y="495"/>
                  </a:cubicBezTo>
                  <a:cubicBezTo>
                    <a:pt x="214" y="475"/>
                    <a:pt x="215" y="456"/>
                    <a:pt x="217" y="438"/>
                  </a:cubicBezTo>
                  <a:close/>
                  <a:moveTo>
                    <a:pt x="254" y="442"/>
                  </a:moveTo>
                  <a:cubicBezTo>
                    <a:pt x="265" y="443"/>
                    <a:pt x="276" y="444"/>
                    <a:pt x="288" y="445"/>
                  </a:cubicBezTo>
                  <a:cubicBezTo>
                    <a:pt x="287" y="464"/>
                    <a:pt x="286" y="482"/>
                    <a:pt x="286" y="501"/>
                  </a:cubicBezTo>
                  <a:cubicBezTo>
                    <a:pt x="273" y="501"/>
                    <a:pt x="261" y="500"/>
                    <a:pt x="249" y="499"/>
                  </a:cubicBezTo>
                  <a:cubicBezTo>
                    <a:pt x="251" y="479"/>
                    <a:pt x="252" y="461"/>
                    <a:pt x="254" y="442"/>
                  </a:cubicBezTo>
                  <a:close/>
                  <a:moveTo>
                    <a:pt x="290" y="445"/>
                  </a:moveTo>
                  <a:cubicBezTo>
                    <a:pt x="304" y="446"/>
                    <a:pt x="319" y="447"/>
                    <a:pt x="333" y="448"/>
                  </a:cubicBezTo>
                  <a:cubicBezTo>
                    <a:pt x="333" y="466"/>
                    <a:pt x="332" y="485"/>
                    <a:pt x="331" y="504"/>
                  </a:cubicBezTo>
                  <a:cubicBezTo>
                    <a:pt x="317" y="503"/>
                    <a:pt x="302" y="502"/>
                    <a:pt x="288" y="502"/>
                  </a:cubicBezTo>
                  <a:cubicBezTo>
                    <a:pt x="288" y="483"/>
                    <a:pt x="289" y="464"/>
                    <a:pt x="290" y="445"/>
                  </a:cubicBezTo>
                  <a:close/>
                  <a:moveTo>
                    <a:pt x="335" y="448"/>
                  </a:moveTo>
                  <a:cubicBezTo>
                    <a:pt x="344" y="448"/>
                    <a:pt x="352" y="448"/>
                    <a:pt x="361" y="448"/>
                  </a:cubicBezTo>
                  <a:cubicBezTo>
                    <a:pt x="360" y="467"/>
                    <a:pt x="360" y="485"/>
                    <a:pt x="360" y="504"/>
                  </a:cubicBezTo>
                  <a:cubicBezTo>
                    <a:pt x="351" y="504"/>
                    <a:pt x="342" y="504"/>
                    <a:pt x="333" y="504"/>
                  </a:cubicBezTo>
                  <a:cubicBezTo>
                    <a:pt x="334" y="485"/>
                    <a:pt x="335" y="466"/>
                    <a:pt x="335" y="448"/>
                  </a:cubicBezTo>
                  <a:close/>
                  <a:moveTo>
                    <a:pt x="363" y="448"/>
                  </a:moveTo>
                  <a:cubicBezTo>
                    <a:pt x="369" y="448"/>
                    <a:pt x="375" y="448"/>
                    <a:pt x="382" y="448"/>
                  </a:cubicBezTo>
                  <a:cubicBezTo>
                    <a:pt x="388" y="448"/>
                    <a:pt x="394" y="448"/>
                    <a:pt x="401" y="448"/>
                  </a:cubicBezTo>
                  <a:cubicBezTo>
                    <a:pt x="401" y="467"/>
                    <a:pt x="401" y="485"/>
                    <a:pt x="401" y="504"/>
                  </a:cubicBezTo>
                  <a:cubicBezTo>
                    <a:pt x="395" y="504"/>
                    <a:pt x="388" y="505"/>
                    <a:pt x="382" y="505"/>
                  </a:cubicBezTo>
                  <a:cubicBezTo>
                    <a:pt x="375" y="505"/>
                    <a:pt x="369" y="504"/>
                    <a:pt x="362" y="504"/>
                  </a:cubicBezTo>
                  <a:cubicBezTo>
                    <a:pt x="362" y="485"/>
                    <a:pt x="362" y="467"/>
                    <a:pt x="363" y="448"/>
                  </a:cubicBezTo>
                  <a:close/>
                  <a:moveTo>
                    <a:pt x="403" y="448"/>
                  </a:moveTo>
                  <a:cubicBezTo>
                    <a:pt x="411" y="448"/>
                    <a:pt x="420" y="448"/>
                    <a:pt x="428" y="448"/>
                  </a:cubicBezTo>
                  <a:cubicBezTo>
                    <a:pt x="429" y="466"/>
                    <a:pt x="429" y="485"/>
                    <a:pt x="430" y="504"/>
                  </a:cubicBezTo>
                  <a:cubicBezTo>
                    <a:pt x="421" y="504"/>
                    <a:pt x="412" y="504"/>
                    <a:pt x="403" y="504"/>
                  </a:cubicBezTo>
                  <a:cubicBezTo>
                    <a:pt x="403" y="485"/>
                    <a:pt x="403" y="467"/>
                    <a:pt x="403" y="448"/>
                  </a:cubicBezTo>
                  <a:close/>
                  <a:moveTo>
                    <a:pt x="430" y="448"/>
                  </a:moveTo>
                  <a:cubicBezTo>
                    <a:pt x="445" y="447"/>
                    <a:pt x="459" y="446"/>
                    <a:pt x="473" y="445"/>
                  </a:cubicBezTo>
                  <a:cubicBezTo>
                    <a:pt x="474" y="464"/>
                    <a:pt x="475" y="483"/>
                    <a:pt x="475" y="502"/>
                  </a:cubicBezTo>
                  <a:cubicBezTo>
                    <a:pt x="461" y="503"/>
                    <a:pt x="447" y="503"/>
                    <a:pt x="432" y="504"/>
                  </a:cubicBezTo>
                  <a:cubicBezTo>
                    <a:pt x="431" y="485"/>
                    <a:pt x="431" y="466"/>
                    <a:pt x="430" y="448"/>
                  </a:cubicBezTo>
                  <a:close/>
                  <a:moveTo>
                    <a:pt x="475" y="445"/>
                  </a:moveTo>
                  <a:cubicBezTo>
                    <a:pt x="487" y="444"/>
                    <a:pt x="498" y="443"/>
                    <a:pt x="509" y="442"/>
                  </a:cubicBezTo>
                  <a:cubicBezTo>
                    <a:pt x="511" y="461"/>
                    <a:pt x="513" y="479"/>
                    <a:pt x="514" y="499"/>
                  </a:cubicBezTo>
                  <a:cubicBezTo>
                    <a:pt x="502" y="500"/>
                    <a:pt x="490" y="501"/>
                    <a:pt x="477" y="501"/>
                  </a:cubicBezTo>
                  <a:cubicBezTo>
                    <a:pt x="477" y="482"/>
                    <a:pt x="476" y="464"/>
                    <a:pt x="475" y="445"/>
                  </a:cubicBezTo>
                  <a:close/>
                  <a:moveTo>
                    <a:pt x="511" y="442"/>
                  </a:moveTo>
                  <a:cubicBezTo>
                    <a:pt x="523" y="441"/>
                    <a:pt x="535" y="440"/>
                    <a:pt x="546" y="438"/>
                  </a:cubicBezTo>
                  <a:cubicBezTo>
                    <a:pt x="548" y="457"/>
                    <a:pt x="549" y="475"/>
                    <a:pt x="551" y="495"/>
                  </a:cubicBezTo>
                  <a:cubicBezTo>
                    <a:pt x="540" y="496"/>
                    <a:pt x="528" y="497"/>
                    <a:pt x="516" y="498"/>
                  </a:cubicBezTo>
                  <a:cubicBezTo>
                    <a:pt x="515" y="479"/>
                    <a:pt x="513" y="461"/>
                    <a:pt x="511" y="442"/>
                  </a:cubicBezTo>
                  <a:close/>
                  <a:moveTo>
                    <a:pt x="548" y="438"/>
                  </a:moveTo>
                  <a:cubicBezTo>
                    <a:pt x="557" y="437"/>
                    <a:pt x="566" y="435"/>
                    <a:pt x="574" y="434"/>
                  </a:cubicBezTo>
                  <a:cubicBezTo>
                    <a:pt x="577" y="452"/>
                    <a:pt x="579" y="471"/>
                    <a:pt x="582" y="490"/>
                  </a:cubicBezTo>
                  <a:cubicBezTo>
                    <a:pt x="572" y="492"/>
                    <a:pt x="563" y="493"/>
                    <a:pt x="553" y="494"/>
                  </a:cubicBezTo>
                  <a:cubicBezTo>
                    <a:pt x="552" y="475"/>
                    <a:pt x="550" y="456"/>
                    <a:pt x="548" y="438"/>
                  </a:cubicBezTo>
                  <a:close/>
                  <a:moveTo>
                    <a:pt x="576" y="433"/>
                  </a:moveTo>
                  <a:cubicBezTo>
                    <a:pt x="577" y="433"/>
                    <a:pt x="577" y="433"/>
                    <a:pt x="577" y="433"/>
                  </a:cubicBezTo>
                  <a:cubicBezTo>
                    <a:pt x="590" y="435"/>
                    <a:pt x="602" y="437"/>
                    <a:pt x="614" y="439"/>
                  </a:cubicBezTo>
                  <a:cubicBezTo>
                    <a:pt x="615" y="454"/>
                    <a:pt x="617" y="468"/>
                    <a:pt x="619" y="483"/>
                  </a:cubicBezTo>
                  <a:cubicBezTo>
                    <a:pt x="608" y="486"/>
                    <a:pt x="596" y="488"/>
                    <a:pt x="584" y="490"/>
                  </a:cubicBezTo>
                  <a:cubicBezTo>
                    <a:pt x="581" y="471"/>
                    <a:pt x="579" y="452"/>
                    <a:pt x="576" y="433"/>
                  </a:cubicBezTo>
                  <a:close/>
                  <a:moveTo>
                    <a:pt x="583" y="432"/>
                  </a:moveTo>
                  <a:cubicBezTo>
                    <a:pt x="593" y="430"/>
                    <a:pt x="603" y="428"/>
                    <a:pt x="612" y="426"/>
                  </a:cubicBezTo>
                  <a:cubicBezTo>
                    <a:pt x="612" y="430"/>
                    <a:pt x="613" y="433"/>
                    <a:pt x="613" y="437"/>
                  </a:cubicBezTo>
                  <a:cubicBezTo>
                    <a:pt x="604" y="435"/>
                    <a:pt x="594" y="434"/>
                    <a:pt x="583" y="432"/>
                  </a:cubicBezTo>
                  <a:close/>
                  <a:moveTo>
                    <a:pt x="614" y="426"/>
                  </a:moveTo>
                  <a:cubicBezTo>
                    <a:pt x="615" y="426"/>
                    <a:pt x="615" y="426"/>
                    <a:pt x="616" y="425"/>
                  </a:cubicBezTo>
                  <a:cubicBezTo>
                    <a:pt x="622" y="424"/>
                    <a:pt x="628" y="422"/>
                    <a:pt x="633" y="421"/>
                  </a:cubicBezTo>
                  <a:cubicBezTo>
                    <a:pt x="634" y="428"/>
                    <a:pt x="636" y="435"/>
                    <a:pt x="637" y="442"/>
                  </a:cubicBezTo>
                  <a:cubicBezTo>
                    <a:pt x="630" y="440"/>
                    <a:pt x="623" y="439"/>
                    <a:pt x="615" y="437"/>
                  </a:cubicBezTo>
                  <a:cubicBezTo>
                    <a:pt x="615" y="434"/>
                    <a:pt x="614" y="430"/>
                    <a:pt x="614" y="426"/>
                  </a:cubicBezTo>
                  <a:close/>
                  <a:moveTo>
                    <a:pt x="614" y="424"/>
                  </a:moveTo>
                  <a:cubicBezTo>
                    <a:pt x="611" y="406"/>
                    <a:pt x="608" y="389"/>
                    <a:pt x="605" y="372"/>
                  </a:cubicBezTo>
                  <a:cubicBezTo>
                    <a:pt x="608" y="371"/>
                    <a:pt x="611" y="371"/>
                    <a:pt x="614" y="370"/>
                  </a:cubicBezTo>
                  <a:cubicBezTo>
                    <a:pt x="617" y="370"/>
                    <a:pt x="620" y="371"/>
                    <a:pt x="623" y="372"/>
                  </a:cubicBezTo>
                  <a:cubicBezTo>
                    <a:pt x="626" y="387"/>
                    <a:pt x="630" y="403"/>
                    <a:pt x="633" y="419"/>
                  </a:cubicBezTo>
                  <a:cubicBezTo>
                    <a:pt x="627" y="421"/>
                    <a:pt x="620" y="422"/>
                    <a:pt x="614" y="424"/>
                  </a:cubicBezTo>
                  <a:close/>
                  <a:moveTo>
                    <a:pt x="618" y="369"/>
                  </a:moveTo>
                  <a:cubicBezTo>
                    <a:pt x="619" y="368"/>
                    <a:pt x="621" y="368"/>
                    <a:pt x="622" y="368"/>
                  </a:cubicBezTo>
                  <a:cubicBezTo>
                    <a:pt x="622" y="368"/>
                    <a:pt x="622" y="369"/>
                    <a:pt x="622" y="370"/>
                  </a:cubicBezTo>
                  <a:cubicBezTo>
                    <a:pt x="621" y="369"/>
                    <a:pt x="620" y="369"/>
                    <a:pt x="618" y="369"/>
                  </a:cubicBezTo>
                  <a:close/>
                  <a:moveTo>
                    <a:pt x="615" y="368"/>
                  </a:moveTo>
                  <a:cubicBezTo>
                    <a:pt x="611" y="367"/>
                    <a:pt x="607" y="366"/>
                    <a:pt x="604" y="366"/>
                  </a:cubicBezTo>
                  <a:cubicBezTo>
                    <a:pt x="601" y="351"/>
                    <a:pt x="598" y="337"/>
                    <a:pt x="595" y="323"/>
                  </a:cubicBezTo>
                  <a:cubicBezTo>
                    <a:pt x="600" y="322"/>
                    <a:pt x="605" y="320"/>
                    <a:pt x="610" y="319"/>
                  </a:cubicBezTo>
                  <a:cubicBezTo>
                    <a:pt x="614" y="334"/>
                    <a:pt x="618" y="350"/>
                    <a:pt x="622" y="366"/>
                  </a:cubicBezTo>
                  <a:cubicBezTo>
                    <a:pt x="619" y="367"/>
                    <a:pt x="617" y="367"/>
                    <a:pt x="615" y="368"/>
                  </a:cubicBezTo>
                  <a:close/>
                  <a:moveTo>
                    <a:pt x="595" y="322"/>
                  </a:moveTo>
                  <a:cubicBezTo>
                    <a:pt x="594" y="317"/>
                    <a:pt x="593" y="313"/>
                    <a:pt x="592" y="309"/>
                  </a:cubicBezTo>
                  <a:cubicBezTo>
                    <a:pt x="597" y="310"/>
                    <a:pt x="603" y="311"/>
                    <a:pt x="608" y="313"/>
                  </a:cubicBezTo>
                  <a:cubicBezTo>
                    <a:pt x="608" y="314"/>
                    <a:pt x="609" y="316"/>
                    <a:pt x="609" y="317"/>
                  </a:cubicBezTo>
                  <a:cubicBezTo>
                    <a:pt x="605" y="319"/>
                    <a:pt x="600" y="320"/>
                    <a:pt x="595" y="322"/>
                  </a:cubicBezTo>
                  <a:close/>
                  <a:moveTo>
                    <a:pt x="610" y="313"/>
                  </a:moveTo>
                  <a:cubicBezTo>
                    <a:pt x="613" y="314"/>
                    <a:pt x="615" y="314"/>
                    <a:pt x="617" y="315"/>
                  </a:cubicBezTo>
                  <a:cubicBezTo>
                    <a:pt x="615" y="315"/>
                    <a:pt x="613" y="316"/>
                    <a:pt x="611" y="316"/>
                  </a:cubicBezTo>
                  <a:cubicBezTo>
                    <a:pt x="611" y="315"/>
                    <a:pt x="611" y="314"/>
                    <a:pt x="610" y="313"/>
                  </a:cubicBezTo>
                  <a:close/>
                  <a:moveTo>
                    <a:pt x="616" y="312"/>
                  </a:moveTo>
                  <a:cubicBezTo>
                    <a:pt x="614" y="312"/>
                    <a:pt x="612" y="312"/>
                    <a:pt x="610" y="311"/>
                  </a:cubicBezTo>
                  <a:cubicBezTo>
                    <a:pt x="606" y="299"/>
                    <a:pt x="603" y="287"/>
                    <a:pt x="599" y="275"/>
                  </a:cubicBezTo>
                  <a:cubicBezTo>
                    <a:pt x="607" y="272"/>
                    <a:pt x="614" y="269"/>
                    <a:pt x="620" y="266"/>
                  </a:cubicBezTo>
                  <a:cubicBezTo>
                    <a:pt x="621" y="267"/>
                    <a:pt x="622" y="267"/>
                    <a:pt x="624" y="267"/>
                  </a:cubicBezTo>
                  <a:cubicBezTo>
                    <a:pt x="628" y="280"/>
                    <a:pt x="632" y="293"/>
                    <a:pt x="636" y="307"/>
                  </a:cubicBezTo>
                  <a:cubicBezTo>
                    <a:pt x="631" y="309"/>
                    <a:pt x="626" y="311"/>
                    <a:pt x="620" y="313"/>
                  </a:cubicBezTo>
                  <a:cubicBezTo>
                    <a:pt x="618" y="313"/>
                    <a:pt x="617" y="313"/>
                    <a:pt x="616" y="312"/>
                  </a:cubicBezTo>
                  <a:close/>
                  <a:moveTo>
                    <a:pt x="622" y="265"/>
                  </a:moveTo>
                  <a:cubicBezTo>
                    <a:pt x="622" y="265"/>
                    <a:pt x="623" y="265"/>
                    <a:pt x="623" y="265"/>
                  </a:cubicBezTo>
                  <a:cubicBezTo>
                    <a:pt x="623" y="265"/>
                    <a:pt x="623" y="265"/>
                    <a:pt x="623" y="265"/>
                  </a:cubicBezTo>
                  <a:cubicBezTo>
                    <a:pt x="623" y="265"/>
                    <a:pt x="622" y="265"/>
                    <a:pt x="622" y="265"/>
                  </a:cubicBezTo>
                  <a:close/>
                  <a:moveTo>
                    <a:pt x="620" y="264"/>
                  </a:moveTo>
                  <a:cubicBezTo>
                    <a:pt x="615" y="263"/>
                    <a:pt x="609" y="261"/>
                    <a:pt x="604" y="260"/>
                  </a:cubicBezTo>
                  <a:cubicBezTo>
                    <a:pt x="600" y="259"/>
                    <a:pt x="597" y="258"/>
                    <a:pt x="594" y="257"/>
                  </a:cubicBezTo>
                  <a:cubicBezTo>
                    <a:pt x="591" y="249"/>
                    <a:pt x="588" y="241"/>
                    <a:pt x="585" y="233"/>
                  </a:cubicBezTo>
                  <a:cubicBezTo>
                    <a:pt x="593" y="229"/>
                    <a:pt x="600" y="226"/>
                    <a:pt x="606" y="222"/>
                  </a:cubicBezTo>
                  <a:cubicBezTo>
                    <a:pt x="612" y="235"/>
                    <a:pt x="617" y="249"/>
                    <a:pt x="622" y="263"/>
                  </a:cubicBezTo>
                  <a:cubicBezTo>
                    <a:pt x="621" y="263"/>
                    <a:pt x="621" y="264"/>
                    <a:pt x="620" y="264"/>
                  </a:cubicBezTo>
                  <a:close/>
                  <a:moveTo>
                    <a:pt x="576" y="209"/>
                  </a:moveTo>
                  <a:cubicBezTo>
                    <a:pt x="574" y="203"/>
                    <a:pt x="572" y="198"/>
                    <a:pt x="569" y="193"/>
                  </a:cubicBezTo>
                  <a:cubicBezTo>
                    <a:pt x="576" y="189"/>
                    <a:pt x="583" y="185"/>
                    <a:pt x="588" y="181"/>
                  </a:cubicBezTo>
                  <a:cubicBezTo>
                    <a:pt x="593" y="192"/>
                    <a:pt x="599" y="204"/>
                    <a:pt x="604" y="216"/>
                  </a:cubicBezTo>
                  <a:cubicBezTo>
                    <a:pt x="595" y="214"/>
                    <a:pt x="586" y="211"/>
                    <a:pt x="576" y="209"/>
                  </a:cubicBezTo>
                  <a:close/>
                  <a:moveTo>
                    <a:pt x="558" y="167"/>
                  </a:moveTo>
                  <a:cubicBezTo>
                    <a:pt x="557" y="165"/>
                    <a:pt x="557" y="164"/>
                    <a:pt x="556" y="163"/>
                  </a:cubicBezTo>
                  <a:cubicBezTo>
                    <a:pt x="562" y="159"/>
                    <a:pt x="568" y="156"/>
                    <a:pt x="572" y="152"/>
                  </a:cubicBezTo>
                  <a:cubicBezTo>
                    <a:pt x="576" y="159"/>
                    <a:pt x="580" y="166"/>
                    <a:pt x="584" y="174"/>
                  </a:cubicBezTo>
                  <a:cubicBezTo>
                    <a:pt x="576" y="171"/>
                    <a:pt x="567" y="169"/>
                    <a:pt x="558" y="167"/>
                  </a:cubicBezTo>
                  <a:close/>
                  <a:moveTo>
                    <a:pt x="555" y="161"/>
                  </a:moveTo>
                  <a:cubicBezTo>
                    <a:pt x="551" y="152"/>
                    <a:pt x="546" y="144"/>
                    <a:pt x="542" y="135"/>
                  </a:cubicBezTo>
                  <a:cubicBezTo>
                    <a:pt x="545" y="133"/>
                    <a:pt x="548" y="132"/>
                    <a:pt x="551" y="130"/>
                  </a:cubicBezTo>
                  <a:cubicBezTo>
                    <a:pt x="554" y="131"/>
                    <a:pt x="558" y="132"/>
                    <a:pt x="561" y="133"/>
                  </a:cubicBezTo>
                  <a:cubicBezTo>
                    <a:pt x="565" y="139"/>
                    <a:pt x="568" y="144"/>
                    <a:pt x="572" y="150"/>
                  </a:cubicBezTo>
                  <a:cubicBezTo>
                    <a:pt x="567" y="154"/>
                    <a:pt x="562" y="158"/>
                    <a:pt x="555" y="161"/>
                  </a:cubicBezTo>
                  <a:close/>
                  <a:moveTo>
                    <a:pt x="552" y="128"/>
                  </a:moveTo>
                  <a:cubicBezTo>
                    <a:pt x="554" y="127"/>
                    <a:pt x="555" y="126"/>
                    <a:pt x="556" y="125"/>
                  </a:cubicBezTo>
                  <a:cubicBezTo>
                    <a:pt x="557" y="127"/>
                    <a:pt x="558" y="129"/>
                    <a:pt x="560" y="130"/>
                  </a:cubicBezTo>
                  <a:cubicBezTo>
                    <a:pt x="557" y="130"/>
                    <a:pt x="555" y="129"/>
                    <a:pt x="552" y="128"/>
                  </a:cubicBezTo>
                  <a:close/>
                  <a:moveTo>
                    <a:pt x="550" y="128"/>
                  </a:moveTo>
                  <a:cubicBezTo>
                    <a:pt x="546" y="126"/>
                    <a:pt x="541" y="125"/>
                    <a:pt x="536" y="124"/>
                  </a:cubicBezTo>
                  <a:cubicBezTo>
                    <a:pt x="533" y="120"/>
                    <a:pt x="531" y="116"/>
                    <a:pt x="529" y="113"/>
                  </a:cubicBezTo>
                  <a:cubicBezTo>
                    <a:pt x="534" y="109"/>
                    <a:pt x="538" y="106"/>
                    <a:pt x="541" y="103"/>
                  </a:cubicBezTo>
                  <a:cubicBezTo>
                    <a:pt x="546" y="109"/>
                    <a:pt x="550" y="116"/>
                    <a:pt x="555" y="124"/>
                  </a:cubicBezTo>
                  <a:cubicBezTo>
                    <a:pt x="554" y="125"/>
                    <a:pt x="552" y="126"/>
                    <a:pt x="550" y="128"/>
                  </a:cubicBezTo>
                  <a:close/>
                  <a:moveTo>
                    <a:pt x="528" y="111"/>
                  </a:moveTo>
                  <a:cubicBezTo>
                    <a:pt x="524" y="104"/>
                    <a:pt x="520" y="98"/>
                    <a:pt x="516" y="92"/>
                  </a:cubicBezTo>
                  <a:cubicBezTo>
                    <a:pt x="517" y="91"/>
                    <a:pt x="518" y="90"/>
                    <a:pt x="519" y="89"/>
                  </a:cubicBezTo>
                  <a:cubicBezTo>
                    <a:pt x="524" y="91"/>
                    <a:pt x="529" y="92"/>
                    <a:pt x="534" y="94"/>
                  </a:cubicBezTo>
                  <a:cubicBezTo>
                    <a:pt x="536" y="96"/>
                    <a:pt x="538" y="99"/>
                    <a:pt x="540" y="101"/>
                  </a:cubicBezTo>
                  <a:cubicBezTo>
                    <a:pt x="537" y="105"/>
                    <a:pt x="533" y="108"/>
                    <a:pt x="528" y="111"/>
                  </a:cubicBezTo>
                  <a:close/>
                  <a:moveTo>
                    <a:pt x="521" y="88"/>
                  </a:moveTo>
                  <a:cubicBezTo>
                    <a:pt x="522" y="86"/>
                    <a:pt x="524" y="85"/>
                    <a:pt x="525" y="83"/>
                  </a:cubicBezTo>
                  <a:cubicBezTo>
                    <a:pt x="527" y="86"/>
                    <a:pt x="530" y="88"/>
                    <a:pt x="532" y="91"/>
                  </a:cubicBezTo>
                  <a:cubicBezTo>
                    <a:pt x="528" y="90"/>
                    <a:pt x="525" y="89"/>
                    <a:pt x="521" y="88"/>
                  </a:cubicBezTo>
                  <a:close/>
                  <a:moveTo>
                    <a:pt x="538" y="95"/>
                  </a:moveTo>
                  <a:cubicBezTo>
                    <a:pt x="540" y="96"/>
                    <a:pt x="541" y="96"/>
                    <a:pt x="543" y="97"/>
                  </a:cubicBezTo>
                  <a:cubicBezTo>
                    <a:pt x="542" y="98"/>
                    <a:pt x="542" y="99"/>
                    <a:pt x="541" y="100"/>
                  </a:cubicBezTo>
                  <a:cubicBezTo>
                    <a:pt x="540" y="98"/>
                    <a:pt x="539" y="97"/>
                    <a:pt x="538" y="95"/>
                  </a:cubicBezTo>
                  <a:close/>
                  <a:moveTo>
                    <a:pt x="536" y="93"/>
                  </a:moveTo>
                  <a:cubicBezTo>
                    <a:pt x="533" y="89"/>
                    <a:pt x="530" y="85"/>
                    <a:pt x="526" y="81"/>
                  </a:cubicBezTo>
                  <a:cubicBezTo>
                    <a:pt x="527" y="80"/>
                    <a:pt x="528" y="79"/>
                    <a:pt x="528" y="78"/>
                  </a:cubicBezTo>
                  <a:cubicBezTo>
                    <a:pt x="533" y="84"/>
                    <a:pt x="538" y="89"/>
                    <a:pt x="543" y="95"/>
                  </a:cubicBezTo>
                  <a:cubicBezTo>
                    <a:pt x="540" y="94"/>
                    <a:pt x="538" y="93"/>
                    <a:pt x="536" y="93"/>
                  </a:cubicBezTo>
                  <a:close/>
                  <a:moveTo>
                    <a:pt x="525" y="80"/>
                  </a:moveTo>
                  <a:cubicBezTo>
                    <a:pt x="524" y="79"/>
                    <a:pt x="523" y="77"/>
                    <a:pt x="522" y="76"/>
                  </a:cubicBezTo>
                  <a:cubicBezTo>
                    <a:pt x="524" y="77"/>
                    <a:pt x="525" y="77"/>
                    <a:pt x="526" y="78"/>
                  </a:cubicBezTo>
                  <a:cubicBezTo>
                    <a:pt x="526" y="78"/>
                    <a:pt x="526" y="79"/>
                    <a:pt x="525" y="80"/>
                  </a:cubicBezTo>
                  <a:close/>
                  <a:moveTo>
                    <a:pt x="524" y="82"/>
                  </a:moveTo>
                  <a:cubicBezTo>
                    <a:pt x="522" y="84"/>
                    <a:pt x="521" y="85"/>
                    <a:pt x="519" y="87"/>
                  </a:cubicBezTo>
                  <a:cubicBezTo>
                    <a:pt x="516" y="87"/>
                    <a:pt x="514" y="86"/>
                    <a:pt x="511" y="85"/>
                  </a:cubicBezTo>
                  <a:cubicBezTo>
                    <a:pt x="507" y="80"/>
                    <a:pt x="503" y="75"/>
                    <a:pt x="499" y="70"/>
                  </a:cubicBezTo>
                  <a:cubicBezTo>
                    <a:pt x="506" y="72"/>
                    <a:pt x="512" y="73"/>
                    <a:pt x="518" y="75"/>
                  </a:cubicBezTo>
                  <a:cubicBezTo>
                    <a:pt x="520" y="77"/>
                    <a:pt x="522" y="79"/>
                    <a:pt x="524" y="82"/>
                  </a:cubicBezTo>
                  <a:close/>
                  <a:moveTo>
                    <a:pt x="500" y="68"/>
                  </a:moveTo>
                  <a:cubicBezTo>
                    <a:pt x="502" y="66"/>
                    <a:pt x="504" y="64"/>
                    <a:pt x="505" y="61"/>
                  </a:cubicBezTo>
                  <a:cubicBezTo>
                    <a:pt x="509" y="65"/>
                    <a:pt x="512" y="69"/>
                    <a:pt x="516" y="72"/>
                  </a:cubicBezTo>
                  <a:cubicBezTo>
                    <a:pt x="511" y="71"/>
                    <a:pt x="505" y="70"/>
                    <a:pt x="500" y="68"/>
                  </a:cubicBezTo>
                  <a:close/>
                  <a:moveTo>
                    <a:pt x="482" y="50"/>
                  </a:moveTo>
                  <a:cubicBezTo>
                    <a:pt x="484" y="48"/>
                    <a:pt x="484" y="45"/>
                    <a:pt x="484" y="43"/>
                  </a:cubicBezTo>
                  <a:cubicBezTo>
                    <a:pt x="488" y="46"/>
                    <a:pt x="492" y="50"/>
                    <a:pt x="496" y="53"/>
                  </a:cubicBezTo>
                  <a:cubicBezTo>
                    <a:pt x="492" y="52"/>
                    <a:pt x="487" y="51"/>
                    <a:pt x="482" y="50"/>
                  </a:cubicBezTo>
                  <a:close/>
                  <a:moveTo>
                    <a:pt x="467" y="37"/>
                  </a:moveTo>
                  <a:cubicBezTo>
                    <a:pt x="467" y="37"/>
                    <a:pt x="467" y="37"/>
                    <a:pt x="467" y="37"/>
                  </a:cubicBezTo>
                  <a:cubicBezTo>
                    <a:pt x="467" y="35"/>
                    <a:pt x="467" y="34"/>
                    <a:pt x="467" y="33"/>
                  </a:cubicBezTo>
                  <a:cubicBezTo>
                    <a:pt x="467" y="32"/>
                    <a:pt x="467" y="32"/>
                    <a:pt x="467" y="31"/>
                  </a:cubicBezTo>
                  <a:cubicBezTo>
                    <a:pt x="467" y="31"/>
                    <a:pt x="467" y="31"/>
                    <a:pt x="467" y="31"/>
                  </a:cubicBezTo>
                  <a:cubicBezTo>
                    <a:pt x="472" y="34"/>
                    <a:pt x="476" y="37"/>
                    <a:pt x="480" y="40"/>
                  </a:cubicBezTo>
                  <a:cubicBezTo>
                    <a:pt x="476" y="39"/>
                    <a:pt x="472" y="38"/>
                    <a:pt x="467" y="37"/>
                  </a:cubicBezTo>
                  <a:close/>
                  <a:moveTo>
                    <a:pt x="297" y="31"/>
                  </a:moveTo>
                  <a:cubicBezTo>
                    <a:pt x="297" y="32"/>
                    <a:pt x="296" y="32"/>
                    <a:pt x="296" y="33"/>
                  </a:cubicBezTo>
                  <a:cubicBezTo>
                    <a:pt x="296" y="34"/>
                    <a:pt x="297" y="35"/>
                    <a:pt x="297" y="36"/>
                  </a:cubicBezTo>
                  <a:cubicBezTo>
                    <a:pt x="297" y="37"/>
                    <a:pt x="296" y="37"/>
                    <a:pt x="296" y="37"/>
                  </a:cubicBezTo>
                  <a:cubicBezTo>
                    <a:pt x="291" y="38"/>
                    <a:pt x="287" y="39"/>
                    <a:pt x="283" y="40"/>
                  </a:cubicBezTo>
                  <a:cubicBezTo>
                    <a:pt x="287" y="37"/>
                    <a:pt x="292" y="34"/>
                    <a:pt x="296" y="31"/>
                  </a:cubicBezTo>
                  <a:cubicBezTo>
                    <a:pt x="296" y="31"/>
                    <a:pt x="296" y="31"/>
                    <a:pt x="297" y="31"/>
                  </a:cubicBezTo>
                  <a:close/>
                  <a:moveTo>
                    <a:pt x="281" y="50"/>
                  </a:moveTo>
                  <a:cubicBezTo>
                    <a:pt x="276" y="51"/>
                    <a:pt x="271" y="52"/>
                    <a:pt x="267" y="53"/>
                  </a:cubicBezTo>
                  <a:cubicBezTo>
                    <a:pt x="271" y="50"/>
                    <a:pt x="275" y="46"/>
                    <a:pt x="279" y="43"/>
                  </a:cubicBezTo>
                  <a:cubicBezTo>
                    <a:pt x="279" y="45"/>
                    <a:pt x="280" y="48"/>
                    <a:pt x="281" y="50"/>
                  </a:cubicBezTo>
                  <a:close/>
                  <a:moveTo>
                    <a:pt x="280" y="52"/>
                  </a:moveTo>
                  <a:cubicBezTo>
                    <a:pt x="275" y="57"/>
                    <a:pt x="271" y="62"/>
                    <a:pt x="266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3" y="65"/>
                    <a:pt x="261" y="63"/>
                    <a:pt x="260" y="60"/>
                  </a:cubicBezTo>
                  <a:cubicBezTo>
                    <a:pt x="261" y="59"/>
                    <a:pt x="262" y="57"/>
                    <a:pt x="264" y="56"/>
                  </a:cubicBezTo>
                  <a:cubicBezTo>
                    <a:pt x="269" y="55"/>
                    <a:pt x="275" y="53"/>
                    <a:pt x="280" y="52"/>
                  </a:cubicBezTo>
                  <a:close/>
                  <a:moveTo>
                    <a:pt x="259" y="58"/>
                  </a:moveTo>
                  <a:cubicBezTo>
                    <a:pt x="259" y="58"/>
                    <a:pt x="259" y="57"/>
                    <a:pt x="259" y="57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59" y="57"/>
                    <a:pt x="259" y="58"/>
                    <a:pt x="259" y="58"/>
                  </a:cubicBezTo>
                  <a:close/>
                  <a:moveTo>
                    <a:pt x="257" y="58"/>
                  </a:moveTo>
                  <a:cubicBezTo>
                    <a:pt x="257" y="58"/>
                    <a:pt x="257" y="59"/>
                    <a:pt x="257" y="59"/>
                  </a:cubicBezTo>
                  <a:cubicBezTo>
                    <a:pt x="253" y="64"/>
                    <a:pt x="248" y="69"/>
                    <a:pt x="243" y="74"/>
                  </a:cubicBezTo>
                  <a:cubicBezTo>
                    <a:pt x="241" y="74"/>
                    <a:pt x="240" y="75"/>
                    <a:pt x="238" y="76"/>
                  </a:cubicBezTo>
                  <a:cubicBezTo>
                    <a:pt x="244" y="70"/>
                    <a:pt x="249" y="64"/>
                    <a:pt x="255" y="59"/>
                  </a:cubicBezTo>
                  <a:cubicBezTo>
                    <a:pt x="256" y="58"/>
                    <a:pt x="256" y="58"/>
                    <a:pt x="257" y="58"/>
                  </a:cubicBezTo>
                  <a:close/>
                  <a:moveTo>
                    <a:pt x="235" y="78"/>
                  </a:moveTo>
                  <a:cubicBezTo>
                    <a:pt x="236" y="79"/>
                    <a:pt x="236" y="80"/>
                    <a:pt x="237" y="81"/>
                  </a:cubicBezTo>
                  <a:cubicBezTo>
                    <a:pt x="234" y="85"/>
                    <a:pt x="231" y="89"/>
                    <a:pt x="227" y="93"/>
                  </a:cubicBezTo>
                  <a:cubicBezTo>
                    <a:pt x="225" y="94"/>
                    <a:pt x="223" y="94"/>
                    <a:pt x="221" y="95"/>
                  </a:cubicBezTo>
                  <a:cubicBezTo>
                    <a:pt x="225" y="89"/>
                    <a:pt x="230" y="84"/>
                    <a:pt x="235" y="78"/>
                  </a:cubicBezTo>
                  <a:cubicBezTo>
                    <a:pt x="235" y="78"/>
                    <a:pt x="235" y="78"/>
                    <a:pt x="235" y="78"/>
                  </a:cubicBezTo>
                  <a:close/>
                  <a:moveTo>
                    <a:pt x="225" y="95"/>
                  </a:moveTo>
                  <a:cubicBezTo>
                    <a:pt x="224" y="97"/>
                    <a:pt x="223" y="98"/>
                    <a:pt x="222" y="99"/>
                  </a:cubicBezTo>
                  <a:cubicBezTo>
                    <a:pt x="222" y="99"/>
                    <a:pt x="221" y="98"/>
                    <a:pt x="220" y="97"/>
                  </a:cubicBezTo>
                  <a:cubicBezTo>
                    <a:pt x="222" y="96"/>
                    <a:pt x="224" y="96"/>
                    <a:pt x="225" y="95"/>
                  </a:cubicBezTo>
                  <a:close/>
                  <a:moveTo>
                    <a:pt x="229" y="94"/>
                  </a:moveTo>
                  <a:cubicBezTo>
                    <a:pt x="234" y="92"/>
                    <a:pt x="239" y="91"/>
                    <a:pt x="244" y="89"/>
                  </a:cubicBezTo>
                  <a:cubicBezTo>
                    <a:pt x="245" y="90"/>
                    <a:pt x="247" y="91"/>
                    <a:pt x="248" y="92"/>
                  </a:cubicBezTo>
                  <a:cubicBezTo>
                    <a:pt x="243" y="98"/>
                    <a:pt x="239" y="104"/>
                    <a:pt x="235" y="111"/>
                  </a:cubicBezTo>
                  <a:cubicBezTo>
                    <a:pt x="230" y="108"/>
                    <a:pt x="227" y="105"/>
                    <a:pt x="224" y="101"/>
                  </a:cubicBezTo>
                  <a:cubicBezTo>
                    <a:pt x="225" y="99"/>
                    <a:pt x="227" y="96"/>
                    <a:pt x="229" y="94"/>
                  </a:cubicBezTo>
                  <a:close/>
                  <a:moveTo>
                    <a:pt x="234" y="112"/>
                  </a:moveTo>
                  <a:cubicBezTo>
                    <a:pt x="232" y="116"/>
                    <a:pt x="230" y="120"/>
                    <a:pt x="228" y="124"/>
                  </a:cubicBezTo>
                  <a:cubicBezTo>
                    <a:pt x="223" y="125"/>
                    <a:pt x="218" y="126"/>
                    <a:pt x="213" y="128"/>
                  </a:cubicBezTo>
                  <a:cubicBezTo>
                    <a:pt x="211" y="126"/>
                    <a:pt x="210" y="125"/>
                    <a:pt x="208" y="123"/>
                  </a:cubicBezTo>
                  <a:cubicBezTo>
                    <a:pt x="213" y="116"/>
                    <a:pt x="218" y="109"/>
                    <a:pt x="223" y="103"/>
                  </a:cubicBezTo>
                  <a:cubicBezTo>
                    <a:pt x="226" y="106"/>
                    <a:pt x="230" y="109"/>
                    <a:pt x="234" y="112"/>
                  </a:cubicBezTo>
                  <a:close/>
                  <a:moveTo>
                    <a:pt x="207" y="125"/>
                  </a:moveTo>
                  <a:cubicBezTo>
                    <a:pt x="208" y="126"/>
                    <a:pt x="210" y="127"/>
                    <a:pt x="211" y="128"/>
                  </a:cubicBezTo>
                  <a:cubicBezTo>
                    <a:pt x="208" y="129"/>
                    <a:pt x="206" y="130"/>
                    <a:pt x="204" y="131"/>
                  </a:cubicBezTo>
                  <a:cubicBezTo>
                    <a:pt x="205" y="129"/>
                    <a:pt x="206" y="127"/>
                    <a:pt x="207" y="125"/>
                  </a:cubicBezTo>
                  <a:close/>
                  <a:moveTo>
                    <a:pt x="213" y="130"/>
                  </a:moveTo>
                  <a:cubicBezTo>
                    <a:pt x="215" y="131"/>
                    <a:pt x="218" y="133"/>
                    <a:pt x="221" y="135"/>
                  </a:cubicBezTo>
                  <a:cubicBezTo>
                    <a:pt x="217" y="143"/>
                    <a:pt x="212" y="152"/>
                    <a:pt x="208" y="161"/>
                  </a:cubicBezTo>
                  <a:cubicBezTo>
                    <a:pt x="202" y="158"/>
                    <a:pt x="196" y="154"/>
                    <a:pt x="192" y="150"/>
                  </a:cubicBezTo>
                  <a:cubicBezTo>
                    <a:pt x="195" y="144"/>
                    <a:pt x="199" y="139"/>
                    <a:pt x="202" y="133"/>
                  </a:cubicBezTo>
                  <a:cubicBezTo>
                    <a:pt x="206" y="132"/>
                    <a:pt x="209" y="131"/>
                    <a:pt x="213" y="130"/>
                  </a:cubicBezTo>
                  <a:close/>
                  <a:moveTo>
                    <a:pt x="207" y="163"/>
                  </a:moveTo>
                  <a:cubicBezTo>
                    <a:pt x="207" y="164"/>
                    <a:pt x="206" y="165"/>
                    <a:pt x="205" y="167"/>
                  </a:cubicBezTo>
                  <a:cubicBezTo>
                    <a:pt x="196" y="169"/>
                    <a:pt x="187" y="171"/>
                    <a:pt x="179" y="174"/>
                  </a:cubicBezTo>
                  <a:cubicBezTo>
                    <a:pt x="183" y="166"/>
                    <a:pt x="187" y="159"/>
                    <a:pt x="191" y="152"/>
                  </a:cubicBezTo>
                  <a:cubicBezTo>
                    <a:pt x="195" y="156"/>
                    <a:pt x="201" y="159"/>
                    <a:pt x="207" y="163"/>
                  </a:cubicBezTo>
                  <a:close/>
                  <a:moveTo>
                    <a:pt x="194" y="193"/>
                  </a:moveTo>
                  <a:cubicBezTo>
                    <a:pt x="192" y="198"/>
                    <a:pt x="189" y="203"/>
                    <a:pt x="187" y="209"/>
                  </a:cubicBezTo>
                  <a:cubicBezTo>
                    <a:pt x="177" y="211"/>
                    <a:pt x="168" y="214"/>
                    <a:pt x="159" y="217"/>
                  </a:cubicBezTo>
                  <a:cubicBezTo>
                    <a:pt x="164" y="204"/>
                    <a:pt x="170" y="192"/>
                    <a:pt x="176" y="181"/>
                  </a:cubicBezTo>
                  <a:cubicBezTo>
                    <a:pt x="181" y="185"/>
                    <a:pt x="187" y="189"/>
                    <a:pt x="194" y="193"/>
                  </a:cubicBezTo>
                  <a:close/>
                  <a:moveTo>
                    <a:pt x="178" y="233"/>
                  </a:moveTo>
                  <a:cubicBezTo>
                    <a:pt x="175" y="241"/>
                    <a:pt x="172" y="249"/>
                    <a:pt x="170" y="257"/>
                  </a:cubicBezTo>
                  <a:cubicBezTo>
                    <a:pt x="166" y="258"/>
                    <a:pt x="163" y="259"/>
                    <a:pt x="160" y="260"/>
                  </a:cubicBezTo>
                  <a:cubicBezTo>
                    <a:pt x="154" y="261"/>
                    <a:pt x="149" y="263"/>
                    <a:pt x="143" y="264"/>
                  </a:cubicBezTo>
                  <a:cubicBezTo>
                    <a:pt x="143" y="264"/>
                    <a:pt x="142" y="263"/>
                    <a:pt x="141" y="263"/>
                  </a:cubicBezTo>
                  <a:cubicBezTo>
                    <a:pt x="146" y="249"/>
                    <a:pt x="152" y="235"/>
                    <a:pt x="157" y="221"/>
                  </a:cubicBezTo>
                  <a:cubicBezTo>
                    <a:pt x="163" y="225"/>
                    <a:pt x="170" y="229"/>
                    <a:pt x="178" y="233"/>
                  </a:cubicBezTo>
                  <a:close/>
                  <a:moveTo>
                    <a:pt x="141" y="265"/>
                  </a:moveTo>
                  <a:cubicBezTo>
                    <a:pt x="141" y="265"/>
                    <a:pt x="141" y="265"/>
                    <a:pt x="140" y="265"/>
                  </a:cubicBezTo>
                  <a:cubicBezTo>
                    <a:pt x="140" y="265"/>
                    <a:pt x="140" y="265"/>
                    <a:pt x="141" y="265"/>
                  </a:cubicBezTo>
                  <a:cubicBezTo>
                    <a:pt x="141" y="265"/>
                    <a:pt x="141" y="265"/>
                    <a:pt x="141" y="265"/>
                  </a:cubicBezTo>
                  <a:close/>
                  <a:moveTo>
                    <a:pt x="144" y="266"/>
                  </a:moveTo>
                  <a:cubicBezTo>
                    <a:pt x="150" y="269"/>
                    <a:pt x="156" y="272"/>
                    <a:pt x="164" y="275"/>
                  </a:cubicBezTo>
                  <a:cubicBezTo>
                    <a:pt x="160" y="287"/>
                    <a:pt x="157" y="299"/>
                    <a:pt x="153" y="311"/>
                  </a:cubicBezTo>
                  <a:cubicBezTo>
                    <a:pt x="151" y="312"/>
                    <a:pt x="149" y="312"/>
                    <a:pt x="147" y="312"/>
                  </a:cubicBezTo>
                  <a:cubicBezTo>
                    <a:pt x="146" y="313"/>
                    <a:pt x="145" y="313"/>
                    <a:pt x="144" y="313"/>
                  </a:cubicBezTo>
                  <a:cubicBezTo>
                    <a:pt x="138" y="311"/>
                    <a:pt x="132" y="309"/>
                    <a:pt x="127" y="306"/>
                  </a:cubicBezTo>
                  <a:cubicBezTo>
                    <a:pt x="131" y="293"/>
                    <a:pt x="135" y="280"/>
                    <a:pt x="140" y="267"/>
                  </a:cubicBezTo>
                  <a:cubicBezTo>
                    <a:pt x="141" y="267"/>
                    <a:pt x="142" y="267"/>
                    <a:pt x="144" y="266"/>
                  </a:cubicBezTo>
                  <a:close/>
                  <a:moveTo>
                    <a:pt x="141" y="314"/>
                  </a:moveTo>
                  <a:cubicBezTo>
                    <a:pt x="135" y="316"/>
                    <a:pt x="129" y="317"/>
                    <a:pt x="123" y="319"/>
                  </a:cubicBezTo>
                  <a:cubicBezTo>
                    <a:pt x="124" y="315"/>
                    <a:pt x="125" y="312"/>
                    <a:pt x="126" y="308"/>
                  </a:cubicBezTo>
                  <a:cubicBezTo>
                    <a:pt x="131" y="310"/>
                    <a:pt x="136" y="312"/>
                    <a:pt x="141" y="314"/>
                  </a:cubicBezTo>
                  <a:close/>
                  <a:moveTo>
                    <a:pt x="144" y="315"/>
                  </a:moveTo>
                  <a:cubicBezTo>
                    <a:pt x="146" y="316"/>
                    <a:pt x="149" y="317"/>
                    <a:pt x="151" y="318"/>
                  </a:cubicBezTo>
                  <a:cubicBezTo>
                    <a:pt x="147" y="333"/>
                    <a:pt x="143" y="349"/>
                    <a:pt x="140" y="365"/>
                  </a:cubicBezTo>
                  <a:cubicBezTo>
                    <a:pt x="130" y="362"/>
                    <a:pt x="121" y="359"/>
                    <a:pt x="113" y="356"/>
                  </a:cubicBezTo>
                  <a:cubicBezTo>
                    <a:pt x="116" y="344"/>
                    <a:pt x="119" y="332"/>
                    <a:pt x="123" y="321"/>
                  </a:cubicBezTo>
                  <a:cubicBezTo>
                    <a:pt x="129" y="319"/>
                    <a:pt x="136" y="317"/>
                    <a:pt x="144" y="315"/>
                  </a:cubicBezTo>
                  <a:close/>
                  <a:moveTo>
                    <a:pt x="139" y="367"/>
                  </a:moveTo>
                  <a:cubicBezTo>
                    <a:pt x="139" y="368"/>
                    <a:pt x="139" y="369"/>
                    <a:pt x="139" y="370"/>
                  </a:cubicBezTo>
                  <a:cubicBezTo>
                    <a:pt x="138" y="370"/>
                    <a:pt x="137" y="370"/>
                    <a:pt x="136" y="371"/>
                  </a:cubicBezTo>
                  <a:cubicBezTo>
                    <a:pt x="126" y="373"/>
                    <a:pt x="117" y="375"/>
                    <a:pt x="108" y="378"/>
                  </a:cubicBezTo>
                  <a:cubicBezTo>
                    <a:pt x="110" y="371"/>
                    <a:pt x="111" y="364"/>
                    <a:pt x="113" y="358"/>
                  </a:cubicBezTo>
                  <a:cubicBezTo>
                    <a:pt x="121" y="361"/>
                    <a:pt x="130" y="364"/>
                    <a:pt x="139" y="367"/>
                  </a:cubicBezTo>
                  <a:close/>
                  <a:moveTo>
                    <a:pt x="138" y="372"/>
                  </a:moveTo>
                  <a:cubicBezTo>
                    <a:pt x="135" y="387"/>
                    <a:pt x="131" y="403"/>
                    <a:pt x="128" y="419"/>
                  </a:cubicBezTo>
                  <a:cubicBezTo>
                    <a:pt x="119" y="416"/>
                    <a:pt x="110" y="413"/>
                    <a:pt x="102" y="410"/>
                  </a:cubicBezTo>
                  <a:cubicBezTo>
                    <a:pt x="103" y="400"/>
                    <a:pt x="106" y="390"/>
                    <a:pt x="108" y="380"/>
                  </a:cubicBezTo>
                  <a:cubicBezTo>
                    <a:pt x="117" y="377"/>
                    <a:pt x="127" y="375"/>
                    <a:pt x="138" y="372"/>
                  </a:cubicBezTo>
                  <a:close/>
                  <a:moveTo>
                    <a:pt x="128" y="420"/>
                  </a:moveTo>
                  <a:cubicBezTo>
                    <a:pt x="127" y="428"/>
                    <a:pt x="125" y="435"/>
                    <a:pt x="124" y="442"/>
                  </a:cubicBezTo>
                  <a:cubicBezTo>
                    <a:pt x="113" y="445"/>
                    <a:pt x="103" y="447"/>
                    <a:pt x="94" y="450"/>
                  </a:cubicBezTo>
                  <a:cubicBezTo>
                    <a:pt x="96" y="437"/>
                    <a:pt x="99" y="424"/>
                    <a:pt x="101" y="412"/>
                  </a:cubicBezTo>
                  <a:cubicBezTo>
                    <a:pt x="109" y="415"/>
                    <a:pt x="118" y="418"/>
                    <a:pt x="128" y="420"/>
                  </a:cubicBezTo>
                  <a:close/>
                  <a:moveTo>
                    <a:pt x="124" y="444"/>
                  </a:moveTo>
                  <a:cubicBezTo>
                    <a:pt x="122" y="455"/>
                    <a:pt x="120" y="466"/>
                    <a:pt x="118" y="477"/>
                  </a:cubicBezTo>
                  <a:cubicBezTo>
                    <a:pt x="109" y="475"/>
                    <a:pt x="100" y="472"/>
                    <a:pt x="91" y="469"/>
                  </a:cubicBezTo>
                  <a:cubicBezTo>
                    <a:pt x="92" y="463"/>
                    <a:pt x="93" y="457"/>
                    <a:pt x="94" y="452"/>
                  </a:cubicBezTo>
                  <a:cubicBezTo>
                    <a:pt x="103" y="449"/>
                    <a:pt x="113" y="447"/>
                    <a:pt x="124" y="444"/>
                  </a:cubicBezTo>
                  <a:close/>
                  <a:moveTo>
                    <a:pt x="126" y="444"/>
                  </a:moveTo>
                  <a:cubicBezTo>
                    <a:pt x="133" y="442"/>
                    <a:pt x="140" y="441"/>
                    <a:pt x="148" y="440"/>
                  </a:cubicBezTo>
                  <a:cubicBezTo>
                    <a:pt x="146" y="454"/>
                    <a:pt x="144" y="468"/>
                    <a:pt x="142" y="483"/>
                  </a:cubicBezTo>
                  <a:cubicBezTo>
                    <a:pt x="135" y="481"/>
                    <a:pt x="127" y="479"/>
                    <a:pt x="120" y="478"/>
                  </a:cubicBezTo>
                  <a:cubicBezTo>
                    <a:pt x="122" y="466"/>
                    <a:pt x="124" y="455"/>
                    <a:pt x="126" y="444"/>
                  </a:cubicBezTo>
                  <a:close/>
                  <a:moveTo>
                    <a:pt x="136" y="483"/>
                  </a:moveTo>
                  <a:cubicBezTo>
                    <a:pt x="138" y="484"/>
                    <a:pt x="140" y="484"/>
                    <a:pt x="142" y="485"/>
                  </a:cubicBezTo>
                  <a:cubicBezTo>
                    <a:pt x="140" y="504"/>
                    <a:pt x="138" y="524"/>
                    <a:pt x="137" y="543"/>
                  </a:cubicBezTo>
                  <a:cubicBezTo>
                    <a:pt x="130" y="545"/>
                    <a:pt x="123" y="546"/>
                    <a:pt x="116" y="547"/>
                  </a:cubicBezTo>
                  <a:cubicBezTo>
                    <a:pt x="115" y="548"/>
                    <a:pt x="113" y="548"/>
                    <a:pt x="111" y="548"/>
                  </a:cubicBezTo>
                  <a:cubicBezTo>
                    <a:pt x="114" y="525"/>
                    <a:pt x="117" y="502"/>
                    <a:pt x="120" y="480"/>
                  </a:cubicBezTo>
                  <a:cubicBezTo>
                    <a:pt x="125" y="481"/>
                    <a:pt x="131" y="482"/>
                    <a:pt x="136" y="483"/>
                  </a:cubicBezTo>
                  <a:close/>
                  <a:moveTo>
                    <a:pt x="137" y="545"/>
                  </a:moveTo>
                  <a:cubicBezTo>
                    <a:pt x="137" y="548"/>
                    <a:pt x="137" y="552"/>
                    <a:pt x="136" y="555"/>
                  </a:cubicBezTo>
                  <a:cubicBezTo>
                    <a:pt x="128" y="553"/>
                    <a:pt x="121" y="552"/>
                    <a:pt x="113" y="550"/>
                  </a:cubicBezTo>
                  <a:cubicBezTo>
                    <a:pt x="121" y="548"/>
                    <a:pt x="129" y="547"/>
                    <a:pt x="137" y="545"/>
                  </a:cubicBezTo>
                  <a:close/>
                  <a:moveTo>
                    <a:pt x="139" y="545"/>
                  </a:moveTo>
                  <a:cubicBezTo>
                    <a:pt x="150" y="543"/>
                    <a:pt x="162" y="541"/>
                    <a:pt x="175" y="539"/>
                  </a:cubicBezTo>
                  <a:cubicBezTo>
                    <a:pt x="174" y="547"/>
                    <a:pt x="173" y="554"/>
                    <a:pt x="173" y="561"/>
                  </a:cubicBezTo>
                  <a:cubicBezTo>
                    <a:pt x="161" y="560"/>
                    <a:pt x="149" y="558"/>
                    <a:pt x="138" y="555"/>
                  </a:cubicBezTo>
                  <a:cubicBezTo>
                    <a:pt x="139" y="552"/>
                    <a:pt x="139" y="548"/>
                    <a:pt x="139" y="545"/>
                  </a:cubicBezTo>
                  <a:close/>
                  <a:moveTo>
                    <a:pt x="139" y="543"/>
                  </a:moveTo>
                  <a:cubicBezTo>
                    <a:pt x="140" y="523"/>
                    <a:pt x="142" y="504"/>
                    <a:pt x="144" y="485"/>
                  </a:cubicBezTo>
                  <a:cubicBezTo>
                    <a:pt x="155" y="488"/>
                    <a:pt x="167" y="490"/>
                    <a:pt x="179" y="492"/>
                  </a:cubicBezTo>
                  <a:cubicBezTo>
                    <a:pt x="178" y="507"/>
                    <a:pt x="176" y="522"/>
                    <a:pt x="175" y="537"/>
                  </a:cubicBezTo>
                  <a:cubicBezTo>
                    <a:pt x="162" y="539"/>
                    <a:pt x="151" y="541"/>
                    <a:pt x="139" y="543"/>
                  </a:cubicBezTo>
                  <a:close/>
                  <a:moveTo>
                    <a:pt x="181" y="492"/>
                  </a:moveTo>
                  <a:cubicBezTo>
                    <a:pt x="191" y="494"/>
                    <a:pt x="200" y="495"/>
                    <a:pt x="210" y="496"/>
                  </a:cubicBezTo>
                  <a:cubicBezTo>
                    <a:pt x="209" y="508"/>
                    <a:pt x="209" y="521"/>
                    <a:pt x="208" y="533"/>
                  </a:cubicBezTo>
                  <a:cubicBezTo>
                    <a:pt x="197" y="534"/>
                    <a:pt x="187" y="536"/>
                    <a:pt x="177" y="537"/>
                  </a:cubicBezTo>
                  <a:cubicBezTo>
                    <a:pt x="178" y="522"/>
                    <a:pt x="180" y="507"/>
                    <a:pt x="181" y="492"/>
                  </a:cubicBezTo>
                  <a:close/>
                  <a:moveTo>
                    <a:pt x="212" y="497"/>
                  </a:moveTo>
                  <a:cubicBezTo>
                    <a:pt x="224" y="498"/>
                    <a:pt x="235" y="499"/>
                    <a:pt x="247" y="500"/>
                  </a:cubicBezTo>
                  <a:cubicBezTo>
                    <a:pt x="246" y="510"/>
                    <a:pt x="246" y="520"/>
                    <a:pt x="245" y="530"/>
                  </a:cubicBezTo>
                  <a:cubicBezTo>
                    <a:pt x="233" y="531"/>
                    <a:pt x="222" y="532"/>
                    <a:pt x="210" y="533"/>
                  </a:cubicBezTo>
                  <a:cubicBezTo>
                    <a:pt x="211" y="521"/>
                    <a:pt x="212" y="509"/>
                    <a:pt x="212" y="497"/>
                  </a:cubicBezTo>
                  <a:close/>
                  <a:moveTo>
                    <a:pt x="249" y="501"/>
                  </a:moveTo>
                  <a:cubicBezTo>
                    <a:pt x="261" y="502"/>
                    <a:pt x="273" y="503"/>
                    <a:pt x="286" y="503"/>
                  </a:cubicBezTo>
                  <a:cubicBezTo>
                    <a:pt x="285" y="511"/>
                    <a:pt x="285" y="519"/>
                    <a:pt x="285" y="527"/>
                  </a:cubicBezTo>
                  <a:cubicBezTo>
                    <a:pt x="272" y="528"/>
                    <a:pt x="259" y="528"/>
                    <a:pt x="247" y="529"/>
                  </a:cubicBezTo>
                  <a:cubicBezTo>
                    <a:pt x="248" y="520"/>
                    <a:pt x="248" y="510"/>
                    <a:pt x="249" y="501"/>
                  </a:cubicBezTo>
                  <a:close/>
                  <a:moveTo>
                    <a:pt x="288" y="504"/>
                  </a:moveTo>
                  <a:cubicBezTo>
                    <a:pt x="302" y="504"/>
                    <a:pt x="317" y="505"/>
                    <a:pt x="331" y="506"/>
                  </a:cubicBezTo>
                  <a:cubicBezTo>
                    <a:pt x="331" y="512"/>
                    <a:pt x="331" y="519"/>
                    <a:pt x="331" y="525"/>
                  </a:cubicBezTo>
                  <a:cubicBezTo>
                    <a:pt x="316" y="525"/>
                    <a:pt x="301" y="526"/>
                    <a:pt x="287" y="527"/>
                  </a:cubicBezTo>
                  <a:cubicBezTo>
                    <a:pt x="287" y="519"/>
                    <a:pt x="287" y="511"/>
                    <a:pt x="288" y="504"/>
                  </a:cubicBezTo>
                  <a:close/>
                  <a:moveTo>
                    <a:pt x="333" y="506"/>
                  </a:moveTo>
                  <a:cubicBezTo>
                    <a:pt x="342" y="506"/>
                    <a:pt x="351" y="506"/>
                    <a:pt x="360" y="506"/>
                  </a:cubicBezTo>
                  <a:cubicBezTo>
                    <a:pt x="360" y="512"/>
                    <a:pt x="360" y="518"/>
                    <a:pt x="360" y="524"/>
                  </a:cubicBezTo>
                  <a:cubicBezTo>
                    <a:pt x="351" y="525"/>
                    <a:pt x="342" y="525"/>
                    <a:pt x="333" y="525"/>
                  </a:cubicBezTo>
                  <a:cubicBezTo>
                    <a:pt x="333" y="519"/>
                    <a:pt x="333" y="512"/>
                    <a:pt x="333" y="506"/>
                  </a:cubicBezTo>
                  <a:close/>
                  <a:moveTo>
                    <a:pt x="362" y="506"/>
                  </a:moveTo>
                  <a:cubicBezTo>
                    <a:pt x="369" y="506"/>
                    <a:pt x="375" y="507"/>
                    <a:pt x="382" y="507"/>
                  </a:cubicBezTo>
                  <a:cubicBezTo>
                    <a:pt x="388" y="507"/>
                    <a:pt x="395" y="506"/>
                    <a:pt x="401" y="506"/>
                  </a:cubicBezTo>
                  <a:cubicBezTo>
                    <a:pt x="401" y="512"/>
                    <a:pt x="401" y="518"/>
                    <a:pt x="401" y="524"/>
                  </a:cubicBezTo>
                  <a:cubicBezTo>
                    <a:pt x="395" y="524"/>
                    <a:pt x="388" y="524"/>
                    <a:pt x="382" y="524"/>
                  </a:cubicBezTo>
                  <a:cubicBezTo>
                    <a:pt x="375" y="524"/>
                    <a:pt x="368" y="524"/>
                    <a:pt x="362" y="524"/>
                  </a:cubicBezTo>
                  <a:cubicBezTo>
                    <a:pt x="362" y="518"/>
                    <a:pt x="362" y="512"/>
                    <a:pt x="362" y="506"/>
                  </a:cubicBezTo>
                  <a:close/>
                  <a:moveTo>
                    <a:pt x="403" y="506"/>
                  </a:moveTo>
                  <a:cubicBezTo>
                    <a:pt x="412" y="506"/>
                    <a:pt x="421" y="506"/>
                    <a:pt x="430" y="506"/>
                  </a:cubicBezTo>
                  <a:cubicBezTo>
                    <a:pt x="430" y="512"/>
                    <a:pt x="430" y="518"/>
                    <a:pt x="430" y="525"/>
                  </a:cubicBezTo>
                  <a:cubicBezTo>
                    <a:pt x="421" y="525"/>
                    <a:pt x="412" y="525"/>
                    <a:pt x="403" y="524"/>
                  </a:cubicBezTo>
                  <a:cubicBezTo>
                    <a:pt x="403" y="518"/>
                    <a:pt x="403" y="512"/>
                    <a:pt x="403" y="506"/>
                  </a:cubicBezTo>
                  <a:close/>
                  <a:moveTo>
                    <a:pt x="432" y="506"/>
                  </a:moveTo>
                  <a:cubicBezTo>
                    <a:pt x="447" y="505"/>
                    <a:pt x="461" y="504"/>
                    <a:pt x="476" y="504"/>
                  </a:cubicBezTo>
                  <a:cubicBezTo>
                    <a:pt x="476" y="511"/>
                    <a:pt x="476" y="519"/>
                    <a:pt x="476" y="527"/>
                  </a:cubicBezTo>
                  <a:cubicBezTo>
                    <a:pt x="462" y="526"/>
                    <a:pt x="447" y="525"/>
                    <a:pt x="432" y="525"/>
                  </a:cubicBezTo>
                  <a:cubicBezTo>
                    <a:pt x="432" y="519"/>
                    <a:pt x="432" y="512"/>
                    <a:pt x="432" y="506"/>
                  </a:cubicBezTo>
                  <a:close/>
                  <a:moveTo>
                    <a:pt x="478" y="503"/>
                  </a:moveTo>
                  <a:cubicBezTo>
                    <a:pt x="490" y="503"/>
                    <a:pt x="502" y="502"/>
                    <a:pt x="514" y="501"/>
                  </a:cubicBezTo>
                  <a:cubicBezTo>
                    <a:pt x="515" y="510"/>
                    <a:pt x="516" y="520"/>
                    <a:pt x="516" y="529"/>
                  </a:cubicBezTo>
                  <a:cubicBezTo>
                    <a:pt x="504" y="528"/>
                    <a:pt x="491" y="528"/>
                    <a:pt x="478" y="527"/>
                  </a:cubicBezTo>
                  <a:cubicBezTo>
                    <a:pt x="478" y="519"/>
                    <a:pt x="478" y="511"/>
                    <a:pt x="478" y="503"/>
                  </a:cubicBezTo>
                  <a:close/>
                  <a:moveTo>
                    <a:pt x="516" y="500"/>
                  </a:moveTo>
                  <a:cubicBezTo>
                    <a:pt x="528" y="499"/>
                    <a:pt x="540" y="498"/>
                    <a:pt x="551" y="497"/>
                  </a:cubicBezTo>
                  <a:cubicBezTo>
                    <a:pt x="552" y="509"/>
                    <a:pt x="552" y="521"/>
                    <a:pt x="553" y="533"/>
                  </a:cubicBezTo>
                  <a:cubicBezTo>
                    <a:pt x="542" y="532"/>
                    <a:pt x="530" y="531"/>
                    <a:pt x="518" y="530"/>
                  </a:cubicBezTo>
                  <a:cubicBezTo>
                    <a:pt x="518" y="520"/>
                    <a:pt x="517" y="510"/>
                    <a:pt x="516" y="500"/>
                  </a:cubicBezTo>
                  <a:close/>
                  <a:moveTo>
                    <a:pt x="553" y="496"/>
                  </a:moveTo>
                  <a:cubicBezTo>
                    <a:pt x="563" y="495"/>
                    <a:pt x="572" y="494"/>
                    <a:pt x="582" y="492"/>
                  </a:cubicBezTo>
                  <a:cubicBezTo>
                    <a:pt x="583" y="507"/>
                    <a:pt x="585" y="522"/>
                    <a:pt x="586" y="537"/>
                  </a:cubicBezTo>
                  <a:cubicBezTo>
                    <a:pt x="576" y="536"/>
                    <a:pt x="566" y="534"/>
                    <a:pt x="555" y="533"/>
                  </a:cubicBezTo>
                  <a:cubicBezTo>
                    <a:pt x="554" y="521"/>
                    <a:pt x="554" y="508"/>
                    <a:pt x="553" y="496"/>
                  </a:cubicBezTo>
                  <a:close/>
                  <a:moveTo>
                    <a:pt x="584" y="492"/>
                  </a:moveTo>
                  <a:cubicBezTo>
                    <a:pt x="596" y="490"/>
                    <a:pt x="608" y="488"/>
                    <a:pt x="619" y="485"/>
                  </a:cubicBezTo>
                  <a:cubicBezTo>
                    <a:pt x="621" y="504"/>
                    <a:pt x="623" y="523"/>
                    <a:pt x="624" y="543"/>
                  </a:cubicBezTo>
                  <a:cubicBezTo>
                    <a:pt x="613" y="541"/>
                    <a:pt x="601" y="539"/>
                    <a:pt x="588" y="537"/>
                  </a:cubicBezTo>
                  <a:cubicBezTo>
                    <a:pt x="587" y="522"/>
                    <a:pt x="586" y="507"/>
                    <a:pt x="584" y="492"/>
                  </a:cubicBezTo>
                  <a:close/>
                  <a:moveTo>
                    <a:pt x="624" y="545"/>
                  </a:moveTo>
                  <a:cubicBezTo>
                    <a:pt x="624" y="548"/>
                    <a:pt x="625" y="552"/>
                    <a:pt x="625" y="555"/>
                  </a:cubicBezTo>
                  <a:cubicBezTo>
                    <a:pt x="614" y="558"/>
                    <a:pt x="603" y="560"/>
                    <a:pt x="591" y="561"/>
                  </a:cubicBezTo>
                  <a:cubicBezTo>
                    <a:pt x="590" y="554"/>
                    <a:pt x="589" y="547"/>
                    <a:pt x="589" y="539"/>
                  </a:cubicBezTo>
                  <a:cubicBezTo>
                    <a:pt x="601" y="541"/>
                    <a:pt x="613" y="543"/>
                    <a:pt x="624" y="545"/>
                  </a:cubicBezTo>
                  <a:close/>
                  <a:moveTo>
                    <a:pt x="626" y="545"/>
                  </a:moveTo>
                  <a:cubicBezTo>
                    <a:pt x="635" y="547"/>
                    <a:pt x="643" y="548"/>
                    <a:pt x="650" y="550"/>
                  </a:cubicBezTo>
                  <a:cubicBezTo>
                    <a:pt x="643" y="552"/>
                    <a:pt x="635" y="553"/>
                    <a:pt x="627" y="555"/>
                  </a:cubicBezTo>
                  <a:cubicBezTo>
                    <a:pt x="627" y="552"/>
                    <a:pt x="627" y="548"/>
                    <a:pt x="626" y="545"/>
                  </a:cubicBezTo>
                  <a:close/>
                  <a:moveTo>
                    <a:pt x="647" y="547"/>
                  </a:moveTo>
                  <a:cubicBezTo>
                    <a:pt x="640" y="546"/>
                    <a:pt x="633" y="545"/>
                    <a:pt x="626" y="543"/>
                  </a:cubicBezTo>
                  <a:cubicBezTo>
                    <a:pt x="625" y="524"/>
                    <a:pt x="623" y="504"/>
                    <a:pt x="621" y="485"/>
                  </a:cubicBezTo>
                  <a:cubicBezTo>
                    <a:pt x="623" y="484"/>
                    <a:pt x="625" y="484"/>
                    <a:pt x="627" y="483"/>
                  </a:cubicBezTo>
                  <a:cubicBezTo>
                    <a:pt x="633" y="482"/>
                    <a:pt x="638" y="481"/>
                    <a:pt x="643" y="480"/>
                  </a:cubicBezTo>
                  <a:cubicBezTo>
                    <a:pt x="647" y="502"/>
                    <a:pt x="650" y="525"/>
                    <a:pt x="652" y="548"/>
                  </a:cubicBezTo>
                  <a:cubicBezTo>
                    <a:pt x="651" y="548"/>
                    <a:pt x="649" y="548"/>
                    <a:pt x="647" y="547"/>
                  </a:cubicBezTo>
                  <a:close/>
                  <a:moveTo>
                    <a:pt x="621" y="483"/>
                  </a:moveTo>
                  <a:cubicBezTo>
                    <a:pt x="619" y="468"/>
                    <a:pt x="618" y="454"/>
                    <a:pt x="616" y="439"/>
                  </a:cubicBezTo>
                  <a:cubicBezTo>
                    <a:pt x="623" y="441"/>
                    <a:pt x="630" y="442"/>
                    <a:pt x="637" y="444"/>
                  </a:cubicBezTo>
                  <a:cubicBezTo>
                    <a:pt x="639" y="455"/>
                    <a:pt x="641" y="466"/>
                    <a:pt x="643" y="478"/>
                  </a:cubicBezTo>
                  <a:cubicBezTo>
                    <a:pt x="636" y="480"/>
                    <a:pt x="629" y="481"/>
                    <a:pt x="621" y="483"/>
                  </a:cubicBezTo>
                  <a:close/>
                  <a:moveTo>
                    <a:pt x="640" y="444"/>
                  </a:moveTo>
                  <a:cubicBezTo>
                    <a:pt x="650" y="447"/>
                    <a:pt x="660" y="449"/>
                    <a:pt x="669" y="452"/>
                  </a:cubicBezTo>
                  <a:cubicBezTo>
                    <a:pt x="670" y="457"/>
                    <a:pt x="671" y="463"/>
                    <a:pt x="672" y="469"/>
                  </a:cubicBezTo>
                  <a:cubicBezTo>
                    <a:pt x="664" y="472"/>
                    <a:pt x="655" y="475"/>
                    <a:pt x="645" y="477"/>
                  </a:cubicBezTo>
                  <a:cubicBezTo>
                    <a:pt x="643" y="466"/>
                    <a:pt x="641" y="455"/>
                    <a:pt x="640" y="444"/>
                  </a:cubicBezTo>
                  <a:close/>
                  <a:moveTo>
                    <a:pt x="639" y="442"/>
                  </a:moveTo>
                  <a:cubicBezTo>
                    <a:pt x="638" y="435"/>
                    <a:pt x="637" y="428"/>
                    <a:pt x="635" y="420"/>
                  </a:cubicBezTo>
                  <a:cubicBezTo>
                    <a:pt x="645" y="418"/>
                    <a:pt x="654" y="415"/>
                    <a:pt x="662" y="412"/>
                  </a:cubicBezTo>
                  <a:cubicBezTo>
                    <a:pt x="665" y="424"/>
                    <a:pt x="667" y="437"/>
                    <a:pt x="669" y="450"/>
                  </a:cubicBezTo>
                  <a:cubicBezTo>
                    <a:pt x="660" y="447"/>
                    <a:pt x="650" y="445"/>
                    <a:pt x="639" y="442"/>
                  </a:cubicBezTo>
                  <a:close/>
                  <a:moveTo>
                    <a:pt x="635" y="419"/>
                  </a:moveTo>
                  <a:cubicBezTo>
                    <a:pt x="632" y="403"/>
                    <a:pt x="629" y="387"/>
                    <a:pt x="625" y="372"/>
                  </a:cubicBezTo>
                  <a:cubicBezTo>
                    <a:pt x="636" y="375"/>
                    <a:pt x="646" y="377"/>
                    <a:pt x="655" y="380"/>
                  </a:cubicBezTo>
                  <a:cubicBezTo>
                    <a:pt x="658" y="390"/>
                    <a:pt x="660" y="400"/>
                    <a:pt x="662" y="410"/>
                  </a:cubicBezTo>
                  <a:cubicBezTo>
                    <a:pt x="654" y="413"/>
                    <a:pt x="645" y="416"/>
                    <a:pt x="635" y="419"/>
                  </a:cubicBezTo>
                  <a:close/>
                  <a:moveTo>
                    <a:pt x="627" y="371"/>
                  </a:moveTo>
                  <a:cubicBezTo>
                    <a:pt x="626" y="370"/>
                    <a:pt x="625" y="370"/>
                    <a:pt x="625" y="370"/>
                  </a:cubicBezTo>
                  <a:cubicBezTo>
                    <a:pt x="624" y="369"/>
                    <a:pt x="624" y="368"/>
                    <a:pt x="624" y="367"/>
                  </a:cubicBezTo>
                  <a:cubicBezTo>
                    <a:pt x="634" y="364"/>
                    <a:pt x="642" y="361"/>
                    <a:pt x="650" y="358"/>
                  </a:cubicBezTo>
                  <a:cubicBezTo>
                    <a:pt x="652" y="364"/>
                    <a:pt x="653" y="371"/>
                    <a:pt x="655" y="378"/>
                  </a:cubicBezTo>
                  <a:cubicBezTo>
                    <a:pt x="646" y="375"/>
                    <a:pt x="637" y="373"/>
                    <a:pt x="627" y="371"/>
                  </a:cubicBezTo>
                  <a:close/>
                  <a:moveTo>
                    <a:pt x="624" y="365"/>
                  </a:moveTo>
                  <a:cubicBezTo>
                    <a:pt x="620" y="349"/>
                    <a:pt x="616" y="333"/>
                    <a:pt x="612" y="318"/>
                  </a:cubicBezTo>
                  <a:cubicBezTo>
                    <a:pt x="614" y="317"/>
                    <a:pt x="617" y="316"/>
                    <a:pt x="619" y="315"/>
                  </a:cubicBezTo>
                  <a:cubicBezTo>
                    <a:pt x="627" y="317"/>
                    <a:pt x="634" y="319"/>
                    <a:pt x="641" y="321"/>
                  </a:cubicBezTo>
                  <a:cubicBezTo>
                    <a:pt x="644" y="332"/>
                    <a:pt x="647" y="344"/>
                    <a:pt x="650" y="356"/>
                  </a:cubicBezTo>
                  <a:cubicBezTo>
                    <a:pt x="642" y="359"/>
                    <a:pt x="633" y="362"/>
                    <a:pt x="624" y="365"/>
                  </a:cubicBezTo>
                  <a:close/>
                  <a:moveTo>
                    <a:pt x="623" y="314"/>
                  </a:moveTo>
                  <a:cubicBezTo>
                    <a:pt x="628" y="312"/>
                    <a:pt x="632" y="310"/>
                    <a:pt x="637" y="308"/>
                  </a:cubicBezTo>
                  <a:cubicBezTo>
                    <a:pt x="638" y="312"/>
                    <a:pt x="639" y="315"/>
                    <a:pt x="640" y="319"/>
                  </a:cubicBezTo>
                  <a:cubicBezTo>
                    <a:pt x="634" y="317"/>
                    <a:pt x="629" y="316"/>
                    <a:pt x="623" y="314"/>
                  </a:cubicBezTo>
                  <a:close/>
                  <a:moveTo>
                    <a:pt x="639" y="307"/>
                  </a:moveTo>
                  <a:cubicBezTo>
                    <a:pt x="643" y="305"/>
                    <a:pt x="647" y="303"/>
                    <a:pt x="650" y="301"/>
                  </a:cubicBezTo>
                  <a:cubicBezTo>
                    <a:pt x="653" y="309"/>
                    <a:pt x="656" y="317"/>
                    <a:pt x="658" y="325"/>
                  </a:cubicBezTo>
                  <a:cubicBezTo>
                    <a:pt x="653" y="323"/>
                    <a:pt x="648" y="321"/>
                    <a:pt x="642" y="320"/>
                  </a:cubicBezTo>
                  <a:cubicBezTo>
                    <a:pt x="641" y="315"/>
                    <a:pt x="640" y="311"/>
                    <a:pt x="639" y="307"/>
                  </a:cubicBezTo>
                  <a:close/>
                  <a:moveTo>
                    <a:pt x="638" y="306"/>
                  </a:moveTo>
                  <a:cubicBezTo>
                    <a:pt x="634" y="293"/>
                    <a:pt x="630" y="280"/>
                    <a:pt x="626" y="268"/>
                  </a:cubicBezTo>
                  <a:cubicBezTo>
                    <a:pt x="631" y="270"/>
                    <a:pt x="636" y="271"/>
                    <a:pt x="640" y="273"/>
                  </a:cubicBezTo>
                  <a:cubicBezTo>
                    <a:pt x="643" y="281"/>
                    <a:pt x="647" y="290"/>
                    <a:pt x="650" y="299"/>
                  </a:cubicBezTo>
                  <a:cubicBezTo>
                    <a:pt x="646" y="302"/>
                    <a:pt x="642" y="304"/>
                    <a:pt x="638" y="306"/>
                  </a:cubicBezTo>
                  <a:close/>
                  <a:moveTo>
                    <a:pt x="625" y="266"/>
                  </a:moveTo>
                  <a:cubicBezTo>
                    <a:pt x="625" y="265"/>
                    <a:pt x="625" y="264"/>
                    <a:pt x="625" y="264"/>
                  </a:cubicBezTo>
                  <a:cubicBezTo>
                    <a:pt x="628" y="262"/>
                    <a:pt x="631" y="260"/>
                    <a:pt x="634" y="258"/>
                  </a:cubicBezTo>
                  <a:cubicBezTo>
                    <a:pt x="636" y="262"/>
                    <a:pt x="638" y="266"/>
                    <a:pt x="639" y="270"/>
                  </a:cubicBezTo>
                  <a:cubicBezTo>
                    <a:pt x="635" y="269"/>
                    <a:pt x="630" y="267"/>
                    <a:pt x="625" y="266"/>
                  </a:cubicBezTo>
                  <a:close/>
                  <a:moveTo>
                    <a:pt x="624" y="262"/>
                  </a:moveTo>
                  <a:cubicBezTo>
                    <a:pt x="619" y="248"/>
                    <a:pt x="614" y="234"/>
                    <a:pt x="608" y="220"/>
                  </a:cubicBezTo>
                  <a:cubicBezTo>
                    <a:pt x="608" y="220"/>
                    <a:pt x="609" y="220"/>
                    <a:pt x="609" y="220"/>
                  </a:cubicBezTo>
                  <a:cubicBezTo>
                    <a:pt x="613" y="221"/>
                    <a:pt x="616" y="222"/>
                    <a:pt x="620" y="224"/>
                  </a:cubicBezTo>
                  <a:cubicBezTo>
                    <a:pt x="625" y="234"/>
                    <a:pt x="629" y="245"/>
                    <a:pt x="634" y="256"/>
                  </a:cubicBezTo>
                  <a:cubicBezTo>
                    <a:pt x="631" y="258"/>
                    <a:pt x="628" y="260"/>
                    <a:pt x="624" y="262"/>
                  </a:cubicBezTo>
                  <a:close/>
                  <a:moveTo>
                    <a:pt x="611" y="219"/>
                  </a:moveTo>
                  <a:cubicBezTo>
                    <a:pt x="612" y="217"/>
                    <a:pt x="614" y="216"/>
                    <a:pt x="616" y="215"/>
                  </a:cubicBezTo>
                  <a:cubicBezTo>
                    <a:pt x="617" y="217"/>
                    <a:pt x="618" y="219"/>
                    <a:pt x="619" y="221"/>
                  </a:cubicBezTo>
                  <a:cubicBezTo>
                    <a:pt x="616" y="220"/>
                    <a:pt x="613" y="219"/>
                    <a:pt x="611" y="219"/>
                  </a:cubicBezTo>
                  <a:close/>
                  <a:moveTo>
                    <a:pt x="609" y="218"/>
                  </a:moveTo>
                  <a:cubicBezTo>
                    <a:pt x="608" y="218"/>
                    <a:pt x="607" y="217"/>
                    <a:pt x="607" y="217"/>
                  </a:cubicBezTo>
                  <a:cubicBezTo>
                    <a:pt x="604" y="211"/>
                    <a:pt x="602" y="205"/>
                    <a:pt x="599" y="200"/>
                  </a:cubicBezTo>
                  <a:cubicBezTo>
                    <a:pt x="596" y="193"/>
                    <a:pt x="593" y="186"/>
                    <a:pt x="589" y="179"/>
                  </a:cubicBezTo>
                  <a:cubicBezTo>
                    <a:pt x="590" y="179"/>
                    <a:pt x="590" y="178"/>
                    <a:pt x="591" y="178"/>
                  </a:cubicBezTo>
                  <a:cubicBezTo>
                    <a:pt x="594" y="179"/>
                    <a:pt x="596" y="180"/>
                    <a:pt x="599" y="181"/>
                  </a:cubicBezTo>
                  <a:cubicBezTo>
                    <a:pt x="604" y="191"/>
                    <a:pt x="610" y="202"/>
                    <a:pt x="615" y="213"/>
                  </a:cubicBezTo>
                  <a:cubicBezTo>
                    <a:pt x="613" y="215"/>
                    <a:pt x="611" y="216"/>
                    <a:pt x="609" y="218"/>
                  </a:cubicBezTo>
                  <a:close/>
                  <a:moveTo>
                    <a:pt x="592" y="177"/>
                  </a:moveTo>
                  <a:cubicBezTo>
                    <a:pt x="593" y="176"/>
                    <a:pt x="594" y="175"/>
                    <a:pt x="595" y="174"/>
                  </a:cubicBezTo>
                  <a:cubicBezTo>
                    <a:pt x="596" y="175"/>
                    <a:pt x="597" y="177"/>
                    <a:pt x="598" y="179"/>
                  </a:cubicBezTo>
                  <a:cubicBezTo>
                    <a:pt x="596" y="178"/>
                    <a:pt x="594" y="177"/>
                    <a:pt x="592" y="177"/>
                  </a:cubicBezTo>
                  <a:close/>
                  <a:moveTo>
                    <a:pt x="590" y="176"/>
                  </a:moveTo>
                  <a:cubicBezTo>
                    <a:pt x="589" y="176"/>
                    <a:pt x="588" y="175"/>
                    <a:pt x="587" y="175"/>
                  </a:cubicBezTo>
                  <a:cubicBezTo>
                    <a:pt x="583" y="167"/>
                    <a:pt x="579" y="158"/>
                    <a:pt x="574" y="151"/>
                  </a:cubicBezTo>
                  <a:cubicBezTo>
                    <a:pt x="576" y="149"/>
                    <a:pt x="577" y="148"/>
                    <a:pt x="579" y="146"/>
                  </a:cubicBezTo>
                  <a:cubicBezTo>
                    <a:pt x="584" y="154"/>
                    <a:pt x="589" y="163"/>
                    <a:pt x="594" y="172"/>
                  </a:cubicBezTo>
                  <a:cubicBezTo>
                    <a:pt x="593" y="173"/>
                    <a:pt x="592" y="175"/>
                    <a:pt x="590" y="176"/>
                  </a:cubicBezTo>
                  <a:close/>
                  <a:moveTo>
                    <a:pt x="563" y="132"/>
                  </a:moveTo>
                  <a:cubicBezTo>
                    <a:pt x="561" y="129"/>
                    <a:pt x="559" y="126"/>
                    <a:pt x="558" y="124"/>
                  </a:cubicBezTo>
                  <a:cubicBezTo>
                    <a:pt x="559" y="122"/>
                    <a:pt x="560" y="121"/>
                    <a:pt x="561" y="120"/>
                  </a:cubicBezTo>
                  <a:cubicBezTo>
                    <a:pt x="565" y="124"/>
                    <a:pt x="568" y="129"/>
                    <a:pt x="572" y="135"/>
                  </a:cubicBezTo>
                  <a:cubicBezTo>
                    <a:pt x="569" y="134"/>
                    <a:pt x="566" y="133"/>
                    <a:pt x="563" y="132"/>
                  </a:cubicBezTo>
                  <a:close/>
                  <a:moveTo>
                    <a:pt x="557" y="122"/>
                  </a:moveTo>
                  <a:cubicBezTo>
                    <a:pt x="552" y="115"/>
                    <a:pt x="547" y="108"/>
                    <a:pt x="542" y="101"/>
                  </a:cubicBezTo>
                  <a:cubicBezTo>
                    <a:pt x="543" y="100"/>
                    <a:pt x="544" y="99"/>
                    <a:pt x="545" y="98"/>
                  </a:cubicBezTo>
                  <a:cubicBezTo>
                    <a:pt x="550" y="104"/>
                    <a:pt x="555" y="111"/>
                    <a:pt x="560" y="118"/>
                  </a:cubicBezTo>
                  <a:cubicBezTo>
                    <a:pt x="559" y="119"/>
                    <a:pt x="558" y="121"/>
                    <a:pt x="557" y="122"/>
                  </a:cubicBezTo>
                  <a:close/>
                  <a:moveTo>
                    <a:pt x="549" y="99"/>
                  </a:moveTo>
                  <a:cubicBezTo>
                    <a:pt x="555" y="102"/>
                    <a:pt x="560" y="104"/>
                    <a:pt x="565" y="107"/>
                  </a:cubicBezTo>
                  <a:cubicBezTo>
                    <a:pt x="565" y="110"/>
                    <a:pt x="563" y="113"/>
                    <a:pt x="562" y="116"/>
                  </a:cubicBezTo>
                  <a:cubicBezTo>
                    <a:pt x="557" y="110"/>
                    <a:pt x="553" y="105"/>
                    <a:pt x="549" y="99"/>
                  </a:cubicBezTo>
                  <a:close/>
                  <a:moveTo>
                    <a:pt x="530" y="77"/>
                  </a:moveTo>
                  <a:cubicBezTo>
                    <a:pt x="530" y="77"/>
                    <a:pt x="529" y="76"/>
                    <a:pt x="529" y="76"/>
                  </a:cubicBezTo>
                  <a:cubicBezTo>
                    <a:pt x="530" y="74"/>
                    <a:pt x="530" y="72"/>
                    <a:pt x="530" y="70"/>
                  </a:cubicBezTo>
                  <a:cubicBezTo>
                    <a:pt x="530" y="69"/>
                    <a:pt x="530" y="69"/>
                    <a:pt x="530" y="68"/>
                  </a:cubicBezTo>
                  <a:cubicBezTo>
                    <a:pt x="535" y="73"/>
                    <a:pt x="540" y="78"/>
                    <a:pt x="546" y="83"/>
                  </a:cubicBezTo>
                  <a:cubicBezTo>
                    <a:pt x="541" y="81"/>
                    <a:pt x="535" y="79"/>
                    <a:pt x="530" y="77"/>
                  </a:cubicBezTo>
                  <a:close/>
                  <a:moveTo>
                    <a:pt x="525" y="75"/>
                  </a:moveTo>
                  <a:cubicBezTo>
                    <a:pt x="523" y="75"/>
                    <a:pt x="522" y="74"/>
                    <a:pt x="520" y="74"/>
                  </a:cubicBezTo>
                  <a:cubicBezTo>
                    <a:pt x="515" y="69"/>
                    <a:pt x="511" y="64"/>
                    <a:pt x="506" y="59"/>
                  </a:cubicBezTo>
                  <a:cubicBezTo>
                    <a:pt x="506" y="59"/>
                    <a:pt x="506" y="58"/>
                    <a:pt x="507" y="58"/>
                  </a:cubicBezTo>
                  <a:cubicBezTo>
                    <a:pt x="507" y="58"/>
                    <a:pt x="507" y="58"/>
                    <a:pt x="508" y="58"/>
                  </a:cubicBezTo>
                  <a:cubicBezTo>
                    <a:pt x="514" y="64"/>
                    <a:pt x="519" y="69"/>
                    <a:pt x="525" y="75"/>
                  </a:cubicBezTo>
                  <a:close/>
                  <a:moveTo>
                    <a:pt x="505" y="56"/>
                  </a:moveTo>
                  <a:cubicBezTo>
                    <a:pt x="503" y="55"/>
                    <a:pt x="502" y="55"/>
                    <a:pt x="501" y="54"/>
                  </a:cubicBezTo>
                  <a:cubicBezTo>
                    <a:pt x="497" y="51"/>
                    <a:pt x="493" y="48"/>
                    <a:pt x="489" y="44"/>
                  </a:cubicBezTo>
                  <a:cubicBezTo>
                    <a:pt x="490" y="45"/>
                    <a:pt x="491" y="45"/>
                    <a:pt x="492" y="45"/>
                  </a:cubicBezTo>
                  <a:cubicBezTo>
                    <a:pt x="496" y="48"/>
                    <a:pt x="500" y="52"/>
                    <a:pt x="505" y="56"/>
                  </a:cubicBezTo>
                  <a:close/>
                  <a:moveTo>
                    <a:pt x="498" y="47"/>
                  </a:moveTo>
                  <a:cubicBezTo>
                    <a:pt x="500" y="48"/>
                    <a:pt x="502" y="48"/>
                    <a:pt x="505" y="49"/>
                  </a:cubicBezTo>
                  <a:cubicBezTo>
                    <a:pt x="505" y="51"/>
                    <a:pt x="505" y="52"/>
                    <a:pt x="505" y="53"/>
                  </a:cubicBezTo>
                  <a:cubicBezTo>
                    <a:pt x="503" y="51"/>
                    <a:pt x="500" y="49"/>
                    <a:pt x="498" y="47"/>
                  </a:cubicBezTo>
                  <a:close/>
                  <a:moveTo>
                    <a:pt x="486" y="41"/>
                  </a:moveTo>
                  <a:cubicBezTo>
                    <a:pt x="485" y="41"/>
                    <a:pt x="485" y="41"/>
                    <a:pt x="484" y="40"/>
                  </a:cubicBezTo>
                  <a:cubicBezTo>
                    <a:pt x="484" y="40"/>
                    <a:pt x="484" y="40"/>
                    <a:pt x="484" y="39"/>
                  </a:cubicBezTo>
                  <a:cubicBezTo>
                    <a:pt x="485" y="40"/>
                    <a:pt x="486" y="41"/>
                    <a:pt x="488" y="42"/>
                  </a:cubicBezTo>
                  <a:cubicBezTo>
                    <a:pt x="487" y="42"/>
                    <a:pt x="486" y="42"/>
                    <a:pt x="486" y="41"/>
                  </a:cubicBezTo>
                  <a:close/>
                  <a:moveTo>
                    <a:pt x="481" y="38"/>
                  </a:moveTo>
                  <a:cubicBezTo>
                    <a:pt x="479" y="36"/>
                    <a:pt x="476" y="34"/>
                    <a:pt x="473" y="32"/>
                  </a:cubicBezTo>
                  <a:cubicBezTo>
                    <a:pt x="474" y="32"/>
                    <a:pt x="474" y="32"/>
                    <a:pt x="474" y="33"/>
                  </a:cubicBezTo>
                  <a:cubicBezTo>
                    <a:pt x="476" y="34"/>
                    <a:pt x="479" y="36"/>
                    <a:pt x="481" y="37"/>
                  </a:cubicBezTo>
                  <a:cubicBezTo>
                    <a:pt x="481" y="38"/>
                    <a:pt x="481" y="38"/>
                    <a:pt x="481" y="38"/>
                  </a:cubicBezTo>
                  <a:close/>
                  <a:moveTo>
                    <a:pt x="476" y="31"/>
                  </a:moveTo>
                  <a:cubicBezTo>
                    <a:pt x="471" y="28"/>
                    <a:pt x="466" y="25"/>
                    <a:pt x="462" y="23"/>
                  </a:cubicBezTo>
                  <a:cubicBezTo>
                    <a:pt x="461" y="23"/>
                    <a:pt x="461" y="22"/>
                    <a:pt x="461" y="22"/>
                  </a:cubicBezTo>
                  <a:cubicBezTo>
                    <a:pt x="461" y="22"/>
                    <a:pt x="462" y="22"/>
                    <a:pt x="462" y="22"/>
                  </a:cubicBezTo>
                  <a:cubicBezTo>
                    <a:pt x="468" y="25"/>
                    <a:pt x="473" y="28"/>
                    <a:pt x="476" y="31"/>
                  </a:cubicBezTo>
                  <a:cubicBezTo>
                    <a:pt x="476" y="31"/>
                    <a:pt x="476" y="31"/>
                    <a:pt x="476" y="31"/>
                  </a:cubicBezTo>
                  <a:close/>
                  <a:moveTo>
                    <a:pt x="302" y="22"/>
                  </a:moveTo>
                  <a:cubicBezTo>
                    <a:pt x="302" y="22"/>
                    <a:pt x="302" y="22"/>
                    <a:pt x="302" y="23"/>
                  </a:cubicBezTo>
                  <a:cubicBezTo>
                    <a:pt x="297" y="25"/>
                    <a:pt x="292" y="28"/>
                    <a:pt x="287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8"/>
                    <a:pt x="295" y="25"/>
                    <a:pt x="302" y="22"/>
                  </a:cubicBezTo>
                  <a:cubicBezTo>
                    <a:pt x="302" y="22"/>
                    <a:pt x="302" y="22"/>
                    <a:pt x="302" y="22"/>
                  </a:cubicBezTo>
                  <a:close/>
                  <a:moveTo>
                    <a:pt x="289" y="33"/>
                  </a:moveTo>
                  <a:cubicBezTo>
                    <a:pt x="289" y="33"/>
                    <a:pt x="289" y="33"/>
                    <a:pt x="290" y="32"/>
                  </a:cubicBezTo>
                  <a:cubicBezTo>
                    <a:pt x="287" y="34"/>
                    <a:pt x="285" y="36"/>
                    <a:pt x="282" y="38"/>
                  </a:cubicBezTo>
                  <a:cubicBezTo>
                    <a:pt x="282" y="38"/>
                    <a:pt x="282" y="37"/>
                    <a:pt x="283" y="37"/>
                  </a:cubicBezTo>
                  <a:cubicBezTo>
                    <a:pt x="285" y="35"/>
                    <a:pt x="287" y="34"/>
                    <a:pt x="289" y="33"/>
                  </a:cubicBezTo>
                  <a:close/>
                  <a:moveTo>
                    <a:pt x="279" y="40"/>
                  </a:moveTo>
                  <a:cubicBezTo>
                    <a:pt x="279" y="40"/>
                    <a:pt x="278" y="41"/>
                    <a:pt x="277" y="42"/>
                  </a:cubicBezTo>
                  <a:cubicBezTo>
                    <a:pt x="277" y="42"/>
                    <a:pt x="276" y="42"/>
                    <a:pt x="275" y="42"/>
                  </a:cubicBezTo>
                  <a:cubicBezTo>
                    <a:pt x="277" y="41"/>
                    <a:pt x="278" y="40"/>
                    <a:pt x="280" y="39"/>
                  </a:cubicBezTo>
                  <a:cubicBezTo>
                    <a:pt x="279" y="39"/>
                    <a:pt x="279" y="40"/>
                    <a:pt x="279" y="40"/>
                  </a:cubicBezTo>
                  <a:close/>
                  <a:moveTo>
                    <a:pt x="274" y="44"/>
                  </a:moveTo>
                  <a:cubicBezTo>
                    <a:pt x="270" y="48"/>
                    <a:pt x="266" y="51"/>
                    <a:pt x="262" y="55"/>
                  </a:cubicBezTo>
                  <a:cubicBezTo>
                    <a:pt x="261" y="55"/>
                    <a:pt x="260" y="55"/>
                    <a:pt x="259" y="56"/>
                  </a:cubicBezTo>
                  <a:cubicBezTo>
                    <a:pt x="263" y="52"/>
                    <a:pt x="267" y="48"/>
                    <a:pt x="271" y="45"/>
                  </a:cubicBezTo>
                  <a:cubicBezTo>
                    <a:pt x="272" y="45"/>
                    <a:pt x="273" y="45"/>
                    <a:pt x="274" y="44"/>
                  </a:cubicBezTo>
                  <a:close/>
                  <a:moveTo>
                    <a:pt x="258" y="53"/>
                  </a:moveTo>
                  <a:cubicBezTo>
                    <a:pt x="258" y="52"/>
                    <a:pt x="259" y="50"/>
                    <a:pt x="259" y="49"/>
                  </a:cubicBezTo>
                  <a:cubicBezTo>
                    <a:pt x="261" y="49"/>
                    <a:pt x="263" y="48"/>
                    <a:pt x="265" y="47"/>
                  </a:cubicBezTo>
                  <a:cubicBezTo>
                    <a:pt x="263" y="49"/>
                    <a:pt x="261" y="51"/>
                    <a:pt x="258" y="53"/>
                  </a:cubicBezTo>
                  <a:close/>
                  <a:moveTo>
                    <a:pt x="234" y="76"/>
                  </a:moveTo>
                  <a:cubicBezTo>
                    <a:pt x="234" y="76"/>
                    <a:pt x="234" y="77"/>
                    <a:pt x="233" y="77"/>
                  </a:cubicBezTo>
                  <a:cubicBezTo>
                    <a:pt x="228" y="79"/>
                    <a:pt x="222" y="81"/>
                    <a:pt x="218" y="83"/>
                  </a:cubicBezTo>
                  <a:cubicBezTo>
                    <a:pt x="223" y="78"/>
                    <a:pt x="228" y="73"/>
                    <a:pt x="234" y="68"/>
                  </a:cubicBezTo>
                  <a:cubicBezTo>
                    <a:pt x="234" y="69"/>
                    <a:pt x="234" y="69"/>
                    <a:pt x="234" y="70"/>
                  </a:cubicBezTo>
                  <a:cubicBezTo>
                    <a:pt x="234" y="72"/>
                    <a:pt x="234" y="74"/>
                    <a:pt x="234" y="76"/>
                  </a:cubicBezTo>
                  <a:close/>
                  <a:moveTo>
                    <a:pt x="206" y="123"/>
                  </a:moveTo>
                  <a:cubicBezTo>
                    <a:pt x="204" y="126"/>
                    <a:pt x="202" y="129"/>
                    <a:pt x="200" y="132"/>
                  </a:cubicBezTo>
                  <a:cubicBezTo>
                    <a:pt x="197" y="133"/>
                    <a:pt x="194" y="134"/>
                    <a:pt x="192" y="135"/>
                  </a:cubicBezTo>
                  <a:cubicBezTo>
                    <a:pt x="195" y="129"/>
                    <a:pt x="199" y="124"/>
                    <a:pt x="202" y="119"/>
                  </a:cubicBezTo>
                  <a:cubicBezTo>
                    <a:pt x="203" y="121"/>
                    <a:pt x="204" y="122"/>
                    <a:pt x="206" y="123"/>
                  </a:cubicBezTo>
                  <a:close/>
                  <a:moveTo>
                    <a:pt x="189" y="150"/>
                  </a:moveTo>
                  <a:cubicBezTo>
                    <a:pt x="185" y="158"/>
                    <a:pt x="180" y="167"/>
                    <a:pt x="176" y="175"/>
                  </a:cubicBezTo>
                  <a:cubicBezTo>
                    <a:pt x="175" y="175"/>
                    <a:pt x="174" y="176"/>
                    <a:pt x="173" y="176"/>
                  </a:cubicBezTo>
                  <a:cubicBezTo>
                    <a:pt x="172" y="175"/>
                    <a:pt x="170" y="173"/>
                    <a:pt x="169" y="172"/>
                  </a:cubicBezTo>
                  <a:cubicBezTo>
                    <a:pt x="174" y="163"/>
                    <a:pt x="179" y="154"/>
                    <a:pt x="185" y="146"/>
                  </a:cubicBezTo>
                  <a:cubicBezTo>
                    <a:pt x="186" y="147"/>
                    <a:pt x="187" y="149"/>
                    <a:pt x="189" y="150"/>
                  </a:cubicBezTo>
                  <a:close/>
                  <a:moveTo>
                    <a:pt x="171" y="177"/>
                  </a:moveTo>
                  <a:cubicBezTo>
                    <a:pt x="169" y="177"/>
                    <a:pt x="167" y="178"/>
                    <a:pt x="165" y="179"/>
                  </a:cubicBezTo>
                  <a:cubicBezTo>
                    <a:pt x="166" y="177"/>
                    <a:pt x="167" y="175"/>
                    <a:pt x="168" y="174"/>
                  </a:cubicBezTo>
                  <a:cubicBezTo>
                    <a:pt x="169" y="175"/>
                    <a:pt x="170" y="176"/>
                    <a:pt x="171" y="177"/>
                  </a:cubicBezTo>
                  <a:close/>
                  <a:moveTo>
                    <a:pt x="173" y="178"/>
                  </a:moveTo>
                  <a:cubicBezTo>
                    <a:pt x="173" y="178"/>
                    <a:pt x="174" y="179"/>
                    <a:pt x="174" y="179"/>
                  </a:cubicBezTo>
                  <a:cubicBezTo>
                    <a:pt x="171" y="186"/>
                    <a:pt x="167" y="193"/>
                    <a:pt x="164" y="200"/>
                  </a:cubicBezTo>
                  <a:cubicBezTo>
                    <a:pt x="162" y="206"/>
                    <a:pt x="159" y="211"/>
                    <a:pt x="157" y="217"/>
                  </a:cubicBezTo>
                  <a:cubicBezTo>
                    <a:pt x="156" y="218"/>
                    <a:pt x="155" y="218"/>
                    <a:pt x="155" y="218"/>
                  </a:cubicBezTo>
                  <a:cubicBezTo>
                    <a:pt x="152" y="216"/>
                    <a:pt x="150" y="215"/>
                    <a:pt x="148" y="213"/>
                  </a:cubicBezTo>
                  <a:cubicBezTo>
                    <a:pt x="153" y="202"/>
                    <a:pt x="159" y="191"/>
                    <a:pt x="164" y="181"/>
                  </a:cubicBezTo>
                  <a:cubicBezTo>
                    <a:pt x="167" y="180"/>
                    <a:pt x="170" y="179"/>
                    <a:pt x="173" y="178"/>
                  </a:cubicBezTo>
                  <a:close/>
                  <a:moveTo>
                    <a:pt x="153" y="219"/>
                  </a:moveTo>
                  <a:cubicBezTo>
                    <a:pt x="150" y="220"/>
                    <a:pt x="147" y="221"/>
                    <a:pt x="144" y="222"/>
                  </a:cubicBezTo>
                  <a:cubicBezTo>
                    <a:pt x="145" y="219"/>
                    <a:pt x="146" y="217"/>
                    <a:pt x="148" y="215"/>
                  </a:cubicBezTo>
                  <a:cubicBezTo>
                    <a:pt x="149" y="216"/>
                    <a:pt x="151" y="217"/>
                    <a:pt x="153" y="219"/>
                  </a:cubicBezTo>
                  <a:close/>
                  <a:moveTo>
                    <a:pt x="154" y="220"/>
                  </a:moveTo>
                  <a:cubicBezTo>
                    <a:pt x="155" y="220"/>
                    <a:pt x="155" y="220"/>
                    <a:pt x="155" y="220"/>
                  </a:cubicBezTo>
                  <a:cubicBezTo>
                    <a:pt x="150" y="234"/>
                    <a:pt x="144" y="248"/>
                    <a:pt x="139" y="262"/>
                  </a:cubicBezTo>
                  <a:cubicBezTo>
                    <a:pt x="136" y="260"/>
                    <a:pt x="133" y="258"/>
                    <a:pt x="130" y="256"/>
                  </a:cubicBezTo>
                  <a:cubicBezTo>
                    <a:pt x="134" y="245"/>
                    <a:pt x="139" y="234"/>
                    <a:pt x="143" y="224"/>
                  </a:cubicBezTo>
                  <a:cubicBezTo>
                    <a:pt x="147" y="222"/>
                    <a:pt x="151" y="221"/>
                    <a:pt x="154" y="220"/>
                  </a:cubicBezTo>
                  <a:close/>
                  <a:moveTo>
                    <a:pt x="139" y="263"/>
                  </a:moveTo>
                  <a:cubicBezTo>
                    <a:pt x="138" y="264"/>
                    <a:pt x="138" y="265"/>
                    <a:pt x="138" y="266"/>
                  </a:cubicBezTo>
                  <a:cubicBezTo>
                    <a:pt x="133" y="267"/>
                    <a:pt x="128" y="269"/>
                    <a:pt x="124" y="270"/>
                  </a:cubicBezTo>
                  <a:cubicBezTo>
                    <a:pt x="126" y="266"/>
                    <a:pt x="127" y="262"/>
                    <a:pt x="129" y="257"/>
                  </a:cubicBezTo>
                  <a:cubicBezTo>
                    <a:pt x="132" y="259"/>
                    <a:pt x="135" y="261"/>
                    <a:pt x="139" y="263"/>
                  </a:cubicBezTo>
                  <a:close/>
                  <a:moveTo>
                    <a:pt x="137" y="268"/>
                  </a:moveTo>
                  <a:cubicBezTo>
                    <a:pt x="133" y="280"/>
                    <a:pt x="129" y="293"/>
                    <a:pt x="125" y="306"/>
                  </a:cubicBezTo>
                  <a:cubicBezTo>
                    <a:pt x="121" y="303"/>
                    <a:pt x="117" y="301"/>
                    <a:pt x="114" y="299"/>
                  </a:cubicBezTo>
                  <a:cubicBezTo>
                    <a:pt x="117" y="290"/>
                    <a:pt x="120" y="281"/>
                    <a:pt x="123" y="273"/>
                  </a:cubicBezTo>
                  <a:cubicBezTo>
                    <a:pt x="128" y="271"/>
                    <a:pt x="132" y="270"/>
                    <a:pt x="137" y="268"/>
                  </a:cubicBezTo>
                  <a:close/>
                  <a:moveTo>
                    <a:pt x="124" y="307"/>
                  </a:moveTo>
                  <a:cubicBezTo>
                    <a:pt x="123" y="311"/>
                    <a:pt x="122" y="315"/>
                    <a:pt x="121" y="320"/>
                  </a:cubicBezTo>
                  <a:cubicBezTo>
                    <a:pt x="115" y="321"/>
                    <a:pt x="110" y="323"/>
                    <a:pt x="105" y="325"/>
                  </a:cubicBezTo>
                  <a:cubicBezTo>
                    <a:pt x="108" y="317"/>
                    <a:pt x="110" y="309"/>
                    <a:pt x="113" y="301"/>
                  </a:cubicBezTo>
                  <a:cubicBezTo>
                    <a:pt x="117" y="303"/>
                    <a:pt x="120" y="305"/>
                    <a:pt x="124" y="307"/>
                  </a:cubicBezTo>
                  <a:close/>
                  <a:moveTo>
                    <a:pt x="111" y="357"/>
                  </a:moveTo>
                  <a:cubicBezTo>
                    <a:pt x="109" y="364"/>
                    <a:pt x="108" y="371"/>
                    <a:pt x="106" y="379"/>
                  </a:cubicBezTo>
                  <a:cubicBezTo>
                    <a:pt x="100" y="380"/>
                    <a:pt x="94" y="382"/>
                    <a:pt x="88" y="384"/>
                  </a:cubicBezTo>
                  <a:cubicBezTo>
                    <a:pt x="91" y="373"/>
                    <a:pt x="94" y="361"/>
                    <a:pt x="97" y="350"/>
                  </a:cubicBezTo>
                  <a:cubicBezTo>
                    <a:pt x="102" y="352"/>
                    <a:pt x="106" y="355"/>
                    <a:pt x="111" y="357"/>
                  </a:cubicBezTo>
                  <a:close/>
                  <a:moveTo>
                    <a:pt x="99" y="411"/>
                  </a:moveTo>
                  <a:cubicBezTo>
                    <a:pt x="97" y="424"/>
                    <a:pt x="94" y="437"/>
                    <a:pt x="92" y="450"/>
                  </a:cubicBezTo>
                  <a:cubicBezTo>
                    <a:pt x="85" y="453"/>
                    <a:pt x="78" y="455"/>
                    <a:pt x="72" y="457"/>
                  </a:cubicBezTo>
                  <a:cubicBezTo>
                    <a:pt x="75" y="439"/>
                    <a:pt x="79" y="421"/>
                    <a:pt x="83" y="404"/>
                  </a:cubicBezTo>
                  <a:cubicBezTo>
                    <a:pt x="88" y="406"/>
                    <a:pt x="93" y="409"/>
                    <a:pt x="99" y="411"/>
                  </a:cubicBezTo>
                  <a:close/>
                  <a:moveTo>
                    <a:pt x="89" y="470"/>
                  </a:moveTo>
                  <a:cubicBezTo>
                    <a:pt x="86" y="493"/>
                    <a:pt x="83" y="517"/>
                    <a:pt x="81" y="541"/>
                  </a:cubicBezTo>
                  <a:cubicBezTo>
                    <a:pt x="73" y="538"/>
                    <a:pt x="65" y="535"/>
                    <a:pt x="59" y="533"/>
                  </a:cubicBezTo>
                  <a:cubicBezTo>
                    <a:pt x="62" y="509"/>
                    <a:pt x="66" y="485"/>
                    <a:pt x="71" y="463"/>
                  </a:cubicBezTo>
                  <a:cubicBezTo>
                    <a:pt x="76" y="465"/>
                    <a:pt x="82" y="468"/>
                    <a:pt x="89" y="470"/>
                  </a:cubicBezTo>
                  <a:close/>
                  <a:moveTo>
                    <a:pt x="91" y="471"/>
                  </a:moveTo>
                  <a:cubicBezTo>
                    <a:pt x="99" y="474"/>
                    <a:pt x="108" y="476"/>
                    <a:pt x="118" y="479"/>
                  </a:cubicBezTo>
                  <a:cubicBezTo>
                    <a:pt x="115" y="502"/>
                    <a:pt x="111" y="525"/>
                    <a:pt x="109" y="549"/>
                  </a:cubicBezTo>
                  <a:cubicBezTo>
                    <a:pt x="99" y="546"/>
                    <a:pt x="91" y="544"/>
                    <a:pt x="83" y="541"/>
                  </a:cubicBezTo>
                  <a:cubicBezTo>
                    <a:pt x="85" y="517"/>
                    <a:pt x="88" y="494"/>
                    <a:pt x="91" y="471"/>
                  </a:cubicBezTo>
                  <a:close/>
                  <a:moveTo>
                    <a:pt x="105" y="550"/>
                  </a:moveTo>
                  <a:cubicBezTo>
                    <a:pt x="97" y="552"/>
                    <a:pt x="89" y="554"/>
                    <a:pt x="81" y="556"/>
                  </a:cubicBezTo>
                  <a:cubicBezTo>
                    <a:pt x="82" y="552"/>
                    <a:pt x="82" y="547"/>
                    <a:pt x="82" y="543"/>
                  </a:cubicBezTo>
                  <a:cubicBezTo>
                    <a:pt x="89" y="546"/>
                    <a:pt x="97" y="548"/>
                    <a:pt x="105" y="550"/>
                  </a:cubicBezTo>
                  <a:close/>
                  <a:moveTo>
                    <a:pt x="126" y="555"/>
                  </a:moveTo>
                  <a:cubicBezTo>
                    <a:pt x="129" y="555"/>
                    <a:pt x="133" y="556"/>
                    <a:pt x="136" y="557"/>
                  </a:cubicBezTo>
                  <a:cubicBezTo>
                    <a:pt x="134" y="591"/>
                    <a:pt x="133" y="626"/>
                    <a:pt x="133" y="662"/>
                  </a:cubicBezTo>
                  <a:cubicBezTo>
                    <a:pt x="122" y="660"/>
                    <a:pt x="112" y="657"/>
                    <a:pt x="102" y="655"/>
                  </a:cubicBezTo>
                  <a:cubicBezTo>
                    <a:pt x="104" y="620"/>
                    <a:pt x="107" y="585"/>
                    <a:pt x="111" y="551"/>
                  </a:cubicBezTo>
                  <a:cubicBezTo>
                    <a:pt x="116" y="552"/>
                    <a:pt x="121" y="554"/>
                    <a:pt x="126" y="555"/>
                  </a:cubicBezTo>
                  <a:close/>
                  <a:moveTo>
                    <a:pt x="138" y="557"/>
                  </a:moveTo>
                  <a:cubicBezTo>
                    <a:pt x="149" y="559"/>
                    <a:pt x="161" y="561"/>
                    <a:pt x="172" y="563"/>
                  </a:cubicBezTo>
                  <a:cubicBezTo>
                    <a:pt x="170" y="594"/>
                    <a:pt x="168" y="625"/>
                    <a:pt x="167" y="656"/>
                  </a:cubicBezTo>
                  <a:cubicBezTo>
                    <a:pt x="156" y="658"/>
                    <a:pt x="145" y="660"/>
                    <a:pt x="135" y="661"/>
                  </a:cubicBezTo>
                  <a:cubicBezTo>
                    <a:pt x="135" y="626"/>
                    <a:pt x="136" y="591"/>
                    <a:pt x="138" y="557"/>
                  </a:cubicBezTo>
                  <a:close/>
                  <a:moveTo>
                    <a:pt x="175" y="562"/>
                  </a:moveTo>
                  <a:cubicBezTo>
                    <a:pt x="175" y="554"/>
                    <a:pt x="176" y="547"/>
                    <a:pt x="177" y="539"/>
                  </a:cubicBezTo>
                  <a:cubicBezTo>
                    <a:pt x="187" y="538"/>
                    <a:pt x="197" y="536"/>
                    <a:pt x="208" y="535"/>
                  </a:cubicBezTo>
                  <a:cubicBezTo>
                    <a:pt x="208" y="545"/>
                    <a:pt x="207" y="556"/>
                    <a:pt x="207" y="566"/>
                  </a:cubicBezTo>
                  <a:cubicBezTo>
                    <a:pt x="196" y="565"/>
                    <a:pt x="185" y="563"/>
                    <a:pt x="175" y="562"/>
                  </a:cubicBezTo>
                  <a:close/>
                  <a:moveTo>
                    <a:pt x="210" y="535"/>
                  </a:moveTo>
                  <a:cubicBezTo>
                    <a:pt x="221" y="534"/>
                    <a:pt x="233" y="533"/>
                    <a:pt x="245" y="532"/>
                  </a:cubicBezTo>
                  <a:cubicBezTo>
                    <a:pt x="244" y="544"/>
                    <a:pt x="243" y="557"/>
                    <a:pt x="243" y="570"/>
                  </a:cubicBezTo>
                  <a:cubicBezTo>
                    <a:pt x="231" y="569"/>
                    <a:pt x="220" y="568"/>
                    <a:pt x="209" y="566"/>
                  </a:cubicBezTo>
                  <a:cubicBezTo>
                    <a:pt x="209" y="556"/>
                    <a:pt x="210" y="545"/>
                    <a:pt x="210" y="535"/>
                  </a:cubicBezTo>
                  <a:close/>
                  <a:moveTo>
                    <a:pt x="247" y="531"/>
                  </a:moveTo>
                  <a:cubicBezTo>
                    <a:pt x="259" y="530"/>
                    <a:pt x="272" y="530"/>
                    <a:pt x="285" y="529"/>
                  </a:cubicBezTo>
                  <a:cubicBezTo>
                    <a:pt x="285" y="543"/>
                    <a:pt x="284" y="558"/>
                    <a:pt x="284" y="573"/>
                  </a:cubicBezTo>
                  <a:cubicBezTo>
                    <a:pt x="271" y="572"/>
                    <a:pt x="257" y="571"/>
                    <a:pt x="245" y="570"/>
                  </a:cubicBezTo>
                  <a:cubicBezTo>
                    <a:pt x="245" y="557"/>
                    <a:pt x="246" y="544"/>
                    <a:pt x="247" y="531"/>
                  </a:cubicBezTo>
                  <a:close/>
                  <a:moveTo>
                    <a:pt x="287" y="529"/>
                  </a:moveTo>
                  <a:cubicBezTo>
                    <a:pt x="301" y="528"/>
                    <a:pt x="316" y="527"/>
                    <a:pt x="331" y="527"/>
                  </a:cubicBezTo>
                  <a:cubicBezTo>
                    <a:pt x="331" y="543"/>
                    <a:pt x="330" y="559"/>
                    <a:pt x="330" y="575"/>
                  </a:cubicBezTo>
                  <a:cubicBezTo>
                    <a:pt x="315" y="575"/>
                    <a:pt x="300" y="574"/>
                    <a:pt x="286" y="573"/>
                  </a:cubicBezTo>
                  <a:cubicBezTo>
                    <a:pt x="286" y="558"/>
                    <a:pt x="287" y="543"/>
                    <a:pt x="287" y="529"/>
                  </a:cubicBezTo>
                  <a:close/>
                  <a:moveTo>
                    <a:pt x="333" y="527"/>
                  </a:moveTo>
                  <a:cubicBezTo>
                    <a:pt x="342" y="527"/>
                    <a:pt x="351" y="527"/>
                    <a:pt x="360" y="526"/>
                  </a:cubicBezTo>
                  <a:cubicBezTo>
                    <a:pt x="360" y="543"/>
                    <a:pt x="360" y="559"/>
                    <a:pt x="360" y="576"/>
                  </a:cubicBezTo>
                  <a:cubicBezTo>
                    <a:pt x="350" y="576"/>
                    <a:pt x="341" y="575"/>
                    <a:pt x="332" y="575"/>
                  </a:cubicBezTo>
                  <a:cubicBezTo>
                    <a:pt x="332" y="559"/>
                    <a:pt x="333" y="543"/>
                    <a:pt x="333" y="527"/>
                  </a:cubicBezTo>
                  <a:close/>
                  <a:moveTo>
                    <a:pt x="362" y="526"/>
                  </a:moveTo>
                  <a:cubicBezTo>
                    <a:pt x="368" y="526"/>
                    <a:pt x="375" y="526"/>
                    <a:pt x="382" y="526"/>
                  </a:cubicBezTo>
                  <a:cubicBezTo>
                    <a:pt x="388" y="526"/>
                    <a:pt x="395" y="526"/>
                    <a:pt x="401" y="526"/>
                  </a:cubicBezTo>
                  <a:cubicBezTo>
                    <a:pt x="401" y="543"/>
                    <a:pt x="401" y="559"/>
                    <a:pt x="402" y="576"/>
                  </a:cubicBezTo>
                  <a:cubicBezTo>
                    <a:pt x="395" y="576"/>
                    <a:pt x="388" y="576"/>
                    <a:pt x="382" y="576"/>
                  </a:cubicBezTo>
                  <a:cubicBezTo>
                    <a:pt x="375" y="576"/>
                    <a:pt x="368" y="576"/>
                    <a:pt x="362" y="576"/>
                  </a:cubicBezTo>
                  <a:cubicBezTo>
                    <a:pt x="362" y="559"/>
                    <a:pt x="362" y="543"/>
                    <a:pt x="362" y="526"/>
                  </a:cubicBezTo>
                  <a:close/>
                  <a:moveTo>
                    <a:pt x="403" y="526"/>
                  </a:moveTo>
                  <a:cubicBezTo>
                    <a:pt x="412" y="527"/>
                    <a:pt x="421" y="527"/>
                    <a:pt x="430" y="527"/>
                  </a:cubicBezTo>
                  <a:cubicBezTo>
                    <a:pt x="431" y="543"/>
                    <a:pt x="431" y="559"/>
                    <a:pt x="431" y="575"/>
                  </a:cubicBezTo>
                  <a:cubicBezTo>
                    <a:pt x="422" y="575"/>
                    <a:pt x="413" y="576"/>
                    <a:pt x="404" y="576"/>
                  </a:cubicBezTo>
                  <a:cubicBezTo>
                    <a:pt x="403" y="559"/>
                    <a:pt x="403" y="543"/>
                    <a:pt x="403" y="526"/>
                  </a:cubicBezTo>
                  <a:close/>
                  <a:moveTo>
                    <a:pt x="432" y="527"/>
                  </a:moveTo>
                  <a:cubicBezTo>
                    <a:pt x="447" y="527"/>
                    <a:pt x="462" y="528"/>
                    <a:pt x="476" y="529"/>
                  </a:cubicBezTo>
                  <a:cubicBezTo>
                    <a:pt x="477" y="543"/>
                    <a:pt x="477" y="558"/>
                    <a:pt x="477" y="573"/>
                  </a:cubicBezTo>
                  <a:cubicBezTo>
                    <a:pt x="463" y="574"/>
                    <a:pt x="448" y="575"/>
                    <a:pt x="433" y="575"/>
                  </a:cubicBezTo>
                  <a:cubicBezTo>
                    <a:pt x="433" y="559"/>
                    <a:pt x="433" y="543"/>
                    <a:pt x="432" y="527"/>
                  </a:cubicBezTo>
                  <a:close/>
                  <a:moveTo>
                    <a:pt x="478" y="529"/>
                  </a:moveTo>
                  <a:cubicBezTo>
                    <a:pt x="491" y="530"/>
                    <a:pt x="504" y="530"/>
                    <a:pt x="516" y="531"/>
                  </a:cubicBezTo>
                  <a:cubicBezTo>
                    <a:pt x="517" y="544"/>
                    <a:pt x="518" y="557"/>
                    <a:pt x="519" y="570"/>
                  </a:cubicBezTo>
                  <a:cubicBezTo>
                    <a:pt x="506" y="571"/>
                    <a:pt x="493" y="572"/>
                    <a:pt x="479" y="573"/>
                  </a:cubicBezTo>
                  <a:cubicBezTo>
                    <a:pt x="479" y="558"/>
                    <a:pt x="479" y="543"/>
                    <a:pt x="478" y="529"/>
                  </a:cubicBezTo>
                  <a:close/>
                  <a:moveTo>
                    <a:pt x="518" y="532"/>
                  </a:moveTo>
                  <a:cubicBezTo>
                    <a:pt x="530" y="533"/>
                    <a:pt x="542" y="534"/>
                    <a:pt x="553" y="535"/>
                  </a:cubicBezTo>
                  <a:cubicBezTo>
                    <a:pt x="554" y="545"/>
                    <a:pt x="554" y="556"/>
                    <a:pt x="554" y="566"/>
                  </a:cubicBezTo>
                  <a:cubicBezTo>
                    <a:pt x="544" y="568"/>
                    <a:pt x="532" y="569"/>
                    <a:pt x="521" y="570"/>
                  </a:cubicBezTo>
                  <a:cubicBezTo>
                    <a:pt x="520" y="557"/>
                    <a:pt x="519" y="544"/>
                    <a:pt x="518" y="532"/>
                  </a:cubicBezTo>
                  <a:close/>
                  <a:moveTo>
                    <a:pt x="555" y="535"/>
                  </a:moveTo>
                  <a:cubicBezTo>
                    <a:pt x="566" y="536"/>
                    <a:pt x="576" y="538"/>
                    <a:pt x="587" y="539"/>
                  </a:cubicBezTo>
                  <a:cubicBezTo>
                    <a:pt x="587" y="546"/>
                    <a:pt x="588" y="554"/>
                    <a:pt x="589" y="562"/>
                  </a:cubicBezTo>
                  <a:cubicBezTo>
                    <a:pt x="578" y="563"/>
                    <a:pt x="568" y="565"/>
                    <a:pt x="557" y="566"/>
                  </a:cubicBezTo>
                  <a:cubicBezTo>
                    <a:pt x="556" y="556"/>
                    <a:pt x="556" y="545"/>
                    <a:pt x="555" y="535"/>
                  </a:cubicBezTo>
                  <a:close/>
                  <a:moveTo>
                    <a:pt x="591" y="563"/>
                  </a:moveTo>
                  <a:cubicBezTo>
                    <a:pt x="603" y="561"/>
                    <a:pt x="614" y="559"/>
                    <a:pt x="625" y="557"/>
                  </a:cubicBezTo>
                  <a:cubicBezTo>
                    <a:pt x="627" y="591"/>
                    <a:pt x="628" y="626"/>
                    <a:pt x="628" y="661"/>
                  </a:cubicBezTo>
                  <a:cubicBezTo>
                    <a:pt x="618" y="660"/>
                    <a:pt x="608" y="658"/>
                    <a:pt x="597" y="656"/>
                  </a:cubicBezTo>
                  <a:cubicBezTo>
                    <a:pt x="595" y="625"/>
                    <a:pt x="593" y="594"/>
                    <a:pt x="591" y="563"/>
                  </a:cubicBezTo>
                  <a:close/>
                  <a:moveTo>
                    <a:pt x="627" y="557"/>
                  </a:moveTo>
                  <a:cubicBezTo>
                    <a:pt x="631" y="556"/>
                    <a:pt x="634" y="556"/>
                    <a:pt x="637" y="555"/>
                  </a:cubicBezTo>
                  <a:cubicBezTo>
                    <a:pt x="643" y="554"/>
                    <a:pt x="648" y="552"/>
                    <a:pt x="653" y="551"/>
                  </a:cubicBezTo>
                  <a:cubicBezTo>
                    <a:pt x="656" y="585"/>
                    <a:pt x="659" y="620"/>
                    <a:pt x="661" y="655"/>
                  </a:cubicBezTo>
                  <a:cubicBezTo>
                    <a:pt x="652" y="657"/>
                    <a:pt x="641" y="660"/>
                    <a:pt x="630" y="662"/>
                  </a:cubicBezTo>
                  <a:cubicBezTo>
                    <a:pt x="630" y="626"/>
                    <a:pt x="629" y="591"/>
                    <a:pt x="627" y="557"/>
                  </a:cubicBezTo>
                  <a:close/>
                  <a:moveTo>
                    <a:pt x="654" y="549"/>
                  </a:moveTo>
                  <a:cubicBezTo>
                    <a:pt x="652" y="525"/>
                    <a:pt x="649" y="502"/>
                    <a:pt x="645" y="479"/>
                  </a:cubicBezTo>
                  <a:cubicBezTo>
                    <a:pt x="655" y="476"/>
                    <a:pt x="664" y="474"/>
                    <a:pt x="672" y="471"/>
                  </a:cubicBezTo>
                  <a:cubicBezTo>
                    <a:pt x="676" y="494"/>
                    <a:pt x="678" y="517"/>
                    <a:pt x="681" y="542"/>
                  </a:cubicBezTo>
                  <a:cubicBezTo>
                    <a:pt x="673" y="544"/>
                    <a:pt x="664" y="547"/>
                    <a:pt x="654" y="549"/>
                  </a:cubicBezTo>
                  <a:close/>
                  <a:moveTo>
                    <a:pt x="681" y="543"/>
                  </a:moveTo>
                  <a:cubicBezTo>
                    <a:pt x="681" y="547"/>
                    <a:pt x="681" y="552"/>
                    <a:pt x="682" y="556"/>
                  </a:cubicBezTo>
                  <a:cubicBezTo>
                    <a:pt x="674" y="554"/>
                    <a:pt x="667" y="552"/>
                    <a:pt x="658" y="550"/>
                  </a:cubicBezTo>
                  <a:cubicBezTo>
                    <a:pt x="666" y="548"/>
                    <a:pt x="674" y="546"/>
                    <a:pt x="681" y="543"/>
                  </a:cubicBezTo>
                  <a:close/>
                  <a:moveTo>
                    <a:pt x="674" y="470"/>
                  </a:moveTo>
                  <a:cubicBezTo>
                    <a:pt x="681" y="468"/>
                    <a:pt x="687" y="465"/>
                    <a:pt x="693" y="463"/>
                  </a:cubicBezTo>
                  <a:cubicBezTo>
                    <a:pt x="697" y="486"/>
                    <a:pt x="701" y="509"/>
                    <a:pt x="704" y="533"/>
                  </a:cubicBezTo>
                  <a:cubicBezTo>
                    <a:pt x="698" y="536"/>
                    <a:pt x="691" y="538"/>
                    <a:pt x="683" y="541"/>
                  </a:cubicBezTo>
                  <a:cubicBezTo>
                    <a:pt x="680" y="517"/>
                    <a:pt x="678" y="493"/>
                    <a:pt x="674" y="470"/>
                  </a:cubicBezTo>
                  <a:close/>
                  <a:moveTo>
                    <a:pt x="671" y="450"/>
                  </a:moveTo>
                  <a:cubicBezTo>
                    <a:pt x="669" y="437"/>
                    <a:pt x="667" y="424"/>
                    <a:pt x="664" y="411"/>
                  </a:cubicBezTo>
                  <a:cubicBezTo>
                    <a:pt x="670" y="409"/>
                    <a:pt x="675" y="406"/>
                    <a:pt x="680" y="404"/>
                  </a:cubicBezTo>
                  <a:cubicBezTo>
                    <a:pt x="684" y="421"/>
                    <a:pt x="688" y="439"/>
                    <a:pt x="691" y="457"/>
                  </a:cubicBezTo>
                  <a:cubicBezTo>
                    <a:pt x="685" y="455"/>
                    <a:pt x="678" y="452"/>
                    <a:pt x="671" y="450"/>
                  </a:cubicBezTo>
                  <a:close/>
                  <a:moveTo>
                    <a:pt x="657" y="378"/>
                  </a:moveTo>
                  <a:cubicBezTo>
                    <a:pt x="656" y="371"/>
                    <a:pt x="654" y="364"/>
                    <a:pt x="652" y="357"/>
                  </a:cubicBezTo>
                  <a:cubicBezTo>
                    <a:pt x="657" y="355"/>
                    <a:pt x="662" y="353"/>
                    <a:pt x="666" y="350"/>
                  </a:cubicBezTo>
                  <a:cubicBezTo>
                    <a:pt x="669" y="361"/>
                    <a:pt x="672" y="373"/>
                    <a:pt x="675" y="384"/>
                  </a:cubicBezTo>
                  <a:cubicBezTo>
                    <a:pt x="670" y="382"/>
                    <a:pt x="664" y="380"/>
                    <a:pt x="657" y="378"/>
                  </a:cubicBezTo>
                  <a:close/>
                  <a:moveTo>
                    <a:pt x="652" y="355"/>
                  </a:moveTo>
                  <a:cubicBezTo>
                    <a:pt x="649" y="344"/>
                    <a:pt x="646" y="333"/>
                    <a:pt x="643" y="322"/>
                  </a:cubicBezTo>
                  <a:cubicBezTo>
                    <a:pt x="649" y="323"/>
                    <a:pt x="654" y="325"/>
                    <a:pt x="659" y="327"/>
                  </a:cubicBezTo>
                  <a:cubicBezTo>
                    <a:pt x="661" y="334"/>
                    <a:pt x="663" y="341"/>
                    <a:pt x="665" y="349"/>
                  </a:cubicBezTo>
                  <a:cubicBezTo>
                    <a:pt x="661" y="351"/>
                    <a:pt x="657" y="353"/>
                    <a:pt x="652" y="355"/>
                  </a:cubicBezTo>
                  <a:close/>
                  <a:moveTo>
                    <a:pt x="661" y="328"/>
                  </a:moveTo>
                  <a:cubicBezTo>
                    <a:pt x="669" y="331"/>
                    <a:pt x="676" y="334"/>
                    <a:pt x="683" y="337"/>
                  </a:cubicBezTo>
                  <a:cubicBezTo>
                    <a:pt x="679" y="341"/>
                    <a:pt x="673" y="344"/>
                    <a:pt x="667" y="348"/>
                  </a:cubicBezTo>
                  <a:cubicBezTo>
                    <a:pt x="665" y="341"/>
                    <a:pt x="663" y="334"/>
                    <a:pt x="661" y="328"/>
                  </a:cubicBezTo>
                  <a:close/>
                  <a:moveTo>
                    <a:pt x="661" y="326"/>
                  </a:moveTo>
                  <a:cubicBezTo>
                    <a:pt x="658" y="317"/>
                    <a:pt x="655" y="308"/>
                    <a:pt x="652" y="300"/>
                  </a:cubicBezTo>
                  <a:cubicBezTo>
                    <a:pt x="658" y="296"/>
                    <a:pt x="663" y="292"/>
                    <a:pt x="667" y="289"/>
                  </a:cubicBezTo>
                  <a:cubicBezTo>
                    <a:pt x="672" y="304"/>
                    <a:pt x="677" y="319"/>
                    <a:pt x="682" y="335"/>
                  </a:cubicBezTo>
                  <a:cubicBezTo>
                    <a:pt x="676" y="332"/>
                    <a:pt x="669" y="329"/>
                    <a:pt x="661" y="326"/>
                  </a:cubicBezTo>
                  <a:close/>
                  <a:moveTo>
                    <a:pt x="666" y="287"/>
                  </a:moveTo>
                  <a:cubicBezTo>
                    <a:pt x="662" y="291"/>
                    <a:pt x="657" y="295"/>
                    <a:pt x="652" y="298"/>
                  </a:cubicBezTo>
                  <a:cubicBezTo>
                    <a:pt x="649" y="290"/>
                    <a:pt x="646" y="282"/>
                    <a:pt x="643" y="274"/>
                  </a:cubicBezTo>
                  <a:cubicBezTo>
                    <a:pt x="651" y="277"/>
                    <a:pt x="658" y="280"/>
                    <a:pt x="665" y="283"/>
                  </a:cubicBezTo>
                  <a:cubicBezTo>
                    <a:pt x="665" y="284"/>
                    <a:pt x="665" y="286"/>
                    <a:pt x="666" y="287"/>
                  </a:cubicBezTo>
                  <a:close/>
                  <a:moveTo>
                    <a:pt x="642" y="271"/>
                  </a:moveTo>
                  <a:cubicBezTo>
                    <a:pt x="640" y="266"/>
                    <a:pt x="638" y="261"/>
                    <a:pt x="636" y="256"/>
                  </a:cubicBezTo>
                  <a:cubicBezTo>
                    <a:pt x="641" y="252"/>
                    <a:pt x="646" y="248"/>
                    <a:pt x="649" y="244"/>
                  </a:cubicBezTo>
                  <a:cubicBezTo>
                    <a:pt x="654" y="256"/>
                    <a:pt x="659" y="268"/>
                    <a:pt x="664" y="281"/>
                  </a:cubicBezTo>
                  <a:cubicBezTo>
                    <a:pt x="657" y="277"/>
                    <a:pt x="650" y="274"/>
                    <a:pt x="642" y="271"/>
                  </a:cubicBezTo>
                  <a:close/>
                  <a:moveTo>
                    <a:pt x="622" y="222"/>
                  </a:moveTo>
                  <a:cubicBezTo>
                    <a:pt x="620" y="219"/>
                    <a:pt x="619" y="216"/>
                    <a:pt x="617" y="213"/>
                  </a:cubicBezTo>
                  <a:cubicBezTo>
                    <a:pt x="622" y="209"/>
                    <a:pt x="625" y="205"/>
                    <a:pt x="628" y="201"/>
                  </a:cubicBezTo>
                  <a:cubicBezTo>
                    <a:pt x="633" y="211"/>
                    <a:pt x="638" y="221"/>
                    <a:pt x="643" y="232"/>
                  </a:cubicBezTo>
                  <a:cubicBezTo>
                    <a:pt x="637" y="229"/>
                    <a:pt x="630" y="225"/>
                    <a:pt x="622" y="222"/>
                  </a:cubicBezTo>
                  <a:close/>
                  <a:moveTo>
                    <a:pt x="617" y="212"/>
                  </a:moveTo>
                  <a:cubicBezTo>
                    <a:pt x="612" y="201"/>
                    <a:pt x="607" y="192"/>
                    <a:pt x="602" y="182"/>
                  </a:cubicBezTo>
                  <a:cubicBezTo>
                    <a:pt x="610" y="185"/>
                    <a:pt x="617" y="189"/>
                    <a:pt x="623" y="192"/>
                  </a:cubicBezTo>
                  <a:cubicBezTo>
                    <a:pt x="624" y="194"/>
                    <a:pt x="626" y="197"/>
                    <a:pt x="627" y="199"/>
                  </a:cubicBezTo>
                  <a:cubicBezTo>
                    <a:pt x="625" y="203"/>
                    <a:pt x="621" y="208"/>
                    <a:pt x="617" y="212"/>
                  </a:cubicBezTo>
                  <a:close/>
                  <a:moveTo>
                    <a:pt x="601" y="180"/>
                  </a:moveTo>
                  <a:cubicBezTo>
                    <a:pt x="599" y="177"/>
                    <a:pt x="598" y="174"/>
                    <a:pt x="596" y="172"/>
                  </a:cubicBezTo>
                  <a:cubicBezTo>
                    <a:pt x="600" y="168"/>
                    <a:pt x="602" y="163"/>
                    <a:pt x="604" y="159"/>
                  </a:cubicBezTo>
                  <a:cubicBezTo>
                    <a:pt x="610" y="168"/>
                    <a:pt x="616" y="179"/>
                    <a:pt x="622" y="189"/>
                  </a:cubicBezTo>
                  <a:cubicBezTo>
                    <a:pt x="616" y="186"/>
                    <a:pt x="609" y="183"/>
                    <a:pt x="601" y="180"/>
                  </a:cubicBezTo>
                  <a:close/>
                  <a:moveTo>
                    <a:pt x="584" y="139"/>
                  </a:moveTo>
                  <a:cubicBezTo>
                    <a:pt x="585" y="137"/>
                    <a:pt x="586" y="135"/>
                    <a:pt x="587" y="133"/>
                  </a:cubicBezTo>
                  <a:cubicBezTo>
                    <a:pt x="589" y="137"/>
                    <a:pt x="592" y="141"/>
                    <a:pt x="595" y="144"/>
                  </a:cubicBezTo>
                  <a:cubicBezTo>
                    <a:pt x="591" y="143"/>
                    <a:pt x="587" y="141"/>
                    <a:pt x="584" y="139"/>
                  </a:cubicBezTo>
                  <a:close/>
                  <a:moveTo>
                    <a:pt x="565" y="105"/>
                  </a:moveTo>
                  <a:cubicBezTo>
                    <a:pt x="559" y="102"/>
                    <a:pt x="553" y="99"/>
                    <a:pt x="547" y="97"/>
                  </a:cubicBezTo>
                  <a:cubicBezTo>
                    <a:pt x="546" y="96"/>
                    <a:pt x="546" y="96"/>
                    <a:pt x="546" y="96"/>
                  </a:cubicBezTo>
                  <a:cubicBezTo>
                    <a:pt x="547" y="93"/>
                    <a:pt x="548" y="90"/>
                    <a:pt x="548" y="86"/>
                  </a:cubicBezTo>
                  <a:cubicBezTo>
                    <a:pt x="549" y="87"/>
                    <a:pt x="549" y="87"/>
                    <a:pt x="549" y="87"/>
                  </a:cubicBezTo>
                  <a:cubicBezTo>
                    <a:pt x="554" y="92"/>
                    <a:pt x="560" y="98"/>
                    <a:pt x="565" y="105"/>
                  </a:cubicBezTo>
                  <a:close/>
                  <a:moveTo>
                    <a:pt x="555" y="90"/>
                  </a:moveTo>
                  <a:cubicBezTo>
                    <a:pt x="558" y="91"/>
                    <a:pt x="561" y="93"/>
                    <a:pt x="564" y="95"/>
                  </a:cubicBezTo>
                  <a:cubicBezTo>
                    <a:pt x="565" y="98"/>
                    <a:pt x="565" y="100"/>
                    <a:pt x="566" y="102"/>
                  </a:cubicBezTo>
                  <a:cubicBezTo>
                    <a:pt x="562" y="98"/>
                    <a:pt x="558" y="94"/>
                    <a:pt x="555" y="90"/>
                  </a:cubicBezTo>
                  <a:close/>
                  <a:moveTo>
                    <a:pt x="523" y="62"/>
                  </a:moveTo>
                  <a:cubicBezTo>
                    <a:pt x="519" y="60"/>
                    <a:pt x="514" y="59"/>
                    <a:pt x="510" y="57"/>
                  </a:cubicBezTo>
                  <a:cubicBezTo>
                    <a:pt x="509" y="56"/>
                    <a:pt x="508" y="56"/>
                    <a:pt x="507" y="55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507" y="52"/>
                    <a:pt x="507" y="51"/>
                    <a:pt x="507" y="50"/>
                  </a:cubicBezTo>
                  <a:cubicBezTo>
                    <a:pt x="508" y="51"/>
                    <a:pt x="509" y="51"/>
                    <a:pt x="511" y="52"/>
                  </a:cubicBezTo>
                  <a:cubicBezTo>
                    <a:pt x="515" y="55"/>
                    <a:pt x="519" y="58"/>
                    <a:pt x="523" y="62"/>
                  </a:cubicBezTo>
                  <a:close/>
                  <a:moveTo>
                    <a:pt x="480" y="32"/>
                  </a:moveTo>
                  <a:cubicBezTo>
                    <a:pt x="480" y="32"/>
                    <a:pt x="479" y="31"/>
                    <a:pt x="478" y="30"/>
                  </a:cubicBezTo>
                  <a:cubicBezTo>
                    <a:pt x="480" y="31"/>
                    <a:pt x="482" y="32"/>
                    <a:pt x="484" y="34"/>
                  </a:cubicBezTo>
                  <a:cubicBezTo>
                    <a:pt x="483" y="33"/>
                    <a:pt x="482" y="33"/>
                    <a:pt x="480" y="32"/>
                  </a:cubicBezTo>
                  <a:close/>
                  <a:moveTo>
                    <a:pt x="283" y="32"/>
                  </a:moveTo>
                  <a:cubicBezTo>
                    <a:pt x="282" y="33"/>
                    <a:pt x="280" y="33"/>
                    <a:pt x="279" y="34"/>
                  </a:cubicBezTo>
                  <a:cubicBezTo>
                    <a:pt x="281" y="32"/>
                    <a:pt x="283" y="31"/>
                    <a:pt x="286" y="30"/>
                  </a:cubicBezTo>
                  <a:cubicBezTo>
                    <a:pt x="285" y="31"/>
                    <a:pt x="284" y="32"/>
                    <a:pt x="283" y="32"/>
                  </a:cubicBezTo>
                  <a:close/>
                  <a:moveTo>
                    <a:pt x="281" y="35"/>
                  </a:moveTo>
                  <a:cubicBezTo>
                    <a:pt x="281" y="35"/>
                    <a:pt x="281" y="35"/>
                    <a:pt x="281" y="35"/>
                  </a:cubicBezTo>
                  <a:cubicBezTo>
                    <a:pt x="277" y="38"/>
                    <a:pt x="273" y="41"/>
                    <a:pt x="269" y="44"/>
                  </a:cubicBezTo>
                  <a:cubicBezTo>
                    <a:pt x="266" y="45"/>
                    <a:pt x="263" y="46"/>
                    <a:pt x="260" y="47"/>
                  </a:cubicBezTo>
                  <a:cubicBezTo>
                    <a:pt x="260" y="47"/>
                    <a:pt x="260" y="46"/>
                    <a:pt x="260" y="46"/>
                  </a:cubicBezTo>
                  <a:cubicBezTo>
                    <a:pt x="264" y="43"/>
                    <a:pt x="268" y="41"/>
                    <a:pt x="272" y="38"/>
                  </a:cubicBezTo>
                  <a:cubicBezTo>
                    <a:pt x="275" y="37"/>
                    <a:pt x="278" y="36"/>
                    <a:pt x="281" y="35"/>
                  </a:cubicBezTo>
                  <a:close/>
                  <a:moveTo>
                    <a:pt x="260" y="44"/>
                  </a:moveTo>
                  <a:cubicBezTo>
                    <a:pt x="256" y="46"/>
                    <a:pt x="253" y="49"/>
                    <a:pt x="250" y="51"/>
                  </a:cubicBezTo>
                  <a:cubicBezTo>
                    <a:pt x="248" y="52"/>
                    <a:pt x="246" y="53"/>
                    <a:pt x="244" y="54"/>
                  </a:cubicBezTo>
                  <a:cubicBezTo>
                    <a:pt x="248" y="50"/>
                    <a:pt x="253" y="47"/>
                    <a:pt x="260" y="43"/>
                  </a:cubicBezTo>
                  <a:cubicBezTo>
                    <a:pt x="260" y="44"/>
                    <a:pt x="260" y="44"/>
                    <a:pt x="260" y="44"/>
                  </a:cubicBezTo>
                  <a:close/>
                  <a:moveTo>
                    <a:pt x="244" y="56"/>
                  </a:moveTo>
                  <a:cubicBezTo>
                    <a:pt x="242" y="57"/>
                    <a:pt x="240" y="59"/>
                    <a:pt x="239" y="60"/>
                  </a:cubicBezTo>
                  <a:cubicBezTo>
                    <a:pt x="239" y="59"/>
                    <a:pt x="240" y="58"/>
                    <a:pt x="241" y="58"/>
                  </a:cubicBezTo>
                  <a:cubicBezTo>
                    <a:pt x="242" y="57"/>
                    <a:pt x="243" y="56"/>
                    <a:pt x="244" y="56"/>
                  </a:cubicBezTo>
                  <a:close/>
                  <a:moveTo>
                    <a:pt x="215" y="86"/>
                  </a:moveTo>
                  <a:cubicBezTo>
                    <a:pt x="215" y="90"/>
                    <a:pt x="216" y="93"/>
                    <a:pt x="217" y="95"/>
                  </a:cubicBezTo>
                  <a:cubicBezTo>
                    <a:pt x="217" y="96"/>
                    <a:pt x="217" y="96"/>
                    <a:pt x="216" y="97"/>
                  </a:cubicBezTo>
                  <a:cubicBezTo>
                    <a:pt x="210" y="99"/>
                    <a:pt x="204" y="102"/>
                    <a:pt x="198" y="105"/>
                  </a:cubicBezTo>
                  <a:cubicBezTo>
                    <a:pt x="203" y="99"/>
                    <a:pt x="209" y="93"/>
                    <a:pt x="214" y="87"/>
                  </a:cubicBezTo>
                  <a:cubicBezTo>
                    <a:pt x="214" y="87"/>
                    <a:pt x="215" y="87"/>
                    <a:pt x="215" y="86"/>
                  </a:cubicBezTo>
                  <a:close/>
                  <a:moveTo>
                    <a:pt x="198" y="102"/>
                  </a:moveTo>
                  <a:cubicBezTo>
                    <a:pt x="198" y="100"/>
                    <a:pt x="198" y="97"/>
                    <a:pt x="199" y="95"/>
                  </a:cubicBezTo>
                  <a:cubicBezTo>
                    <a:pt x="202" y="93"/>
                    <a:pt x="205" y="92"/>
                    <a:pt x="208" y="90"/>
                  </a:cubicBezTo>
                  <a:cubicBezTo>
                    <a:pt x="205" y="94"/>
                    <a:pt x="201" y="98"/>
                    <a:pt x="198" y="102"/>
                  </a:cubicBezTo>
                  <a:close/>
                  <a:moveTo>
                    <a:pt x="180" y="139"/>
                  </a:moveTo>
                  <a:cubicBezTo>
                    <a:pt x="176" y="141"/>
                    <a:pt x="172" y="143"/>
                    <a:pt x="169" y="145"/>
                  </a:cubicBezTo>
                  <a:cubicBezTo>
                    <a:pt x="171" y="141"/>
                    <a:pt x="174" y="137"/>
                    <a:pt x="177" y="133"/>
                  </a:cubicBezTo>
                  <a:cubicBezTo>
                    <a:pt x="178" y="135"/>
                    <a:pt x="179" y="137"/>
                    <a:pt x="180" y="139"/>
                  </a:cubicBezTo>
                  <a:close/>
                  <a:moveTo>
                    <a:pt x="167" y="172"/>
                  </a:moveTo>
                  <a:cubicBezTo>
                    <a:pt x="165" y="174"/>
                    <a:pt x="164" y="177"/>
                    <a:pt x="162" y="180"/>
                  </a:cubicBezTo>
                  <a:cubicBezTo>
                    <a:pt x="155" y="183"/>
                    <a:pt x="148" y="186"/>
                    <a:pt x="141" y="190"/>
                  </a:cubicBezTo>
                  <a:cubicBezTo>
                    <a:pt x="147" y="179"/>
                    <a:pt x="153" y="168"/>
                    <a:pt x="160" y="158"/>
                  </a:cubicBezTo>
                  <a:cubicBezTo>
                    <a:pt x="161" y="163"/>
                    <a:pt x="163" y="167"/>
                    <a:pt x="167" y="172"/>
                  </a:cubicBezTo>
                  <a:close/>
                  <a:moveTo>
                    <a:pt x="161" y="182"/>
                  </a:moveTo>
                  <a:cubicBezTo>
                    <a:pt x="156" y="192"/>
                    <a:pt x="151" y="201"/>
                    <a:pt x="147" y="211"/>
                  </a:cubicBezTo>
                  <a:cubicBezTo>
                    <a:pt x="142" y="207"/>
                    <a:pt x="139" y="203"/>
                    <a:pt x="136" y="199"/>
                  </a:cubicBezTo>
                  <a:cubicBezTo>
                    <a:pt x="138" y="197"/>
                    <a:pt x="139" y="194"/>
                    <a:pt x="140" y="192"/>
                  </a:cubicBezTo>
                  <a:cubicBezTo>
                    <a:pt x="146" y="189"/>
                    <a:pt x="153" y="185"/>
                    <a:pt x="161" y="182"/>
                  </a:cubicBezTo>
                  <a:close/>
                  <a:moveTo>
                    <a:pt x="146" y="213"/>
                  </a:moveTo>
                  <a:cubicBezTo>
                    <a:pt x="144" y="216"/>
                    <a:pt x="143" y="219"/>
                    <a:pt x="142" y="223"/>
                  </a:cubicBezTo>
                  <a:cubicBezTo>
                    <a:pt x="134" y="226"/>
                    <a:pt x="126" y="229"/>
                    <a:pt x="120" y="232"/>
                  </a:cubicBezTo>
                  <a:cubicBezTo>
                    <a:pt x="125" y="221"/>
                    <a:pt x="130" y="211"/>
                    <a:pt x="135" y="201"/>
                  </a:cubicBezTo>
                  <a:cubicBezTo>
                    <a:pt x="138" y="205"/>
                    <a:pt x="141" y="209"/>
                    <a:pt x="146" y="213"/>
                  </a:cubicBezTo>
                  <a:close/>
                  <a:moveTo>
                    <a:pt x="127" y="256"/>
                  </a:moveTo>
                  <a:cubicBezTo>
                    <a:pt x="125" y="261"/>
                    <a:pt x="123" y="266"/>
                    <a:pt x="121" y="271"/>
                  </a:cubicBezTo>
                  <a:cubicBezTo>
                    <a:pt x="113" y="274"/>
                    <a:pt x="106" y="278"/>
                    <a:pt x="99" y="281"/>
                  </a:cubicBezTo>
                  <a:cubicBezTo>
                    <a:pt x="104" y="268"/>
                    <a:pt x="109" y="256"/>
                    <a:pt x="115" y="244"/>
                  </a:cubicBezTo>
                  <a:cubicBezTo>
                    <a:pt x="118" y="248"/>
                    <a:pt x="122" y="252"/>
                    <a:pt x="127" y="256"/>
                  </a:cubicBezTo>
                  <a:close/>
                  <a:moveTo>
                    <a:pt x="97" y="288"/>
                  </a:moveTo>
                  <a:cubicBezTo>
                    <a:pt x="100" y="292"/>
                    <a:pt x="105" y="296"/>
                    <a:pt x="111" y="300"/>
                  </a:cubicBezTo>
                  <a:cubicBezTo>
                    <a:pt x="108" y="308"/>
                    <a:pt x="105" y="317"/>
                    <a:pt x="103" y="326"/>
                  </a:cubicBezTo>
                  <a:cubicBezTo>
                    <a:pt x="94" y="329"/>
                    <a:pt x="87" y="332"/>
                    <a:pt x="81" y="335"/>
                  </a:cubicBezTo>
                  <a:cubicBezTo>
                    <a:pt x="86" y="319"/>
                    <a:pt x="91" y="304"/>
                    <a:pt x="97" y="288"/>
                  </a:cubicBezTo>
                  <a:close/>
                  <a:moveTo>
                    <a:pt x="95" y="349"/>
                  </a:moveTo>
                  <a:cubicBezTo>
                    <a:pt x="92" y="361"/>
                    <a:pt x="89" y="373"/>
                    <a:pt x="86" y="385"/>
                  </a:cubicBezTo>
                  <a:cubicBezTo>
                    <a:pt x="79" y="388"/>
                    <a:pt x="73" y="390"/>
                    <a:pt x="68" y="393"/>
                  </a:cubicBezTo>
                  <a:cubicBezTo>
                    <a:pt x="67" y="392"/>
                    <a:pt x="66" y="391"/>
                    <a:pt x="65" y="391"/>
                  </a:cubicBezTo>
                  <a:cubicBezTo>
                    <a:pt x="70" y="373"/>
                    <a:pt x="74" y="355"/>
                    <a:pt x="80" y="338"/>
                  </a:cubicBezTo>
                  <a:cubicBezTo>
                    <a:pt x="84" y="342"/>
                    <a:pt x="89" y="346"/>
                    <a:pt x="95" y="349"/>
                  </a:cubicBezTo>
                  <a:close/>
                  <a:moveTo>
                    <a:pt x="66" y="394"/>
                  </a:moveTo>
                  <a:cubicBezTo>
                    <a:pt x="65" y="394"/>
                    <a:pt x="65" y="394"/>
                    <a:pt x="64" y="394"/>
                  </a:cubicBezTo>
                  <a:cubicBezTo>
                    <a:pt x="64" y="394"/>
                    <a:pt x="64" y="393"/>
                    <a:pt x="65" y="393"/>
                  </a:cubicBezTo>
                  <a:cubicBezTo>
                    <a:pt x="65" y="393"/>
                    <a:pt x="65" y="393"/>
                    <a:pt x="66" y="394"/>
                  </a:cubicBezTo>
                  <a:close/>
                  <a:moveTo>
                    <a:pt x="67" y="395"/>
                  </a:moveTo>
                  <a:cubicBezTo>
                    <a:pt x="71" y="398"/>
                    <a:pt x="76" y="400"/>
                    <a:pt x="81" y="403"/>
                  </a:cubicBezTo>
                  <a:cubicBezTo>
                    <a:pt x="77" y="421"/>
                    <a:pt x="73" y="439"/>
                    <a:pt x="69" y="458"/>
                  </a:cubicBezTo>
                  <a:cubicBezTo>
                    <a:pt x="68" y="458"/>
                    <a:pt x="68" y="459"/>
                    <a:pt x="67" y="459"/>
                  </a:cubicBezTo>
                  <a:cubicBezTo>
                    <a:pt x="61" y="456"/>
                    <a:pt x="56" y="453"/>
                    <a:pt x="52" y="450"/>
                  </a:cubicBezTo>
                  <a:cubicBezTo>
                    <a:pt x="55" y="432"/>
                    <a:pt x="59" y="414"/>
                    <a:pt x="64" y="397"/>
                  </a:cubicBezTo>
                  <a:cubicBezTo>
                    <a:pt x="65" y="396"/>
                    <a:pt x="66" y="395"/>
                    <a:pt x="67" y="395"/>
                  </a:cubicBezTo>
                  <a:close/>
                  <a:moveTo>
                    <a:pt x="64" y="460"/>
                  </a:moveTo>
                  <a:cubicBezTo>
                    <a:pt x="59" y="462"/>
                    <a:pt x="54" y="464"/>
                    <a:pt x="49" y="467"/>
                  </a:cubicBezTo>
                  <a:cubicBezTo>
                    <a:pt x="50" y="462"/>
                    <a:pt x="51" y="457"/>
                    <a:pt x="52" y="452"/>
                  </a:cubicBezTo>
                  <a:cubicBezTo>
                    <a:pt x="55" y="455"/>
                    <a:pt x="60" y="457"/>
                    <a:pt x="64" y="460"/>
                  </a:cubicBezTo>
                  <a:close/>
                  <a:moveTo>
                    <a:pt x="67" y="461"/>
                  </a:moveTo>
                  <a:cubicBezTo>
                    <a:pt x="67" y="461"/>
                    <a:pt x="68" y="461"/>
                    <a:pt x="69" y="462"/>
                  </a:cubicBezTo>
                  <a:cubicBezTo>
                    <a:pt x="64" y="485"/>
                    <a:pt x="60" y="508"/>
                    <a:pt x="57" y="532"/>
                  </a:cubicBezTo>
                  <a:cubicBezTo>
                    <a:pt x="51" y="529"/>
                    <a:pt x="45" y="526"/>
                    <a:pt x="40" y="523"/>
                  </a:cubicBezTo>
                  <a:cubicBezTo>
                    <a:pt x="43" y="505"/>
                    <a:pt x="45" y="487"/>
                    <a:pt x="48" y="469"/>
                  </a:cubicBezTo>
                  <a:cubicBezTo>
                    <a:pt x="54" y="466"/>
                    <a:pt x="60" y="463"/>
                    <a:pt x="67" y="461"/>
                  </a:cubicBezTo>
                  <a:close/>
                  <a:moveTo>
                    <a:pt x="57" y="534"/>
                  </a:moveTo>
                  <a:cubicBezTo>
                    <a:pt x="55" y="544"/>
                    <a:pt x="54" y="555"/>
                    <a:pt x="53" y="565"/>
                  </a:cubicBezTo>
                  <a:cubicBezTo>
                    <a:pt x="46" y="568"/>
                    <a:pt x="40" y="570"/>
                    <a:pt x="35" y="573"/>
                  </a:cubicBezTo>
                  <a:cubicBezTo>
                    <a:pt x="36" y="557"/>
                    <a:pt x="38" y="541"/>
                    <a:pt x="40" y="525"/>
                  </a:cubicBezTo>
                  <a:cubicBezTo>
                    <a:pt x="45" y="528"/>
                    <a:pt x="50" y="531"/>
                    <a:pt x="57" y="534"/>
                  </a:cubicBezTo>
                  <a:close/>
                  <a:moveTo>
                    <a:pt x="59" y="535"/>
                  </a:moveTo>
                  <a:cubicBezTo>
                    <a:pt x="65" y="537"/>
                    <a:pt x="72" y="540"/>
                    <a:pt x="80" y="543"/>
                  </a:cubicBezTo>
                  <a:cubicBezTo>
                    <a:pt x="80" y="547"/>
                    <a:pt x="80" y="552"/>
                    <a:pt x="79" y="556"/>
                  </a:cubicBezTo>
                  <a:cubicBezTo>
                    <a:pt x="70" y="559"/>
                    <a:pt x="62" y="561"/>
                    <a:pt x="55" y="564"/>
                  </a:cubicBezTo>
                  <a:cubicBezTo>
                    <a:pt x="56" y="554"/>
                    <a:pt x="57" y="544"/>
                    <a:pt x="59" y="535"/>
                  </a:cubicBezTo>
                  <a:close/>
                  <a:moveTo>
                    <a:pt x="79" y="558"/>
                  </a:moveTo>
                  <a:cubicBezTo>
                    <a:pt x="77" y="588"/>
                    <a:pt x="75" y="618"/>
                    <a:pt x="75" y="648"/>
                  </a:cubicBezTo>
                  <a:cubicBezTo>
                    <a:pt x="65" y="645"/>
                    <a:pt x="56" y="642"/>
                    <a:pt x="48" y="639"/>
                  </a:cubicBezTo>
                  <a:cubicBezTo>
                    <a:pt x="50" y="614"/>
                    <a:pt x="52" y="590"/>
                    <a:pt x="55" y="566"/>
                  </a:cubicBezTo>
                  <a:cubicBezTo>
                    <a:pt x="62" y="563"/>
                    <a:pt x="70" y="561"/>
                    <a:pt x="79" y="558"/>
                  </a:cubicBezTo>
                  <a:close/>
                  <a:moveTo>
                    <a:pt x="81" y="558"/>
                  </a:moveTo>
                  <a:cubicBezTo>
                    <a:pt x="90" y="555"/>
                    <a:pt x="99" y="553"/>
                    <a:pt x="109" y="551"/>
                  </a:cubicBezTo>
                  <a:cubicBezTo>
                    <a:pt x="105" y="585"/>
                    <a:pt x="102" y="619"/>
                    <a:pt x="100" y="655"/>
                  </a:cubicBezTo>
                  <a:cubicBezTo>
                    <a:pt x="92" y="653"/>
                    <a:pt x="84" y="651"/>
                    <a:pt x="77" y="649"/>
                  </a:cubicBezTo>
                  <a:cubicBezTo>
                    <a:pt x="77" y="618"/>
                    <a:pt x="79" y="587"/>
                    <a:pt x="81" y="558"/>
                  </a:cubicBezTo>
                  <a:close/>
                  <a:moveTo>
                    <a:pt x="100" y="656"/>
                  </a:moveTo>
                  <a:cubicBezTo>
                    <a:pt x="100" y="661"/>
                    <a:pt x="99" y="665"/>
                    <a:pt x="99" y="669"/>
                  </a:cubicBezTo>
                  <a:cubicBezTo>
                    <a:pt x="91" y="670"/>
                    <a:pt x="84" y="672"/>
                    <a:pt x="76" y="674"/>
                  </a:cubicBezTo>
                  <a:cubicBezTo>
                    <a:pt x="76" y="666"/>
                    <a:pt x="77" y="658"/>
                    <a:pt x="77" y="650"/>
                  </a:cubicBezTo>
                  <a:cubicBezTo>
                    <a:pt x="84" y="653"/>
                    <a:pt x="92" y="655"/>
                    <a:pt x="100" y="656"/>
                  </a:cubicBezTo>
                  <a:close/>
                  <a:moveTo>
                    <a:pt x="102" y="657"/>
                  </a:moveTo>
                  <a:cubicBezTo>
                    <a:pt x="107" y="658"/>
                    <a:pt x="111" y="659"/>
                    <a:pt x="116" y="660"/>
                  </a:cubicBezTo>
                  <a:cubicBezTo>
                    <a:pt x="120" y="661"/>
                    <a:pt x="124" y="662"/>
                    <a:pt x="128" y="663"/>
                  </a:cubicBezTo>
                  <a:cubicBezTo>
                    <a:pt x="119" y="664"/>
                    <a:pt x="110" y="666"/>
                    <a:pt x="101" y="668"/>
                  </a:cubicBezTo>
                  <a:cubicBezTo>
                    <a:pt x="101" y="664"/>
                    <a:pt x="102" y="661"/>
                    <a:pt x="102" y="657"/>
                  </a:cubicBezTo>
                  <a:close/>
                  <a:moveTo>
                    <a:pt x="166" y="660"/>
                  </a:moveTo>
                  <a:cubicBezTo>
                    <a:pt x="166" y="662"/>
                    <a:pt x="166" y="665"/>
                    <a:pt x="166" y="667"/>
                  </a:cubicBezTo>
                  <a:cubicBezTo>
                    <a:pt x="158" y="666"/>
                    <a:pt x="150" y="665"/>
                    <a:pt x="143" y="663"/>
                  </a:cubicBezTo>
                  <a:cubicBezTo>
                    <a:pt x="150" y="662"/>
                    <a:pt x="158" y="661"/>
                    <a:pt x="166" y="660"/>
                  </a:cubicBezTo>
                  <a:close/>
                  <a:moveTo>
                    <a:pt x="168" y="659"/>
                  </a:moveTo>
                  <a:cubicBezTo>
                    <a:pt x="190" y="656"/>
                    <a:pt x="214" y="654"/>
                    <a:pt x="239" y="652"/>
                  </a:cubicBezTo>
                  <a:cubicBezTo>
                    <a:pt x="239" y="659"/>
                    <a:pt x="239" y="667"/>
                    <a:pt x="238" y="675"/>
                  </a:cubicBezTo>
                  <a:cubicBezTo>
                    <a:pt x="213" y="673"/>
                    <a:pt x="190" y="670"/>
                    <a:pt x="168" y="667"/>
                  </a:cubicBezTo>
                  <a:cubicBezTo>
                    <a:pt x="168" y="665"/>
                    <a:pt x="168" y="662"/>
                    <a:pt x="168" y="659"/>
                  </a:cubicBezTo>
                  <a:close/>
                  <a:moveTo>
                    <a:pt x="207" y="651"/>
                  </a:moveTo>
                  <a:cubicBezTo>
                    <a:pt x="207" y="623"/>
                    <a:pt x="208" y="595"/>
                    <a:pt x="209" y="568"/>
                  </a:cubicBezTo>
                  <a:cubicBezTo>
                    <a:pt x="220" y="570"/>
                    <a:pt x="231" y="571"/>
                    <a:pt x="243" y="572"/>
                  </a:cubicBezTo>
                  <a:cubicBezTo>
                    <a:pt x="241" y="597"/>
                    <a:pt x="240" y="623"/>
                    <a:pt x="239" y="648"/>
                  </a:cubicBezTo>
                  <a:cubicBezTo>
                    <a:pt x="228" y="649"/>
                    <a:pt x="218" y="650"/>
                    <a:pt x="207" y="651"/>
                  </a:cubicBezTo>
                  <a:close/>
                  <a:moveTo>
                    <a:pt x="245" y="572"/>
                  </a:moveTo>
                  <a:cubicBezTo>
                    <a:pt x="257" y="573"/>
                    <a:pt x="271" y="574"/>
                    <a:pt x="284" y="575"/>
                  </a:cubicBezTo>
                  <a:cubicBezTo>
                    <a:pt x="283" y="598"/>
                    <a:pt x="283" y="622"/>
                    <a:pt x="283" y="645"/>
                  </a:cubicBezTo>
                  <a:cubicBezTo>
                    <a:pt x="269" y="646"/>
                    <a:pt x="255" y="647"/>
                    <a:pt x="241" y="648"/>
                  </a:cubicBezTo>
                  <a:cubicBezTo>
                    <a:pt x="242" y="622"/>
                    <a:pt x="243" y="597"/>
                    <a:pt x="245" y="572"/>
                  </a:cubicBezTo>
                  <a:close/>
                  <a:moveTo>
                    <a:pt x="286" y="575"/>
                  </a:moveTo>
                  <a:cubicBezTo>
                    <a:pt x="300" y="576"/>
                    <a:pt x="315" y="577"/>
                    <a:pt x="330" y="577"/>
                  </a:cubicBezTo>
                  <a:cubicBezTo>
                    <a:pt x="329" y="599"/>
                    <a:pt x="329" y="621"/>
                    <a:pt x="329" y="644"/>
                  </a:cubicBezTo>
                  <a:cubicBezTo>
                    <a:pt x="314" y="644"/>
                    <a:pt x="299" y="645"/>
                    <a:pt x="285" y="645"/>
                  </a:cubicBezTo>
                  <a:cubicBezTo>
                    <a:pt x="285" y="622"/>
                    <a:pt x="285" y="598"/>
                    <a:pt x="286" y="575"/>
                  </a:cubicBezTo>
                  <a:close/>
                  <a:moveTo>
                    <a:pt x="332" y="577"/>
                  </a:moveTo>
                  <a:cubicBezTo>
                    <a:pt x="341" y="577"/>
                    <a:pt x="350" y="577"/>
                    <a:pt x="360" y="578"/>
                  </a:cubicBezTo>
                  <a:cubicBezTo>
                    <a:pt x="360" y="599"/>
                    <a:pt x="360" y="621"/>
                    <a:pt x="360" y="643"/>
                  </a:cubicBezTo>
                  <a:cubicBezTo>
                    <a:pt x="350" y="643"/>
                    <a:pt x="340" y="643"/>
                    <a:pt x="331" y="644"/>
                  </a:cubicBezTo>
                  <a:cubicBezTo>
                    <a:pt x="331" y="621"/>
                    <a:pt x="331" y="599"/>
                    <a:pt x="332" y="577"/>
                  </a:cubicBezTo>
                  <a:close/>
                  <a:moveTo>
                    <a:pt x="362" y="578"/>
                  </a:moveTo>
                  <a:cubicBezTo>
                    <a:pt x="368" y="578"/>
                    <a:pt x="375" y="578"/>
                    <a:pt x="382" y="578"/>
                  </a:cubicBezTo>
                  <a:cubicBezTo>
                    <a:pt x="388" y="578"/>
                    <a:pt x="395" y="578"/>
                    <a:pt x="402" y="578"/>
                  </a:cubicBezTo>
                  <a:cubicBezTo>
                    <a:pt x="402" y="599"/>
                    <a:pt x="402" y="621"/>
                    <a:pt x="402" y="643"/>
                  </a:cubicBezTo>
                  <a:cubicBezTo>
                    <a:pt x="395" y="643"/>
                    <a:pt x="388" y="643"/>
                    <a:pt x="382" y="643"/>
                  </a:cubicBezTo>
                  <a:cubicBezTo>
                    <a:pt x="375" y="643"/>
                    <a:pt x="368" y="643"/>
                    <a:pt x="362" y="643"/>
                  </a:cubicBezTo>
                  <a:cubicBezTo>
                    <a:pt x="362" y="621"/>
                    <a:pt x="362" y="599"/>
                    <a:pt x="362" y="578"/>
                  </a:cubicBezTo>
                  <a:close/>
                  <a:moveTo>
                    <a:pt x="404" y="643"/>
                  </a:moveTo>
                  <a:cubicBezTo>
                    <a:pt x="404" y="621"/>
                    <a:pt x="404" y="599"/>
                    <a:pt x="404" y="578"/>
                  </a:cubicBezTo>
                  <a:cubicBezTo>
                    <a:pt x="413" y="578"/>
                    <a:pt x="422" y="577"/>
                    <a:pt x="431" y="577"/>
                  </a:cubicBezTo>
                  <a:cubicBezTo>
                    <a:pt x="432" y="599"/>
                    <a:pt x="432" y="621"/>
                    <a:pt x="433" y="644"/>
                  </a:cubicBezTo>
                  <a:cubicBezTo>
                    <a:pt x="423" y="643"/>
                    <a:pt x="413" y="643"/>
                    <a:pt x="404" y="643"/>
                  </a:cubicBezTo>
                  <a:close/>
                  <a:moveTo>
                    <a:pt x="433" y="577"/>
                  </a:moveTo>
                  <a:cubicBezTo>
                    <a:pt x="448" y="577"/>
                    <a:pt x="463" y="576"/>
                    <a:pt x="477" y="575"/>
                  </a:cubicBezTo>
                  <a:cubicBezTo>
                    <a:pt x="478" y="598"/>
                    <a:pt x="478" y="622"/>
                    <a:pt x="478" y="645"/>
                  </a:cubicBezTo>
                  <a:cubicBezTo>
                    <a:pt x="464" y="645"/>
                    <a:pt x="449" y="644"/>
                    <a:pt x="434" y="644"/>
                  </a:cubicBezTo>
                  <a:cubicBezTo>
                    <a:pt x="434" y="621"/>
                    <a:pt x="434" y="599"/>
                    <a:pt x="433" y="577"/>
                  </a:cubicBezTo>
                  <a:close/>
                  <a:moveTo>
                    <a:pt x="479" y="575"/>
                  </a:moveTo>
                  <a:cubicBezTo>
                    <a:pt x="493" y="574"/>
                    <a:pt x="506" y="573"/>
                    <a:pt x="519" y="572"/>
                  </a:cubicBezTo>
                  <a:cubicBezTo>
                    <a:pt x="520" y="597"/>
                    <a:pt x="521" y="622"/>
                    <a:pt x="522" y="648"/>
                  </a:cubicBezTo>
                  <a:cubicBezTo>
                    <a:pt x="508" y="647"/>
                    <a:pt x="494" y="646"/>
                    <a:pt x="480" y="645"/>
                  </a:cubicBezTo>
                  <a:cubicBezTo>
                    <a:pt x="480" y="622"/>
                    <a:pt x="480" y="598"/>
                    <a:pt x="479" y="575"/>
                  </a:cubicBezTo>
                  <a:close/>
                  <a:moveTo>
                    <a:pt x="521" y="572"/>
                  </a:moveTo>
                  <a:cubicBezTo>
                    <a:pt x="532" y="571"/>
                    <a:pt x="544" y="570"/>
                    <a:pt x="555" y="568"/>
                  </a:cubicBezTo>
                  <a:cubicBezTo>
                    <a:pt x="556" y="595"/>
                    <a:pt x="556" y="623"/>
                    <a:pt x="556" y="651"/>
                  </a:cubicBezTo>
                  <a:cubicBezTo>
                    <a:pt x="546" y="650"/>
                    <a:pt x="535" y="649"/>
                    <a:pt x="524" y="648"/>
                  </a:cubicBezTo>
                  <a:cubicBezTo>
                    <a:pt x="523" y="623"/>
                    <a:pt x="522" y="597"/>
                    <a:pt x="521" y="572"/>
                  </a:cubicBezTo>
                  <a:close/>
                  <a:moveTo>
                    <a:pt x="595" y="659"/>
                  </a:moveTo>
                  <a:cubicBezTo>
                    <a:pt x="595" y="662"/>
                    <a:pt x="595" y="665"/>
                    <a:pt x="595" y="667"/>
                  </a:cubicBezTo>
                  <a:cubicBezTo>
                    <a:pt x="573" y="670"/>
                    <a:pt x="550" y="673"/>
                    <a:pt x="525" y="675"/>
                  </a:cubicBezTo>
                  <a:cubicBezTo>
                    <a:pt x="525" y="667"/>
                    <a:pt x="524" y="659"/>
                    <a:pt x="524" y="652"/>
                  </a:cubicBezTo>
                  <a:cubicBezTo>
                    <a:pt x="549" y="654"/>
                    <a:pt x="573" y="656"/>
                    <a:pt x="595" y="659"/>
                  </a:cubicBezTo>
                  <a:close/>
                  <a:moveTo>
                    <a:pt x="597" y="660"/>
                  </a:moveTo>
                  <a:cubicBezTo>
                    <a:pt x="605" y="661"/>
                    <a:pt x="613" y="662"/>
                    <a:pt x="621" y="663"/>
                  </a:cubicBezTo>
                  <a:cubicBezTo>
                    <a:pt x="613" y="665"/>
                    <a:pt x="605" y="666"/>
                    <a:pt x="597" y="667"/>
                  </a:cubicBezTo>
                  <a:cubicBezTo>
                    <a:pt x="597" y="665"/>
                    <a:pt x="597" y="662"/>
                    <a:pt x="597" y="660"/>
                  </a:cubicBezTo>
                  <a:close/>
                  <a:moveTo>
                    <a:pt x="647" y="660"/>
                  </a:moveTo>
                  <a:cubicBezTo>
                    <a:pt x="652" y="659"/>
                    <a:pt x="657" y="658"/>
                    <a:pt x="661" y="657"/>
                  </a:cubicBezTo>
                  <a:cubicBezTo>
                    <a:pt x="662" y="661"/>
                    <a:pt x="662" y="664"/>
                    <a:pt x="662" y="668"/>
                  </a:cubicBezTo>
                  <a:cubicBezTo>
                    <a:pt x="653" y="666"/>
                    <a:pt x="644" y="664"/>
                    <a:pt x="635" y="663"/>
                  </a:cubicBezTo>
                  <a:cubicBezTo>
                    <a:pt x="639" y="662"/>
                    <a:pt x="643" y="661"/>
                    <a:pt x="647" y="660"/>
                  </a:cubicBezTo>
                  <a:close/>
                  <a:moveTo>
                    <a:pt x="663" y="657"/>
                  </a:moveTo>
                  <a:cubicBezTo>
                    <a:pt x="672" y="655"/>
                    <a:pt x="679" y="653"/>
                    <a:pt x="687" y="650"/>
                  </a:cubicBezTo>
                  <a:cubicBezTo>
                    <a:pt x="687" y="658"/>
                    <a:pt x="687" y="666"/>
                    <a:pt x="687" y="674"/>
                  </a:cubicBezTo>
                  <a:cubicBezTo>
                    <a:pt x="680" y="672"/>
                    <a:pt x="672" y="670"/>
                    <a:pt x="664" y="669"/>
                  </a:cubicBezTo>
                  <a:cubicBezTo>
                    <a:pt x="664" y="665"/>
                    <a:pt x="664" y="661"/>
                    <a:pt x="663" y="657"/>
                  </a:cubicBezTo>
                  <a:close/>
                  <a:moveTo>
                    <a:pt x="663" y="655"/>
                  </a:moveTo>
                  <a:cubicBezTo>
                    <a:pt x="661" y="619"/>
                    <a:pt x="658" y="585"/>
                    <a:pt x="655" y="551"/>
                  </a:cubicBezTo>
                  <a:cubicBezTo>
                    <a:pt x="664" y="553"/>
                    <a:pt x="674" y="555"/>
                    <a:pt x="682" y="558"/>
                  </a:cubicBezTo>
                  <a:cubicBezTo>
                    <a:pt x="684" y="587"/>
                    <a:pt x="686" y="618"/>
                    <a:pt x="686" y="649"/>
                  </a:cubicBezTo>
                  <a:cubicBezTo>
                    <a:pt x="679" y="651"/>
                    <a:pt x="671" y="653"/>
                    <a:pt x="663" y="655"/>
                  </a:cubicBezTo>
                  <a:close/>
                  <a:moveTo>
                    <a:pt x="684" y="558"/>
                  </a:moveTo>
                  <a:cubicBezTo>
                    <a:pt x="693" y="561"/>
                    <a:pt x="701" y="563"/>
                    <a:pt x="709" y="566"/>
                  </a:cubicBezTo>
                  <a:cubicBezTo>
                    <a:pt x="711" y="590"/>
                    <a:pt x="714" y="614"/>
                    <a:pt x="715" y="639"/>
                  </a:cubicBezTo>
                  <a:cubicBezTo>
                    <a:pt x="707" y="642"/>
                    <a:pt x="698" y="645"/>
                    <a:pt x="688" y="648"/>
                  </a:cubicBezTo>
                  <a:cubicBezTo>
                    <a:pt x="688" y="618"/>
                    <a:pt x="686" y="588"/>
                    <a:pt x="684" y="558"/>
                  </a:cubicBezTo>
                  <a:close/>
                  <a:moveTo>
                    <a:pt x="684" y="556"/>
                  </a:moveTo>
                  <a:cubicBezTo>
                    <a:pt x="684" y="552"/>
                    <a:pt x="683" y="547"/>
                    <a:pt x="683" y="543"/>
                  </a:cubicBezTo>
                  <a:cubicBezTo>
                    <a:pt x="691" y="540"/>
                    <a:pt x="698" y="537"/>
                    <a:pt x="704" y="535"/>
                  </a:cubicBezTo>
                  <a:cubicBezTo>
                    <a:pt x="706" y="544"/>
                    <a:pt x="707" y="554"/>
                    <a:pt x="708" y="564"/>
                  </a:cubicBezTo>
                  <a:cubicBezTo>
                    <a:pt x="701" y="561"/>
                    <a:pt x="693" y="559"/>
                    <a:pt x="684" y="556"/>
                  </a:cubicBezTo>
                  <a:close/>
                  <a:moveTo>
                    <a:pt x="706" y="534"/>
                  </a:moveTo>
                  <a:cubicBezTo>
                    <a:pt x="713" y="531"/>
                    <a:pt x="719" y="528"/>
                    <a:pt x="723" y="525"/>
                  </a:cubicBezTo>
                  <a:cubicBezTo>
                    <a:pt x="725" y="541"/>
                    <a:pt x="727" y="557"/>
                    <a:pt x="729" y="573"/>
                  </a:cubicBezTo>
                  <a:cubicBezTo>
                    <a:pt x="723" y="570"/>
                    <a:pt x="717" y="568"/>
                    <a:pt x="710" y="565"/>
                  </a:cubicBezTo>
                  <a:cubicBezTo>
                    <a:pt x="709" y="554"/>
                    <a:pt x="708" y="544"/>
                    <a:pt x="706" y="534"/>
                  </a:cubicBezTo>
                  <a:close/>
                  <a:moveTo>
                    <a:pt x="706" y="532"/>
                  </a:moveTo>
                  <a:cubicBezTo>
                    <a:pt x="703" y="508"/>
                    <a:pt x="699" y="485"/>
                    <a:pt x="695" y="462"/>
                  </a:cubicBezTo>
                  <a:cubicBezTo>
                    <a:pt x="695" y="462"/>
                    <a:pt x="696" y="461"/>
                    <a:pt x="697" y="461"/>
                  </a:cubicBezTo>
                  <a:cubicBezTo>
                    <a:pt x="703" y="463"/>
                    <a:pt x="709" y="466"/>
                    <a:pt x="715" y="469"/>
                  </a:cubicBezTo>
                  <a:cubicBezTo>
                    <a:pt x="718" y="487"/>
                    <a:pt x="721" y="505"/>
                    <a:pt x="723" y="523"/>
                  </a:cubicBezTo>
                  <a:cubicBezTo>
                    <a:pt x="718" y="526"/>
                    <a:pt x="713" y="529"/>
                    <a:pt x="706" y="532"/>
                  </a:cubicBezTo>
                  <a:close/>
                  <a:moveTo>
                    <a:pt x="699" y="460"/>
                  </a:moveTo>
                  <a:cubicBezTo>
                    <a:pt x="704" y="457"/>
                    <a:pt x="708" y="455"/>
                    <a:pt x="712" y="452"/>
                  </a:cubicBezTo>
                  <a:cubicBezTo>
                    <a:pt x="713" y="457"/>
                    <a:pt x="713" y="462"/>
                    <a:pt x="714" y="467"/>
                  </a:cubicBezTo>
                  <a:cubicBezTo>
                    <a:pt x="710" y="464"/>
                    <a:pt x="705" y="462"/>
                    <a:pt x="699" y="460"/>
                  </a:cubicBezTo>
                  <a:close/>
                  <a:moveTo>
                    <a:pt x="697" y="459"/>
                  </a:moveTo>
                  <a:cubicBezTo>
                    <a:pt x="696" y="458"/>
                    <a:pt x="695" y="458"/>
                    <a:pt x="694" y="458"/>
                  </a:cubicBezTo>
                  <a:cubicBezTo>
                    <a:pt x="690" y="439"/>
                    <a:pt x="686" y="421"/>
                    <a:pt x="682" y="403"/>
                  </a:cubicBezTo>
                  <a:cubicBezTo>
                    <a:pt x="687" y="400"/>
                    <a:pt x="692" y="398"/>
                    <a:pt x="696" y="395"/>
                  </a:cubicBezTo>
                  <a:cubicBezTo>
                    <a:pt x="697" y="395"/>
                    <a:pt x="698" y="396"/>
                    <a:pt x="700" y="397"/>
                  </a:cubicBezTo>
                  <a:cubicBezTo>
                    <a:pt x="704" y="414"/>
                    <a:pt x="708" y="432"/>
                    <a:pt x="711" y="450"/>
                  </a:cubicBezTo>
                  <a:cubicBezTo>
                    <a:pt x="707" y="453"/>
                    <a:pt x="702" y="456"/>
                    <a:pt x="697" y="459"/>
                  </a:cubicBezTo>
                  <a:close/>
                  <a:moveTo>
                    <a:pt x="698" y="394"/>
                  </a:moveTo>
                  <a:cubicBezTo>
                    <a:pt x="698" y="393"/>
                    <a:pt x="698" y="393"/>
                    <a:pt x="699" y="393"/>
                  </a:cubicBezTo>
                  <a:cubicBezTo>
                    <a:pt x="699" y="393"/>
                    <a:pt x="699" y="394"/>
                    <a:pt x="699" y="394"/>
                  </a:cubicBezTo>
                  <a:cubicBezTo>
                    <a:pt x="699" y="394"/>
                    <a:pt x="698" y="394"/>
                    <a:pt x="698" y="394"/>
                  </a:cubicBezTo>
                  <a:close/>
                  <a:moveTo>
                    <a:pt x="696" y="393"/>
                  </a:moveTo>
                  <a:cubicBezTo>
                    <a:pt x="690" y="390"/>
                    <a:pt x="684" y="388"/>
                    <a:pt x="678" y="385"/>
                  </a:cubicBezTo>
                  <a:cubicBezTo>
                    <a:pt x="674" y="373"/>
                    <a:pt x="671" y="361"/>
                    <a:pt x="668" y="349"/>
                  </a:cubicBezTo>
                  <a:cubicBezTo>
                    <a:pt x="674" y="346"/>
                    <a:pt x="679" y="342"/>
                    <a:pt x="684" y="339"/>
                  </a:cubicBezTo>
                  <a:cubicBezTo>
                    <a:pt x="689" y="356"/>
                    <a:pt x="694" y="373"/>
                    <a:pt x="698" y="391"/>
                  </a:cubicBezTo>
                  <a:cubicBezTo>
                    <a:pt x="697" y="391"/>
                    <a:pt x="697" y="392"/>
                    <a:pt x="696" y="393"/>
                  </a:cubicBezTo>
                  <a:close/>
                  <a:moveTo>
                    <a:pt x="670" y="284"/>
                  </a:moveTo>
                  <a:cubicBezTo>
                    <a:pt x="673" y="280"/>
                    <a:pt x="675" y="276"/>
                    <a:pt x="676" y="271"/>
                  </a:cubicBezTo>
                  <a:cubicBezTo>
                    <a:pt x="679" y="279"/>
                    <a:pt x="683" y="287"/>
                    <a:pt x="686" y="296"/>
                  </a:cubicBezTo>
                  <a:cubicBezTo>
                    <a:pt x="682" y="292"/>
                    <a:pt x="677" y="288"/>
                    <a:pt x="670" y="284"/>
                  </a:cubicBezTo>
                  <a:close/>
                  <a:moveTo>
                    <a:pt x="653" y="237"/>
                  </a:moveTo>
                  <a:cubicBezTo>
                    <a:pt x="654" y="234"/>
                    <a:pt x="655" y="231"/>
                    <a:pt x="655" y="227"/>
                  </a:cubicBezTo>
                  <a:cubicBezTo>
                    <a:pt x="655" y="227"/>
                    <a:pt x="655" y="226"/>
                    <a:pt x="655" y="226"/>
                  </a:cubicBezTo>
                  <a:cubicBezTo>
                    <a:pt x="658" y="233"/>
                    <a:pt x="662" y="240"/>
                    <a:pt x="665" y="247"/>
                  </a:cubicBezTo>
                  <a:cubicBezTo>
                    <a:pt x="662" y="244"/>
                    <a:pt x="657" y="240"/>
                    <a:pt x="653" y="237"/>
                  </a:cubicBezTo>
                  <a:close/>
                  <a:moveTo>
                    <a:pt x="628" y="197"/>
                  </a:moveTo>
                  <a:cubicBezTo>
                    <a:pt x="628" y="196"/>
                    <a:pt x="627" y="195"/>
                    <a:pt x="627" y="194"/>
                  </a:cubicBezTo>
                  <a:cubicBezTo>
                    <a:pt x="627" y="195"/>
                    <a:pt x="628" y="195"/>
                    <a:pt x="629" y="195"/>
                  </a:cubicBezTo>
                  <a:cubicBezTo>
                    <a:pt x="628" y="196"/>
                    <a:pt x="628" y="196"/>
                    <a:pt x="628" y="197"/>
                  </a:cubicBezTo>
                  <a:close/>
                  <a:moveTo>
                    <a:pt x="605" y="150"/>
                  </a:moveTo>
                  <a:cubicBezTo>
                    <a:pt x="605" y="150"/>
                    <a:pt x="605" y="150"/>
                    <a:pt x="605" y="150"/>
                  </a:cubicBezTo>
                  <a:cubicBezTo>
                    <a:pt x="605" y="147"/>
                    <a:pt x="605" y="144"/>
                    <a:pt x="604" y="141"/>
                  </a:cubicBezTo>
                  <a:cubicBezTo>
                    <a:pt x="607" y="146"/>
                    <a:pt x="611" y="152"/>
                    <a:pt x="615" y="157"/>
                  </a:cubicBezTo>
                  <a:cubicBezTo>
                    <a:pt x="612" y="155"/>
                    <a:pt x="609" y="153"/>
                    <a:pt x="605" y="150"/>
                  </a:cubicBezTo>
                  <a:close/>
                  <a:moveTo>
                    <a:pt x="583" y="114"/>
                  </a:moveTo>
                  <a:cubicBezTo>
                    <a:pt x="583" y="115"/>
                    <a:pt x="583" y="115"/>
                    <a:pt x="584" y="116"/>
                  </a:cubicBezTo>
                  <a:cubicBezTo>
                    <a:pt x="580" y="113"/>
                    <a:pt x="575" y="110"/>
                    <a:pt x="570" y="107"/>
                  </a:cubicBezTo>
                  <a:cubicBezTo>
                    <a:pt x="569" y="106"/>
                    <a:pt x="568" y="105"/>
                    <a:pt x="568" y="104"/>
                  </a:cubicBezTo>
                  <a:cubicBezTo>
                    <a:pt x="568" y="104"/>
                    <a:pt x="568" y="104"/>
                    <a:pt x="568" y="103"/>
                  </a:cubicBezTo>
                  <a:cubicBezTo>
                    <a:pt x="568" y="101"/>
                    <a:pt x="567" y="99"/>
                    <a:pt x="567" y="97"/>
                  </a:cubicBezTo>
                  <a:cubicBezTo>
                    <a:pt x="568" y="98"/>
                    <a:pt x="568" y="98"/>
                    <a:pt x="569" y="99"/>
                  </a:cubicBezTo>
                  <a:cubicBezTo>
                    <a:pt x="574" y="104"/>
                    <a:pt x="578" y="109"/>
                    <a:pt x="583" y="114"/>
                  </a:cubicBezTo>
                  <a:close/>
                  <a:moveTo>
                    <a:pt x="496" y="38"/>
                  </a:moveTo>
                  <a:cubicBezTo>
                    <a:pt x="495" y="38"/>
                    <a:pt x="495" y="38"/>
                    <a:pt x="494" y="37"/>
                  </a:cubicBezTo>
                  <a:cubicBezTo>
                    <a:pt x="491" y="35"/>
                    <a:pt x="488" y="33"/>
                    <a:pt x="485" y="31"/>
                  </a:cubicBezTo>
                  <a:cubicBezTo>
                    <a:pt x="488" y="33"/>
                    <a:pt x="492" y="35"/>
                    <a:pt x="495" y="37"/>
                  </a:cubicBezTo>
                  <a:cubicBezTo>
                    <a:pt x="495" y="37"/>
                    <a:pt x="496" y="38"/>
                    <a:pt x="496" y="38"/>
                  </a:cubicBezTo>
                  <a:close/>
                  <a:moveTo>
                    <a:pt x="278" y="31"/>
                  </a:moveTo>
                  <a:cubicBezTo>
                    <a:pt x="275" y="33"/>
                    <a:pt x="272" y="35"/>
                    <a:pt x="269" y="37"/>
                  </a:cubicBezTo>
                  <a:cubicBezTo>
                    <a:pt x="268" y="38"/>
                    <a:pt x="268" y="38"/>
                    <a:pt x="268" y="38"/>
                  </a:cubicBezTo>
                  <a:cubicBezTo>
                    <a:pt x="268" y="37"/>
                    <a:pt x="269" y="37"/>
                    <a:pt x="270" y="36"/>
                  </a:cubicBezTo>
                  <a:cubicBezTo>
                    <a:pt x="272" y="35"/>
                    <a:pt x="275" y="33"/>
                    <a:pt x="278" y="31"/>
                  </a:cubicBezTo>
                  <a:close/>
                  <a:moveTo>
                    <a:pt x="197" y="97"/>
                  </a:moveTo>
                  <a:cubicBezTo>
                    <a:pt x="196" y="99"/>
                    <a:pt x="196" y="101"/>
                    <a:pt x="196" y="103"/>
                  </a:cubicBezTo>
                  <a:cubicBezTo>
                    <a:pt x="196" y="103"/>
                    <a:pt x="196" y="104"/>
                    <a:pt x="196" y="104"/>
                  </a:cubicBezTo>
                  <a:cubicBezTo>
                    <a:pt x="195" y="105"/>
                    <a:pt x="194" y="106"/>
                    <a:pt x="193" y="108"/>
                  </a:cubicBezTo>
                  <a:cubicBezTo>
                    <a:pt x="188" y="110"/>
                    <a:pt x="184" y="113"/>
                    <a:pt x="180" y="116"/>
                  </a:cubicBezTo>
                  <a:cubicBezTo>
                    <a:pt x="180" y="115"/>
                    <a:pt x="181" y="114"/>
                    <a:pt x="181" y="114"/>
                  </a:cubicBezTo>
                  <a:cubicBezTo>
                    <a:pt x="185" y="109"/>
                    <a:pt x="189" y="104"/>
                    <a:pt x="193" y="100"/>
                  </a:cubicBezTo>
                  <a:cubicBezTo>
                    <a:pt x="194" y="99"/>
                    <a:pt x="195" y="98"/>
                    <a:pt x="197" y="97"/>
                  </a:cubicBezTo>
                  <a:close/>
                  <a:moveTo>
                    <a:pt x="158" y="150"/>
                  </a:moveTo>
                  <a:cubicBezTo>
                    <a:pt x="155" y="153"/>
                    <a:pt x="151" y="155"/>
                    <a:pt x="148" y="158"/>
                  </a:cubicBezTo>
                  <a:cubicBezTo>
                    <a:pt x="152" y="152"/>
                    <a:pt x="156" y="146"/>
                    <a:pt x="160" y="141"/>
                  </a:cubicBezTo>
                  <a:cubicBezTo>
                    <a:pt x="159" y="144"/>
                    <a:pt x="158" y="147"/>
                    <a:pt x="158" y="150"/>
                  </a:cubicBezTo>
                  <a:cubicBezTo>
                    <a:pt x="158" y="150"/>
                    <a:pt x="158" y="150"/>
                    <a:pt x="158" y="150"/>
                  </a:cubicBezTo>
                  <a:close/>
                  <a:moveTo>
                    <a:pt x="136" y="194"/>
                  </a:moveTo>
                  <a:cubicBezTo>
                    <a:pt x="136" y="195"/>
                    <a:pt x="136" y="196"/>
                    <a:pt x="135" y="196"/>
                  </a:cubicBezTo>
                  <a:cubicBezTo>
                    <a:pt x="135" y="196"/>
                    <a:pt x="135" y="196"/>
                    <a:pt x="135" y="195"/>
                  </a:cubicBezTo>
                  <a:cubicBezTo>
                    <a:pt x="135" y="195"/>
                    <a:pt x="136" y="195"/>
                    <a:pt x="136" y="194"/>
                  </a:cubicBezTo>
                  <a:close/>
                  <a:moveTo>
                    <a:pt x="111" y="237"/>
                  </a:moveTo>
                  <a:cubicBezTo>
                    <a:pt x="106" y="241"/>
                    <a:pt x="102" y="244"/>
                    <a:pt x="98" y="247"/>
                  </a:cubicBezTo>
                  <a:cubicBezTo>
                    <a:pt x="102" y="240"/>
                    <a:pt x="105" y="232"/>
                    <a:pt x="109" y="225"/>
                  </a:cubicBezTo>
                  <a:cubicBezTo>
                    <a:pt x="109" y="226"/>
                    <a:pt x="109" y="227"/>
                    <a:pt x="109" y="227"/>
                  </a:cubicBezTo>
                  <a:cubicBezTo>
                    <a:pt x="109" y="231"/>
                    <a:pt x="109" y="234"/>
                    <a:pt x="111" y="237"/>
                  </a:cubicBezTo>
                  <a:close/>
                  <a:moveTo>
                    <a:pt x="93" y="284"/>
                  </a:moveTo>
                  <a:cubicBezTo>
                    <a:pt x="87" y="288"/>
                    <a:pt x="81" y="292"/>
                    <a:pt x="77" y="296"/>
                  </a:cubicBezTo>
                  <a:cubicBezTo>
                    <a:pt x="81" y="287"/>
                    <a:pt x="84" y="279"/>
                    <a:pt x="87" y="271"/>
                  </a:cubicBezTo>
                  <a:cubicBezTo>
                    <a:pt x="88" y="275"/>
                    <a:pt x="90" y="280"/>
                    <a:pt x="93" y="284"/>
                  </a:cubicBezTo>
                  <a:close/>
                  <a:moveTo>
                    <a:pt x="63" y="391"/>
                  </a:moveTo>
                  <a:cubicBezTo>
                    <a:pt x="62" y="393"/>
                    <a:pt x="62" y="394"/>
                    <a:pt x="62" y="396"/>
                  </a:cubicBezTo>
                  <a:cubicBezTo>
                    <a:pt x="52" y="401"/>
                    <a:pt x="45" y="406"/>
                    <a:pt x="40" y="412"/>
                  </a:cubicBezTo>
                  <a:cubicBezTo>
                    <a:pt x="43" y="399"/>
                    <a:pt x="47" y="387"/>
                    <a:pt x="51" y="374"/>
                  </a:cubicBezTo>
                  <a:cubicBezTo>
                    <a:pt x="52" y="380"/>
                    <a:pt x="56" y="386"/>
                    <a:pt x="63" y="391"/>
                  </a:cubicBezTo>
                  <a:close/>
                  <a:moveTo>
                    <a:pt x="39" y="417"/>
                  </a:moveTo>
                  <a:cubicBezTo>
                    <a:pt x="43" y="410"/>
                    <a:pt x="50" y="404"/>
                    <a:pt x="61" y="398"/>
                  </a:cubicBezTo>
                  <a:cubicBezTo>
                    <a:pt x="57" y="415"/>
                    <a:pt x="53" y="432"/>
                    <a:pt x="50" y="449"/>
                  </a:cubicBezTo>
                  <a:cubicBezTo>
                    <a:pt x="42" y="442"/>
                    <a:pt x="37" y="435"/>
                    <a:pt x="36" y="428"/>
                  </a:cubicBezTo>
                  <a:cubicBezTo>
                    <a:pt x="37" y="425"/>
                    <a:pt x="38" y="421"/>
                    <a:pt x="39" y="417"/>
                  </a:cubicBezTo>
                  <a:close/>
                  <a:moveTo>
                    <a:pt x="50" y="451"/>
                  </a:moveTo>
                  <a:cubicBezTo>
                    <a:pt x="49" y="456"/>
                    <a:pt x="47" y="462"/>
                    <a:pt x="46" y="468"/>
                  </a:cubicBezTo>
                  <a:cubicBezTo>
                    <a:pt x="36" y="474"/>
                    <a:pt x="29" y="479"/>
                    <a:pt x="24" y="485"/>
                  </a:cubicBezTo>
                  <a:cubicBezTo>
                    <a:pt x="28" y="468"/>
                    <a:pt x="31" y="450"/>
                    <a:pt x="35" y="433"/>
                  </a:cubicBezTo>
                  <a:cubicBezTo>
                    <a:pt x="37" y="439"/>
                    <a:pt x="42" y="445"/>
                    <a:pt x="50" y="451"/>
                  </a:cubicBezTo>
                  <a:close/>
                  <a:moveTo>
                    <a:pt x="23" y="491"/>
                  </a:moveTo>
                  <a:cubicBezTo>
                    <a:pt x="26" y="484"/>
                    <a:pt x="34" y="477"/>
                    <a:pt x="46" y="470"/>
                  </a:cubicBezTo>
                  <a:cubicBezTo>
                    <a:pt x="43" y="487"/>
                    <a:pt x="40" y="504"/>
                    <a:pt x="38" y="522"/>
                  </a:cubicBezTo>
                  <a:cubicBezTo>
                    <a:pt x="28" y="515"/>
                    <a:pt x="22" y="507"/>
                    <a:pt x="22" y="500"/>
                  </a:cubicBezTo>
                  <a:cubicBezTo>
                    <a:pt x="22" y="497"/>
                    <a:pt x="23" y="494"/>
                    <a:pt x="23" y="491"/>
                  </a:cubicBezTo>
                  <a:close/>
                  <a:moveTo>
                    <a:pt x="38" y="524"/>
                  </a:moveTo>
                  <a:cubicBezTo>
                    <a:pt x="36" y="540"/>
                    <a:pt x="34" y="557"/>
                    <a:pt x="32" y="574"/>
                  </a:cubicBezTo>
                  <a:cubicBezTo>
                    <a:pt x="21" y="580"/>
                    <a:pt x="13" y="587"/>
                    <a:pt x="9" y="593"/>
                  </a:cubicBezTo>
                  <a:cubicBezTo>
                    <a:pt x="12" y="563"/>
                    <a:pt x="16" y="533"/>
                    <a:pt x="21" y="505"/>
                  </a:cubicBezTo>
                  <a:cubicBezTo>
                    <a:pt x="23" y="511"/>
                    <a:pt x="29" y="518"/>
                    <a:pt x="38" y="524"/>
                  </a:cubicBezTo>
                  <a:close/>
                  <a:moveTo>
                    <a:pt x="9" y="599"/>
                  </a:moveTo>
                  <a:cubicBezTo>
                    <a:pt x="11" y="591"/>
                    <a:pt x="19" y="583"/>
                    <a:pt x="32" y="576"/>
                  </a:cubicBezTo>
                  <a:cubicBezTo>
                    <a:pt x="31" y="594"/>
                    <a:pt x="30" y="611"/>
                    <a:pt x="29" y="629"/>
                  </a:cubicBezTo>
                  <a:cubicBezTo>
                    <a:pt x="16" y="622"/>
                    <a:pt x="9" y="614"/>
                    <a:pt x="8" y="606"/>
                  </a:cubicBezTo>
                  <a:cubicBezTo>
                    <a:pt x="8" y="604"/>
                    <a:pt x="8" y="601"/>
                    <a:pt x="9" y="599"/>
                  </a:cubicBezTo>
                  <a:close/>
                  <a:moveTo>
                    <a:pt x="34" y="575"/>
                  </a:moveTo>
                  <a:cubicBezTo>
                    <a:pt x="40" y="572"/>
                    <a:pt x="46" y="570"/>
                    <a:pt x="52" y="567"/>
                  </a:cubicBezTo>
                  <a:cubicBezTo>
                    <a:pt x="50" y="590"/>
                    <a:pt x="48" y="614"/>
                    <a:pt x="46" y="638"/>
                  </a:cubicBezTo>
                  <a:cubicBezTo>
                    <a:pt x="40" y="635"/>
                    <a:pt x="35" y="633"/>
                    <a:pt x="31" y="630"/>
                  </a:cubicBezTo>
                  <a:cubicBezTo>
                    <a:pt x="32" y="612"/>
                    <a:pt x="33" y="593"/>
                    <a:pt x="34" y="575"/>
                  </a:cubicBezTo>
                  <a:close/>
                  <a:moveTo>
                    <a:pt x="46" y="640"/>
                  </a:moveTo>
                  <a:cubicBezTo>
                    <a:pt x="45" y="655"/>
                    <a:pt x="44" y="670"/>
                    <a:pt x="43" y="685"/>
                  </a:cubicBezTo>
                  <a:cubicBezTo>
                    <a:pt x="38" y="687"/>
                    <a:pt x="33" y="690"/>
                    <a:pt x="29" y="692"/>
                  </a:cubicBezTo>
                  <a:cubicBezTo>
                    <a:pt x="29" y="672"/>
                    <a:pt x="30" y="652"/>
                    <a:pt x="31" y="632"/>
                  </a:cubicBezTo>
                  <a:cubicBezTo>
                    <a:pt x="35" y="635"/>
                    <a:pt x="40" y="637"/>
                    <a:pt x="46" y="640"/>
                  </a:cubicBezTo>
                  <a:close/>
                  <a:moveTo>
                    <a:pt x="48" y="640"/>
                  </a:moveTo>
                  <a:cubicBezTo>
                    <a:pt x="56" y="644"/>
                    <a:pt x="65" y="647"/>
                    <a:pt x="75" y="650"/>
                  </a:cubicBezTo>
                  <a:cubicBezTo>
                    <a:pt x="75" y="658"/>
                    <a:pt x="74" y="667"/>
                    <a:pt x="74" y="675"/>
                  </a:cubicBezTo>
                  <a:cubicBezTo>
                    <a:pt x="64" y="678"/>
                    <a:pt x="54" y="681"/>
                    <a:pt x="45" y="685"/>
                  </a:cubicBezTo>
                  <a:cubicBezTo>
                    <a:pt x="46" y="670"/>
                    <a:pt x="47" y="655"/>
                    <a:pt x="48" y="640"/>
                  </a:cubicBezTo>
                  <a:close/>
                  <a:moveTo>
                    <a:pt x="99" y="672"/>
                  </a:moveTo>
                  <a:cubicBezTo>
                    <a:pt x="97" y="705"/>
                    <a:pt x="97" y="739"/>
                    <a:pt x="97" y="773"/>
                  </a:cubicBezTo>
                  <a:cubicBezTo>
                    <a:pt x="76" y="769"/>
                    <a:pt x="58" y="763"/>
                    <a:pt x="44" y="757"/>
                  </a:cubicBezTo>
                  <a:cubicBezTo>
                    <a:pt x="44" y="734"/>
                    <a:pt x="44" y="711"/>
                    <a:pt x="45" y="688"/>
                  </a:cubicBezTo>
                  <a:cubicBezTo>
                    <a:pt x="60" y="682"/>
                    <a:pt x="78" y="677"/>
                    <a:pt x="99" y="672"/>
                  </a:cubicBezTo>
                  <a:close/>
                  <a:moveTo>
                    <a:pt x="101" y="671"/>
                  </a:moveTo>
                  <a:cubicBezTo>
                    <a:pt x="112" y="669"/>
                    <a:pt x="124" y="666"/>
                    <a:pt x="137" y="664"/>
                  </a:cubicBezTo>
                  <a:cubicBezTo>
                    <a:pt x="146" y="666"/>
                    <a:pt x="156" y="667"/>
                    <a:pt x="166" y="669"/>
                  </a:cubicBezTo>
                  <a:cubicBezTo>
                    <a:pt x="164" y="707"/>
                    <a:pt x="164" y="746"/>
                    <a:pt x="164" y="786"/>
                  </a:cubicBezTo>
                  <a:cubicBezTo>
                    <a:pt x="140" y="782"/>
                    <a:pt x="118" y="778"/>
                    <a:pt x="99" y="774"/>
                  </a:cubicBezTo>
                  <a:cubicBezTo>
                    <a:pt x="99" y="739"/>
                    <a:pt x="99" y="705"/>
                    <a:pt x="101" y="671"/>
                  </a:cubicBezTo>
                  <a:close/>
                  <a:moveTo>
                    <a:pt x="168" y="669"/>
                  </a:moveTo>
                  <a:cubicBezTo>
                    <a:pt x="190" y="672"/>
                    <a:pt x="214" y="675"/>
                    <a:pt x="238" y="677"/>
                  </a:cubicBezTo>
                  <a:cubicBezTo>
                    <a:pt x="237" y="716"/>
                    <a:pt x="237" y="755"/>
                    <a:pt x="237" y="794"/>
                  </a:cubicBezTo>
                  <a:cubicBezTo>
                    <a:pt x="212" y="792"/>
                    <a:pt x="188" y="789"/>
                    <a:pt x="166" y="786"/>
                  </a:cubicBezTo>
                  <a:cubicBezTo>
                    <a:pt x="166" y="746"/>
                    <a:pt x="166" y="707"/>
                    <a:pt x="168" y="669"/>
                  </a:cubicBezTo>
                  <a:close/>
                  <a:moveTo>
                    <a:pt x="240" y="677"/>
                  </a:moveTo>
                  <a:cubicBezTo>
                    <a:pt x="268" y="680"/>
                    <a:pt x="298" y="682"/>
                    <a:pt x="328" y="682"/>
                  </a:cubicBezTo>
                  <a:cubicBezTo>
                    <a:pt x="328" y="721"/>
                    <a:pt x="328" y="760"/>
                    <a:pt x="328" y="799"/>
                  </a:cubicBezTo>
                  <a:cubicBezTo>
                    <a:pt x="297" y="798"/>
                    <a:pt x="267" y="796"/>
                    <a:pt x="239" y="794"/>
                  </a:cubicBezTo>
                  <a:cubicBezTo>
                    <a:pt x="239" y="755"/>
                    <a:pt x="239" y="716"/>
                    <a:pt x="240" y="677"/>
                  </a:cubicBezTo>
                  <a:close/>
                  <a:moveTo>
                    <a:pt x="240" y="675"/>
                  </a:moveTo>
                  <a:cubicBezTo>
                    <a:pt x="241" y="667"/>
                    <a:pt x="241" y="659"/>
                    <a:pt x="241" y="651"/>
                  </a:cubicBezTo>
                  <a:cubicBezTo>
                    <a:pt x="255" y="650"/>
                    <a:pt x="269" y="649"/>
                    <a:pt x="283" y="649"/>
                  </a:cubicBezTo>
                  <a:cubicBezTo>
                    <a:pt x="283" y="649"/>
                    <a:pt x="283" y="649"/>
                    <a:pt x="283" y="649"/>
                  </a:cubicBezTo>
                  <a:cubicBezTo>
                    <a:pt x="285" y="649"/>
                    <a:pt x="285" y="649"/>
                    <a:pt x="285" y="649"/>
                  </a:cubicBezTo>
                  <a:cubicBezTo>
                    <a:pt x="285" y="649"/>
                    <a:pt x="285" y="648"/>
                    <a:pt x="285" y="648"/>
                  </a:cubicBezTo>
                  <a:cubicBezTo>
                    <a:pt x="299" y="648"/>
                    <a:pt x="314" y="647"/>
                    <a:pt x="329" y="647"/>
                  </a:cubicBezTo>
                  <a:cubicBezTo>
                    <a:pt x="329" y="658"/>
                    <a:pt x="328" y="669"/>
                    <a:pt x="328" y="680"/>
                  </a:cubicBezTo>
                  <a:cubicBezTo>
                    <a:pt x="298" y="680"/>
                    <a:pt x="268" y="678"/>
                    <a:pt x="240" y="675"/>
                  </a:cubicBezTo>
                  <a:close/>
                  <a:moveTo>
                    <a:pt x="331" y="647"/>
                  </a:moveTo>
                  <a:cubicBezTo>
                    <a:pt x="347" y="646"/>
                    <a:pt x="364" y="646"/>
                    <a:pt x="382" y="646"/>
                  </a:cubicBezTo>
                  <a:cubicBezTo>
                    <a:pt x="399" y="646"/>
                    <a:pt x="416" y="646"/>
                    <a:pt x="433" y="647"/>
                  </a:cubicBezTo>
                  <a:cubicBezTo>
                    <a:pt x="433" y="658"/>
                    <a:pt x="433" y="669"/>
                    <a:pt x="433" y="680"/>
                  </a:cubicBezTo>
                  <a:cubicBezTo>
                    <a:pt x="416" y="681"/>
                    <a:pt x="399" y="681"/>
                    <a:pt x="382" y="681"/>
                  </a:cubicBezTo>
                  <a:cubicBezTo>
                    <a:pt x="364" y="681"/>
                    <a:pt x="347" y="681"/>
                    <a:pt x="330" y="680"/>
                  </a:cubicBezTo>
                  <a:cubicBezTo>
                    <a:pt x="330" y="669"/>
                    <a:pt x="331" y="658"/>
                    <a:pt x="331" y="647"/>
                  </a:cubicBezTo>
                  <a:close/>
                  <a:moveTo>
                    <a:pt x="435" y="647"/>
                  </a:moveTo>
                  <a:cubicBezTo>
                    <a:pt x="449" y="647"/>
                    <a:pt x="464" y="648"/>
                    <a:pt x="478" y="648"/>
                  </a:cubicBezTo>
                  <a:cubicBezTo>
                    <a:pt x="478" y="648"/>
                    <a:pt x="478" y="649"/>
                    <a:pt x="478" y="649"/>
                  </a:cubicBezTo>
                  <a:cubicBezTo>
                    <a:pt x="480" y="649"/>
                    <a:pt x="480" y="649"/>
                    <a:pt x="480" y="649"/>
                  </a:cubicBezTo>
                  <a:cubicBezTo>
                    <a:pt x="480" y="649"/>
                    <a:pt x="480" y="649"/>
                    <a:pt x="480" y="649"/>
                  </a:cubicBezTo>
                  <a:cubicBezTo>
                    <a:pt x="494" y="649"/>
                    <a:pt x="508" y="650"/>
                    <a:pt x="522" y="651"/>
                  </a:cubicBezTo>
                  <a:cubicBezTo>
                    <a:pt x="522" y="659"/>
                    <a:pt x="523" y="667"/>
                    <a:pt x="523" y="675"/>
                  </a:cubicBezTo>
                  <a:cubicBezTo>
                    <a:pt x="495" y="678"/>
                    <a:pt x="466" y="680"/>
                    <a:pt x="435" y="680"/>
                  </a:cubicBezTo>
                  <a:cubicBezTo>
                    <a:pt x="435" y="669"/>
                    <a:pt x="435" y="658"/>
                    <a:pt x="435" y="647"/>
                  </a:cubicBezTo>
                  <a:close/>
                  <a:moveTo>
                    <a:pt x="523" y="677"/>
                  </a:moveTo>
                  <a:cubicBezTo>
                    <a:pt x="524" y="716"/>
                    <a:pt x="524" y="755"/>
                    <a:pt x="524" y="794"/>
                  </a:cubicBezTo>
                  <a:cubicBezTo>
                    <a:pt x="496" y="796"/>
                    <a:pt x="467" y="798"/>
                    <a:pt x="436" y="799"/>
                  </a:cubicBezTo>
                  <a:cubicBezTo>
                    <a:pt x="436" y="760"/>
                    <a:pt x="435" y="721"/>
                    <a:pt x="435" y="682"/>
                  </a:cubicBezTo>
                  <a:cubicBezTo>
                    <a:pt x="465" y="682"/>
                    <a:pt x="495" y="680"/>
                    <a:pt x="523" y="677"/>
                  </a:cubicBezTo>
                  <a:close/>
                  <a:moveTo>
                    <a:pt x="525" y="677"/>
                  </a:moveTo>
                  <a:cubicBezTo>
                    <a:pt x="550" y="675"/>
                    <a:pt x="573" y="672"/>
                    <a:pt x="595" y="669"/>
                  </a:cubicBezTo>
                  <a:cubicBezTo>
                    <a:pt x="597" y="707"/>
                    <a:pt x="598" y="746"/>
                    <a:pt x="598" y="786"/>
                  </a:cubicBezTo>
                  <a:cubicBezTo>
                    <a:pt x="576" y="789"/>
                    <a:pt x="552" y="792"/>
                    <a:pt x="526" y="794"/>
                  </a:cubicBezTo>
                  <a:cubicBezTo>
                    <a:pt x="526" y="755"/>
                    <a:pt x="526" y="716"/>
                    <a:pt x="525" y="677"/>
                  </a:cubicBezTo>
                  <a:close/>
                  <a:moveTo>
                    <a:pt x="597" y="669"/>
                  </a:moveTo>
                  <a:cubicBezTo>
                    <a:pt x="607" y="667"/>
                    <a:pt x="617" y="666"/>
                    <a:pt x="626" y="664"/>
                  </a:cubicBezTo>
                  <a:cubicBezTo>
                    <a:pt x="639" y="666"/>
                    <a:pt x="651" y="669"/>
                    <a:pt x="662" y="671"/>
                  </a:cubicBezTo>
                  <a:cubicBezTo>
                    <a:pt x="664" y="705"/>
                    <a:pt x="665" y="739"/>
                    <a:pt x="665" y="774"/>
                  </a:cubicBezTo>
                  <a:cubicBezTo>
                    <a:pt x="645" y="778"/>
                    <a:pt x="624" y="782"/>
                    <a:pt x="600" y="786"/>
                  </a:cubicBezTo>
                  <a:cubicBezTo>
                    <a:pt x="600" y="746"/>
                    <a:pt x="599" y="707"/>
                    <a:pt x="597" y="669"/>
                  </a:cubicBezTo>
                  <a:close/>
                  <a:moveTo>
                    <a:pt x="664" y="672"/>
                  </a:moveTo>
                  <a:cubicBezTo>
                    <a:pt x="685" y="676"/>
                    <a:pt x="703" y="682"/>
                    <a:pt x="718" y="688"/>
                  </a:cubicBezTo>
                  <a:cubicBezTo>
                    <a:pt x="719" y="711"/>
                    <a:pt x="720" y="734"/>
                    <a:pt x="720" y="758"/>
                  </a:cubicBezTo>
                  <a:cubicBezTo>
                    <a:pt x="705" y="763"/>
                    <a:pt x="687" y="769"/>
                    <a:pt x="667" y="773"/>
                  </a:cubicBezTo>
                  <a:cubicBezTo>
                    <a:pt x="667" y="739"/>
                    <a:pt x="666" y="705"/>
                    <a:pt x="664" y="672"/>
                  </a:cubicBezTo>
                  <a:close/>
                  <a:moveTo>
                    <a:pt x="689" y="675"/>
                  </a:moveTo>
                  <a:cubicBezTo>
                    <a:pt x="689" y="666"/>
                    <a:pt x="689" y="658"/>
                    <a:pt x="689" y="650"/>
                  </a:cubicBezTo>
                  <a:cubicBezTo>
                    <a:pt x="699" y="647"/>
                    <a:pt x="708" y="644"/>
                    <a:pt x="716" y="641"/>
                  </a:cubicBezTo>
                  <a:cubicBezTo>
                    <a:pt x="717" y="655"/>
                    <a:pt x="717" y="670"/>
                    <a:pt x="718" y="685"/>
                  </a:cubicBezTo>
                  <a:cubicBezTo>
                    <a:pt x="709" y="681"/>
                    <a:pt x="700" y="678"/>
                    <a:pt x="689" y="675"/>
                  </a:cubicBezTo>
                  <a:close/>
                  <a:moveTo>
                    <a:pt x="718" y="640"/>
                  </a:moveTo>
                  <a:cubicBezTo>
                    <a:pt x="723" y="637"/>
                    <a:pt x="728" y="635"/>
                    <a:pt x="733" y="633"/>
                  </a:cubicBezTo>
                  <a:cubicBezTo>
                    <a:pt x="734" y="652"/>
                    <a:pt x="734" y="672"/>
                    <a:pt x="734" y="692"/>
                  </a:cubicBezTo>
                  <a:cubicBezTo>
                    <a:pt x="730" y="689"/>
                    <a:pt x="725" y="687"/>
                    <a:pt x="720" y="685"/>
                  </a:cubicBezTo>
                  <a:cubicBezTo>
                    <a:pt x="719" y="670"/>
                    <a:pt x="719" y="655"/>
                    <a:pt x="718" y="640"/>
                  </a:cubicBezTo>
                  <a:close/>
                  <a:moveTo>
                    <a:pt x="717" y="638"/>
                  </a:moveTo>
                  <a:cubicBezTo>
                    <a:pt x="716" y="614"/>
                    <a:pt x="713" y="590"/>
                    <a:pt x="711" y="567"/>
                  </a:cubicBezTo>
                  <a:cubicBezTo>
                    <a:pt x="717" y="570"/>
                    <a:pt x="723" y="572"/>
                    <a:pt x="729" y="575"/>
                  </a:cubicBezTo>
                  <a:cubicBezTo>
                    <a:pt x="730" y="593"/>
                    <a:pt x="732" y="612"/>
                    <a:pt x="733" y="631"/>
                  </a:cubicBezTo>
                  <a:cubicBezTo>
                    <a:pt x="728" y="633"/>
                    <a:pt x="723" y="635"/>
                    <a:pt x="717" y="638"/>
                  </a:cubicBezTo>
                  <a:close/>
                  <a:moveTo>
                    <a:pt x="731" y="576"/>
                  </a:moveTo>
                  <a:cubicBezTo>
                    <a:pt x="744" y="583"/>
                    <a:pt x="752" y="590"/>
                    <a:pt x="755" y="598"/>
                  </a:cubicBezTo>
                  <a:cubicBezTo>
                    <a:pt x="755" y="601"/>
                    <a:pt x="755" y="604"/>
                    <a:pt x="755" y="607"/>
                  </a:cubicBezTo>
                  <a:cubicBezTo>
                    <a:pt x="754" y="615"/>
                    <a:pt x="747" y="622"/>
                    <a:pt x="735" y="629"/>
                  </a:cubicBezTo>
                  <a:cubicBezTo>
                    <a:pt x="734" y="611"/>
                    <a:pt x="732" y="594"/>
                    <a:pt x="731" y="576"/>
                  </a:cubicBezTo>
                  <a:close/>
                  <a:moveTo>
                    <a:pt x="731" y="574"/>
                  </a:moveTo>
                  <a:cubicBezTo>
                    <a:pt x="729" y="557"/>
                    <a:pt x="727" y="540"/>
                    <a:pt x="725" y="524"/>
                  </a:cubicBezTo>
                  <a:cubicBezTo>
                    <a:pt x="734" y="518"/>
                    <a:pt x="740" y="512"/>
                    <a:pt x="742" y="505"/>
                  </a:cubicBezTo>
                  <a:cubicBezTo>
                    <a:pt x="747" y="534"/>
                    <a:pt x="751" y="563"/>
                    <a:pt x="754" y="593"/>
                  </a:cubicBezTo>
                  <a:cubicBezTo>
                    <a:pt x="750" y="586"/>
                    <a:pt x="742" y="580"/>
                    <a:pt x="731" y="574"/>
                  </a:cubicBezTo>
                  <a:close/>
                  <a:moveTo>
                    <a:pt x="725" y="522"/>
                  </a:moveTo>
                  <a:cubicBezTo>
                    <a:pt x="723" y="504"/>
                    <a:pt x="720" y="487"/>
                    <a:pt x="717" y="470"/>
                  </a:cubicBezTo>
                  <a:cubicBezTo>
                    <a:pt x="729" y="476"/>
                    <a:pt x="736" y="483"/>
                    <a:pt x="740" y="490"/>
                  </a:cubicBezTo>
                  <a:cubicBezTo>
                    <a:pt x="740" y="494"/>
                    <a:pt x="741" y="497"/>
                    <a:pt x="742" y="501"/>
                  </a:cubicBezTo>
                  <a:cubicBezTo>
                    <a:pt x="741" y="508"/>
                    <a:pt x="735" y="515"/>
                    <a:pt x="725" y="522"/>
                  </a:cubicBezTo>
                  <a:close/>
                  <a:moveTo>
                    <a:pt x="717" y="468"/>
                  </a:moveTo>
                  <a:cubicBezTo>
                    <a:pt x="716" y="462"/>
                    <a:pt x="715" y="456"/>
                    <a:pt x="714" y="451"/>
                  </a:cubicBezTo>
                  <a:cubicBezTo>
                    <a:pt x="721" y="445"/>
                    <a:pt x="726" y="439"/>
                    <a:pt x="728" y="433"/>
                  </a:cubicBezTo>
                  <a:cubicBezTo>
                    <a:pt x="732" y="450"/>
                    <a:pt x="736" y="468"/>
                    <a:pt x="739" y="485"/>
                  </a:cubicBezTo>
                  <a:cubicBezTo>
                    <a:pt x="734" y="479"/>
                    <a:pt x="727" y="473"/>
                    <a:pt x="717" y="468"/>
                  </a:cubicBezTo>
                  <a:close/>
                  <a:moveTo>
                    <a:pt x="713" y="449"/>
                  </a:moveTo>
                  <a:cubicBezTo>
                    <a:pt x="710" y="432"/>
                    <a:pt x="706" y="415"/>
                    <a:pt x="702" y="398"/>
                  </a:cubicBezTo>
                  <a:cubicBezTo>
                    <a:pt x="713" y="404"/>
                    <a:pt x="720" y="410"/>
                    <a:pt x="724" y="416"/>
                  </a:cubicBezTo>
                  <a:cubicBezTo>
                    <a:pt x="725" y="421"/>
                    <a:pt x="726" y="425"/>
                    <a:pt x="727" y="429"/>
                  </a:cubicBezTo>
                  <a:cubicBezTo>
                    <a:pt x="726" y="436"/>
                    <a:pt x="722" y="443"/>
                    <a:pt x="713" y="449"/>
                  </a:cubicBezTo>
                  <a:close/>
                  <a:moveTo>
                    <a:pt x="702" y="396"/>
                  </a:moveTo>
                  <a:cubicBezTo>
                    <a:pt x="701" y="394"/>
                    <a:pt x="701" y="393"/>
                    <a:pt x="701" y="391"/>
                  </a:cubicBezTo>
                  <a:cubicBezTo>
                    <a:pt x="707" y="386"/>
                    <a:pt x="711" y="380"/>
                    <a:pt x="713" y="375"/>
                  </a:cubicBezTo>
                  <a:cubicBezTo>
                    <a:pt x="716" y="387"/>
                    <a:pt x="720" y="399"/>
                    <a:pt x="723" y="412"/>
                  </a:cubicBezTo>
                  <a:cubicBezTo>
                    <a:pt x="718" y="406"/>
                    <a:pt x="711" y="401"/>
                    <a:pt x="702" y="396"/>
                  </a:cubicBezTo>
                  <a:close/>
                  <a:moveTo>
                    <a:pt x="686" y="337"/>
                  </a:moveTo>
                  <a:cubicBezTo>
                    <a:pt x="691" y="332"/>
                    <a:pt x="694" y="327"/>
                    <a:pt x="696" y="322"/>
                  </a:cubicBezTo>
                  <a:cubicBezTo>
                    <a:pt x="699" y="331"/>
                    <a:pt x="702" y="341"/>
                    <a:pt x="706" y="351"/>
                  </a:cubicBezTo>
                  <a:cubicBezTo>
                    <a:pt x="701" y="346"/>
                    <a:pt x="694" y="341"/>
                    <a:pt x="686" y="337"/>
                  </a:cubicBezTo>
                  <a:close/>
                  <a:moveTo>
                    <a:pt x="644" y="205"/>
                  </a:moveTo>
                  <a:cubicBezTo>
                    <a:pt x="640" y="201"/>
                    <a:pt x="636" y="198"/>
                    <a:pt x="631" y="195"/>
                  </a:cubicBezTo>
                  <a:cubicBezTo>
                    <a:pt x="632" y="192"/>
                    <a:pt x="632" y="189"/>
                    <a:pt x="632" y="186"/>
                  </a:cubicBezTo>
                  <a:cubicBezTo>
                    <a:pt x="632" y="186"/>
                    <a:pt x="632" y="185"/>
                    <a:pt x="632" y="185"/>
                  </a:cubicBezTo>
                  <a:cubicBezTo>
                    <a:pt x="636" y="191"/>
                    <a:pt x="640" y="198"/>
                    <a:pt x="644" y="205"/>
                  </a:cubicBezTo>
                  <a:close/>
                  <a:moveTo>
                    <a:pt x="133" y="195"/>
                  </a:moveTo>
                  <a:cubicBezTo>
                    <a:pt x="127" y="198"/>
                    <a:pt x="123" y="202"/>
                    <a:pt x="119" y="205"/>
                  </a:cubicBezTo>
                  <a:cubicBezTo>
                    <a:pt x="123" y="198"/>
                    <a:pt x="127" y="191"/>
                    <a:pt x="131" y="184"/>
                  </a:cubicBezTo>
                  <a:cubicBezTo>
                    <a:pt x="131" y="185"/>
                    <a:pt x="131" y="186"/>
                    <a:pt x="131" y="186"/>
                  </a:cubicBezTo>
                  <a:cubicBezTo>
                    <a:pt x="131" y="189"/>
                    <a:pt x="132" y="192"/>
                    <a:pt x="133" y="195"/>
                  </a:cubicBezTo>
                  <a:close/>
                  <a:moveTo>
                    <a:pt x="68" y="321"/>
                  </a:moveTo>
                  <a:cubicBezTo>
                    <a:pt x="69" y="327"/>
                    <a:pt x="72" y="332"/>
                    <a:pt x="78" y="337"/>
                  </a:cubicBezTo>
                  <a:cubicBezTo>
                    <a:pt x="69" y="342"/>
                    <a:pt x="62" y="347"/>
                    <a:pt x="58" y="352"/>
                  </a:cubicBezTo>
                  <a:cubicBezTo>
                    <a:pt x="61" y="341"/>
                    <a:pt x="64" y="331"/>
                    <a:pt x="68" y="321"/>
                  </a:cubicBezTo>
                  <a:close/>
                  <a:moveTo>
                    <a:pt x="8" y="611"/>
                  </a:moveTo>
                  <a:cubicBezTo>
                    <a:pt x="11" y="618"/>
                    <a:pt x="18" y="625"/>
                    <a:pt x="29" y="631"/>
                  </a:cubicBezTo>
                  <a:cubicBezTo>
                    <a:pt x="28" y="652"/>
                    <a:pt x="27" y="672"/>
                    <a:pt x="27" y="693"/>
                  </a:cubicBezTo>
                  <a:cubicBezTo>
                    <a:pt x="15" y="699"/>
                    <a:pt x="7" y="706"/>
                    <a:pt x="3" y="713"/>
                  </a:cubicBezTo>
                  <a:cubicBezTo>
                    <a:pt x="3" y="678"/>
                    <a:pt x="5" y="644"/>
                    <a:pt x="8" y="611"/>
                  </a:cubicBezTo>
                  <a:close/>
                  <a:moveTo>
                    <a:pt x="3" y="723"/>
                  </a:moveTo>
                  <a:cubicBezTo>
                    <a:pt x="3" y="711"/>
                    <a:pt x="18" y="699"/>
                    <a:pt x="43" y="689"/>
                  </a:cubicBezTo>
                  <a:cubicBezTo>
                    <a:pt x="42" y="711"/>
                    <a:pt x="42" y="734"/>
                    <a:pt x="42" y="757"/>
                  </a:cubicBezTo>
                  <a:cubicBezTo>
                    <a:pt x="17" y="746"/>
                    <a:pt x="3" y="735"/>
                    <a:pt x="3" y="723"/>
                  </a:cubicBezTo>
                  <a:close/>
                  <a:moveTo>
                    <a:pt x="330" y="799"/>
                  </a:moveTo>
                  <a:cubicBezTo>
                    <a:pt x="330" y="759"/>
                    <a:pt x="330" y="720"/>
                    <a:pt x="330" y="682"/>
                  </a:cubicBezTo>
                  <a:cubicBezTo>
                    <a:pt x="347" y="683"/>
                    <a:pt x="364" y="683"/>
                    <a:pt x="382" y="683"/>
                  </a:cubicBezTo>
                  <a:cubicBezTo>
                    <a:pt x="399" y="683"/>
                    <a:pt x="416" y="683"/>
                    <a:pt x="433" y="682"/>
                  </a:cubicBezTo>
                  <a:cubicBezTo>
                    <a:pt x="433" y="720"/>
                    <a:pt x="434" y="759"/>
                    <a:pt x="434" y="799"/>
                  </a:cubicBezTo>
                  <a:cubicBezTo>
                    <a:pt x="417" y="800"/>
                    <a:pt x="399" y="800"/>
                    <a:pt x="382" y="800"/>
                  </a:cubicBezTo>
                  <a:cubicBezTo>
                    <a:pt x="364" y="800"/>
                    <a:pt x="347" y="800"/>
                    <a:pt x="330" y="799"/>
                  </a:cubicBezTo>
                  <a:close/>
                  <a:moveTo>
                    <a:pt x="722" y="757"/>
                  </a:moveTo>
                  <a:cubicBezTo>
                    <a:pt x="722" y="734"/>
                    <a:pt x="721" y="711"/>
                    <a:pt x="720" y="688"/>
                  </a:cubicBezTo>
                  <a:cubicBezTo>
                    <a:pt x="746" y="699"/>
                    <a:pt x="760" y="710"/>
                    <a:pt x="760" y="723"/>
                  </a:cubicBezTo>
                  <a:cubicBezTo>
                    <a:pt x="760" y="735"/>
                    <a:pt x="746" y="746"/>
                    <a:pt x="722" y="757"/>
                  </a:cubicBezTo>
                  <a:close/>
                  <a:moveTo>
                    <a:pt x="736" y="693"/>
                  </a:moveTo>
                  <a:cubicBezTo>
                    <a:pt x="736" y="672"/>
                    <a:pt x="736" y="652"/>
                    <a:pt x="735" y="631"/>
                  </a:cubicBezTo>
                  <a:cubicBezTo>
                    <a:pt x="745" y="625"/>
                    <a:pt x="753" y="619"/>
                    <a:pt x="756" y="612"/>
                  </a:cubicBezTo>
                  <a:cubicBezTo>
                    <a:pt x="758" y="645"/>
                    <a:pt x="760" y="678"/>
                    <a:pt x="760" y="712"/>
                  </a:cubicBezTo>
                  <a:cubicBezTo>
                    <a:pt x="756" y="706"/>
                    <a:pt x="748" y="699"/>
                    <a:pt x="736" y="6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170525" y="-79106"/>
            <a:ext cx="8774205" cy="4834771"/>
            <a:chOff x="170525" y="-79106"/>
            <a:chExt cx="8774205" cy="4834771"/>
          </a:xfrm>
        </p:grpSpPr>
        <p:sp>
          <p:nvSpPr>
            <p:cNvPr id="66" name="Google Shape;66;p5"/>
            <p:cNvSpPr/>
            <p:nvPr/>
          </p:nvSpPr>
          <p:spPr>
            <a:xfrm>
              <a:off x="8644713" y="4452315"/>
              <a:ext cx="300017" cy="303350"/>
            </a:xfrm>
            <a:custGeom>
              <a:avLst/>
              <a:gdLst/>
              <a:ahLst/>
              <a:cxnLst/>
              <a:rect l="l" t="t" r="r" b="b"/>
              <a:pathLst>
                <a:path w="179" h="181" extrusionOk="0">
                  <a:moveTo>
                    <a:pt x="126" y="181"/>
                  </a:moveTo>
                  <a:lnTo>
                    <a:pt x="89" y="140"/>
                  </a:lnTo>
                  <a:lnTo>
                    <a:pt x="51" y="181"/>
                  </a:lnTo>
                  <a:lnTo>
                    <a:pt x="56" y="125"/>
                  </a:lnTo>
                  <a:lnTo>
                    <a:pt x="0" y="128"/>
                  </a:lnTo>
                  <a:lnTo>
                    <a:pt x="41" y="91"/>
                  </a:lnTo>
                  <a:lnTo>
                    <a:pt x="0" y="53"/>
                  </a:lnTo>
                  <a:lnTo>
                    <a:pt x="56" y="56"/>
                  </a:lnTo>
                  <a:lnTo>
                    <a:pt x="51" y="0"/>
                  </a:lnTo>
                  <a:lnTo>
                    <a:pt x="89" y="42"/>
                  </a:lnTo>
                  <a:lnTo>
                    <a:pt x="126" y="0"/>
                  </a:lnTo>
                  <a:lnTo>
                    <a:pt x="123" y="56"/>
                  </a:lnTo>
                  <a:lnTo>
                    <a:pt x="179" y="53"/>
                  </a:lnTo>
                  <a:lnTo>
                    <a:pt x="138" y="91"/>
                  </a:lnTo>
                  <a:lnTo>
                    <a:pt x="179" y="128"/>
                  </a:lnTo>
                  <a:lnTo>
                    <a:pt x="123" y="125"/>
                  </a:lnTo>
                  <a:lnTo>
                    <a:pt x="126" y="181"/>
                  </a:lnTo>
                  <a:close/>
                  <a:moveTo>
                    <a:pt x="58" y="122"/>
                  </a:moveTo>
                  <a:lnTo>
                    <a:pt x="56" y="172"/>
                  </a:lnTo>
                  <a:lnTo>
                    <a:pt x="89" y="136"/>
                  </a:lnTo>
                  <a:lnTo>
                    <a:pt x="123" y="172"/>
                  </a:lnTo>
                  <a:lnTo>
                    <a:pt x="121" y="122"/>
                  </a:lnTo>
                  <a:lnTo>
                    <a:pt x="172" y="125"/>
                  </a:lnTo>
                  <a:lnTo>
                    <a:pt x="134" y="91"/>
                  </a:lnTo>
                  <a:lnTo>
                    <a:pt x="172" y="56"/>
                  </a:lnTo>
                  <a:lnTo>
                    <a:pt x="121" y="59"/>
                  </a:lnTo>
                  <a:lnTo>
                    <a:pt x="123" y="8"/>
                  </a:lnTo>
                  <a:lnTo>
                    <a:pt x="89" y="46"/>
                  </a:lnTo>
                  <a:lnTo>
                    <a:pt x="56" y="8"/>
                  </a:lnTo>
                  <a:lnTo>
                    <a:pt x="58" y="59"/>
                  </a:lnTo>
                  <a:lnTo>
                    <a:pt x="7" y="56"/>
                  </a:lnTo>
                  <a:lnTo>
                    <a:pt x="45" y="91"/>
                  </a:lnTo>
                  <a:lnTo>
                    <a:pt x="7" y="125"/>
                  </a:lnTo>
                  <a:lnTo>
                    <a:pt x="58" y="12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170525" y="-79106"/>
              <a:ext cx="8353645" cy="3428156"/>
              <a:chOff x="170525" y="-79106"/>
              <a:chExt cx="8353645" cy="3428156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281075" y="3160194"/>
                <a:ext cx="186770" cy="18885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126" y="181"/>
                    </a:moveTo>
                    <a:lnTo>
                      <a:pt x="89" y="140"/>
                    </a:lnTo>
                    <a:lnTo>
                      <a:pt x="51" y="181"/>
                    </a:lnTo>
                    <a:lnTo>
                      <a:pt x="56" y="125"/>
                    </a:lnTo>
                    <a:lnTo>
                      <a:pt x="0" y="128"/>
                    </a:lnTo>
                    <a:lnTo>
                      <a:pt x="41" y="91"/>
                    </a:lnTo>
                    <a:lnTo>
                      <a:pt x="0" y="53"/>
                    </a:lnTo>
                    <a:lnTo>
                      <a:pt x="56" y="56"/>
                    </a:lnTo>
                    <a:lnTo>
                      <a:pt x="51" y="0"/>
                    </a:lnTo>
                    <a:lnTo>
                      <a:pt x="89" y="42"/>
                    </a:lnTo>
                    <a:lnTo>
                      <a:pt x="126" y="0"/>
                    </a:lnTo>
                    <a:lnTo>
                      <a:pt x="123" y="56"/>
                    </a:lnTo>
                    <a:lnTo>
                      <a:pt x="179" y="53"/>
                    </a:lnTo>
                    <a:lnTo>
                      <a:pt x="138" y="91"/>
                    </a:lnTo>
                    <a:lnTo>
                      <a:pt x="179" y="128"/>
                    </a:lnTo>
                    <a:lnTo>
                      <a:pt x="123" y="125"/>
                    </a:lnTo>
                    <a:lnTo>
                      <a:pt x="126" y="181"/>
                    </a:lnTo>
                    <a:close/>
                    <a:moveTo>
                      <a:pt x="58" y="122"/>
                    </a:moveTo>
                    <a:lnTo>
                      <a:pt x="56" y="172"/>
                    </a:lnTo>
                    <a:lnTo>
                      <a:pt x="89" y="136"/>
                    </a:lnTo>
                    <a:lnTo>
                      <a:pt x="123" y="172"/>
                    </a:lnTo>
                    <a:lnTo>
                      <a:pt x="121" y="122"/>
                    </a:lnTo>
                    <a:lnTo>
                      <a:pt x="172" y="125"/>
                    </a:lnTo>
                    <a:lnTo>
                      <a:pt x="134" y="91"/>
                    </a:lnTo>
                    <a:lnTo>
                      <a:pt x="172" y="56"/>
                    </a:lnTo>
                    <a:lnTo>
                      <a:pt x="121" y="59"/>
                    </a:lnTo>
                    <a:lnTo>
                      <a:pt x="123" y="8"/>
                    </a:lnTo>
                    <a:lnTo>
                      <a:pt x="89" y="46"/>
                    </a:lnTo>
                    <a:lnTo>
                      <a:pt x="56" y="8"/>
                    </a:lnTo>
                    <a:lnTo>
                      <a:pt x="58" y="59"/>
                    </a:lnTo>
                    <a:lnTo>
                      <a:pt x="7" y="56"/>
                    </a:lnTo>
                    <a:lnTo>
                      <a:pt x="45" y="91"/>
                    </a:lnTo>
                    <a:lnTo>
                      <a:pt x="7" y="125"/>
                    </a:lnTo>
                    <a:lnTo>
                      <a:pt x="58" y="12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70525" y="2957150"/>
                <a:ext cx="110547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126" y="181"/>
                    </a:moveTo>
                    <a:lnTo>
                      <a:pt x="89" y="140"/>
                    </a:lnTo>
                    <a:lnTo>
                      <a:pt x="51" y="181"/>
                    </a:lnTo>
                    <a:lnTo>
                      <a:pt x="56" y="125"/>
                    </a:lnTo>
                    <a:lnTo>
                      <a:pt x="0" y="128"/>
                    </a:lnTo>
                    <a:lnTo>
                      <a:pt x="41" y="91"/>
                    </a:lnTo>
                    <a:lnTo>
                      <a:pt x="0" y="53"/>
                    </a:lnTo>
                    <a:lnTo>
                      <a:pt x="56" y="56"/>
                    </a:lnTo>
                    <a:lnTo>
                      <a:pt x="51" y="0"/>
                    </a:lnTo>
                    <a:lnTo>
                      <a:pt x="89" y="42"/>
                    </a:lnTo>
                    <a:lnTo>
                      <a:pt x="126" y="0"/>
                    </a:lnTo>
                    <a:lnTo>
                      <a:pt x="123" y="56"/>
                    </a:lnTo>
                    <a:lnTo>
                      <a:pt x="179" y="53"/>
                    </a:lnTo>
                    <a:lnTo>
                      <a:pt x="138" y="91"/>
                    </a:lnTo>
                    <a:lnTo>
                      <a:pt x="179" y="128"/>
                    </a:lnTo>
                    <a:lnTo>
                      <a:pt x="123" y="125"/>
                    </a:lnTo>
                    <a:lnTo>
                      <a:pt x="126" y="181"/>
                    </a:lnTo>
                    <a:close/>
                    <a:moveTo>
                      <a:pt x="58" y="122"/>
                    </a:moveTo>
                    <a:lnTo>
                      <a:pt x="56" y="172"/>
                    </a:lnTo>
                    <a:lnTo>
                      <a:pt x="89" y="136"/>
                    </a:lnTo>
                    <a:lnTo>
                      <a:pt x="123" y="172"/>
                    </a:lnTo>
                    <a:lnTo>
                      <a:pt x="121" y="122"/>
                    </a:lnTo>
                    <a:lnTo>
                      <a:pt x="172" y="125"/>
                    </a:lnTo>
                    <a:lnTo>
                      <a:pt x="134" y="91"/>
                    </a:lnTo>
                    <a:lnTo>
                      <a:pt x="172" y="56"/>
                    </a:lnTo>
                    <a:lnTo>
                      <a:pt x="121" y="59"/>
                    </a:lnTo>
                    <a:lnTo>
                      <a:pt x="123" y="8"/>
                    </a:lnTo>
                    <a:lnTo>
                      <a:pt x="89" y="46"/>
                    </a:lnTo>
                    <a:lnTo>
                      <a:pt x="56" y="8"/>
                    </a:lnTo>
                    <a:lnTo>
                      <a:pt x="58" y="59"/>
                    </a:lnTo>
                    <a:lnTo>
                      <a:pt x="7" y="56"/>
                    </a:lnTo>
                    <a:lnTo>
                      <a:pt x="45" y="91"/>
                    </a:lnTo>
                    <a:lnTo>
                      <a:pt x="7" y="125"/>
                    </a:lnTo>
                    <a:lnTo>
                      <a:pt x="58" y="12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8180925" y="238775"/>
                <a:ext cx="110547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126" y="181"/>
                    </a:moveTo>
                    <a:lnTo>
                      <a:pt x="89" y="140"/>
                    </a:lnTo>
                    <a:lnTo>
                      <a:pt x="51" y="181"/>
                    </a:lnTo>
                    <a:lnTo>
                      <a:pt x="56" y="125"/>
                    </a:lnTo>
                    <a:lnTo>
                      <a:pt x="0" y="128"/>
                    </a:lnTo>
                    <a:lnTo>
                      <a:pt x="41" y="91"/>
                    </a:lnTo>
                    <a:lnTo>
                      <a:pt x="0" y="53"/>
                    </a:lnTo>
                    <a:lnTo>
                      <a:pt x="56" y="56"/>
                    </a:lnTo>
                    <a:lnTo>
                      <a:pt x="51" y="0"/>
                    </a:lnTo>
                    <a:lnTo>
                      <a:pt x="89" y="42"/>
                    </a:lnTo>
                    <a:lnTo>
                      <a:pt x="126" y="0"/>
                    </a:lnTo>
                    <a:lnTo>
                      <a:pt x="123" y="56"/>
                    </a:lnTo>
                    <a:lnTo>
                      <a:pt x="179" y="53"/>
                    </a:lnTo>
                    <a:lnTo>
                      <a:pt x="138" y="91"/>
                    </a:lnTo>
                    <a:lnTo>
                      <a:pt x="179" y="128"/>
                    </a:lnTo>
                    <a:lnTo>
                      <a:pt x="123" y="125"/>
                    </a:lnTo>
                    <a:lnTo>
                      <a:pt x="126" y="181"/>
                    </a:lnTo>
                    <a:close/>
                    <a:moveTo>
                      <a:pt x="58" y="122"/>
                    </a:moveTo>
                    <a:lnTo>
                      <a:pt x="56" y="172"/>
                    </a:lnTo>
                    <a:lnTo>
                      <a:pt x="89" y="136"/>
                    </a:lnTo>
                    <a:lnTo>
                      <a:pt x="123" y="172"/>
                    </a:lnTo>
                    <a:lnTo>
                      <a:pt x="121" y="122"/>
                    </a:lnTo>
                    <a:lnTo>
                      <a:pt x="172" y="125"/>
                    </a:lnTo>
                    <a:lnTo>
                      <a:pt x="134" y="91"/>
                    </a:lnTo>
                    <a:lnTo>
                      <a:pt x="172" y="56"/>
                    </a:lnTo>
                    <a:lnTo>
                      <a:pt x="121" y="59"/>
                    </a:lnTo>
                    <a:lnTo>
                      <a:pt x="123" y="8"/>
                    </a:lnTo>
                    <a:lnTo>
                      <a:pt x="89" y="46"/>
                    </a:lnTo>
                    <a:lnTo>
                      <a:pt x="56" y="8"/>
                    </a:lnTo>
                    <a:lnTo>
                      <a:pt x="58" y="59"/>
                    </a:lnTo>
                    <a:lnTo>
                      <a:pt x="7" y="56"/>
                    </a:lnTo>
                    <a:lnTo>
                      <a:pt x="45" y="91"/>
                    </a:lnTo>
                    <a:lnTo>
                      <a:pt x="7" y="125"/>
                    </a:lnTo>
                    <a:lnTo>
                      <a:pt x="58" y="12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8337400" y="-79106"/>
                <a:ext cx="186770" cy="188856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126" y="181"/>
                    </a:moveTo>
                    <a:lnTo>
                      <a:pt x="89" y="140"/>
                    </a:lnTo>
                    <a:lnTo>
                      <a:pt x="51" y="181"/>
                    </a:lnTo>
                    <a:lnTo>
                      <a:pt x="56" y="125"/>
                    </a:lnTo>
                    <a:lnTo>
                      <a:pt x="0" y="128"/>
                    </a:lnTo>
                    <a:lnTo>
                      <a:pt x="41" y="91"/>
                    </a:lnTo>
                    <a:lnTo>
                      <a:pt x="0" y="53"/>
                    </a:lnTo>
                    <a:lnTo>
                      <a:pt x="56" y="56"/>
                    </a:lnTo>
                    <a:lnTo>
                      <a:pt x="51" y="0"/>
                    </a:lnTo>
                    <a:lnTo>
                      <a:pt x="89" y="42"/>
                    </a:lnTo>
                    <a:lnTo>
                      <a:pt x="126" y="0"/>
                    </a:lnTo>
                    <a:lnTo>
                      <a:pt x="123" y="56"/>
                    </a:lnTo>
                    <a:lnTo>
                      <a:pt x="179" y="53"/>
                    </a:lnTo>
                    <a:lnTo>
                      <a:pt x="138" y="91"/>
                    </a:lnTo>
                    <a:lnTo>
                      <a:pt x="179" y="128"/>
                    </a:lnTo>
                    <a:lnTo>
                      <a:pt x="123" y="125"/>
                    </a:lnTo>
                    <a:lnTo>
                      <a:pt x="126" y="181"/>
                    </a:lnTo>
                    <a:close/>
                    <a:moveTo>
                      <a:pt x="58" y="122"/>
                    </a:moveTo>
                    <a:lnTo>
                      <a:pt x="56" y="172"/>
                    </a:lnTo>
                    <a:lnTo>
                      <a:pt x="89" y="136"/>
                    </a:lnTo>
                    <a:lnTo>
                      <a:pt x="123" y="172"/>
                    </a:lnTo>
                    <a:lnTo>
                      <a:pt x="121" y="122"/>
                    </a:lnTo>
                    <a:lnTo>
                      <a:pt x="172" y="125"/>
                    </a:lnTo>
                    <a:lnTo>
                      <a:pt x="134" y="91"/>
                    </a:lnTo>
                    <a:lnTo>
                      <a:pt x="172" y="56"/>
                    </a:lnTo>
                    <a:lnTo>
                      <a:pt x="121" y="59"/>
                    </a:lnTo>
                    <a:lnTo>
                      <a:pt x="123" y="8"/>
                    </a:lnTo>
                    <a:lnTo>
                      <a:pt x="89" y="46"/>
                    </a:lnTo>
                    <a:lnTo>
                      <a:pt x="56" y="8"/>
                    </a:lnTo>
                    <a:lnTo>
                      <a:pt x="58" y="59"/>
                    </a:lnTo>
                    <a:lnTo>
                      <a:pt x="7" y="56"/>
                    </a:lnTo>
                    <a:lnTo>
                      <a:pt x="45" y="91"/>
                    </a:lnTo>
                    <a:lnTo>
                      <a:pt x="7" y="125"/>
                    </a:lnTo>
                    <a:lnTo>
                      <a:pt x="58" y="12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10800000" flipH="1">
            <a:off x="-643751" y="-809644"/>
            <a:ext cx="10559517" cy="7234743"/>
            <a:chOff x="-643751" y="-1013870"/>
            <a:chExt cx="10559517" cy="7234743"/>
          </a:xfrm>
        </p:grpSpPr>
        <p:sp>
          <p:nvSpPr>
            <p:cNvPr id="94" name="Google Shape;94;p8"/>
            <p:cNvSpPr/>
            <p:nvPr/>
          </p:nvSpPr>
          <p:spPr>
            <a:xfrm rot="764636">
              <a:off x="-505219" y="4208861"/>
              <a:ext cx="3496835" cy="1646600"/>
            </a:xfrm>
            <a:custGeom>
              <a:avLst/>
              <a:gdLst/>
              <a:ahLst/>
              <a:cxnLst/>
              <a:rect l="l" t="t" r="r" b="b"/>
              <a:pathLst>
                <a:path w="887" h="418" extrusionOk="0">
                  <a:moveTo>
                    <a:pt x="823" y="250"/>
                  </a:moveTo>
                  <a:cubicBezTo>
                    <a:pt x="818" y="245"/>
                    <a:pt x="818" y="245"/>
                    <a:pt x="818" y="245"/>
                  </a:cubicBezTo>
                  <a:cubicBezTo>
                    <a:pt x="813" y="240"/>
                    <a:pt x="807" y="234"/>
                    <a:pt x="801" y="228"/>
                  </a:cubicBezTo>
                  <a:cubicBezTo>
                    <a:pt x="788" y="214"/>
                    <a:pt x="774" y="201"/>
                    <a:pt x="763" y="197"/>
                  </a:cubicBezTo>
                  <a:cubicBezTo>
                    <a:pt x="754" y="194"/>
                    <a:pt x="744" y="190"/>
                    <a:pt x="734" y="187"/>
                  </a:cubicBezTo>
                  <a:cubicBezTo>
                    <a:pt x="695" y="174"/>
                    <a:pt x="655" y="160"/>
                    <a:pt x="649" y="117"/>
                  </a:cubicBezTo>
                  <a:cubicBezTo>
                    <a:pt x="647" y="103"/>
                    <a:pt x="653" y="93"/>
                    <a:pt x="660" y="83"/>
                  </a:cubicBezTo>
                  <a:cubicBezTo>
                    <a:pt x="660" y="83"/>
                    <a:pt x="661" y="84"/>
                    <a:pt x="661" y="84"/>
                  </a:cubicBezTo>
                  <a:cubicBezTo>
                    <a:pt x="662" y="82"/>
                    <a:pt x="662" y="82"/>
                    <a:pt x="662" y="82"/>
                  </a:cubicBezTo>
                  <a:cubicBezTo>
                    <a:pt x="662" y="82"/>
                    <a:pt x="662" y="82"/>
                    <a:pt x="662" y="82"/>
                  </a:cubicBezTo>
                  <a:cubicBezTo>
                    <a:pt x="665" y="78"/>
                    <a:pt x="669" y="74"/>
                    <a:pt x="672" y="70"/>
                  </a:cubicBezTo>
                  <a:cubicBezTo>
                    <a:pt x="677" y="66"/>
                    <a:pt x="681" y="61"/>
                    <a:pt x="685" y="57"/>
                  </a:cubicBezTo>
                  <a:cubicBezTo>
                    <a:pt x="685" y="57"/>
                    <a:pt x="685" y="57"/>
                    <a:pt x="685" y="57"/>
                  </a:cubicBezTo>
                  <a:cubicBezTo>
                    <a:pt x="685" y="56"/>
                    <a:pt x="685" y="56"/>
                    <a:pt x="685" y="56"/>
                  </a:cubicBezTo>
                  <a:cubicBezTo>
                    <a:pt x="687" y="54"/>
                    <a:pt x="688" y="52"/>
                    <a:pt x="690" y="50"/>
                  </a:cubicBezTo>
                  <a:cubicBezTo>
                    <a:pt x="690" y="50"/>
                    <a:pt x="690" y="50"/>
                    <a:pt x="690" y="50"/>
                  </a:cubicBezTo>
                  <a:cubicBezTo>
                    <a:pt x="690" y="49"/>
                    <a:pt x="691" y="47"/>
                    <a:pt x="692" y="45"/>
                  </a:cubicBezTo>
                  <a:cubicBezTo>
                    <a:pt x="693" y="41"/>
                    <a:pt x="695" y="36"/>
                    <a:pt x="696" y="32"/>
                  </a:cubicBezTo>
                  <a:cubicBezTo>
                    <a:pt x="696" y="32"/>
                    <a:pt x="696" y="32"/>
                    <a:pt x="696" y="32"/>
                  </a:cubicBezTo>
                  <a:cubicBezTo>
                    <a:pt x="696" y="31"/>
                    <a:pt x="696" y="31"/>
                    <a:pt x="696" y="31"/>
                  </a:cubicBezTo>
                  <a:cubicBezTo>
                    <a:pt x="699" y="20"/>
                    <a:pt x="702" y="8"/>
                    <a:pt x="697" y="1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6" y="1"/>
                    <a:pt x="696" y="1"/>
                    <a:pt x="696" y="1"/>
                  </a:cubicBezTo>
                  <a:cubicBezTo>
                    <a:pt x="696" y="1"/>
                    <a:pt x="681" y="7"/>
                    <a:pt x="675" y="7"/>
                  </a:cubicBezTo>
                  <a:cubicBezTo>
                    <a:pt x="670" y="7"/>
                    <a:pt x="664" y="8"/>
                    <a:pt x="659" y="9"/>
                  </a:cubicBezTo>
                  <a:cubicBezTo>
                    <a:pt x="658" y="9"/>
                    <a:pt x="656" y="9"/>
                    <a:pt x="655" y="10"/>
                  </a:cubicBezTo>
                  <a:cubicBezTo>
                    <a:pt x="614" y="10"/>
                    <a:pt x="614" y="10"/>
                    <a:pt x="614" y="10"/>
                  </a:cubicBezTo>
                  <a:cubicBezTo>
                    <a:pt x="596" y="8"/>
                    <a:pt x="581" y="8"/>
                    <a:pt x="562" y="10"/>
                  </a:cubicBezTo>
                  <a:cubicBezTo>
                    <a:pt x="441" y="10"/>
                    <a:pt x="441" y="10"/>
                    <a:pt x="441" y="10"/>
                  </a:cubicBezTo>
                  <a:cubicBezTo>
                    <a:pt x="439" y="10"/>
                    <a:pt x="439" y="10"/>
                    <a:pt x="439" y="10"/>
                  </a:cubicBezTo>
                  <a:cubicBezTo>
                    <a:pt x="433" y="10"/>
                    <a:pt x="428" y="10"/>
                    <a:pt x="422" y="10"/>
                  </a:cubicBezTo>
                  <a:cubicBezTo>
                    <a:pt x="417" y="10"/>
                    <a:pt x="412" y="10"/>
                    <a:pt x="407" y="11"/>
                  </a:cubicBezTo>
                  <a:cubicBezTo>
                    <a:pt x="403" y="11"/>
                    <a:pt x="400" y="12"/>
                    <a:pt x="397" y="13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4" y="14"/>
                    <a:pt x="393" y="14"/>
                    <a:pt x="392" y="14"/>
                  </a:cubicBezTo>
                  <a:cubicBezTo>
                    <a:pt x="366" y="27"/>
                    <a:pt x="359" y="52"/>
                    <a:pt x="352" y="77"/>
                  </a:cubicBezTo>
                  <a:cubicBezTo>
                    <a:pt x="348" y="92"/>
                    <a:pt x="344" y="107"/>
                    <a:pt x="336" y="120"/>
                  </a:cubicBezTo>
                  <a:cubicBezTo>
                    <a:pt x="333" y="122"/>
                    <a:pt x="332" y="124"/>
                    <a:pt x="330" y="126"/>
                  </a:cubicBezTo>
                  <a:cubicBezTo>
                    <a:pt x="322" y="134"/>
                    <a:pt x="316" y="142"/>
                    <a:pt x="305" y="140"/>
                  </a:cubicBezTo>
                  <a:cubicBezTo>
                    <a:pt x="305" y="140"/>
                    <a:pt x="305" y="140"/>
                    <a:pt x="305" y="140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9"/>
                    <a:pt x="301" y="139"/>
                    <a:pt x="300" y="138"/>
                  </a:cubicBezTo>
                  <a:cubicBezTo>
                    <a:pt x="276" y="124"/>
                    <a:pt x="260" y="100"/>
                    <a:pt x="245" y="77"/>
                  </a:cubicBezTo>
                  <a:cubicBezTo>
                    <a:pt x="224" y="45"/>
                    <a:pt x="204" y="15"/>
                    <a:pt x="166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90" y="140"/>
                    <a:pt x="88" y="144"/>
                    <a:pt x="87" y="149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3" y="162"/>
                    <a:pt x="84" y="175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cubicBezTo>
                    <a:pt x="87" y="189"/>
                    <a:pt x="87" y="189"/>
                    <a:pt x="87" y="189"/>
                  </a:cubicBezTo>
                  <a:cubicBezTo>
                    <a:pt x="87" y="189"/>
                    <a:pt x="87" y="189"/>
                    <a:pt x="88" y="189"/>
                  </a:cubicBezTo>
                  <a:cubicBezTo>
                    <a:pt x="92" y="204"/>
                    <a:pt x="99" y="220"/>
                    <a:pt x="107" y="235"/>
                  </a:cubicBezTo>
                  <a:cubicBezTo>
                    <a:pt x="113" y="247"/>
                    <a:pt x="120" y="260"/>
                    <a:pt x="124" y="273"/>
                  </a:cubicBezTo>
                  <a:cubicBezTo>
                    <a:pt x="127" y="280"/>
                    <a:pt x="124" y="291"/>
                    <a:pt x="121" y="294"/>
                  </a:cubicBezTo>
                  <a:cubicBezTo>
                    <a:pt x="105" y="304"/>
                    <a:pt x="85" y="305"/>
                    <a:pt x="67" y="307"/>
                  </a:cubicBezTo>
                  <a:cubicBezTo>
                    <a:pt x="43" y="310"/>
                    <a:pt x="19" y="312"/>
                    <a:pt x="2" y="331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2" y="333"/>
                    <a:pt x="2" y="333"/>
                    <a:pt x="2" y="333"/>
                  </a:cubicBezTo>
                  <a:cubicBezTo>
                    <a:pt x="63" y="333"/>
                    <a:pt x="120" y="356"/>
                    <a:pt x="176" y="378"/>
                  </a:cubicBezTo>
                  <a:cubicBezTo>
                    <a:pt x="194" y="385"/>
                    <a:pt x="213" y="393"/>
                    <a:pt x="232" y="400"/>
                  </a:cubicBezTo>
                  <a:cubicBezTo>
                    <a:pt x="248" y="404"/>
                    <a:pt x="257" y="393"/>
                    <a:pt x="264" y="381"/>
                  </a:cubicBezTo>
                  <a:cubicBezTo>
                    <a:pt x="265" y="379"/>
                    <a:pt x="267" y="376"/>
                    <a:pt x="268" y="373"/>
                  </a:cubicBezTo>
                  <a:cubicBezTo>
                    <a:pt x="270" y="369"/>
                    <a:pt x="272" y="365"/>
                    <a:pt x="275" y="361"/>
                  </a:cubicBezTo>
                  <a:cubicBezTo>
                    <a:pt x="282" y="350"/>
                    <a:pt x="294" y="336"/>
                    <a:pt x="309" y="323"/>
                  </a:cubicBezTo>
                  <a:cubicBezTo>
                    <a:pt x="310" y="323"/>
                    <a:pt x="310" y="323"/>
                    <a:pt x="310" y="323"/>
                  </a:cubicBezTo>
                  <a:cubicBezTo>
                    <a:pt x="310" y="323"/>
                    <a:pt x="310" y="322"/>
                    <a:pt x="310" y="322"/>
                  </a:cubicBezTo>
                  <a:cubicBezTo>
                    <a:pt x="330" y="305"/>
                    <a:pt x="356" y="291"/>
                    <a:pt x="388" y="288"/>
                  </a:cubicBezTo>
                  <a:cubicBezTo>
                    <a:pt x="417" y="284"/>
                    <a:pt x="442" y="298"/>
                    <a:pt x="460" y="318"/>
                  </a:cubicBezTo>
                  <a:cubicBezTo>
                    <a:pt x="461" y="318"/>
                    <a:pt x="461" y="319"/>
                    <a:pt x="461" y="319"/>
                  </a:cubicBezTo>
                  <a:cubicBezTo>
                    <a:pt x="462" y="319"/>
                    <a:pt x="462" y="319"/>
                    <a:pt x="462" y="319"/>
                  </a:cubicBezTo>
                  <a:cubicBezTo>
                    <a:pt x="476" y="334"/>
                    <a:pt x="487" y="352"/>
                    <a:pt x="495" y="366"/>
                  </a:cubicBezTo>
                  <a:cubicBezTo>
                    <a:pt x="496" y="369"/>
                    <a:pt x="497" y="372"/>
                    <a:pt x="498" y="376"/>
                  </a:cubicBezTo>
                  <a:cubicBezTo>
                    <a:pt x="499" y="378"/>
                    <a:pt x="499" y="380"/>
                    <a:pt x="500" y="383"/>
                  </a:cubicBezTo>
                  <a:cubicBezTo>
                    <a:pt x="504" y="394"/>
                    <a:pt x="508" y="405"/>
                    <a:pt x="517" y="414"/>
                  </a:cubicBezTo>
                  <a:cubicBezTo>
                    <a:pt x="519" y="416"/>
                    <a:pt x="523" y="418"/>
                    <a:pt x="528" y="418"/>
                  </a:cubicBezTo>
                  <a:cubicBezTo>
                    <a:pt x="531" y="418"/>
                    <a:pt x="536" y="417"/>
                    <a:pt x="541" y="414"/>
                  </a:cubicBezTo>
                  <a:cubicBezTo>
                    <a:pt x="559" y="406"/>
                    <a:pt x="577" y="392"/>
                    <a:pt x="594" y="379"/>
                  </a:cubicBezTo>
                  <a:cubicBezTo>
                    <a:pt x="620" y="359"/>
                    <a:pt x="648" y="337"/>
                    <a:pt x="682" y="333"/>
                  </a:cubicBezTo>
                  <a:cubicBezTo>
                    <a:pt x="687" y="332"/>
                    <a:pt x="693" y="332"/>
                    <a:pt x="698" y="332"/>
                  </a:cubicBezTo>
                  <a:cubicBezTo>
                    <a:pt x="728" y="331"/>
                    <a:pt x="759" y="334"/>
                    <a:pt x="789" y="336"/>
                  </a:cubicBezTo>
                  <a:cubicBezTo>
                    <a:pt x="821" y="339"/>
                    <a:pt x="853" y="342"/>
                    <a:pt x="885" y="340"/>
                  </a:cubicBezTo>
                  <a:cubicBezTo>
                    <a:pt x="887" y="340"/>
                    <a:pt x="887" y="340"/>
                    <a:pt x="887" y="340"/>
                  </a:cubicBezTo>
                  <a:cubicBezTo>
                    <a:pt x="886" y="339"/>
                    <a:pt x="886" y="339"/>
                    <a:pt x="886" y="339"/>
                  </a:cubicBezTo>
                  <a:cubicBezTo>
                    <a:pt x="877" y="302"/>
                    <a:pt x="851" y="276"/>
                    <a:pt x="823" y="250"/>
                  </a:cubicBezTo>
                  <a:close/>
                  <a:moveTo>
                    <a:pt x="866" y="299"/>
                  </a:moveTo>
                  <a:cubicBezTo>
                    <a:pt x="829" y="295"/>
                    <a:pt x="795" y="292"/>
                    <a:pt x="757" y="290"/>
                  </a:cubicBezTo>
                  <a:cubicBezTo>
                    <a:pt x="755" y="286"/>
                    <a:pt x="753" y="282"/>
                    <a:pt x="751" y="278"/>
                  </a:cubicBezTo>
                  <a:cubicBezTo>
                    <a:pt x="748" y="272"/>
                    <a:pt x="745" y="266"/>
                    <a:pt x="741" y="259"/>
                  </a:cubicBezTo>
                  <a:cubicBezTo>
                    <a:pt x="740" y="256"/>
                    <a:pt x="738" y="253"/>
                    <a:pt x="736" y="249"/>
                  </a:cubicBezTo>
                  <a:cubicBezTo>
                    <a:pt x="752" y="249"/>
                    <a:pt x="769" y="251"/>
                    <a:pt x="784" y="253"/>
                  </a:cubicBezTo>
                  <a:cubicBezTo>
                    <a:pt x="798" y="255"/>
                    <a:pt x="813" y="256"/>
                    <a:pt x="827" y="257"/>
                  </a:cubicBezTo>
                  <a:cubicBezTo>
                    <a:pt x="842" y="270"/>
                    <a:pt x="855" y="284"/>
                    <a:pt x="866" y="299"/>
                  </a:cubicBezTo>
                  <a:close/>
                  <a:moveTo>
                    <a:pt x="448" y="68"/>
                  </a:moveTo>
                  <a:cubicBezTo>
                    <a:pt x="445" y="68"/>
                    <a:pt x="443" y="68"/>
                    <a:pt x="440" y="68"/>
                  </a:cubicBezTo>
                  <a:cubicBezTo>
                    <a:pt x="433" y="68"/>
                    <a:pt x="426" y="69"/>
                    <a:pt x="419" y="69"/>
                  </a:cubicBezTo>
                  <a:cubicBezTo>
                    <a:pt x="414" y="70"/>
                    <a:pt x="410" y="72"/>
                    <a:pt x="406" y="74"/>
                  </a:cubicBezTo>
                  <a:cubicBezTo>
                    <a:pt x="402" y="67"/>
                    <a:pt x="399" y="61"/>
                    <a:pt x="397" y="55"/>
                  </a:cubicBezTo>
                  <a:cubicBezTo>
                    <a:pt x="399" y="54"/>
                    <a:pt x="401" y="53"/>
                    <a:pt x="403" y="52"/>
                  </a:cubicBezTo>
                  <a:cubicBezTo>
                    <a:pt x="407" y="51"/>
                    <a:pt x="412" y="51"/>
                    <a:pt x="417" y="51"/>
                  </a:cubicBezTo>
                  <a:cubicBezTo>
                    <a:pt x="419" y="51"/>
                    <a:pt x="420" y="51"/>
                    <a:pt x="422" y="51"/>
                  </a:cubicBezTo>
                  <a:cubicBezTo>
                    <a:pt x="447" y="51"/>
                    <a:pt x="447" y="51"/>
                    <a:pt x="447" y="51"/>
                  </a:cubicBezTo>
                  <a:cubicBezTo>
                    <a:pt x="447" y="58"/>
                    <a:pt x="447" y="64"/>
                    <a:pt x="448" y="68"/>
                  </a:cubicBezTo>
                  <a:close/>
                  <a:moveTo>
                    <a:pt x="482" y="71"/>
                  </a:moveTo>
                  <a:cubicBezTo>
                    <a:pt x="488" y="72"/>
                    <a:pt x="488" y="72"/>
                    <a:pt x="488" y="72"/>
                  </a:cubicBezTo>
                  <a:cubicBezTo>
                    <a:pt x="493" y="72"/>
                    <a:pt x="498" y="72"/>
                    <a:pt x="503" y="72"/>
                  </a:cubicBezTo>
                  <a:cubicBezTo>
                    <a:pt x="504" y="72"/>
                    <a:pt x="505" y="72"/>
                    <a:pt x="506" y="72"/>
                  </a:cubicBezTo>
                  <a:cubicBezTo>
                    <a:pt x="509" y="79"/>
                    <a:pt x="512" y="86"/>
                    <a:pt x="515" y="93"/>
                  </a:cubicBezTo>
                  <a:cubicBezTo>
                    <a:pt x="509" y="93"/>
                    <a:pt x="503" y="93"/>
                    <a:pt x="497" y="92"/>
                  </a:cubicBezTo>
                  <a:cubicBezTo>
                    <a:pt x="497" y="92"/>
                    <a:pt x="497" y="92"/>
                    <a:pt x="497" y="92"/>
                  </a:cubicBezTo>
                  <a:cubicBezTo>
                    <a:pt x="489" y="92"/>
                    <a:pt x="481" y="91"/>
                    <a:pt x="473" y="91"/>
                  </a:cubicBezTo>
                  <a:cubicBezTo>
                    <a:pt x="472" y="91"/>
                    <a:pt x="470" y="91"/>
                    <a:pt x="469" y="91"/>
                  </a:cubicBezTo>
                  <a:cubicBezTo>
                    <a:pt x="466" y="91"/>
                    <a:pt x="463" y="91"/>
                    <a:pt x="460" y="91"/>
                  </a:cubicBezTo>
                  <a:cubicBezTo>
                    <a:pt x="457" y="85"/>
                    <a:pt x="454" y="80"/>
                    <a:pt x="452" y="75"/>
                  </a:cubicBezTo>
                  <a:cubicBezTo>
                    <a:pt x="451" y="74"/>
                    <a:pt x="451" y="72"/>
                    <a:pt x="450" y="70"/>
                  </a:cubicBezTo>
                  <a:cubicBezTo>
                    <a:pt x="461" y="70"/>
                    <a:pt x="472" y="71"/>
                    <a:pt x="482" y="71"/>
                  </a:cubicBezTo>
                  <a:close/>
                  <a:moveTo>
                    <a:pt x="450" y="68"/>
                  </a:moveTo>
                  <a:cubicBezTo>
                    <a:pt x="449" y="64"/>
                    <a:pt x="449" y="58"/>
                    <a:pt x="449" y="51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6" y="51"/>
                    <a:pt x="498" y="51"/>
                    <a:pt x="500" y="51"/>
                  </a:cubicBezTo>
                  <a:cubicBezTo>
                    <a:pt x="502" y="58"/>
                    <a:pt x="504" y="64"/>
                    <a:pt x="506" y="70"/>
                  </a:cubicBezTo>
                  <a:cubicBezTo>
                    <a:pt x="505" y="70"/>
                    <a:pt x="504" y="70"/>
                    <a:pt x="503" y="70"/>
                  </a:cubicBezTo>
                  <a:cubicBezTo>
                    <a:pt x="498" y="70"/>
                    <a:pt x="493" y="70"/>
                    <a:pt x="488" y="70"/>
                  </a:cubicBezTo>
                  <a:cubicBezTo>
                    <a:pt x="482" y="69"/>
                    <a:pt x="482" y="69"/>
                    <a:pt x="482" y="69"/>
                  </a:cubicBezTo>
                  <a:cubicBezTo>
                    <a:pt x="472" y="69"/>
                    <a:pt x="461" y="68"/>
                    <a:pt x="450" y="68"/>
                  </a:cubicBezTo>
                  <a:close/>
                  <a:moveTo>
                    <a:pt x="599" y="226"/>
                  </a:moveTo>
                  <a:cubicBezTo>
                    <a:pt x="600" y="226"/>
                    <a:pt x="600" y="225"/>
                    <a:pt x="601" y="225"/>
                  </a:cubicBezTo>
                  <a:cubicBezTo>
                    <a:pt x="609" y="210"/>
                    <a:pt x="619" y="201"/>
                    <a:pt x="630" y="196"/>
                  </a:cubicBezTo>
                  <a:cubicBezTo>
                    <a:pt x="630" y="196"/>
                    <a:pt x="630" y="197"/>
                    <a:pt x="630" y="197"/>
                  </a:cubicBezTo>
                  <a:cubicBezTo>
                    <a:pt x="637" y="207"/>
                    <a:pt x="644" y="217"/>
                    <a:pt x="650" y="228"/>
                  </a:cubicBezTo>
                  <a:cubicBezTo>
                    <a:pt x="643" y="233"/>
                    <a:pt x="636" y="239"/>
                    <a:pt x="631" y="248"/>
                  </a:cubicBezTo>
                  <a:cubicBezTo>
                    <a:pt x="629" y="250"/>
                    <a:pt x="627" y="252"/>
                    <a:pt x="626" y="253"/>
                  </a:cubicBezTo>
                  <a:cubicBezTo>
                    <a:pt x="623" y="256"/>
                    <a:pt x="620" y="259"/>
                    <a:pt x="617" y="262"/>
                  </a:cubicBezTo>
                  <a:cubicBezTo>
                    <a:pt x="611" y="268"/>
                    <a:pt x="605" y="273"/>
                    <a:pt x="599" y="277"/>
                  </a:cubicBezTo>
                  <a:cubicBezTo>
                    <a:pt x="600" y="272"/>
                    <a:pt x="600" y="267"/>
                    <a:pt x="601" y="263"/>
                  </a:cubicBezTo>
                  <a:cubicBezTo>
                    <a:pt x="601" y="255"/>
                    <a:pt x="601" y="246"/>
                    <a:pt x="601" y="238"/>
                  </a:cubicBezTo>
                  <a:cubicBezTo>
                    <a:pt x="601" y="234"/>
                    <a:pt x="600" y="230"/>
                    <a:pt x="599" y="226"/>
                  </a:cubicBezTo>
                  <a:close/>
                  <a:moveTo>
                    <a:pt x="319" y="173"/>
                  </a:moveTo>
                  <a:cubicBezTo>
                    <a:pt x="325" y="173"/>
                    <a:pt x="332" y="172"/>
                    <a:pt x="339" y="170"/>
                  </a:cubicBezTo>
                  <a:cubicBezTo>
                    <a:pt x="341" y="170"/>
                    <a:pt x="343" y="170"/>
                    <a:pt x="345" y="170"/>
                  </a:cubicBezTo>
                  <a:cubicBezTo>
                    <a:pt x="346" y="171"/>
                    <a:pt x="346" y="172"/>
                    <a:pt x="345" y="173"/>
                  </a:cubicBezTo>
                  <a:cubicBezTo>
                    <a:pt x="345" y="173"/>
                    <a:pt x="345" y="173"/>
                    <a:pt x="345" y="174"/>
                  </a:cubicBezTo>
                  <a:cubicBezTo>
                    <a:pt x="335" y="176"/>
                    <a:pt x="326" y="176"/>
                    <a:pt x="317" y="173"/>
                  </a:cubicBezTo>
                  <a:cubicBezTo>
                    <a:pt x="317" y="173"/>
                    <a:pt x="318" y="173"/>
                    <a:pt x="319" y="173"/>
                  </a:cubicBezTo>
                  <a:close/>
                  <a:moveTo>
                    <a:pt x="305" y="170"/>
                  </a:moveTo>
                  <a:cubicBezTo>
                    <a:pt x="301" y="168"/>
                    <a:pt x="297" y="166"/>
                    <a:pt x="293" y="164"/>
                  </a:cubicBezTo>
                  <a:cubicBezTo>
                    <a:pt x="306" y="167"/>
                    <a:pt x="319" y="169"/>
                    <a:pt x="332" y="170"/>
                  </a:cubicBezTo>
                  <a:cubicBezTo>
                    <a:pt x="323" y="172"/>
                    <a:pt x="313" y="172"/>
                    <a:pt x="305" y="170"/>
                  </a:cubicBezTo>
                  <a:close/>
                  <a:moveTo>
                    <a:pt x="344" y="168"/>
                  </a:moveTo>
                  <a:cubicBezTo>
                    <a:pt x="344" y="168"/>
                    <a:pt x="345" y="167"/>
                    <a:pt x="345" y="167"/>
                  </a:cubicBezTo>
                  <a:cubicBezTo>
                    <a:pt x="345" y="167"/>
                    <a:pt x="345" y="167"/>
                    <a:pt x="345" y="168"/>
                  </a:cubicBezTo>
                  <a:cubicBezTo>
                    <a:pt x="345" y="168"/>
                    <a:pt x="344" y="168"/>
                    <a:pt x="344" y="168"/>
                  </a:cubicBezTo>
                  <a:close/>
                  <a:moveTo>
                    <a:pt x="346" y="181"/>
                  </a:moveTo>
                  <a:cubicBezTo>
                    <a:pt x="368" y="179"/>
                    <a:pt x="391" y="175"/>
                    <a:pt x="414" y="171"/>
                  </a:cubicBezTo>
                  <a:cubicBezTo>
                    <a:pt x="414" y="171"/>
                    <a:pt x="414" y="172"/>
                    <a:pt x="414" y="173"/>
                  </a:cubicBezTo>
                  <a:cubicBezTo>
                    <a:pt x="413" y="179"/>
                    <a:pt x="412" y="184"/>
                    <a:pt x="410" y="186"/>
                  </a:cubicBezTo>
                  <a:cubicBezTo>
                    <a:pt x="406" y="190"/>
                    <a:pt x="402" y="193"/>
                    <a:pt x="398" y="196"/>
                  </a:cubicBezTo>
                  <a:cubicBezTo>
                    <a:pt x="376" y="200"/>
                    <a:pt x="353" y="203"/>
                    <a:pt x="329" y="202"/>
                  </a:cubicBezTo>
                  <a:cubicBezTo>
                    <a:pt x="333" y="199"/>
                    <a:pt x="337" y="195"/>
                    <a:pt x="341" y="192"/>
                  </a:cubicBezTo>
                  <a:cubicBezTo>
                    <a:pt x="341" y="191"/>
                    <a:pt x="341" y="191"/>
                    <a:pt x="341" y="191"/>
                  </a:cubicBezTo>
                  <a:cubicBezTo>
                    <a:pt x="343" y="187"/>
                    <a:pt x="345" y="184"/>
                    <a:pt x="346" y="181"/>
                  </a:cubicBezTo>
                  <a:close/>
                  <a:moveTo>
                    <a:pt x="365" y="167"/>
                  </a:moveTo>
                  <a:cubicBezTo>
                    <a:pt x="378" y="164"/>
                    <a:pt x="391" y="158"/>
                    <a:pt x="404" y="149"/>
                  </a:cubicBezTo>
                  <a:cubicBezTo>
                    <a:pt x="406" y="150"/>
                    <a:pt x="408" y="152"/>
                    <a:pt x="409" y="154"/>
                  </a:cubicBezTo>
                  <a:cubicBezTo>
                    <a:pt x="412" y="158"/>
                    <a:pt x="414" y="163"/>
                    <a:pt x="414" y="168"/>
                  </a:cubicBezTo>
                  <a:cubicBezTo>
                    <a:pt x="414" y="168"/>
                    <a:pt x="414" y="168"/>
                    <a:pt x="414" y="169"/>
                  </a:cubicBezTo>
                  <a:cubicBezTo>
                    <a:pt x="391" y="173"/>
                    <a:pt x="369" y="177"/>
                    <a:pt x="346" y="178"/>
                  </a:cubicBezTo>
                  <a:cubicBezTo>
                    <a:pt x="347" y="177"/>
                    <a:pt x="347" y="176"/>
                    <a:pt x="347" y="175"/>
                  </a:cubicBezTo>
                  <a:cubicBezTo>
                    <a:pt x="353" y="173"/>
                    <a:pt x="359" y="170"/>
                    <a:pt x="365" y="167"/>
                  </a:cubicBezTo>
                  <a:close/>
                  <a:moveTo>
                    <a:pt x="347" y="169"/>
                  </a:moveTo>
                  <a:cubicBezTo>
                    <a:pt x="351" y="169"/>
                    <a:pt x="355" y="169"/>
                    <a:pt x="359" y="168"/>
                  </a:cubicBezTo>
                  <a:cubicBezTo>
                    <a:pt x="355" y="170"/>
                    <a:pt x="351" y="172"/>
                    <a:pt x="347" y="173"/>
                  </a:cubicBezTo>
                  <a:cubicBezTo>
                    <a:pt x="348" y="172"/>
                    <a:pt x="348" y="170"/>
                    <a:pt x="347" y="169"/>
                  </a:cubicBezTo>
                  <a:close/>
                  <a:moveTo>
                    <a:pt x="370" y="163"/>
                  </a:moveTo>
                  <a:cubicBezTo>
                    <a:pt x="377" y="158"/>
                    <a:pt x="384" y="151"/>
                    <a:pt x="391" y="142"/>
                  </a:cubicBezTo>
                  <a:cubicBezTo>
                    <a:pt x="395" y="144"/>
                    <a:pt x="399" y="145"/>
                    <a:pt x="402" y="148"/>
                  </a:cubicBezTo>
                  <a:cubicBezTo>
                    <a:pt x="392" y="155"/>
                    <a:pt x="381" y="160"/>
                    <a:pt x="370" y="163"/>
                  </a:cubicBezTo>
                  <a:close/>
                  <a:moveTo>
                    <a:pt x="588" y="92"/>
                  </a:moveTo>
                  <a:cubicBezTo>
                    <a:pt x="584" y="92"/>
                    <a:pt x="580" y="92"/>
                    <a:pt x="575" y="92"/>
                  </a:cubicBezTo>
                  <a:cubicBezTo>
                    <a:pt x="570" y="92"/>
                    <a:pt x="564" y="92"/>
                    <a:pt x="559" y="92"/>
                  </a:cubicBezTo>
                  <a:cubicBezTo>
                    <a:pt x="557" y="85"/>
                    <a:pt x="555" y="78"/>
                    <a:pt x="554" y="71"/>
                  </a:cubicBezTo>
                  <a:cubicBezTo>
                    <a:pt x="564" y="71"/>
                    <a:pt x="575" y="70"/>
                    <a:pt x="586" y="70"/>
                  </a:cubicBezTo>
                  <a:cubicBezTo>
                    <a:pt x="587" y="70"/>
                    <a:pt x="588" y="70"/>
                    <a:pt x="588" y="70"/>
                  </a:cubicBezTo>
                  <a:cubicBezTo>
                    <a:pt x="588" y="72"/>
                    <a:pt x="588" y="74"/>
                    <a:pt x="588" y="76"/>
                  </a:cubicBezTo>
                  <a:cubicBezTo>
                    <a:pt x="587" y="82"/>
                    <a:pt x="587" y="87"/>
                    <a:pt x="588" y="92"/>
                  </a:cubicBezTo>
                  <a:close/>
                  <a:moveTo>
                    <a:pt x="565" y="121"/>
                  </a:moveTo>
                  <a:cubicBezTo>
                    <a:pt x="564" y="121"/>
                    <a:pt x="562" y="121"/>
                    <a:pt x="561" y="121"/>
                  </a:cubicBezTo>
                  <a:cubicBezTo>
                    <a:pt x="551" y="122"/>
                    <a:pt x="542" y="122"/>
                    <a:pt x="532" y="123"/>
                  </a:cubicBezTo>
                  <a:cubicBezTo>
                    <a:pt x="527" y="114"/>
                    <a:pt x="522" y="105"/>
                    <a:pt x="518" y="95"/>
                  </a:cubicBezTo>
                  <a:cubicBezTo>
                    <a:pt x="529" y="95"/>
                    <a:pt x="540" y="95"/>
                    <a:pt x="550" y="95"/>
                  </a:cubicBezTo>
                  <a:cubicBezTo>
                    <a:pt x="552" y="95"/>
                    <a:pt x="555" y="94"/>
                    <a:pt x="557" y="94"/>
                  </a:cubicBezTo>
                  <a:cubicBezTo>
                    <a:pt x="560" y="103"/>
                    <a:pt x="562" y="112"/>
                    <a:pt x="565" y="121"/>
                  </a:cubicBezTo>
                  <a:close/>
                  <a:moveTo>
                    <a:pt x="559" y="175"/>
                  </a:moveTo>
                  <a:cubicBezTo>
                    <a:pt x="561" y="175"/>
                    <a:pt x="562" y="174"/>
                    <a:pt x="564" y="174"/>
                  </a:cubicBezTo>
                  <a:cubicBezTo>
                    <a:pt x="569" y="173"/>
                    <a:pt x="574" y="172"/>
                    <a:pt x="578" y="169"/>
                  </a:cubicBezTo>
                  <a:cubicBezTo>
                    <a:pt x="579" y="169"/>
                    <a:pt x="580" y="168"/>
                    <a:pt x="581" y="167"/>
                  </a:cubicBezTo>
                  <a:cubicBezTo>
                    <a:pt x="587" y="187"/>
                    <a:pt x="593" y="206"/>
                    <a:pt x="597" y="226"/>
                  </a:cubicBezTo>
                  <a:cubicBezTo>
                    <a:pt x="593" y="229"/>
                    <a:pt x="589" y="231"/>
                    <a:pt x="584" y="231"/>
                  </a:cubicBezTo>
                  <a:cubicBezTo>
                    <a:pt x="580" y="231"/>
                    <a:pt x="577" y="231"/>
                    <a:pt x="573" y="230"/>
                  </a:cubicBezTo>
                  <a:cubicBezTo>
                    <a:pt x="573" y="227"/>
                    <a:pt x="574" y="224"/>
                    <a:pt x="574" y="222"/>
                  </a:cubicBezTo>
                  <a:cubicBezTo>
                    <a:pt x="571" y="205"/>
                    <a:pt x="566" y="189"/>
                    <a:pt x="559" y="175"/>
                  </a:cubicBezTo>
                  <a:close/>
                  <a:moveTo>
                    <a:pt x="467" y="162"/>
                  </a:moveTo>
                  <a:cubicBezTo>
                    <a:pt x="472" y="162"/>
                    <a:pt x="477" y="162"/>
                    <a:pt x="482" y="162"/>
                  </a:cubicBezTo>
                  <a:cubicBezTo>
                    <a:pt x="494" y="162"/>
                    <a:pt x="507" y="165"/>
                    <a:pt x="520" y="169"/>
                  </a:cubicBezTo>
                  <a:cubicBezTo>
                    <a:pt x="521" y="169"/>
                    <a:pt x="522" y="169"/>
                    <a:pt x="524" y="169"/>
                  </a:cubicBezTo>
                  <a:cubicBezTo>
                    <a:pt x="529" y="181"/>
                    <a:pt x="531" y="192"/>
                    <a:pt x="528" y="205"/>
                  </a:cubicBezTo>
                  <a:cubicBezTo>
                    <a:pt x="528" y="206"/>
                    <a:pt x="528" y="207"/>
                    <a:pt x="527" y="207"/>
                  </a:cubicBezTo>
                  <a:cubicBezTo>
                    <a:pt x="527" y="207"/>
                    <a:pt x="527" y="207"/>
                    <a:pt x="527" y="207"/>
                  </a:cubicBezTo>
                  <a:cubicBezTo>
                    <a:pt x="521" y="204"/>
                    <a:pt x="516" y="200"/>
                    <a:pt x="510" y="197"/>
                  </a:cubicBezTo>
                  <a:cubicBezTo>
                    <a:pt x="496" y="189"/>
                    <a:pt x="485" y="185"/>
                    <a:pt x="474" y="182"/>
                  </a:cubicBezTo>
                  <a:cubicBezTo>
                    <a:pt x="471" y="182"/>
                    <a:pt x="469" y="181"/>
                    <a:pt x="467" y="181"/>
                  </a:cubicBezTo>
                  <a:cubicBezTo>
                    <a:pt x="467" y="181"/>
                    <a:pt x="467" y="180"/>
                    <a:pt x="467" y="180"/>
                  </a:cubicBezTo>
                  <a:cubicBezTo>
                    <a:pt x="468" y="174"/>
                    <a:pt x="468" y="168"/>
                    <a:pt x="467" y="162"/>
                  </a:cubicBezTo>
                  <a:close/>
                  <a:moveTo>
                    <a:pt x="489" y="123"/>
                  </a:moveTo>
                  <a:cubicBezTo>
                    <a:pt x="489" y="123"/>
                    <a:pt x="489" y="123"/>
                    <a:pt x="489" y="123"/>
                  </a:cubicBezTo>
                  <a:cubicBezTo>
                    <a:pt x="488" y="123"/>
                    <a:pt x="488" y="122"/>
                    <a:pt x="488" y="122"/>
                  </a:cubicBezTo>
                  <a:cubicBezTo>
                    <a:pt x="502" y="124"/>
                    <a:pt x="517" y="125"/>
                    <a:pt x="531" y="125"/>
                  </a:cubicBezTo>
                  <a:cubicBezTo>
                    <a:pt x="533" y="127"/>
                    <a:pt x="534" y="130"/>
                    <a:pt x="535" y="133"/>
                  </a:cubicBezTo>
                  <a:cubicBezTo>
                    <a:pt x="543" y="146"/>
                    <a:pt x="550" y="159"/>
                    <a:pt x="556" y="173"/>
                  </a:cubicBezTo>
                  <a:cubicBezTo>
                    <a:pt x="546" y="173"/>
                    <a:pt x="536" y="170"/>
                    <a:pt x="525" y="168"/>
                  </a:cubicBezTo>
                  <a:cubicBezTo>
                    <a:pt x="517" y="151"/>
                    <a:pt x="502" y="137"/>
                    <a:pt x="489" y="123"/>
                  </a:cubicBezTo>
                  <a:close/>
                  <a:moveTo>
                    <a:pt x="530" y="206"/>
                  </a:moveTo>
                  <a:cubicBezTo>
                    <a:pt x="533" y="193"/>
                    <a:pt x="531" y="181"/>
                    <a:pt x="526" y="170"/>
                  </a:cubicBezTo>
                  <a:cubicBezTo>
                    <a:pt x="537" y="173"/>
                    <a:pt x="547" y="175"/>
                    <a:pt x="557" y="175"/>
                  </a:cubicBezTo>
                  <a:cubicBezTo>
                    <a:pt x="564" y="190"/>
                    <a:pt x="569" y="205"/>
                    <a:pt x="572" y="222"/>
                  </a:cubicBezTo>
                  <a:cubicBezTo>
                    <a:pt x="572" y="224"/>
                    <a:pt x="571" y="227"/>
                    <a:pt x="571" y="229"/>
                  </a:cubicBezTo>
                  <a:cubicBezTo>
                    <a:pt x="564" y="226"/>
                    <a:pt x="556" y="222"/>
                    <a:pt x="549" y="218"/>
                  </a:cubicBezTo>
                  <a:cubicBezTo>
                    <a:pt x="542" y="214"/>
                    <a:pt x="536" y="210"/>
                    <a:pt x="529" y="208"/>
                  </a:cubicBezTo>
                  <a:cubicBezTo>
                    <a:pt x="530" y="207"/>
                    <a:pt x="530" y="207"/>
                    <a:pt x="530" y="206"/>
                  </a:cubicBezTo>
                  <a:close/>
                  <a:moveTo>
                    <a:pt x="577" y="168"/>
                  </a:moveTo>
                  <a:cubicBezTo>
                    <a:pt x="573" y="170"/>
                    <a:pt x="568" y="172"/>
                    <a:pt x="563" y="172"/>
                  </a:cubicBezTo>
                  <a:cubicBezTo>
                    <a:pt x="562" y="172"/>
                    <a:pt x="560" y="173"/>
                    <a:pt x="558" y="173"/>
                  </a:cubicBezTo>
                  <a:cubicBezTo>
                    <a:pt x="552" y="159"/>
                    <a:pt x="545" y="145"/>
                    <a:pt x="537" y="132"/>
                  </a:cubicBezTo>
                  <a:cubicBezTo>
                    <a:pt x="536" y="129"/>
                    <a:pt x="535" y="127"/>
                    <a:pt x="533" y="125"/>
                  </a:cubicBezTo>
                  <a:cubicBezTo>
                    <a:pt x="543" y="124"/>
                    <a:pt x="552" y="124"/>
                    <a:pt x="561" y="123"/>
                  </a:cubicBezTo>
                  <a:cubicBezTo>
                    <a:pt x="563" y="123"/>
                    <a:pt x="564" y="123"/>
                    <a:pt x="566" y="123"/>
                  </a:cubicBezTo>
                  <a:cubicBezTo>
                    <a:pt x="569" y="132"/>
                    <a:pt x="571" y="140"/>
                    <a:pt x="574" y="148"/>
                  </a:cubicBezTo>
                  <a:cubicBezTo>
                    <a:pt x="576" y="154"/>
                    <a:pt x="578" y="160"/>
                    <a:pt x="580" y="165"/>
                  </a:cubicBezTo>
                  <a:cubicBezTo>
                    <a:pt x="579" y="166"/>
                    <a:pt x="578" y="167"/>
                    <a:pt x="577" y="168"/>
                  </a:cubicBezTo>
                  <a:close/>
                  <a:moveTo>
                    <a:pt x="530" y="123"/>
                  </a:moveTo>
                  <a:cubicBezTo>
                    <a:pt x="515" y="123"/>
                    <a:pt x="500" y="122"/>
                    <a:pt x="486" y="120"/>
                  </a:cubicBezTo>
                  <a:cubicBezTo>
                    <a:pt x="482" y="116"/>
                    <a:pt x="478" y="112"/>
                    <a:pt x="474" y="108"/>
                  </a:cubicBezTo>
                  <a:cubicBezTo>
                    <a:pt x="469" y="103"/>
                    <a:pt x="465" y="98"/>
                    <a:pt x="462" y="93"/>
                  </a:cubicBezTo>
                  <a:cubicBezTo>
                    <a:pt x="464" y="93"/>
                    <a:pt x="466" y="93"/>
                    <a:pt x="468" y="93"/>
                  </a:cubicBezTo>
                  <a:cubicBezTo>
                    <a:pt x="470" y="93"/>
                    <a:pt x="472" y="93"/>
                    <a:pt x="472" y="93"/>
                  </a:cubicBezTo>
                  <a:cubicBezTo>
                    <a:pt x="480" y="93"/>
                    <a:pt x="489" y="94"/>
                    <a:pt x="497" y="94"/>
                  </a:cubicBezTo>
                  <a:cubicBezTo>
                    <a:pt x="503" y="95"/>
                    <a:pt x="509" y="95"/>
                    <a:pt x="516" y="95"/>
                  </a:cubicBezTo>
                  <a:cubicBezTo>
                    <a:pt x="520" y="105"/>
                    <a:pt x="525" y="114"/>
                    <a:pt x="530" y="123"/>
                  </a:cubicBezTo>
                  <a:close/>
                  <a:moveTo>
                    <a:pt x="487" y="124"/>
                  </a:moveTo>
                  <a:cubicBezTo>
                    <a:pt x="488" y="125"/>
                    <a:pt x="488" y="125"/>
                    <a:pt x="488" y="125"/>
                  </a:cubicBezTo>
                  <a:cubicBezTo>
                    <a:pt x="500" y="138"/>
                    <a:pt x="514" y="151"/>
                    <a:pt x="522" y="167"/>
                  </a:cubicBezTo>
                  <a:cubicBezTo>
                    <a:pt x="522" y="167"/>
                    <a:pt x="521" y="167"/>
                    <a:pt x="520" y="167"/>
                  </a:cubicBezTo>
                  <a:cubicBezTo>
                    <a:pt x="507" y="163"/>
                    <a:pt x="494" y="160"/>
                    <a:pt x="482" y="160"/>
                  </a:cubicBezTo>
                  <a:cubicBezTo>
                    <a:pt x="477" y="160"/>
                    <a:pt x="472" y="160"/>
                    <a:pt x="466" y="160"/>
                  </a:cubicBezTo>
                  <a:cubicBezTo>
                    <a:pt x="466" y="159"/>
                    <a:pt x="466" y="159"/>
                    <a:pt x="466" y="158"/>
                  </a:cubicBezTo>
                  <a:cubicBezTo>
                    <a:pt x="464" y="152"/>
                    <a:pt x="461" y="146"/>
                    <a:pt x="457" y="139"/>
                  </a:cubicBezTo>
                  <a:cubicBezTo>
                    <a:pt x="455" y="135"/>
                    <a:pt x="452" y="131"/>
                    <a:pt x="448" y="126"/>
                  </a:cubicBezTo>
                  <a:cubicBezTo>
                    <a:pt x="447" y="125"/>
                    <a:pt x="445" y="123"/>
                    <a:pt x="444" y="121"/>
                  </a:cubicBezTo>
                  <a:cubicBezTo>
                    <a:pt x="444" y="121"/>
                    <a:pt x="445" y="121"/>
                    <a:pt x="446" y="121"/>
                  </a:cubicBezTo>
                  <a:cubicBezTo>
                    <a:pt x="448" y="121"/>
                    <a:pt x="450" y="121"/>
                    <a:pt x="452" y="121"/>
                  </a:cubicBezTo>
                  <a:cubicBezTo>
                    <a:pt x="458" y="119"/>
                    <a:pt x="466" y="119"/>
                    <a:pt x="474" y="119"/>
                  </a:cubicBezTo>
                  <a:cubicBezTo>
                    <a:pt x="477" y="120"/>
                    <a:pt x="481" y="121"/>
                    <a:pt x="485" y="122"/>
                  </a:cubicBezTo>
                  <a:cubicBezTo>
                    <a:pt x="485" y="122"/>
                    <a:pt x="486" y="123"/>
                    <a:pt x="487" y="124"/>
                  </a:cubicBezTo>
                  <a:close/>
                  <a:moveTo>
                    <a:pt x="465" y="180"/>
                  </a:moveTo>
                  <a:cubicBezTo>
                    <a:pt x="465" y="180"/>
                    <a:pt x="465" y="180"/>
                    <a:pt x="465" y="181"/>
                  </a:cubicBezTo>
                  <a:cubicBezTo>
                    <a:pt x="461" y="180"/>
                    <a:pt x="458" y="180"/>
                    <a:pt x="454" y="180"/>
                  </a:cubicBezTo>
                  <a:cubicBezTo>
                    <a:pt x="454" y="180"/>
                    <a:pt x="454" y="180"/>
                    <a:pt x="454" y="180"/>
                  </a:cubicBezTo>
                  <a:cubicBezTo>
                    <a:pt x="437" y="186"/>
                    <a:pt x="420" y="191"/>
                    <a:pt x="403" y="195"/>
                  </a:cubicBezTo>
                  <a:cubicBezTo>
                    <a:pt x="406" y="193"/>
                    <a:pt x="409" y="190"/>
                    <a:pt x="411" y="188"/>
                  </a:cubicBezTo>
                  <a:cubicBezTo>
                    <a:pt x="414" y="185"/>
                    <a:pt x="415" y="179"/>
                    <a:pt x="416" y="173"/>
                  </a:cubicBezTo>
                  <a:cubicBezTo>
                    <a:pt x="416" y="172"/>
                    <a:pt x="416" y="171"/>
                    <a:pt x="416" y="170"/>
                  </a:cubicBezTo>
                  <a:cubicBezTo>
                    <a:pt x="424" y="169"/>
                    <a:pt x="433" y="167"/>
                    <a:pt x="441" y="165"/>
                  </a:cubicBezTo>
                  <a:cubicBezTo>
                    <a:pt x="447" y="164"/>
                    <a:pt x="453" y="163"/>
                    <a:pt x="459" y="162"/>
                  </a:cubicBezTo>
                  <a:cubicBezTo>
                    <a:pt x="461" y="162"/>
                    <a:pt x="463" y="162"/>
                    <a:pt x="465" y="162"/>
                  </a:cubicBezTo>
                  <a:cubicBezTo>
                    <a:pt x="466" y="168"/>
                    <a:pt x="466" y="174"/>
                    <a:pt x="465" y="180"/>
                  </a:cubicBezTo>
                  <a:close/>
                  <a:moveTo>
                    <a:pt x="446" y="128"/>
                  </a:moveTo>
                  <a:cubicBezTo>
                    <a:pt x="450" y="132"/>
                    <a:pt x="453" y="136"/>
                    <a:pt x="455" y="140"/>
                  </a:cubicBezTo>
                  <a:cubicBezTo>
                    <a:pt x="460" y="147"/>
                    <a:pt x="463" y="153"/>
                    <a:pt x="464" y="159"/>
                  </a:cubicBezTo>
                  <a:cubicBezTo>
                    <a:pt x="464" y="159"/>
                    <a:pt x="464" y="160"/>
                    <a:pt x="464" y="160"/>
                  </a:cubicBezTo>
                  <a:cubicBezTo>
                    <a:pt x="463" y="160"/>
                    <a:pt x="461" y="160"/>
                    <a:pt x="459" y="160"/>
                  </a:cubicBezTo>
                  <a:cubicBezTo>
                    <a:pt x="453" y="161"/>
                    <a:pt x="447" y="162"/>
                    <a:pt x="441" y="163"/>
                  </a:cubicBezTo>
                  <a:cubicBezTo>
                    <a:pt x="433" y="165"/>
                    <a:pt x="424" y="167"/>
                    <a:pt x="416" y="168"/>
                  </a:cubicBezTo>
                  <a:cubicBezTo>
                    <a:pt x="416" y="168"/>
                    <a:pt x="416" y="168"/>
                    <a:pt x="416" y="168"/>
                  </a:cubicBezTo>
                  <a:cubicBezTo>
                    <a:pt x="416" y="162"/>
                    <a:pt x="414" y="157"/>
                    <a:pt x="411" y="153"/>
                  </a:cubicBezTo>
                  <a:cubicBezTo>
                    <a:pt x="409" y="151"/>
                    <a:pt x="408" y="149"/>
                    <a:pt x="406" y="148"/>
                  </a:cubicBezTo>
                  <a:cubicBezTo>
                    <a:pt x="414" y="142"/>
                    <a:pt x="422" y="134"/>
                    <a:pt x="430" y="125"/>
                  </a:cubicBezTo>
                  <a:cubicBezTo>
                    <a:pt x="432" y="123"/>
                    <a:pt x="436" y="122"/>
                    <a:pt x="441" y="121"/>
                  </a:cubicBezTo>
                  <a:cubicBezTo>
                    <a:pt x="443" y="124"/>
                    <a:pt x="445" y="126"/>
                    <a:pt x="446" y="128"/>
                  </a:cubicBezTo>
                  <a:close/>
                  <a:moveTo>
                    <a:pt x="395" y="199"/>
                  </a:moveTo>
                  <a:cubicBezTo>
                    <a:pt x="388" y="204"/>
                    <a:pt x="380" y="210"/>
                    <a:pt x="372" y="215"/>
                  </a:cubicBezTo>
                  <a:cubicBezTo>
                    <a:pt x="371" y="216"/>
                    <a:pt x="370" y="216"/>
                    <a:pt x="369" y="217"/>
                  </a:cubicBezTo>
                  <a:cubicBezTo>
                    <a:pt x="340" y="218"/>
                    <a:pt x="310" y="218"/>
                    <a:pt x="279" y="217"/>
                  </a:cubicBezTo>
                  <a:cubicBezTo>
                    <a:pt x="286" y="215"/>
                    <a:pt x="293" y="214"/>
                    <a:pt x="301" y="212"/>
                  </a:cubicBezTo>
                  <a:cubicBezTo>
                    <a:pt x="306" y="211"/>
                    <a:pt x="311" y="210"/>
                    <a:pt x="317" y="209"/>
                  </a:cubicBezTo>
                  <a:cubicBezTo>
                    <a:pt x="320" y="208"/>
                    <a:pt x="323" y="206"/>
                    <a:pt x="326" y="204"/>
                  </a:cubicBezTo>
                  <a:cubicBezTo>
                    <a:pt x="350" y="205"/>
                    <a:pt x="373" y="203"/>
                    <a:pt x="395" y="199"/>
                  </a:cubicBezTo>
                  <a:close/>
                  <a:moveTo>
                    <a:pt x="374" y="216"/>
                  </a:moveTo>
                  <a:cubicBezTo>
                    <a:pt x="382" y="211"/>
                    <a:pt x="391" y="204"/>
                    <a:pt x="399" y="198"/>
                  </a:cubicBezTo>
                  <a:cubicBezTo>
                    <a:pt x="418" y="194"/>
                    <a:pt x="437" y="189"/>
                    <a:pt x="454" y="182"/>
                  </a:cubicBezTo>
                  <a:cubicBezTo>
                    <a:pt x="458" y="182"/>
                    <a:pt x="461" y="182"/>
                    <a:pt x="464" y="183"/>
                  </a:cubicBezTo>
                  <a:cubicBezTo>
                    <a:pt x="463" y="186"/>
                    <a:pt x="462" y="190"/>
                    <a:pt x="460" y="193"/>
                  </a:cubicBezTo>
                  <a:cubicBezTo>
                    <a:pt x="455" y="200"/>
                    <a:pt x="450" y="206"/>
                    <a:pt x="443" y="212"/>
                  </a:cubicBezTo>
                  <a:cubicBezTo>
                    <a:pt x="421" y="214"/>
                    <a:pt x="397" y="216"/>
                    <a:pt x="372" y="217"/>
                  </a:cubicBezTo>
                  <a:cubicBezTo>
                    <a:pt x="373" y="217"/>
                    <a:pt x="373" y="217"/>
                    <a:pt x="374" y="216"/>
                  </a:cubicBezTo>
                  <a:close/>
                  <a:moveTo>
                    <a:pt x="461" y="194"/>
                  </a:moveTo>
                  <a:cubicBezTo>
                    <a:pt x="464" y="191"/>
                    <a:pt x="465" y="187"/>
                    <a:pt x="466" y="183"/>
                  </a:cubicBezTo>
                  <a:cubicBezTo>
                    <a:pt x="469" y="183"/>
                    <a:pt x="471" y="184"/>
                    <a:pt x="473" y="184"/>
                  </a:cubicBezTo>
                  <a:cubicBezTo>
                    <a:pt x="484" y="187"/>
                    <a:pt x="495" y="191"/>
                    <a:pt x="509" y="199"/>
                  </a:cubicBezTo>
                  <a:cubicBezTo>
                    <a:pt x="515" y="202"/>
                    <a:pt x="520" y="205"/>
                    <a:pt x="526" y="209"/>
                  </a:cubicBezTo>
                  <a:cubicBezTo>
                    <a:pt x="526" y="209"/>
                    <a:pt x="526" y="209"/>
                    <a:pt x="527" y="209"/>
                  </a:cubicBezTo>
                  <a:cubicBezTo>
                    <a:pt x="525" y="212"/>
                    <a:pt x="523" y="215"/>
                    <a:pt x="520" y="217"/>
                  </a:cubicBezTo>
                  <a:cubicBezTo>
                    <a:pt x="515" y="221"/>
                    <a:pt x="509" y="224"/>
                    <a:pt x="504" y="226"/>
                  </a:cubicBezTo>
                  <a:cubicBezTo>
                    <a:pt x="495" y="219"/>
                    <a:pt x="484" y="213"/>
                    <a:pt x="470" y="212"/>
                  </a:cubicBezTo>
                  <a:cubicBezTo>
                    <a:pt x="462" y="212"/>
                    <a:pt x="454" y="212"/>
                    <a:pt x="447" y="212"/>
                  </a:cubicBezTo>
                  <a:cubicBezTo>
                    <a:pt x="452" y="206"/>
                    <a:pt x="458" y="201"/>
                    <a:pt x="461" y="194"/>
                  </a:cubicBezTo>
                  <a:close/>
                  <a:moveTo>
                    <a:pt x="521" y="219"/>
                  </a:moveTo>
                  <a:cubicBezTo>
                    <a:pt x="524" y="216"/>
                    <a:pt x="527" y="213"/>
                    <a:pt x="528" y="210"/>
                  </a:cubicBezTo>
                  <a:cubicBezTo>
                    <a:pt x="535" y="212"/>
                    <a:pt x="541" y="216"/>
                    <a:pt x="548" y="220"/>
                  </a:cubicBezTo>
                  <a:cubicBezTo>
                    <a:pt x="555" y="224"/>
                    <a:pt x="563" y="228"/>
                    <a:pt x="571" y="231"/>
                  </a:cubicBezTo>
                  <a:cubicBezTo>
                    <a:pt x="570" y="234"/>
                    <a:pt x="569" y="238"/>
                    <a:pt x="568" y="241"/>
                  </a:cubicBezTo>
                  <a:cubicBezTo>
                    <a:pt x="566" y="248"/>
                    <a:pt x="562" y="254"/>
                    <a:pt x="558" y="261"/>
                  </a:cubicBezTo>
                  <a:cubicBezTo>
                    <a:pt x="555" y="266"/>
                    <a:pt x="552" y="271"/>
                    <a:pt x="549" y="276"/>
                  </a:cubicBezTo>
                  <a:cubicBezTo>
                    <a:pt x="542" y="270"/>
                    <a:pt x="535" y="262"/>
                    <a:pt x="529" y="253"/>
                  </a:cubicBezTo>
                  <a:cubicBezTo>
                    <a:pt x="522" y="245"/>
                    <a:pt x="514" y="235"/>
                    <a:pt x="506" y="228"/>
                  </a:cubicBezTo>
                  <a:cubicBezTo>
                    <a:pt x="511" y="225"/>
                    <a:pt x="516" y="223"/>
                    <a:pt x="521" y="219"/>
                  </a:cubicBezTo>
                  <a:close/>
                  <a:moveTo>
                    <a:pt x="560" y="262"/>
                  </a:moveTo>
                  <a:cubicBezTo>
                    <a:pt x="564" y="255"/>
                    <a:pt x="567" y="249"/>
                    <a:pt x="570" y="242"/>
                  </a:cubicBezTo>
                  <a:cubicBezTo>
                    <a:pt x="571" y="238"/>
                    <a:pt x="572" y="235"/>
                    <a:pt x="573" y="232"/>
                  </a:cubicBezTo>
                  <a:cubicBezTo>
                    <a:pt x="576" y="233"/>
                    <a:pt x="580" y="233"/>
                    <a:pt x="583" y="233"/>
                  </a:cubicBezTo>
                  <a:cubicBezTo>
                    <a:pt x="583" y="233"/>
                    <a:pt x="584" y="233"/>
                    <a:pt x="584" y="233"/>
                  </a:cubicBezTo>
                  <a:cubicBezTo>
                    <a:pt x="589" y="233"/>
                    <a:pt x="593" y="231"/>
                    <a:pt x="597" y="228"/>
                  </a:cubicBezTo>
                  <a:cubicBezTo>
                    <a:pt x="598" y="231"/>
                    <a:pt x="599" y="235"/>
                    <a:pt x="599" y="238"/>
                  </a:cubicBezTo>
                  <a:cubicBezTo>
                    <a:pt x="599" y="246"/>
                    <a:pt x="599" y="254"/>
                    <a:pt x="599" y="263"/>
                  </a:cubicBezTo>
                  <a:cubicBezTo>
                    <a:pt x="598" y="268"/>
                    <a:pt x="598" y="273"/>
                    <a:pt x="597" y="279"/>
                  </a:cubicBezTo>
                  <a:cubicBezTo>
                    <a:pt x="590" y="283"/>
                    <a:pt x="582" y="286"/>
                    <a:pt x="574" y="286"/>
                  </a:cubicBezTo>
                  <a:cubicBezTo>
                    <a:pt x="565" y="286"/>
                    <a:pt x="557" y="283"/>
                    <a:pt x="550" y="277"/>
                  </a:cubicBezTo>
                  <a:cubicBezTo>
                    <a:pt x="553" y="272"/>
                    <a:pt x="556" y="267"/>
                    <a:pt x="560" y="262"/>
                  </a:cubicBezTo>
                  <a:close/>
                  <a:moveTo>
                    <a:pt x="599" y="224"/>
                  </a:moveTo>
                  <a:cubicBezTo>
                    <a:pt x="599" y="224"/>
                    <a:pt x="599" y="224"/>
                    <a:pt x="599" y="224"/>
                  </a:cubicBezTo>
                  <a:cubicBezTo>
                    <a:pt x="594" y="204"/>
                    <a:pt x="589" y="185"/>
                    <a:pt x="582" y="166"/>
                  </a:cubicBezTo>
                  <a:cubicBezTo>
                    <a:pt x="590" y="161"/>
                    <a:pt x="598" y="158"/>
                    <a:pt x="606" y="156"/>
                  </a:cubicBezTo>
                  <a:cubicBezTo>
                    <a:pt x="613" y="170"/>
                    <a:pt x="621" y="182"/>
                    <a:pt x="629" y="194"/>
                  </a:cubicBezTo>
                  <a:cubicBezTo>
                    <a:pt x="618" y="200"/>
                    <a:pt x="607" y="209"/>
                    <a:pt x="599" y="224"/>
                  </a:cubicBezTo>
                  <a:close/>
                  <a:moveTo>
                    <a:pt x="582" y="164"/>
                  </a:moveTo>
                  <a:cubicBezTo>
                    <a:pt x="580" y="159"/>
                    <a:pt x="578" y="153"/>
                    <a:pt x="576" y="148"/>
                  </a:cubicBezTo>
                  <a:cubicBezTo>
                    <a:pt x="573" y="140"/>
                    <a:pt x="571" y="131"/>
                    <a:pt x="568" y="123"/>
                  </a:cubicBezTo>
                  <a:cubicBezTo>
                    <a:pt x="569" y="123"/>
                    <a:pt x="570" y="123"/>
                    <a:pt x="571" y="123"/>
                  </a:cubicBezTo>
                  <a:cubicBezTo>
                    <a:pt x="577" y="123"/>
                    <a:pt x="585" y="122"/>
                    <a:pt x="592" y="122"/>
                  </a:cubicBezTo>
                  <a:cubicBezTo>
                    <a:pt x="595" y="133"/>
                    <a:pt x="599" y="144"/>
                    <a:pt x="605" y="155"/>
                  </a:cubicBezTo>
                  <a:cubicBezTo>
                    <a:pt x="597" y="156"/>
                    <a:pt x="590" y="159"/>
                    <a:pt x="582" y="164"/>
                  </a:cubicBezTo>
                  <a:close/>
                  <a:moveTo>
                    <a:pt x="571" y="121"/>
                  </a:moveTo>
                  <a:cubicBezTo>
                    <a:pt x="570" y="121"/>
                    <a:pt x="569" y="121"/>
                    <a:pt x="567" y="121"/>
                  </a:cubicBezTo>
                  <a:cubicBezTo>
                    <a:pt x="564" y="112"/>
                    <a:pt x="562" y="103"/>
                    <a:pt x="559" y="94"/>
                  </a:cubicBezTo>
                  <a:cubicBezTo>
                    <a:pt x="565" y="94"/>
                    <a:pt x="570" y="94"/>
                    <a:pt x="575" y="94"/>
                  </a:cubicBezTo>
                  <a:cubicBezTo>
                    <a:pt x="580" y="94"/>
                    <a:pt x="584" y="94"/>
                    <a:pt x="588" y="94"/>
                  </a:cubicBezTo>
                  <a:cubicBezTo>
                    <a:pt x="588" y="95"/>
                    <a:pt x="588" y="97"/>
                    <a:pt x="588" y="98"/>
                  </a:cubicBezTo>
                  <a:cubicBezTo>
                    <a:pt x="589" y="105"/>
                    <a:pt x="590" y="113"/>
                    <a:pt x="592" y="120"/>
                  </a:cubicBezTo>
                  <a:cubicBezTo>
                    <a:pt x="584" y="120"/>
                    <a:pt x="577" y="121"/>
                    <a:pt x="571" y="121"/>
                  </a:cubicBezTo>
                  <a:close/>
                  <a:moveTo>
                    <a:pt x="586" y="68"/>
                  </a:moveTo>
                  <a:cubicBezTo>
                    <a:pt x="575" y="68"/>
                    <a:pt x="564" y="69"/>
                    <a:pt x="553" y="69"/>
                  </a:cubicBezTo>
                  <a:cubicBezTo>
                    <a:pt x="552" y="63"/>
                    <a:pt x="551" y="57"/>
                    <a:pt x="550" y="51"/>
                  </a:cubicBezTo>
                  <a:cubicBezTo>
                    <a:pt x="564" y="51"/>
                    <a:pt x="578" y="51"/>
                    <a:pt x="592" y="51"/>
                  </a:cubicBezTo>
                  <a:cubicBezTo>
                    <a:pt x="590" y="57"/>
                    <a:pt x="589" y="62"/>
                    <a:pt x="589" y="68"/>
                  </a:cubicBezTo>
                  <a:cubicBezTo>
                    <a:pt x="588" y="68"/>
                    <a:pt x="587" y="68"/>
                    <a:pt x="586" y="68"/>
                  </a:cubicBezTo>
                  <a:close/>
                  <a:moveTo>
                    <a:pt x="557" y="92"/>
                  </a:moveTo>
                  <a:cubicBezTo>
                    <a:pt x="554" y="93"/>
                    <a:pt x="552" y="93"/>
                    <a:pt x="550" y="93"/>
                  </a:cubicBezTo>
                  <a:cubicBezTo>
                    <a:pt x="539" y="93"/>
                    <a:pt x="528" y="93"/>
                    <a:pt x="517" y="93"/>
                  </a:cubicBezTo>
                  <a:cubicBezTo>
                    <a:pt x="514" y="86"/>
                    <a:pt x="511" y="79"/>
                    <a:pt x="508" y="72"/>
                  </a:cubicBezTo>
                  <a:cubicBezTo>
                    <a:pt x="522" y="72"/>
                    <a:pt x="537" y="72"/>
                    <a:pt x="550" y="71"/>
                  </a:cubicBezTo>
                  <a:cubicBezTo>
                    <a:pt x="551" y="71"/>
                    <a:pt x="551" y="71"/>
                    <a:pt x="552" y="71"/>
                  </a:cubicBezTo>
                  <a:cubicBezTo>
                    <a:pt x="553" y="78"/>
                    <a:pt x="555" y="85"/>
                    <a:pt x="557" y="92"/>
                  </a:cubicBezTo>
                  <a:close/>
                  <a:moveTo>
                    <a:pt x="473" y="109"/>
                  </a:moveTo>
                  <a:cubicBezTo>
                    <a:pt x="476" y="113"/>
                    <a:pt x="479" y="116"/>
                    <a:pt x="482" y="119"/>
                  </a:cubicBezTo>
                  <a:cubicBezTo>
                    <a:pt x="479" y="118"/>
                    <a:pt x="477" y="118"/>
                    <a:pt x="474" y="117"/>
                  </a:cubicBezTo>
                  <a:cubicBezTo>
                    <a:pt x="474" y="117"/>
                    <a:pt x="474" y="117"/>
                    <a:pt x="474" y="117"/>
                  </a:cubicBezTo>
                  <a:cubicBezTo>
                    <a:pt x="466" y="117"/>
                    <a:pt x="458" y="117"/>
                    <a:pt x="451" y="119"/>
                  </a:cubicBezTo>
                  <a:cubicBezTo>
                    <a:pt x="450" y="119"/>
                    <a:pt x="448" y="119"/>
                    <a:pt x="446" y="119"/>
                  </a:cubicBezTo>
                  <a:cubicBezTo>
                    <a:pt x="444" y="119"/>
                    <a:pt x="443" y="119"/>
                    <a:pt x="442" y="119"/>
                  </a:cubicBezTo>
                  <a:cubicBezTo>
                    <a:pt x="441" y="118"/>
                    <a:pt x="439" y="116"/>
                    <a:pt x="438" y="114"/>
                  </a:cubicBezTo>
                  <a:cubicBezTo>
                    <a:pt x="435" y="111"/>
                    <a:pt x="433" y="109"/>
                    <a:pt x="430" y="106"/>
                  </a:cubicBezTo>
                  <a:cubicBezTo>
                    <a:pt x="427" y="102"/>
                    <a:pt x="424" y="98"/>
                    <a:pt x="422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3"/>
                    <a:pt x="430" y="91"/>
                    <a:pt x="459" y="93"/>
                  </a:cubicBezTo>
                  <a:cubicBezTo>
                    <a:pt x="463" y="98"/>
                    <a:pt x="467" y="103"/>
                    <a:pt x="473" y="109"/>
                  </a:cubicBezTo>
                  <a:close/>
                  <a:moveTo>
                    <a:pt x="429" y="107"/>
                  </a:moveTo>
                  <a:cubicBezTo>
                    <a:pt x="431" y="110"/>
                    <a:pt x="434" y="113"/>
                    <a:pt x="436" y="116"/>
                  </a:cubicBezTo>
                  <a:cubicBezTo>
                    <a:pt x="437" y="117"/>
                    <a:pt x="438" y="118"/>
                    <a:pt x="440" y="120"/>
                  </a:cubicBezTo>
                  <a:cubicBezTo>
                    <a:pt x="435" y="120"/>
                    <a:pt x="430" y="121"/>
                    <a:pt x="428" y="123"/>
                  </a:cubicBezTo>
                  <a:cubicBezTo>
                    <a:pt x="420" y="133"/>
                    <a:pt x="412" y="140"/>
                    <a:pt x="404" y="146"/>
                  </a:cubicBezTo>
                  <a:cubicBezTo>
                    <a:pt x="401" y="144"/>
                    <a:pt x="397" y="142"/>
                    <a:pt x="393" y="140"/>
                  </a:cubicBezTo>
                  <a:cubicBezTo>
                    <a:pt x="402" y="129"/>
                    <a:pt x="411" y="114"/>
                    <a:pt x="420" y="97"/>
                  </a:cubicBezTo>
                  <a:cubicBezTo>
                    <a:pt x="423" y="100"/>
                    <a:pt x="426" y="104"/>
                    <a:pt x="429" y="107"/>
                  </a:cubicBezTo>
                  <a:close/>
                  <a:moveTo>
                    <a:pt x="391" y="139"/>
                  </a:moveTo>
                  <a:cubicBezTo>
                    <a:pt x="390" y="139"/>
                    <a:pt x="389" y="138"/>
                    <a:pt x="388" y="138"/>
                  </a:cubicBezTo>
                  <a:cubicBezTo>
                    <a:pt x="383" y="136"/>
                    <a:pt x="378" y="134"/>
                    <a:pt x="374" y="131"/>
                  </a:cubicBezTo>
                  <a:cubicBezTo>
                    <a:pt x="375" y="128"/>
                    <a:pt x="376" y="124"/>
                    <a:pt x="377" y="121"/>
                  </a:cubicBezTo>
                  <a:cubicBezTo>
                    <a:pt x="383" y="103"/>
                    <a:pt x="390" y="85"/>
                    <a:pt x="406" y="76"/>
                  </a:cubicBezTo>
                  <a:cubicBezTo>
                    <a:pt x="410" y="83"/>
                    <a:pt x="414" y="89"/>
                    <a:pt x="419" y="95"/>
                  </a:cubicBezTo>
                  <a:cubicBezTo>
                    <a:pt x="409" y="113"/>
                    <a:pt x="400" y="128"/>
                    <a:pt x="391" y="139"/>
                  </a:cubicBezTo>
                  <a:close/>
                  <a:moveTo>
                    <a:pt x="387" y="140"/>
                  </a:moveTo>
                  <a:cubicBezTo>
                    <a:pt x="388" y="140"/>
                    <a:pt x="388" y="141"/>
                    <a:pt x="389" y="141"/>
                  </a:cubicBezTo>
                  <a:cubicBezTo>
                    <a:pt x="381" y="151"/>
                    <a:pt x="373" y="159"/>
                    <a:pt x="364" y="165"/>
                  </a:cubicBezTo>
                  <a:cubicBezTo>
                    <a:pt x="358" y="166"/>
                    <a:pt x="353" y="167"/>
                    <a:pt x="347" y="167"/>
                  </a:cubicBezTo>
                  <a:cubicBezTo>
                    <a:pt x="347" y="167"/>
                    <a:pt x="347" y="167"/>
                    <a:pt x="347" y="167"/>
                  </a:cubicBezTo>
                  <a:cubicBezTo>
                    <a:pt x="347" y="167"/>
                    <a:pt x="347" y="167"/>
                    <a:pt x="346" y="167"/>
                  </a:cubicBezTo>
                  <a:cubicBezTo>
                    <a:pt x="347" y="166"/>
                    <a:pt x="347" y="166"/>
                    <a:pt x="348" y="166"/>
                  </a:cubicBezTo>
                  <a:cubicBezTo>
                    <a:pt x="361" y="159"/>
                    <a:pt x="368" y="147"/>
                    <a:pt x="373" y="133"/>
                  </a:cubicBezTo>
                  <a:cubicBezTo>
                    <a:pt x="378" y="136"/>
                    <a:pt x="382" y="138"/>
                    <a:pt x="387" y="140"/>
                  </a:cubicBezTo>
                  <a:close/>
                  <a:moveTo>
                    <a:pt x="347" y="164"/>
                  </a:moveTo>
                  <a:cubicBezTo>
                    <a:pt x="346" y="164"/>
                    <a:pt x="346" y="165"/>
                    <a:pt x="345" y="165"/>
                  </a:cubicBezTo>
                  <a:cubicBezTo>
                    <a:pt x="342" y="160"/>
                    <a:pt x="335" y="159"/>
                    <a:pt x="328" y="157"/>
                  </a:cubicBezTo>
                  <a:cubicBezTo>
                    <a:pt x="328" y="157"/>
                    <a:pt x="328" y="157"/>
                    <a:pt x="328" y="157"/>
                  </a:cubicBezTo>
                  <a:cubicBezTo>
                    <a:pt x="345" y="154"/>
                    <a:pt x="354" y="140"/>
                    <a:pt x="360" y="124"/>
                  </a:cubicBezTo>
                  <a:cubicBezTo>
                    <a:pt x="363" y="127"/>
                    <a:pt x="367" y="130"/>
                    <a:pt x="371" y="132"/>
                  </a:cubicBezTo>
                  <a:cubicBezTo>
                    <a:pt x="366" y="146"/>
                    <a:pt x="360" y="158"/>
                    <a:pt x="347" y="164"/>
                  </a:cubicBezTo>
                  <a:close/>
                  <a:moveTo>
                    <a:pt x="344" y="166"/>
                  </a:moveTo>
                  <a:cubicBezTo>
                    <a:pt x="342" y="166"/>
                    <a:pt x="340" y="167"/>
                    <a:pt x="339" y="168"/>
                  </a:cubicBezTo>
                  <a:cubicBezTo>
                    <a:pt x="321" y="168"/>
                    <a:pt x="304" y="165"/>
                    <a:pt x="286" y="161"/>
                  </a:cubicBezTo>
                  <a:cubicBezTo>
                    <a:pt x="285" y="160"/>
                    <a:pt x="283" y="159"/>
                    <a:pt x="282" y="158"/>
                  </a:cubicBezTo>
                  <a:cubicBezTo>
                    <a:pt x="269" y="150"/>
                    <a:pt x="257" y="138"/>
                    <a:pt x="245" y="126"/>
                  </a:cubicBezTo>
                  <a:cubicBezTo>
                    <a:pt x="244" y="125"/>
                    <a:pt x="244" y="125"/>
                    <a:pt x="243" y="124"/>
                  </a:cubicBezTo>
                  <a:cubicBezTo>
                    <a:pt x="244" y="121"/>
                    <a:pt x="245" y="119"/>
                    <a:pt x="246" y="116"/>
                  </a:cubicBezTo>
                  <a:cubicBezTo>
                    <a:pt x="265" y="139"/>
                    <a:pt x="284" y="159"/>
                    <a:pt x="314" y="159"/>
                  </a:cubicBezTo>
                  <a:cubicBezTo>
                    <a:pt x="315" y="159"/>
                    <a:pt x="316" y="159"/>
                    <a:pt x="318" y="159"/>
                  </a:cubicBezTo>
                  <a:cubicBezTo>
                    <a:pt x="319" y="159"/>
                    <a:pt x="321" y="158"/>
                    <a:pt x="322" y="158"/>
                  </a:cubicBezTo>
                  <a:cubicBezTo>
                    <a:pt x="324" y="159"/>
                    <a:pt x="326" y="159"/>
                    <a:pt x="328" y="159"/>
                  </a:cubicBezTo>
                  <a:cubicBezTo>
                    <a:pt x="334" y="161"/>
                    <a:pt x="341" y="162"/>
                    <a:pt x="344" y="166"/>
                  </a:cubicBezTo>
                  <a:close/>
                  <a:moveTo>
                    <a:pt x="244" y="127"/>
                  </a:moveTo>
                  <a:cubicBezTo>
                    <a:pt x="251" y="135"/>
                    <a:pt x="259" y="143"/>
                    <a:pt x="267" y="150"/>
                  </a:cubicBezTo>
                  <a:cubicBezTo>
                    <a:pt x="262" y="146"/>
                    <a:pt x="256" y="142"/>
                    <a:pt x="250" y="139"/>
                  </a:cubicBezTo>
                  <a:cubicBezTo>
                    <a:pt x="247" y="136"/>
                    <a:pt x="243" y="134"/>
                    <a:pt x="239" y="131"/>
                  </a:cubicBezTo>
                  <a:cubicBezTo>
                    <a:pt x="240" y="130"/>
                    <a:pt x="241" y="128"/>
                    <a:pt x="242" y="126"/>
                  </a:cubicBezTo>
                  <a:cubicBezTo>
                    <a:pt x="243" y="126"/>
                    <a:pt x="243" y="127"/>
                    <a:pt x="244" y="127"/>
                  </a:cubicBezTo>
                  <a:close/>
                  <a:moveTo>
                    <a:pt x="249" y="140"/>
                  </a:moveTo>
                  <a:cubicBezTo>
                    <a:pt x="259" y="147"/>
                    <a:pt x="269" y="153"/>
                    <a:pt x="278" y="159"/>
                  </a:cubicBezTo>
                  <a:cubicBezTo>
                    <a:pt x="262" y="154"/>
                    <a:pt x="247" y="149"/>
                    <a:pt x="232" y="143"/>
                  </a:cubicBezTo>
                  <a:cubicBezTo>
                    <a:pt x="234" y="140"/>
                    <a:pt x="236" y="136"/>
                    <a:pt x="238" y="133"/>
                  </a:cubicBezTo>
                  <a:cubicBezTo>
                    <a:pt x="242" y="136"/>
                    <a:pt x="246" y="138"/>
                    <a:pt x="249" y="140"/>
                  </a:cubicBezTo>
                  <a:close/>
                  <a:moveTo>
                    <a:pt x="284" y="162"/>
                  </a:moveTo>
                  <a:cubicBezTo>
                    <a:pt x="291" y="166"/>
                    <a:pt x="297" y="169"/>
                    <a:pt x="303" y="171"/>
                  </a:cubicBezTo>
                  <a:cubicBezTo>
                    <a:pt x="313" y="175"/>
                    <a:pt x="322" y="177"/>
                    <a:pt x="332" y="177"/>
                  </a:cubicBezTo>
                  <a:cubicBezTo>
                    <a:pt x="336" y="177"/>
                    <a:pt x="341" y="177"/>
                    <a:pt x="345" y="176"/>
                  </a:cubicBezTo>
                  <a:cubicBezTo>
                    <a:pt x="345" y="177"/>
                    <a:pt x="345" y="178"/>
                    <a:pt x="344" y="179"/>
                  </a:cubicBezTo>
                  <a:cubicBezTo>
                    <a:pt x="306" y="182"/>
                    <a:pt x="268" y="179"/>
                    <a:pt x="229" y="163"/>
                  </a:cubicBezTo>
                  <a:cubicBezTo>
                    <a:pt x="226" y="162"/>
                    <a:pt x="223" y="161"/>
                    <a:pt x="219" y="160"/>
                  </a:cubicBezTo>
                  <a:cubicBezTo>
                    <a:pt x="220" y="158"/>
                    <a:pt x="222" y="157"/>
                    <a:pt x="223" y="155"/>
                  </a:cubicBezTo>
                  <a:cubicBezTo>
                    <a:pt x="225" y="151"/>
                    <a:pt x="228" y="148"/>
                    <a:pt x="230" y="145"/>
                  </a:cubicBezTo>
                  <a:cubicBezTo>
                    <a:pt x="248" y="151"/>
                    <a:pt x="266" y="158"/>
                    <a:pt x="284" y="162"/>
                  </a:cubicBezTo>
                  <a:close/>
                  <a:moveTo>
                    <a:pt x="229" y="165"/>
                  </a:moveTo>
                  <a:cubicBezTo>
                    <a:pt x="259" y="177"/>
                    <a:pt x="289" y="182"/>
                    <a:pt x="319" y="182"/>
                  </a:cubicBezTo>
                  <a:cubicBezTo>
                    <a:pt x="327" y="182"/>
                    <a:pt x="335" y="181"/>
                    <a:pt x="344" y="181"/>
                  </a:cubicBezTo>
                  <a:cubicBezTo>
                    <a:pt x="343" y="184"/>
                    <a:pt x="341" y="187"/>
                    <a:pt x="339" y="190"/>
                  </a:cubicBezTo>
                  <a:cubicBezTo>
                    <a:pt x="335" y="195"/>
                    <a:pt x="330" y="199"/>
                    <a:pt x="326" y="202"/>
                  </a:cubicBezTo>
                  <a:cubicBezTo>
                    <a:pt x="292" y="202"/>
                    <a:pt x="258" y="197"/>
                    <a:pt x="223" y="187"/>
                  </a:cubicBezTo>
                  <a:cubicBezTo>
                    <a:pt x="221" y="187"/>
                    <a:pt x="214" y="186"/>
                    <a:pt x="206" y="185"/>
                  </a:cubicBezTo>
                  <a:cubicBezTo>
                    <a:pt x="206" y="183"/>
                    <a:pt x="207" y="182"/>
                    <a:pt x="208" y="181"/>
                  </a:cubicBezTo>
                  <a:cubicBezTo>
                    <a:pt x="210" y="176"/>
                    <a:pt x="213" y="172"/>
                    <a:pt x="215" y="168"/>
                  </a:cubicBezTo>
                  <a:cubicBezTo>
                    <a:pt x="216" y="166"/>
                    <a:pt x="217" y="164"/>
                    <a:pt x="218" y="162"/>
                  </a:cubicBezTo>
                  <a:cubicBezTo>
                    <a:pt x="222" y="163"/>
                    <a:pt x="225" y="164"/>
                    <a:pt x="229" y="165"/>
                  </a:cubicBezTo>
                  <a:close/>
                  <a:moveTo>
                    <a:pt x="222" y="189"/>
                  </a:moveTo>
                  <a:cubicBezTo>
                    <a:pt x="256" y="199"/>
                    <a:pt x="290" y="204"/>
                    <a:pt x="323" y="204"/>
                  </a:cubicBezTo>
                  <a:cubicBezTo>
                    <a:pt x="321" y="206"/>
                    <a:pt x="318" y="207"/>
                    <a:pt x="316" y="207"/>
                  </a:cubicBezTo>
                  <a:cubicBezTo>
                    <a:pt x="311" y="209"/>
                    <a:pt x="305" y="210"/>
                    <a:pt x="300" y="210"/>
                  </a:cubicBezTo>
                  <a:cubicBezTo>
                    <a:pt x="291" y="212"/>
                    <a:pt x="282" y="214"/>
                    <a:pt x="274" y="217"/>
                  </a:cubicBezTo>
                  <a:cubicBezTo>
                    <a:pt x="261" y="217"/>
                    <a:pt x="247" y="216"/>
                    <a:pt x="233" y="215"/>
                  </a:cubicBezTo>
                  <a:cubicBezTo>
                    <a:pt x="225" y="215"/>
                    <a:pt x="218" y="215"/>
                    <a:pt x="210" y="214"/>
                  </a:cubicBezTo>
                  <a:cubicBezTo>
                    <a:pt x="204" y="214"/>
                    <a:pt x="199" y="213"/>
                    <a:pt x="194" y="213"/>
                  </a:cubicBezTo>
                  <a:cubicBezTo>
                    <a:pt x="194" y="209"/>
                    <a:pt x="196" y="205"/>
                    <a:pt x="197" y="201"/>
                  </a:cubicBezTo>
                  <a:cubicBezTo>
                    <a:pt x="200" y="196"/>
                    <a:pt x="202" y="192"/>
                    <a:pt x="205" y="187"/>
                  </a:cubicBezTo>
                  <a:cubicBezTo>
                    <a:pt x="213" y="188"/>
                    <a:pt x="220" y="189"/>
                    <a:pt x="222" y="189"/>
                  </a:cubicBezTo>
                  <a:close/>
                  <a:moveTo>
                    <a:pt x="210" y="216"/>
                  </a:moveTo>
                  <a:cubicBezTo>
                    <a:pt x="218" y="217"/>
                    <a:pt x="225" y="217"/>
                    <a:pt x="233" y="217"/>
                  </a:cubicBezTo>
                  <a:cubicBezTo>
                    <a:pt x="246" y="218"/>
                    <a:pt x="258" y="219"/>
                    <a:pt x="270" y="219"/>
                  </a:cubicBezTo>
                  <a:cubicBezTo>
                    <a:pt x="265" y="222"/>
                    <a:pt x="260" y="226"/>
                    <a:pt x="256" y="232"/>
                  </a:cubicBezTo>
                  <a:cubicBezTo>
                    <a:pt x="252" y="237"/>
                    <a:pt x="250" y="243"/>
                    <a:pt x="248" y="249"/>
                  </a:cubicBezTo>
                  <a:cubicBezTo>
                    <a:pt x="246" y="249"/>
                    <a:pt x="244" y="248"/>
                    <a:pt x="242" y="249"/>
                  </a:cubicBezTo>
                  <a:cubicBezTo>
                    <a:pt x="225" y="249"/>
                    <a:pt x="210" y="254"/>
                    <a:pt x="196" y="262"/>
                  </a:cubicBezTo>
                  <a:cubicBezTo>
                    <a:pt x="192" y="247"/>
                    <a:pt x="190" y="231"/>
                    <a:pt x="193" y="215"/>
                  </a:cubicBezTo>
                  <a:cubicBezTo>
                    <a:pt x="199" y="215"/>
                    <a:pt x="204" y="216"/>
                    <a:pt x="210" y="216"/>
                  </a:cubicBezTo>
                  <a:close/>
                  <a:moveTo>
                    <a:pt x="257" y="233"/>
                  </a:moveTo>
                  <a:cubicBezTo>
                    <a:pt x="262" y="227"/>
                    <a:pt x="268" y="222"/>
                    <a:pt x="274" y="219"/>
                  </a:cubicBezTo>
                  <a:cubicBezTo>
                    <a:pt x="306" y="220"/>
                    <a:pt x="337" y="220"/>
                    <a:pt x="366" y="219"/>
                  </a:cubicBezTo>
                  <a:cubicBezTo>
                    <a:pt x="355" y="227"/>
                    <a:pt x="345" y="234"/>
                    <a:pt x="336" y="243"/>
                  </a:cubicBezTo>
                  <a:cubicBezTo>
                    <a:pt x="324" y="245"/>
                    <a:pt x="312" y="248"/>
                    <a:pt x="301" y="250"/>
                  </a:cubicBezTo>
                  <a:cubicBezTo>
                    <a:pt x="295" y="251"/>
                    <a:pt x="289" y="251"/>
                    <a:pt x="281" y="251"/>
                  </a:cubicBezTo>
                  <a:cubicBezTo>
                    <a:pt x="274" y="251"/>
                    <a:pt x="268" y="251"/>
                    <a:pt x="262" y="250"/>
                  </a:cubicBezTo>
                  <a:cubicBezTo>
                    <a:pt x="258" y="250"/>
                    <a:pt x="254" y="249"/>
                    <a:pt x="250" y="249"/>
                  </a:cubicBezTo>
                  <a:cubicBezTo>
                    <a:pt x="252" y="243"/>
                    <a:pt x="254" y="238"/>
                    <a:pt x="257" y="233"/>
                  </a:cubicBezTo>
                  <a:close/>
                  <a:moveTo>
                    <a:pt x="369" y="219"/>
                  </a:moveTo>
                  <a:cubicBezTo>
                    <a:pt x="394" y="218"/>
                    <a:pt x="418" y="217"/>
                    <a:pt x="441" y="214"/>
                  </a:cubicBezTo>
                  <a:cubicBezTo>
                    <a:pt x="436" y="218"/>
                    <a:pt x="431" y="221"/>
                    <a:pt x="427" y="225"/>
                  </a:cubicBezTo>
                  <a:cubicBezTo>
                    <a:pt x="422" y="228"/>
                    <a:pt x="418" y="232"/>
                    <a:pt x="413" y="235"/>
                  </a:cubicBezTo>
                  <a:cubicBezTo>
                    <a:pt x="389" y="234"/>
                    <a:pt x="365" y="237"/>
                    <a:pt x="340" y="242"/>
                  </a:cubicBezTo>
                  <a:cubicBezTo>
                    <a:pt x="349" y="234"/>
                    <a:pt x="359" y="227"/>
                    <a:pt x="369" y="219"/>
                  </a:cubicBezTo>
                  <a:close/>
                  <a:moveTo>
                    <a:pt x="428" y="226"/>
                  </a:moveTo>
                  <a:cubicBezTo>
                    <a:pt x="433" y="222"/>
                    <a:pt x="439" y="218"/>
                    <a:pt x="444" y="214"/>
                  </a:cubicBezTo>
                  <a:cubicBezTo>
                    <a:pt x="445" y="214"/>
                    <a:pt x="445" y="214"/>
                    <a:pt x="446" y="214"/>
                  </a:cubicBezTo>
                  <a:cubicBezTo>
                    <a:pt x="453" y="214"/>
                    <a:pt x="462" y="214"/>
                    <a:pt x="470" y="214"/>
                  </a:cubicBezTo>
                  <a:cubicBezTo>
                    <a:pt x="483" y="215"/>
                    <a:pt x="493" y="220"/>
                    <a:pt x="502" y="227"/>
                  </a:cubicBezTo>
                  <a:cubicBezTo>
                    <a:pt x="487" y="228"/>
                    <a:pt x="475" y="234"/>
                    <a:pt x="468" y="244"/>
                  </a:cubicBezTo>
                  <a:cubicBezTo>
                    <a:pt x="468" y="244"/>
                    <a:pt x="467" y="244"/>
                    <a:pt x="467" y="245"/>
                  </a:cubicBezTo>
                  <a:cubicBezTo>
                    <a:pt x="451" y="239"/>
                    <a:pt x="434" y="236"/>
                    <a:pt x="416" y="235"/>
                  </a:cubicBezTo>
                  <a:cubicBezTo>
                    <a:pt x="420" y="232"/>
                    <a:pt x="424" y="229"/>
                    <a:pt x="428" y="226"/>
                  </a:cubicBezTo>
                  <a:close/>
                  <a:moveTo>
                    <a:pt x="469" y="245"/>
                  </a:moveTo>
                  <a:cubicBezTo>
                    <a:pt x="477" y="235"/>
                    <a:pt x="488" y="230"/>
                    <a:pt x="503" y="229"/>
                  </a:cubicBezTo>
                  <a:cubicBezTo>
                    <a:pt x="503" y="229"/>
                    <a:pt x="503" y="229"/>
                    <a:pt x="503" y="229"/>
                  </a:cubicBezTo>
                  <a:cubicBezTo>
                    <a:pt x="503" y="229"/>
                    <a:pt x="504" y="229"/>
                    <a:pt x="504" y="229"/>
                  </a:cubicBezTo>
                  <a:cubicBezTo>
                    <a:pt x="512" y="236"/>
                    <a:pt x="520" y="246"/>
                    <a:pt x="527" y="255"/>
                  </a:cubicBezTo>
                  <a:cubicBezTo>
                    <a:pt x="534" y="263"/>
                    <a:pt x="540" y="271"/>
                    <a:pt x="547" y="277"/>
                  </a:cubicBezTo>
                  <a:cubicBezTo>
                    <a:pt x="543" y="284"/>
                    <a:pt x="540" y="291"/>
                    <a:pt x="536" y="298"/>
                  </a:cubicBezTo>
                  <a:cubicBezTo>
                    <a:pt x="532" y="291"/>
                    <a:pt x="526" y="284"/>
                    <a:pt x="521" y="279"/>
                  </a:cubicBezTo>
                  <a:cubicBezTo>
                    <a:pt x="517" y="275"/>
                    <a:pt x="512" y="271"/>
                    <a:pt x="507" y="267"/>
                  </a:cubicBezTo>
                  <a:cubicBezTo>
                    <a:pt x="495" y="258"/>
                    <a:pt x="482" y="251"/>
                    <a:pt x="469" y="246"/>
                  </a:cubicBezTo>
                  <a:cubicBezTo>
                    <a:pt x="469" y="245"/>
                    <a:pt x="469" y="245"/>
                    <a:pt x="469" y="245"/>
                  </a:cubicBezTo>
                  <a:close/>
                  <a:moveTo>
                    <a:pt x="549" y="279"/>
                  </a:moveTo>
                  <a:cubicBezTo>
                    <a:pt x="556" y="285"/>
                    <a:pt x="564" y="288"/>
                    <a:pt x="574" y="288"/>
                  </a:cubicBezTo>
                  <a:cubicBezTo>
                    <a:pt x="582" y="288"/>
                    <a:pt x="590" y="286"/>
                    <a:pt x="597" y="281"/>
                  </a:cubicBezTo>
                  <a:cubicBezTo>
                    <a:pt x="596" y="294"/>
                    <a:pt x="594" y="307"/>
                    <a:pt x="592" y="321"/>
                  </a:cubicBezTo>
                  <a:cubicBezTo>
                    <a:pt x="585" y="326"/>
                    <a:pt x="577" y="331"/>
                    <a:pt x="570" y="335"/>
                  </a:cubicBezTo>
                  <a:cubicBezTo>
                    <a:pt x="565" y="337"/>
                    <a:pt x="558" y="336"/>
                    <a:pt x="554" y="334"/>
                  </a:cubicBezTo>
                  <a:cubicBezTo>
                    <a:pt x="553" y="333"/>
                    <a:pt x="552" y="332"/>
                    <a:pt x="552" y="332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48" y="320"/>
                    <a:pt x="543" y="309"/>
                    <a:pt x="537" y="299"/>
                  </a:cubicBezTo>
                  <a:cubicBezTo>
                    <a:pt x="541" y="293"/>
                    <a:pt x="545" y="286"/>
                    <a:pt x="549" y="279"/>
                  </a:cubicBezTo>
                  <a:close/>
                  <a:moveTo>
                    <a:pt x="599" y="280"/>
                  </a:moveTo>
                  <a:cubicBezTo>
                    <a:pt x="606" y="276"/>
                    <a:pt x="612" y="270"/>
                    <a:pt x="618" y="264"/>
                  </a:cubicBezTo>
                  <a:cubicBezTo>
                    <a:pt x="621" y="261"/>
                    <a:pt x="624" y="258"/>
                    <a:pt x="627" y="255"/>
                  </a:cubicBezTo>
                  <a:cubicBezTo>
                    <a:pt x="629" y="253"/>
                    <a:pt x="630" y="251"/>
                    <a:pt x="632" y="249"/>
                  </a:cubicBezTo>
                  <a:cubicBezTo>
                    <a:pt x="638" y="241"/>
                    <a:pt x="644" y="234"/>
                    <a:pt x="651" y="230"/>
                  </a:cubicBezTo>
                  <a:cubicBezTo>
                    <a:pt x="655" y="237"/>
                    <a:pt x="659" y="244"/>
                    <a:pt x="662" y="252"/>
                  </a:cubicBezTo>
                  <a:cubicBezTo>
                    <a:pt x="663" y="255"/>
                    <a:pt x="664" y="257"/>
                    <a:pt x="665" y="259"/>
                  </a:cubicBezTo>
                  <a:cubicBezTo>
                    <a:pt x="649" y="268"/>
                    <a:pt x="635" y="281"/>
                    <a:pt x="622" y="294"/>
                  </a:cubicBezTo>
                  <a:cubicBezTo>
                    <a:pt x="613" y="303"/>
                    <a:pt x="604" y="312"/>
                    <a:pt x="594" y="319"/>
                  </a:cubicBezTo>
                  <a:cubicBezTo>
                    <a:pt x="596" y="306"/>
                    <a:pt x="598" y="292"/>
                    <a:pt x="599" y="280"/>
                  </a:cubicBezTo>
                  <a:close/>
                  <a:moveTo>
                    <a:pt x="664" y="251"/>
                  </a:moveTo>
                  <a:cubicBezTo>
                    <a:pt x="661" y="244"/>
                    <a:pt x="657" y="236"/>
                    <a:pt x="653" y="229"/>
                  </a:cubicBezTo>
                  <a:cubicBezTo>
                    <a:pt x="668" y="219"/>
                    <a:pt x="686" y="216"/>
                    <a:pt x="704" y="216"/>
                  </a:cubicBezTo>
                  <a:cubicBezTo>
                    <a:pt x="714" y="224"/>
                    <a:pt x="723" y="233"/>
                    <a:pt x="731" y="242"/>
                  </a:cubicBezTo>
                  <a:cubicBezTo>
                    <a:pt x="731" y="242"/>
                    <a:pt x="731" y="242"/>
                    <a:pt x="731" y="242"/>
                  </a:cubicBezTo>
                  <a:cubicBezTo>
                    <a:pt x="731" y="244"/>
                    <a:pt x="732" y="245"/>
                    <a:pt x="733" y="247"/>
                  </a:cubicBezTo>
                  <a:cubicBezTo>
                    <a:pt x="731" y="247"/>
                    <a:pt x="728" y="247"/>
                    <a:pt x="726" y="247"/>
                  </a:cubicBezTo>
                  <a:cubicBezTo>
                    <a:pt x="717" y="247"/>
                    <a:pt x="708" y="247"/>
                    <a:pt x="699" y="247"/>
                  </a:cubicBezTo>
                  <a:cubicBezTo>
                    <a:pt x="687" y="249"/>
                    <a:pt x="676" y="253"/>
                    <a:pt x="666" y="258"/>
                  </a:cubicBezTo>
                  <a:cubicBezTo>
                    <a:pt x="666" y="256"/>
                    <a:pt x="665" y="254"/>
                    <a:pt x="664" y="251"/>
                  </a:cubicBezTo>
                  <a:close/>
                  <a:moveTo>
                    <a:pt x="652" y="227"/>
                  </a:moveTo>
                  <a:cubicBezTo>
                    <a:pt x="646" y="216"/>
                    <a:pt x="639" y="206"/>
                    <a:pt x="632" y="196"/>
                  </a:cubicBezTo>
                  <a:cubicBezTo>
                    <a:pt x="632" y="196"/>
                    <a:pt x="632" y="196"/>
                    <a:pt x="632" y="195"/>
                  </a:cubicBezTo>
                  <a:cubicBezTo>
                    <a:pt x="645" y="190"/>
                    <a:pt x="661" y="190"/>
                    <a:pt x="676" y="191"/>
                  </a:cubicBezTo>
                  <a:cubicBezTo>
                    <a:pt x="680" y="194"/>
                    <a:pt x="684" y="197"/>
                    <a:pt x="688" y="201"/>
                  </a:cubicBezTo>
                  <a:cubicBezTo>
                    <a:pt x="692" y="205"/>
                    <a:pt x="697" y="209"/>
                    <a:pt x="702" y="214"/>
                  </a:cubicBezTo>
                  <a:cubicBezTo>
                    <a:pt x="684" y="214"/>
                    <a:pt x="666" y="217"/>
                    <a:pt x="652" y="227"/>
                  </a:cubicBezTo>
                  <a:close/>
                  <a:moveTo>
                    <a:pt x="631" y="194"/>
                  </a:moveTo>
                  <a:cubicBezTo>
                    <a:pt x="623" y="181"/>
                    <a:pt x="614" y="169"/>
                    <a:pt x="608" y="156"/>
                  </a:cubicBezTo>
                  <a:cubicBezTo>
                    <a:pt x="620" y="154"/>
                    <a:pt x="633" y="157"/>
                    <a:pt x="646" y="160"/>
                  </a:cubicBezTo>
                  <a:cubicBezTo>
                    <a:pt x="654" y="170"/>
                    <a:pt x="664" y="179"/>
                    <a:pt x="674" y="189"/>
                  </a:cubicBezTo>
                  <a:cubicBezTo>
                    <a:pt x="659" y="188"/>
                    <a:pt x="644" y="188"/>
                    <a:pt x="631" y="194"/>
                  </a:cubicBezTo>
                  <a:close/>
                  <a:moveTo>
                    <a:pt x="607" y="154"/>
                  </a:moveTo>
                  <a:cubicBezTo>
                    <a:pt x="601" y="144"/>
                    <a:pt x="597" y="133"/>
                    <a:pt x="594" y="122"/>
                  </a:cubicBezTo>
                  <a:cubicBezTo>
                    <a:pt x="595" y="122"/>
                    <a:pt x="595" y="122"/>
                    <a:pt x="596" y="122"/>
                  </a:cubicBezTo>
                  <a:cubicBezTo>
                    <a:pt x="604" y="120"/>
                    <a:pt x="613" y="121"/>
                    <a:pt x="622" y="123"/>
                  </a:cubicBezTo>
                  <a:cubicBezTo>
                    <a:pt x="627" y="135"/>
                    <a:pt x="634" y="147"/>
                    <a:pt x="643" y="158"/>
                  </a:cubicBezTo>
                  <a:cubicBezTo>
                    <a:pt x="631" y="155"/>
                    <a:pt x="619" y="152"/>
                    <a:pt x="607" y="154"/>
                  </a:cubicBezTo>
                  <a:close/>
                  <a:moveTo>
                    <a:pt x="596" y="120"/>
                  </a:moveTo>
                  <a:cubicBezTo>
                    <a:pt x="595" y="120"/>
                    <a:pt x="594" y="120"/>
                    <a:pt x="594" y="120"/>
                  </a:cubicBezTo>
                  <a:cubicBezTo>
                    <a:pt x="592" y="113"/>
                    <a:pt x="591" y="105"/>
                    <a:pt x="590" y="98"/>
                  </a:cubicBezTo>
                  <a:cubicBezTo>
                    <a:pt x="590" y="97"/>
                    <a:pt x="590" y="95"/>
                    <a:pt x="590" y="94"/>
                  </a:cubicBezTo>
                  <a:cubicBezTo>
                    <a:pt x="592" y="94"/>
                    <a:pt x="593" y="94"/>
                    <a:pt x="595" y="94"/>
                  </a:cubicBezTo>
                  <a:cubicBezTo>
                    <a:pt x="603" y="93"/>
                    <a:pt x="611" y="95"/>
                    <a:pt x="619" y="99"/>
                  </a:cubicBezTo>
                  <a:cubicBezTo>
                    <a:pt x="619" y="106"/>
                    <a:pt x="620" y="114"/>
                    <a:pt x="622" y="121"/>
                  </a:cubicBezTo>
                  <a:cubicBezTo>
                    <a:pt x="613" y="119"/>
                    <a:pt x="604" y="118"/>
                    <a:pt x="596" y="120"/>
                  </a:cubicBezTo>
                  <a:close/>
                  <a:moveTo>
                    <a:pt x="595" y="92"/>
                  </a:moveTo>
                  <a:cubicBezTo>
                    <a:pt x="593" y="92"/>
                    <a:pt x="592" y="92"/>
                    <a:pt x="590" y="92"/>
                  </a:cubicBezTo>
                  <a:cubicBezTo>
                    <a:pt x="590" y="87"/>
                    <a:pt x="589" y="82"/>
                    <a:pt x="590" y="76"/>
                  </a:cubicBezTo>
                  <a:cubicBezTo>
                    <a:pt x="590" y="74"/>
                    <a:pt x="590" y="72"/>
                    <a:pt x="590" y="70"/>
                  </a:cubicBezTo>
                  <a:cubicBezTo>
                    <a:pt x="596" y="70"/>
                    <a:pt x="602" y="70"/>
                    <a:pt x="607" y="70"/>
                  </a:cubicBezTo>
                  <a:cubicBezTo>
                    <a:pt x="611" y="71"/>
                    <a:pt x="615" y="71"/>
                    <a:pt x="619" y="72"/>
                  </a:cubicBezTo>
                  <a:cubicBezTo>
                    <a:pt x="621" y="72"/>
                    <a:pt x="623" y="72"/>
                    <a:pt x="626" y="73"/>
                  </a:cubicBezTo>
                  <a:cubicBezTo>
                    <a:pt x="622" y="81"/>
                    <a:pt x="620" y="89"/>
                    <a:pt x="619" y="97"/>
                  </a:cubicBezTo>
                  <a:cubicBezTo>
                    <a:pt x="612" y="93"/>
                    <a:pt x="603" y="91"/>
                    <a:pt x="595" y="92"/>
                  </a:cubicBezTo>
                  <a:close/>
                  <a:moveTo>
                    <a:pt x="619" y="70"/>
                  </a:moveTo>
                  <a:cubicBezTo>
                    <a:pt x="615" y="69"/>
                    <a:pt x="611" y="69"/>
                    <a:pt x="607" y="68"/>
                  </a:cubicBezTo>
                  <a:cubicBezTo>
                    <a:pt x="602" y="68"/>
                    <a:pt x="596" y="68"/>
                    <a:pt x="591" y="68"/>
                  </a:cubicBezTo>
                  <a:cubicBezTo>
                    <a:pt x="591" y="62"/>
                    <a:pt x="592" y="57"/>
                    <a:pt x="594" y="51"/>
                  </a:cubicBezTo>
                  <a:cubicBezTo>
                    <a:pt x="603" y="52"/>
                    <a:pt x="612" y="52"/>
                    <a:pt x="622" y="52"/>
                  </a:cubicBezTo>
                  <a:cubicBezTo>
                    <a:pt x="627" y="52"/>
                    <a:pt x="633" y="52"/>
                    <a:pt x="638" y="53"/>
                  </a:cubicBezTo>
                  <a:cubicBezTo>
                    <a:pt x="633" y="59"/>
                    <a:pt x="630" y="65"/>
                    <a:pt x="627" y="71"/>
                  </a:cubicBezTo>
                  <a:cubicBezTo>
                    <a:pt x="624" y="71"/>
                    <a:pt x="622" y="70"/>
                    <a:pt x="619" y="70"/>
                  </a:cubicBezTo>
                  <a:close/>
                  <a:moveTo>
                    <a:pt x="622" y="50"/>
                  </a:moveTo>
                  <a:cubicBezTo>
                    <a:pt x="613" y="50"/>
                    <a:pt x="604" y="50"/>
                    <a:pt x="594" y="49"/>
                  </a:cubicBezTo>
                  <a:cubicBezTo>
                    <a:pt x="596" y="44"/>
                    <a:pt x="598" y="38"/>
                    <a:pt x="601" y="32"/>
                  </a:cubicBezTo>
                  <a:cubicBezTo>
                    <a:pt x="601" y="31"/>
                    <a:pt x="601" y="30"/>
                    <a:pt x="601" y="29"/>
                  </a:cubicBezTo>
                  <a:cubicBezTo>
                    <a:pt x="610" y="29"/>
                    <a:pt x="619" y="30"/>
                    <a:pt x="628" y="30"/>
                  </a:cubicBezTo>
                  <a:cubicBezTo>
                    <a:pt x="634" y="30"/>
                    <a:pt x="640" y="31"/>
                    <a:pt x="647" y="31"/>
                  </a:cubicBezTo>
                  <a:cubicBezTo>
                    <a:pt x="647" y="35"/>
                    <a:pt x="646" y="39"/>
                    <a:pt x="645" y="44"/>
                  </a:cubicBezTo>
                  <a:cubicBezTo>
                    <a:pt x="643" y="46"/>
                    <a:pt x="641" y="48"/>
                    <a:pt x="640" y="51"/>
                  </a:cubicBezTo>
                  <a:cubicBezTo>
                    <a:pt x="634" y="50"/>
                    <a:pt x="628" y="50"/>
                    <a:pt x="622" y="50"/>
                  </a:cubicBezTo>
                  <a:close/>
                  <a:moveTo>
                    <a:pt x="599" y="31"/>
                  </a:moveTo>
                  <a:cubicBezTo>
                    <a:pt x="596" y="37"/>
                    <a:pt x="594" y="43"/>
                    <a:pt x="592" y="49"/>
                  </a:cubicBezTo>
                  <a:cubicBezTo>
                    <a:pt x="578" y="49"/>
                    <a:pt x="564" y="49"/>
                    <a:pt x="550" y="49"/>
                  </a:cubicBezTo>
                  <a:cubicBezTo>
                    <a:pt x="549" y="43"/>
                    <a:pt x="548" y="36"/>
                    <a:pt x="548" y="29"/>
                  </a:cubicBezTo>
                  <a:cubicBezTo>
                    <a:pt x="565" y="28"/>
                    <a:pt x="582" y="28"/>
                    <a:pt x="599" y="29"/>
                  </a:cubicBezTo>
                  <a:cubicBezTo>
                    <a:pt x="599" y="30"/>
                    <a:pt x="599" y="30"/>
                    <a:pt x="599" y="31"/>
                  </a:cubicBezTo>
                  <a:close/>
                  <a:moveTo>
                    <a:pt x="548" y="51"/>
                  </a:moveTo>
                  <a:cubicBezTo>
                    <a:pt x="549" y="57"/>
                    <a:pt x="550" y="63"/>
                    <a:pt x="551" y="69"/>
                  </a:cubicBezTo>
                  <a:cubicBezTo>
                    <a:pt x="551" y="69"/>
                    <a:pt x="550" y="69"/>
                    <a:pt x="550" y="69"/>
                  </a:cubicBezTo>
                  <a:cubicBezTo>
                    <a:pt x="536" y="70"/>
                    <a:pt x="522" y="70"/>
                    <a:pt x="508" y="70"/>
                  </a:cubicBezTo>
                  <a:cubicBezTo>
                    <a:pt x="506" y="64"/>
                    <a:pt x="504" y="58"/>
                    <a:pt x="502" y="51"/>
                  </a:cubicBezTo>
                  <a:cubicBezTo>
                    <a:pt x="505" y="51"/>
                    <a:pt x="508" y="51"/>
                    <a:pt x="511" y="51"/>
                  </a:cubicBezTo>
                  <a:cubicBezTo>
                    <a:pt x="523" y="51"/>
                    <a:pt x="535" y="51"/>
                    <a:pt x="548" y="51"/>
                  </a:cubicBezTo>
                  <a:close/>
                  <a:moveTo>
                    <a:pt x="511" y="49"/>
                  </a:moveTo>
                  <a:cubicBezTo>
                    <a:pt x="508" y="49"/>
                    <a:pt x="505" y="49"/>
                    <a:pt x="502" y="49"/>
                  </a:cubicBezTo>
                  <a:cubicBezTo>
                    <a:pt x="502" y="49"/>
                    <a:pt x="502" y="49"/>
                    <a:pt x="502" y="48"/>
                  </a:cubicBezTo>
                  <a:cubicBezTo>
                    <a:pt x="499" y="31"/>
                    <a:pt x="499" y="31"/>
                    <a:pt x="499" y="31"/>
                  </a:cubicBezTo>
                  <a:cubicBezTo>
                    <a:pt x="522" y="31"/>
                    <a:pt x="522" y="31"/>
                    <a:pt x="522" y="31"/>
                  </a:cubicBezTo>
                  <a:cubicBezTo>
                    <a:pt x="530" y="30"/>
                    <a:pt x="538" y="29"/>
                    <a:pt x="546" y="29"/>
                  </a:cubicBezTo>
                  <a:cubicBezTo>
                    <a:pt x="546" y="36"/>
                    <a:pt x="547" y="43"/>
                    <a:pt x="548" y="49"/>
                  </a:cubicBezTo>
                  <a:cubicBezTo>
                    <a:pt x="535" y="49"/>
                    <a:pt x="523" y="49"/>
                    <a:pt x="511" y="49"/>
                  </a:cubicBezTo>
                  <a:close/>
                  <a:moveTo>
                    <a:pt x="500" y="49"/>
                  </a:moveTo>
                  <a:cubicBezTo>
                    <a:pt x="500" y="49"/>
                    <a:pt x="500" y="49"/>
                    <a:pt x="500" y="49"/>
                  </a:cubicBezTo>
                  <a:cubicBezTo>
                    <a:pt x="498" y="49"/>
                    <a:pt x="496" y="49"/>
                    <a:pt x="494" y="49"/>
                  </a:cubicBezTo>
                  <a:cubicBezTo>
                    <a:pt x="449" y="49"/>
                    <a:pt x="449" y="49"/>
                    <a:pt x="449" y="49"/>
                  </a:cubicBezTo>
                  <a:cubicBezTo>
                    <a:pt x="449" y="49"/>
                    <a:pt x="449" y="49"/>
                    <a:pt x="449" y="48"/>
                  </a:cubicBezTo>
                  <a:cubicBezTo>
                    <a:pt x="449" y="31"/>
                    <a:pt x="449" y="31"/>
                    <a:pt x="449" y="31"/>
                  </a:cubicBezTo>
                  <a:cubicBezTo>
                    <a:pt x="497" y="31"/>
                    <a:pt x="497" y="31"/>
                    <a:pt x="497" y="31"/>
                  </a:cubicBezTo>
                  <a:lnTo>
                    <a:pt x="500" y="49"/>
                  </a:lnTo>
                  <a:close/>
                  <a:moveTo>
                    <a:pt x="450" y="76"/>
                  </a:moveTo>
                  <a:cubicBezTo>
                    <a:pt x="452" y="81"/>
                    <a:pt x="455" y="86"/>
                    <a:pt x="458" y="90"/>
                  </a:cubicBezTo>
                  <a:cubicBezTo>
                    <a:pt x="435" y="90"/>
                    <a:pt x="423" y="91"/>
                    <a:pt x="420" y="93"/>
                  </a:cubicBezTo>
                  <a:cubicBezTo>
                    <a:pt x="416" y="87"/>
                    <a:pt x="411" y="82"/>
                    <a:pt x="407" y="75"/>
                  </a:cubicBezTo>
                  <a:cubicBezTo>
                    <a:pt x="411" y="73"/>
                    <a:pt x="415" y="72"/>
                    <a:pt x="420" y="71"/>
                  </a:cubicBezTo>
                  <a:cubicBezTo>
                    <a:pt x="426" y="71"/>
                    <a:pt x="433" y="70"/>
                    <a:pt x="440" y="70"/>
                  </a:cubicBezTo>
                  <a:cubicBezTo>
                    <a:pt x="443" y="70"/>
                    <a:pt x="446" y="70"/>
                    <a:pt x="448" y="70"/>
                  </a:cubicBezTo>
                  <a:cubicBezTo>
                    <a:pt x="449" y="72"/>
                    <a:pt x="449" y="75"/>
                    <a:pt x="450" y="76"/>
                  </a:cubicBezTo>
                  <a:close/>
                  <a:moveTo>
                    <a:pt x="404" y="75"/>
                  </a:moveTo>
                  <a:cubicBezTo>
                    <a:pt x="388" y="84"/>
                    <a:pt x="382" y="102"/>
                    <a:pt x="376" y="120"/>
                  </a:cubicBezTo>
                  <a:cubicBezTo>
                    <a:pt x="374" y="124"/>
                    <a:pt x="373" y="127"/>
                    <a:pt x="372" y="130"/>
                  </a:cubicBezTo>
                  <a:cubicBezTo>
                    <a:pt x="368" y="128"/>
                    <a:pt x="364" y="125"/>
                    <a:pt x="360" y="122"/>
                  </a:cubicBezTo>
                  <a:cubicBezTo>
                    <a:pt x="362" y="117"/>
                    <a:pt x="364" y="112"/>
                    <a:pt x="365" y="106"/>
                  </a:cubicBezTo>
                  <a:cubicBezTo>
                    <a:pt x="371" y="86"/>
                    <a:pt x="378" y="65"/>
                    <a:pt x="395" y="55"/>
                  </a:cubicBezTo>
                  <a:cubicBezTo>
                    <a:pt x="397" y="62"/>
                    <a:pt x="401" y="68"/>
                    <a:pt x="404" y="75"/>
                  </a:cubicBezTo>
                  <a:close/>
                  <a:moveTo>
                    <a:pt x="364" y="106"/>
                  </a:moveTo>
                  <a:cubicBezTo>
                    <a:pt x="362" y="111"/>
                    <a:pt x="361" y="116"/>
                    <a:pt x="359" y="120"/>
                  </a:cubicBezTo>
                  <a:cubicBezTo>
                    <a:pt x="357" y="119"/>
                    <a:pt x="356" y="117"/>
                    <a:pt x="355" y="115"/>
                  </a:cubicBezTo>
                  <a:cubicBezTo>
                    <a:pt x="358" y="108"/>
                    <a:pt x="360" y="99"/>
                    <a:pt x="362" y="91"/>
                  </a:cubicBezTo>
                  <a:cubicBezTo>
                    <a:pt x="367" y="71"/>
                    <a:pt x="373" y="50"/>
                    <a:pt x="391" y="37"/>
                  </a:cubicBezTo>
                  <a:cubicBezTo>
                    <a:pt x="392" y="43"/>
                    <a:pt x="393" y="48"/>
                    <a:pt x="394" y="54"/>
                  </a:cubicBezTo>
                  <a:cubicBezTo>
                    <a:pt x="376" y="64"/>
                    <a:pt x="370" y="85"/>
                    <a:pt x="364" y="106"/>
                  </a:cubicBezTo>
                  <a:close/>
                  <a:moveTo>
                    <a:pt x="358" y="123"/>
                  </a:moveTo>
                  <a:cubicBezTo>
                    <a:pt x="352" y="140"/>
                    <a:pt x="343" y="154"/>
                    <a:pt x="322" y="156"/>
                  </a:cubicBezTo>
                  <a:cubicBezTo>
                    <a:pt x="319" y="155"/>
                    <a:pt x="316" y="154"/>
                    <a:pt x="313" y="153"/>
                  </a:cubicBezTo>
                  <a:cubicBezTo>
                    <a:pt x="313" y="153"/>
                    <a:pt x="313" y="153"/>
                    <a:pt x="314" y="153"/>
                  </a:cubicBezTo>
                  <a:cubicBezTo>
                    <a:pt x="327" y="151"/>
                    <a:pt x="339" y="142"/>
                    <a:pt x="348" y="128"/>
                  </a:cubicBezTo>
                  <a:cubicBezTo>
                    <a:pt x="350" y="125"/>
                    <a:pt x="352" y="121"/>
                    <a:pt x="354" y="118"/>
                  </a:cubicBezTo>
                  <a:cubicBezTo>
                    <a:pt x="355" y="119"/>
                    <a:pt x="357" y="121"/>
                    <a:pt x="358" y="123"/>
                  </a:cubicBezTo>
                  <a:close/>
                  <a:moveTo>
                    <a:pt x="316" y="157"/>
                  </a:moveTo>
                  <a:cubicBezTo>
                    <a:pt x="286" y="158"/>
                    <a:pt x="266" y="138"/>
                    <a:pt x="247" y="114"/>
                  </a:cubicBezTo>
                  <a:cubicBezTo>
                    <a:pt x="248" y="111"/>
                    <a:pt x="248" y="108"/>
                    <a:pt x="249" y="105"/>
                  </a:cubicBezTo>
                  <a:cubicBezTo>
                    <a:pt x="259" y="119"/>
                    <a:pt x="269" y="133"/>
                    <a:pt x="284" y="143"/>
                  </a:cubicBezTo>
                  <a:cubicBezTo>
                    <a:pt x="291" y="150"/>
                    <a:pt x="300" y="153"/>
                    <a:pt x="309" y="153"/>
                  </a:cubicBezTo>
                  <a:cubicBezTo>
                    <a:pt x="309" y="153"/>
                    <a:pt x="309" y="153"/>
                    <a:pt x="310" y="153"/>
                  </a:cubicBezTo>
                  <a:cubicBezTo>
                    <a:pt x="311" y="154"/>
                    <a:pt x="314" y="156"/>
                    <a:pt x="316" y="157"/>
                  </a:cubicBezTo>
                  <a:close/>
                  <a:moveTo>
                    <a:pt x="245" y="112"/>
                  </a:moveTo>
                  <a:cubicBezTo>
                    <a:pt x="243" y="110"/>
                    <a:pt x="241" y="107"/>
                    <a:pt x="239" y="105"/>
                  </a:cubicBezTo>
                  <a:cubicBezTo>
                    <a:pt x="224" y="86"/>
                    <a:pt x="208" y="66"/>
                    <a:pt x="187" y="56"/>
                  </a:cubicBezTo>
                  <a:cubicBezTo>
                    <a:pt x="188" y="51"/>
                    <a:pt x="190" y="45"/>
                    <a:pt x="192" y="40"/>
                  </a:cubicBezTo>
                  <a:cubicBezTo>
                    <a:pt x="213" y="52"/>
                    <a:pt x="226" y="72"/>
                    <a:pt x="240" y="93"/>
                  </a:cubicBezTo>
                  <a:cubicBezTo>
                    <a:pt x="242" y="96"/>
                    <a:pt x="245" y="99"/>
                    <a:pt x="247" y="102"/>
                  </a:cubicBezTo>
                  <a:cubicBezTo>
                    <a:pt x="247" y="106"/>
                    <a:pt x="246" y="109"/>
                    <a:pt x="245" y="112"/>
                  </a:cubicBezTo>
                  <a:close/>
                  <a:moveTo>
                    <a:pt x="238" y="106"/>
                  </a:moveTo>
                  <a:cubicBezTo>
                    <a:pt x="240" y="109"/>
                    <a:pt x="242" y="112"/>
                    <a:pt x="244" y="115"/>
                  </a:cubicBezTo>
                  <a:cubicBezTo>
                    <a:pt x="244" y="117"/>
                    <a:pt x="243" y="120"/>
                    <a:pt x="241" y="122"/>
                  </a:cubicBezTo>
                  <a:cubicBezTo>
                    <a:pt x="227" y="108"/>
                    <a:pt x="212" y="94"/>
                    <a:pt x="195" y="85"/>
                  </a:cubicBezTo>
                  <a:cubicBezTo>
                    <a:pt x="190" y="83"/>
                    <a:pt x="186" y="80"/>
                    <a:pt x="181" y="79"/>
                  </a:cubicBezTo>
                  <a:cubicBezTo>
                    <a:pt x="180" y="78"/>
                    <a:pt x="179" y="78"/>
                    <a:pt x="179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181" y="71"/>
                    <a:pt x="184" y="65"/>
                    <a:pt x="186" y="58"/>
                  </a:cubicBezTo>
                  <a:cubicBezTo>
                    <a:pt x="207" y="68"/>
                    <a:pt x="222" y="87"/>
                    <a:pt x="238" y="106"/>
                  </a:cubicBezTo>
                  <a:close/>
                  <a:moveTo>
                    <a:pt x="180" y="80"/>
                  </a:moveTo>
                  <a:cubicBezTo>
                    <a:pt x="185" y="82"/>
                    <a:pt x="190" y="85"/>
                    <a:pt x="194" y="87"/>
                  </a:cubicBezTo>
                  <a:cubicBezTo>
                    <a:pt x="211" y="96"/>
                    <a:pt x="226" y="110"/>
                    <a:pt x="241" y="124"/>
                  </a:cubicBezTo>
                  <a:cubicBezTo>
                    <a:pt x="240" y="126"/>
                    <a:pt x="239" y="128"/>
                    <a:pt x="237" y="130"/>
                  </a:cubicBezTo>
                  <a:cubicBezTo>
                    <a:pt x="226" y="123"/>
                    <a:pt x="214" y="115"/>
                    <a:pt x="201" y="108"/>
                  </a:cubicBezTo>
                  <a:cubicBezTo>
                    <a:pt x="191" y="103"/>
                    <a:pt x="181" y="100"/>
                    <a:pt x="171" y="98"/>
                  </a:cubicBezTo>
                  <a:cubicBezTo>
                    <a:pt x="174" y="92"/>
                    <a:pt x="176" y="86"/>
                    <a:pt x="178" y="80"/>
                  </a:cubicBezTo>
                  <a:cubicBezTo>
                    <a:pt x="179" y="80"/>
                    <a:pt x="179" y="80"/>
                    <a:pt x="180" y="80"/>
                  </a:cubicBezTo>
                  <a:close/>
                  <a:moveTo>
                    <a:pt x="200" y="110"/>
                  </a:moveTo>
                  <a:cubicBezTo>
                    <a:pt x="213" y="117"/>
                    <a:pt x="225" y="125"/>
                    <a:pt x="236" y="132"/>
                  </a:cubicBezTo>
                  <a:cubicBezTo>
                    <a:pt x="234" y="135"/>
                    <a:pt x="232" y="139"/>
                    <a:pt x="230" y="142"/>
                  </a:cubicBezTo>
                  <a:cubicBezTo>
                    <a:pt x="229" y="142"/>
                    <a:pt x="228" y="142"/>
                    <a:pt x="228" y="142"/>
                  </a:cubicBezTo>
                  <a:cubicBezTo>
                    <a:pt x="218" y="138"/>
                    <a:pt x="210" y="135"/>
                    <a:pt x="201" y="132"/>
                  </a:cubicBezTo>
                  <a:cubicBezTo>
                    <a:pt x="193" y="130"/>
                    <a:pt x="187" y="128"/>
                    <a:pt x="182" y="126"/>
                  </a:cubicBezTo>
                  <a:cubicBezTo>
                    <a:pt x="175" y="124"/>
                    <a:pt x="168" y="123"/>
                    <a:pt x="163" y="121"/>
                  </a:cubicBezTo>
                  <a:cubicBezTo>
                    <a:pt x="162" y="121"/>
                    <a:pt x="162" y="121"/>
                    <a:pt x="161" y="121"/>
                  </a:cubicBezTo>
                  <a:cubicBezTo>
                    <a:pt x="165" y="114"/>
                    <a:pt x="168" y="107"/>
                    <a:pt x="170" y="100"/>
                  </a:cubicBezTo>
                  <a:cubicBezTo>
                    <a:pt x="180" y="102"/>
                    <a:pt x="191" y="105"/>
                    <a:pt x="200" y="110"/>
                  </a:cubicBezTo>
                  <a:close/>
                  <a:moveTo>
                    <a:pt x="162" y="123"/>
                  </a:moveTo>
                  <a:cubicBezTo>
                    <a:pt x="168" y="125"/>
                    <a:pt x="174" y="126"/>
                    <a:pt x="181" y="128"/>
                  </a:cubicBezTo>
                  <a:cubicBezTo>
                    <a:pt x="187" y="130"/>
                    <a:pt x="193" y="132"/>
                    <a:pt x="200" y="134"/>
                  </a:cubicBezTo>
                  <a:cubicBezTo>
                    <a:pt x="209" y="137"/>
                    <a:pt x="218" y="140"/>
                    <a:pt x="227" y="143"/>
                  </a:cubicBezTo>
                  <a:cubicBezTo>
                    <a:pt x="227" y="144"/>
                    <a:pt x="228" y="144"/>
                    <a:pt x="228" y="144"/>
                  </a:cubicBezTo>
                  <a:cubicBezTo>
                    <a:pt x="226" y="147"/>
                    <a:pt x="224" y="150"/>
                    <a:pt x="221" y="154"/>
                  </a:cubicBezTo>
                  <a:cubicBezTo>
                    <a:pt x="220" y="156"/>
                    <a:pt x="219" y="158"/>
                    <a:pt x="217" y="160"/>
                  </a:cubicBezTo>
                  <a:cubicBezTo>
                    <a:pt x="217" y="160"/>
                    <a:pt x="216" y="160"/>
                    <a:pt x="215" y="159"/>
                  </a:cubicBezTo>
                  <a:cubicBezTo>
                    <a:pt x="214" y="159"/>
                    <a:pt x="212" y="159"/>
                    <a:pt x="210" y="158"/>
                  </a:cubicBezTo>
                  <a:cubicBezTo>
                    <a:pt x="193" y="153"/>
                    <a:pt x="173" y="149"/>
                    <a:pt x="152" y="148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6" y="133"/>
                    <a:pt x="158" y="128"/>
                    <a:pt x="161" y="123"/>
                  </a:cubicBezTo>
                  <a:cubicBezTo>
                    <a:pt x="161" y="123"/>
                    <a:pt x="162" y="123"/>
                    <a:pt x="162" y="123"/>
                  </a:cubicBezTo>
                  <a:close/>
                  <a:moveTo>
                    <a:pt x="152" y="150"/>
                  </a:moveTo>
                  <a:cubicBezTo>
                    <a:pt x="173" y="151"/>
                    <a:pt x="193" y="155"/>
                    <a:pt x="209" y="160"/>
                  </a:cubicBezTo>
                  <a:cubicBezTo>
                    <a:pt x="211" y="160"/>
                    <a:pt x="213" y="161"/>
                    <a:pt x="215" y="161"/>
                  </a:cubicBezTo>
                  <a:cubicBezTo>
                    <a:pt x="215" y="161"/>
                    <a:pt x="216" y="162"/>
                    <a:pt x="216" y="162"/>
                  </a:cubicBezTo>
                  <a:cubicBezTo>
                    <a:pt x="215" y="163"/>
                    <a:pt x="214" y="165"/>
                    <a:pt x="213" y="167"/>
                  </a:cubicBezTo>
                  <a:cubicBezTo>
                    <a:pt x="211" y="171"/>
                    <a:pt x="208" y="175"/>
                    <a:pt x="206" y="180"/>
                  </a:cubicBezTo>
                  <a:cubicBezTo>
                    <a:pt x="205" y="181"/>
                    <a:pt x="204" y="183"/>
                    <a:pt x="204" y="185"/>
                  </a:cubicBezTo>
                  <a:cubicBezTo>
                    <a:pt x="185" y="182"/>
                    <a:pt x="161" y="179"/>
                    <a:pt x="155" y="179"/>
                  </a:cubicBezTo>
                  <a:cubicBezTo>
                    <a:pt x="149" y="178"/>
                    <a:pt x="144" y="178"/>
                    <a:pt x="138" y="179"/>
                  </a:cubicBezTo>
                  <a:cubicBezTo>
                    <a:pt x="139" y="176"/>
                    <a:pt x="140" y="173"/>
                    <a:pt x="141" y="170"/>
                  </a:cubicBezTo>
                  <a:cubicBezTo>
                    <a:pt x="148" y="150"/>
                    <a:pt x="148" y="150"/>
                    <a:pt x="148" y="150"/>
                  </a:cubicBezTo>
                  <a:lnTo>
                    <a:pt x="152" y="150"/>
                  </a:lnTo>
                  <a:close/>
                  <a:moveTo>
                    <a:pt x="155" y="181"/>
                  </a:moveTo>
                  <a:cubicBezTo>
                    <a:pt x="160" y="181"/>
                    <a:pt x="185" y="184"/>
                    <a:pt x="203" y="186"/>
                  </a:cubicBezTo>
                  <a:cubicBezTo>
                    <a:pt x="200" y="191"/>
                    <a:pt x="198" y="196"/>
                    <a:pt x="195" y="200"/>
                  </a:cubicBezTo>
                  <a:cubicBezTo>
                    <a:pt x="194" y="205"/>
                    <a:pt x="192" y="209"/>
                    <a:pt x="192" y="213"/>
                  </a:cubicBezTo>
                  <a:cubicBezTo>
                    <a:pt x="175" y="213"/>
                    <a:pt x="158" y="215"/>
                    <a:pt x="143" y="220"/>
                  </a:cubicBezTo>
                  <a:cubicBezTo>
                    <a:pt x="138" y="207"/>
                    <a:pt x="136" y="194"/>
                    <a:pt x="138" y="181"/>
                  </a:cubicBezTo>
                  <a:cubicBezTo>
                    <a:pt x="144" y="180"/>
                    <a:pt x="149" y="180"/>
                    <a:pt x="155" y="181"/>
                  </a:cubicBezTo>
                  <a:close/>
                  <a:moveTo>
                    <a:pt x="191" y="215"/>
                  </a:moveTo>
                  <a:cubicBezTo>
                    <a:pt x="188" y="232"/>
                    <a:pt x="190" y="248"/>
                    <a:pt x="194" y="263"/>
                  </a:cubicBezTo>
                  <a:cubicBezTo>
                    <a:pt x="185" y="269"/>
                    <a:pt x="176" y="275"/>
                    <a:pt x="168" y="281"/>
                  </a:cubicBezTo>
                  <a:cubicBezTo>
                    <a:pt x="165" y="270"/>
                    <a:pt x="160" y="259"/>
                    <a:pt x="155" y="248"/>
                  </a:cubicBezTo>
                  <a:cubicBezTo>
                    <a:pt x="151" y="239"/>
                    <a:pt x="147" y="231"/>
                    <a:pt x="144" y="222"/>
                  </a:cubicBezTo>
                  <a:cubicBezTo>
                    <a:pt x="158" y="217"/>
                    <a:pt x="175" y="215"/>
                    <a:pt x="191" y="215"/>
                  </a:cubicBezTo>
                  <a:close/>
                  <a:moveTo>
                    <a:pt x="194" y="265"/>
                  </a:moveTo>
                  <a:cubicBezTo>
                    <a:pt x="197" y="275"/>
                    <a:pt x="200" y="285"/>
                    <a:pt x="204" y="294"/>
                  </a:cubicBezTo>
                  <a:cubicBezTo>
                    <a:pt x="208" y="306"/>
                    <a:pt x="212" y="318"/>
                    <a:pt x="214" y="330"/>
                  </a:cubicBezTo>
                  <a:cubicBezTo>
                    <a:pt x="214" y="330"/>
                    <a:pt x="214" y="331"/>
                    <a:pt x="213" y="331"/>
                  </a:cubicBezTo>
                  <a:cubicBezTo>
                    <a:pt x="197" y="344"/>
                    <a:pt x="179" y="343"/>
                    <a:pt x="160" y="338"/>
                  </a:cubicBezTo>
                  <a:cubicBezTo>
                    <a:pt x="165" y="335"/>
                    <a:pt x="168" y="331"/>
                    <a:pt x="170" y="325"/>
                  </a:cubicBezTo>
                  <a:cubicBezTo>
                    <a:pt x="174" y="310"/>
                    <a:pt x="173" y="297"/>
                    <a:pt x="169" y="283"/>
                  </a:cubicBezTo>
                  <a:cubicBezTo>
                    <a:pt x="177" y="277"/>
                    <a:pt x="185" y="271"/>
                    <a:pt x="194" y="265"/>
                  </a:cubicBezTo>
                  <a:close/>
                  <a:moveTo>
                    <a:pt x="205" y="294"/>
                  </a:moveTo>
                  <a:cubicBezTo>
                    <a:pt x="202" y="284"/>
                    <a:pt x="199" y="274"/>
                    <a:pt x="196" y="264"/>
                  </a:cubicBezTo>
                  <a:cubicBezTo>
                    <a:pt x="210" y="256"/>
                    <a:pt x="225" y="251"/>
                    <a:pt x="242" y="251"/>
                  </a:cubicBezTo>
                  <a:cubicBezTo>
                    <a:pt x="244" y="250"/>
                    <a:pt x="246" y="251"/>
                    <a:pt x="248" y="251"/>
                  </a:cubicBezTo>
                  <a:cubicBezTo>
                    <a:pt x="248" y="252"/>
                    <a:pt x="247" y="253"/>
                    <a:pt x="247" y="254"/>
                  </a:cubicBezTo>
                  <a:cubicBezTo>
                    <a:pt x="248" y="266"/>
                    <a:pt x="249" y="283"/>
                    <a:pt x="251" y="303"/>
                  </a:cubicBezTo>
                  <a:cubicBezTo>
                    <a:pt x="243" y="308"/>
                    <a:pt x="235" y="314"/>
                    <a:pt x="226" y="321"/>
                  </a:cubicBezTo>
                  <a:cubicBezTo>
                    <a:pt x="223" y="324"/>
                    <a:pt x="220" y="326"/>
                    <a:pt x="216" y="329"/>
                  </a:cubicBezTo>
                  <a:cubicBezTo>
                    <a:pt x="213" y="317"/>
                    <a:pt x="209" y="305"/>
                    <a:pt x="205" y="294"/>
                  </a:cubicBezTo>
                  <a:close/>
                  <a:moveTo>
                    <a:pt x="249" y="254"/>
                  </a:moveTo>
                  <a:cubicBezTo>
                    <a:pt x="249" y="253"/>
                    <a:pt x="250" y="252"/>
                    <a:pt x="250" y="251"/>
                  </a:cubicBezTo>
                  <a:cubicBezTo>
                    <a:pt x="254" y="251"/>
                    <a:pt x="257" y="252"/>
                    <a:pt x="261" y="252"/>
                  </a:cubicBezTo>
                  <a:cubicBezTo>
                    <a:pt x="268" y="253"/>
                    <a:pt x="274" y="253"/>
                    <a:pt x="281" y="253"/>
                  </a:cubicBezTo>
                  <a:cubicBezTo>
                    <a:pt x="289" y="253"/>
                    <a:pt x="295" y="253"/>
                    <a:pt x="301" y="252"/>
                  </a:cubicBezTo>
                  <a:cubicBezTo>
                    <a:pt x="312" y="250"/>
                    <a:pt x="322" y="247"/>
                    <a:pt x="333" y="245"/>
                  </a:cubicBezTo>
                  <a:cubicBezTo>
                    <a:pt x="323" y="255"/>
                    <a:pt x="315" y="266"/>
                    <a:pt x="310" y="280"/>
                  </a:cubicBezTo>
                  <a:cubicBezTo>
                    <a:pt x="303" y="282"/>
                    <a:pt x="295" y="284"/>
                    <a:pt x="288" y="287"/>
                  </a:cubicBezTo>
                  <a:cubicBezTo>
                    <a:pt x="282" y="288"/>
                    <a:pt x="277" y="289"/>
                    <a:pt x="272" y="291"/>
                  </a:cubicBezTo>
                  <a:cubicBezTo>
                    <a:pt x="265" y="294"/>
                    <a:pt x="259" y="298"/>
                    <a:pt x="253" y="301"/>
                  </a:cubicBezTo>
                  <a:cubicBezTo>
                    <a:pt x="251" y="283"/>
                    <a:pt x="250" y="266"/>
                    <a:pt x="249" y="254"/>
                  </a:cubicBezTo>
                  <a:close/>
                  <a:moveTo>
                    <a:pt x="337" y="244"/>
                  </a:moveTo>
                  <a:cubicBezTo>
                    <a:pt x="362" y="240"/>
                    <a:pt x="387" y="236"/>
                    <a:pt x="411" y="237"/>
                  </a:cubicBezTo>
                  <a:cubicBezTo>
                    <a:pt x="402" y="245"/>
                    <a:pt x="394" y="253"/>
                    <a:pt x="391" y="264"/>
                  </a:cubicBezTo>
                  <a:cubicBezTo>
                    <a:pt x="365" y="266"/>
                    <a:pt x="338" y="272"/>
                    <a:pt x="313" y="279"/>
                  </a:cubicBezTo>
                  <a:cubicBezTo>
                    <a:pt x="317" y="266"/>
                    <a:pt x="326" y="254"/>
                    <a:pt x="337" y="244"/>
                  </a:cubicBezTo>
                  <a:close/>
                  <a:moveTo>
                    <a:pt x="414" y="237"/>
                  </a:moveTo>
                  <a:cubicBezTo>
                    <a:pt x="432" y="238"/>
                    <a:pt x="449" y="241"/>
                    <a:pt x="466" y="247"/>
                  </a:cubicBezTo>
                  <a:cubicBezTo>
                    <a:pt x="461" y="253"/>
                    <a:pt x="459" y="262"/>
                    <a:pt x="458" y="272"/>
                  </a:cubicBezTo>
                  <a:cubicBezTo>
                    <a:pt x="437" y="265"/>
                    <a:pt x="415" y="263"/>
                    <a:pt x="393" y="264"/>
                  </a:cubicBezTo>
                  <a:cubicBezTo>
                    <a:pt x="397" y="253"/>
                    <a:pt x="404" y="245"/>
                    <a:pt x="414" y="237"/>
                  </a:cubicBezTo>
                  <a:close/>
                  <a:moveTo>
                    <a:pt x="468" y="247"/>
                  </a:moveTo>
                  <a:cubicBezTo>
                    <a:pt x="481" y="252"/>
                    <a:pt x="494" y="259"/>
                    <a:pt x="506" y="269"/>
                  </a:cubicBezTo>
                  <a:cubicBezTo>
                    <a:pt x="511" y="272"/>
                    <a:pt x="515" y="276"/>
                    <a:pt x="520" y="280"/>
                  </a:cubicBezTo>
                  <a:cubicBezTo>
                    <a:pt x="525" y="286"/>
                    <a:pt x="530" y="292"/>
                    <a:pt x="535" y="300"/>
                  </a:cubicBezTo>
                  <a:cubicBezTo>
                    <a:pt x="529" y="311"/>
                    <a:pt x="524" y="323"/>
                    <a:pt x="519" y="335"/>
                  </a:cubicBezTo>
                  <a:cubicBezTo>
                    <a:pt x="518" y="330"/>
                    <a:pt x="517" y="326"/>
                    <a:pt x="515" y="322"/>
                  </a:cubicBezTo>
                  <a:cubicBezTo>
                    <a:pt x="512" y="315"/>
                    <a:pt x="509" y="309"/>
                    <a:pt x="506" y="304"/>
                  </a:cubicBezTo>
                  <a:cubicBezTo>
                    <a:pt x="492" y="290"/>
                    <a:pt x="476" y="280"/>
                    <a:pt x="459" y="273"/>
                  </a:cubicBezTo>
                  <a:cubicBezTo>
                    <a:pt x="461" y="263"/>
                    <a:pt x="463" y="254"/>
                    <a:pt x="468" y="247"/>
                  </a:cubicBezTo>
                  <a:close/>
                  <a:moveTo>
                    <a:pt x="536" y="301"/>
                  </a:moveTo>
                  <a:cubicBezTo>
                    <a:pt x="542" y="310"/>
                    <a:pt x="547" y="321"/>
                    <a:pt x="550" y="332"/>
                  </a:cubicBezTo>
                  <a:cubicBezTo>
                    <a:pt x="551" y="333"/>
                    <a:pt x="551" y="335"/>
                    <a:pt x="553" y="336"/>
                  </a:cubicBezTo>
                  <a:cubicBezTo>
                    <a:pt x="556" y="337"/>
                    <a:pt x="559" y="338"/>
                    <a:pt x="563" y="338"/>
                  </a:cubicBezTo>
                  <a:cubicBezTo>
                    <a:pt x="565" y="338"/>
                    <a:pt x="568" y="338"/>
                    <a:pt x="570" y="336"/>
                  </a:cubicBezTo>
                  <a:cubicBezTo>
                    <a:pt x="578" y="333"/>
                    <a:pt x="585" y="329"/>
                    <a:pt x="591" y="324"/>
                  </a:cubicBezTo>
                  <a:cubicBezTo>
                    <a:pt x="590" y="334"/>
                    <a:pt x="588" y="344"/>
                    <a:pt x="585" y="355"/>
                  </a:cubicBezTo>
                  <a:cubicBezTo>
                    <a:pt x="574" y="362"/>
                    <a:pt x="561" y="367"/>
                    <a:pt x="548" y="368"/>
                  </a:cubicBezTo>
                  <a:cubicBezTo>
                    <a:pt x="531" y="370"/>
                    <a:pt x="526" y="356"/>
                    <a:pt x="520" y="338"/>
                  </a:cubicBezTo>
                  <a:cubicBezTo>
                    <a:pt x="525" y="326"/>
                    <a:pt x="530" y="314"/>
                    <a:pt x="536" y="301"/>
                  </a:cubicBezTo>
                  <a:close/>
                  <a:moveTo>
                    <a:pt x="594" y="322"/>
                  </a:moveTo>
                  <a:cubicBezTo>
                    <a:pt x="604" y="314"/>
                    <a:pt x="614" y="305"/>
                    <a:pt x="623" y="296"/>
                  </a:cubicBezTo>
                  <a:cubicBezTo>
                    <a:pt x="637" y="283"/>
                    <a:pt x="650" y="270"/>
                    <a:pt x="665" y="261"/>
                  </a:cubicBezTo>
                  <a:cubicBezTo>
                    <a:pt x="666" y="263"/>
                    <a:pt x="667" y="266"/>
                    <a:pt x="667" y="268"/>
                  </a:cubicBezTo>
                  <a:cubicBezTo>
                    <a:pt x="670" y="277"/>
                    <a:pt x="673" y="285"/>
                    <a:pt x="676" y="292"/>
                  </a:cubicBezTo>
                  <a:cubicBezTo>
                    <a:pt x="655" y="300"/>
                    <a:pt x="637" y="315"/>
                    <a:pt x="619" y="329"/>
                  </a:cubicBezTo>
                  <a:cubicBezTo>
                    <a:pt x="609" y="338"/>
                    <a:pt x="598" y="347"/>
                    <a:pt x="588" y="354"/>
                  </a:cubicBezTo>
                  <a:cubicBezTo>
                    <a:pt x="590" y="343"/>
                    <a:pt x="592" y="332"/>
                    <a:pt x="594" y="322"/>
                  </a:cubicBezTo>
                  <a:close/>
                  <a:moveTo>
                    <a:pt x="669" y="267"/>
                  </a:moveTo>
                  <a:cubicBezTo>
                    <a:pt x="668" y="265"/>
                    <a:pt x="668" y="263"/>
                    <a:pt x="667" y="260"/>
                  </a:cubicBezTo>
                  <a:cubicBezTo>
                    <a:pt x="677" y="254"/>
                    <a:pt x="687" y="251"/>
                    <a:pt x="699" y="249"/>
                  </a:cubicBezTo>
                  <a:cubicBezTo>
                    <a:pt x="708" y="249"/>
                    <a:pt x="717" y="249"/>
                    <a:pt x="726" y="249"/>
                  </a:cubicBezTo>
                  <a:cubicBezTo>
                    <a:pt x="729" y="249"/>
                    <a:pt x="731" y="249"/>
                    <a:pt x="734" y="249"/>
                  </a:cubicBezTo>
                  <a:cubicBezTo>
                    <a:pt x="736" y="253"/>
                    <a:pt x="738" y="257"/>
                    <a:pt x="740" y="260"/>
                  </a:cubicBezTo>
                  <a:cubicBezTo>
                    <a:pt x="743" y="267"/>
                    <a:pt x="746" y="273"/>
                    <a:pt x="749" y="279"/>
                  </a:cubicBezTo>
                  <a:cubicBezTo>
                    <a:pt x="751" y="283"/>
                    <a:pt x="753" y="286"/>
                    <a:pt x="755" y="289"/>
                  </a:cubicBezTo>
                  <a:cubicBezTo>
                    <a:pt x="742" y="289"/>
                    <a:pt x="728" y="288"/>
                    <a:pt x="713" y="287"/>
                  </a:cubicBezTo>
                  <a:cubicBezTo>
                    <a:pt x="709" y="287"/>
                    <a:pt x="704" y="287"/>
                    <a:pt x="698" y="287"/>
                  </a:cubicBezTo>
                  <a:cubicBezTo>
                    <a:pt x="691" y="288"/>
                    <a:pt x="684" y="289"/>
                    <a:pt x="678" y="292"/>
                  </a:cubicBezTo>
                  <a:cubicBezTo>
                    <a:pt x="675" y="284"/>
                    <a:pt x="672" y="276"/>
                    <a:pt x="669" y="267"/>
                  </a:cubicBezTo>
                  <a:close/>
                  <a:moveTo>
                    <a:pt x="799" y="229"/>
                  </a:moveTo>
                  <a:cubicBezTo>
                    <a:pt x="805" y="235"/>
                    <a:pt x="811" y="241"/>
                    <a:pt x="817" y="246"/>
                  </a:cubicBezTo>
                  <a:cubicBezTo>
                    <a:pt x="822" y="251"/>
                    <a:pt x="822" y="251"/>
                    <a:pt x="822" y="251"/>
                  </a:cubicBezTo>
                  <a:cubicBezTo>
                    <a:pt x="823" y="252"/>
                    <a:pt x="824" y="253"/>
                    <a:pt x="825" y="255"/>
                  </a:cubicBezTo>
                  <a:cubicBezTo>
                    <a:pt x="812" y="254"/>
                    <a:pt x="798" y="252"/>
                    <a:pt x="785" y="251"/>
                  </a:cubicBezTo>
                  <a:cubicBezTo>
                    <a:pt x="768" y="249"/>
                    <a:pt x="752" y="247"/>
                    <a:pt x="735" y="247"/>
                  </a:cubicBezTo>
                  <a:cubicBezTo>
                    <a:pt x="734" y="245"/>
                    <a:pt x="733" y="243"/>
                    <a:pt x="732" y="241"/>
                  </a:cubicBezTo>
                  <a:cubicBezTo>
                    <a:pt x="732" y="241"/>
                    <a:pt x="732" y="241"/>
                    <a:pt x="732" y="241"/>
                  </a:cubicBezTo>
                  <a:cubicBezTo>
                    <a:pt x="725" y="232"/>
                    <a:pt x="716" y="224"/>
                    <a:pt x="707" y="216"/>
                  </a:cubicBezTo>
                  <a:cubicBezTo>
                    <a:pt x="720" y="216"/>
                    <a:pt x="733" y="217"/>
                    <a:pt x="745" y="218"/>
                  </a:cubicBezTo>
                  <a:cubicBezTo>
                    <a:pt x="761" y="219"/>
                    <a:pt x="776" y="221"/>
                    <a:pt x="790" y="220"/>
                  </a:cubicBezTo>
                  <a:cubicBezTo>
                    <a:pt x="793" y="223"/>
                    <a:pt x="796" y="226"/>
                    <a:pt x="799" y="229"/>
                  </a:cubicBezTo>
                  <a:close/>
                  <a:moveTo>
                    <a:pt x="763" y="199"/>
                  </a:moveTo>
                  <a:cubicBezTo>
                    <a:pt x="770" y="202"/>
                    <a:pt x="779" y="209"/>
                    <a:pt x="788" y="218"/>
                  </a:cubicBezTo>
                  <a:cubicBezTo>
                    <a:pt x="775" y="219"/>
                    <a:pt x="761" y="217"/>
                    <a:pt x="745" y="216"/>
                  </a:cubicBezTo>
                  <a:cubicBezTo>
                    <a:pt x="732" y="215"/>
                    <a:pt x="718" y="214"/>
                    <a:pt x="705" y="214"/>
                  </a:cubicBezTo>
                  <a:cubicBezTo>
                    <a:pt x="700" y="209"/>
                    <a:pt x="694" y="204"/>
                    <a:pt x="689" y="199"/>
                  </a:cubicBezTo>
                  <a:cubicBezTo>
                    <a:pt x="686" y="196"/>
                    <a:pt x="683" y="194"/>
                    <a:pt x="680" y="191"/>
                  </a:cubicBezTo>
                  <a:cubicBezTo>
                    <a:pt x="684" y="191"/>
                    <a:pt x="689" y="192"/>
                    <a:pt x="693" y="192"/>
                  </a:cubicBezTo>
                  <a:cubicBezTo>
                    <a:pt x="711" y="194"/>
                    <a:pt x="729" y="196"/>
                    <a:pt x="745" y="193"/>
                  </a:cubicBezTo>
                  <a:cubicBezTo>
                    <a:pt x="751" y="195"/>
                    <a:pt x="757" y="197"/>
                    <a:pt x="763" y="199"/>
                  </a:cubicBezTo>
                  <a:close/>
                  <a:moveTo>
                    <a:pt x="733" y="189"/>
                  </a:moveTo>
                  <a:cubicBezTo>
                    <a:pt x="736" y="190"/>
                    <a:pt x="739" y="190"/>
                    <a:pt x="741" y="191"/>
                  </a:cubicBezTo>
                  <a:cubicBezTo>
                    <a:pt x="726" y="194"/>
                    <a:pt x="709" y="192"/>
                    <a:pt x="694" y="190"/>
                  </a:cubicBezTo>
                  <a:cubicBezTo>
                    <a:pt x="688" y="190"/>
                    <a:pt x="683" y="189"/>
                    <a:pt x="677" y="189"/>
                  </a:cubicBezTo>
                  <a:cubicBezTo>
                    <a:pt x="667" y="180"/>
                    <a:pt x="657" y="171"/>
                    <a:pt x="649" y="161"/>
                  </a:cubicBezTo>
                  <a:cubicBezTo>
                    <a:pt x="650" y="162"/>
                    <a:pt x="652" y="162"/>
                    <a:pt x="654" y="163"/>
                  </a:cubicBezTo>
                  <a:cubicBezTo>
                    <a:pt x="664" y="166"/>
                    <a:pt x="675" y="169"/>
                    <a:pt x="686" y="170"/>
                  </a:cubicBezTo>
                  <a:cubicBezTo>
                    <a:pt x="701" y="178"/>
                    <a:pt x="717" y="183"/>
                    <a:pt x="733" y="189"/>
                  </a:cubicBezTo>
                  <a:close/>
                  <a:moveTo>
                    <a:pt x="682" y="167"/>
                  </a:moveTo>
                  <a:cubicBezTo>
                    <a:pt x="672" y="166"/>
                    <a:pt x="663" y="163"/>
                    <a:pt x="654" y="161"/>
                  </a:cubicBezTo>
                  <a:cubicBezTo>
                    <a:pt x="652" y="160"/>
                    <a:pt x="649" y="159"/>
                    <a:pt x="646" y="159"/>
                  </a:cubicBezTo>
                  <a:cubicBezTo>
                    <a:pt x="637" y="147"/>
                    <a:pt x="629" y="136"/>
                    <a:pt x="624" y="124"/>
                  </a:cubicBezTo>
                  <a:cubicBezTo>
                    <a:pt x="635" y="127"/>
                    <a:pt x="646" y="133"/>
                    <a:pt x="655" y="140"/>
                  </a:cubicBezTo>
                  <a:cubicBezTo>
                    <a:pt x="661" y="152"/>
                    <a:pt x="670" y="160"/>
                    <a:pt x="682" y="167"/>
                  </a:cubicBezTo>
                  <a:close/>
                  <a:moveTo>
                    <a:pt x="652" y="136"/>
                  </a:moveTo>
                  <a:cubicBezTo>
                    <a:pt x="644" y="129"/>
                    <a:pt x="634" y="124"/>
                    <a:pt x="624" y="121"/>
                  </a:cubicBezTo>
                  <a:cubicBezTo>
                    <a:pt x="621" y="114"/>
                    <a:pt x="620" y="107"/>
                    <a:pt x="621" y="99"/>
                  </a:cubicBezTo>
                  <a:cubicBezTo>
                    <a:pt x="626" y="102"/>
                    <a:pt x="630" y="104"/>
                    <a:pt x="635" y="107"/>
                  </a:cubicBezTo>
                  <a:cubicBezTo>
                    <a:pt x="639" y="109"/>
                    <a:pt x="643" y="111"/>
                    <a:pt x="647" y="113"/>
                  </a:cubicBezTo>
                  <a:cubicBezTo>
                    <a:pt x="647" y="114"/>
                    <a:pt x="647" y="115"/>
                    <a:pt x="647" y="117"/>
                  </a:cubicBezTo>
                  <a:cubicBezTo>
                    <a:pt x="648" y="124"/>
                    <a:pt x="650" y="130"/>
                    <a:pt x="652" y="136"/>
                  </a:cubicBezTo>
                  <a:close/>
                  <a:moveTo>
                    <a:pt x="647" y="111"/>
                  </a:moveTo>
                  <a:cubicBezTo>
                    <a:pt x="643" y="109"/>
                    <a:pt x="640" y="107"/>
                    <a:pt x="636" y="105"/>
                  </a:cubicBezTo>
                  <a:cubicBezTo>
                    <a:pt x="631" y="102"/>
                    <a:pt x="626" y="100"/>
                    <a:pt x="621" y="97"/>
                  </a:cubicBezTo>
                  <a:cubicBezTo>
                    <a:pt x="622" y="90"/>
                    <a:pt x="624" y="81"/>
                    <a:pt x="628" y="73"/>
                  </a:cubicBezTo>
                  <a:cubicBezTo>
                    <a:pt x="639" y="75"/>
                    <a:pt x="649" y="77"/>
                    <a:pt x="659" y="82"/>
                  </a:cubicBezTo>
                  <a:cubicBezTo>
                    <a:pt x="652" y="91"/>
                    <a:pt x="647" y="100"/>
                    <a:pt x="647" y="111"/>
                  </a:cubicBezTo>
                  <a:close/>
                  <a:moveTo>
                    <a:pt x="671" y="69"/>
                  </a:moveTo>
                  <a:cubicBezTo>
                    <a:pt x="667" y="73"/>
                    <a:pt x="663" y="77"/>
                    <a:pt x="660" y="81"/>
                  </a:cubicBezTo>
                  <a:cubicBezTo>
                    <a:pt x="650" y="75"/>
                    <a:pt x="640" y="73"/>
                    <a:pt x="629" y="71"/>
                  </a:cubicBezTo>
                  <a:cubicBezTo>
                    <a:pt x="632" y="65"/>
                    <a:pt x="636" y="59"/>
                    <a:pt x="641" y="53"/>
                  </a:cubicBezTo>
                  <a:cubicBezTo>
                    <a:pt x="642" y="53"/>
                    <a:pt x="643" y="53"/>
                    <a:pt x="644" y="53"/>
                  </a:cubicBezTo>
                  <a:cubicBezTo>
                    <a:pt x="651" y="54"/>
                    <a:pt x="657" y="54"/>
                    <a:pt x="662" y="55"/>
                  </a:cubicBezTo>
                  <a:cubicBezTo>
                    <a:pt x="669" y="55"/>
                    <a:pt x="675" y="56"/>
                    <a:pt x="682" y="56"/>
                  </a:cubicBezTo>
                  <a:cubicBezTo>
                    <a:pt x="679" y="61"/>
                    <a:pt x="675" y="65"/>
                    <a:pt x="671" y="69"/>
                  </a:cubicBezTo>
                  <a:close/>
                  <a:moveTo>
                    <a:pt x="690" y="44"/>
                  </a:moveTo>
                  <a:cubicBezTo>
                    <a:pt x="689" y="46"/>
                    <a:pt x="688" y="48"/>
                    <a:pt x="688" y="49"/>
                  </a:cubicBezTo>
                  <a:cubicBezTo>
                    <a:pt x="687" y="51"/>
                    <a:pt x="685" y="53"/>
                    <a:pt x="684" y="55"/>
                  </a:cubicBezTo>
                  <a:cubicBezTo>
                    <a:pt x="676" y="54"/>
                    <a:pt x="669" y="53"/>
                    <a:pt x="662" y="53"/>
                  </a:cubicBezTo>
                  <a:cubicBezTo>
                    <a:pt x="657" y="52"/>
                    <a:pt x="651" y="52"/>
                    <a:pt x="644" y="51"/>
                  </a:cubicBezTo>
                  <a:cubicBezTo>
                    <a:pt x="643" y="51"/>
                    <a:pt x="643" y="51"/>
                    <a:pt x="642" y="51"/>
                  </a:cubicBezTo>
                  <a:cubicBezTo>
                    <a:pt x="644" y="49"/>
                    <a:pt x="645" y="47"/>
                    <a:pt x="647" y="45"/>
                  </a:cubicBezTo>
                  <a:cubicBezTo>
                    <a:pt x="647" y="45"/>
                    <a:pt x="647" y="45"/>
                    <a:pt x="647" y="45"/>
                  </a:cubicBezTo>
                  <a:cubicBezTo>
                    <a:pt x="648" y="40"/>
                    <a:pt x="649" y="35"/>
                    <a:pt x="649" y="31"/>
                  </a:cubicBezTo>
                  <a:cubicBezTo>
                    <a:pt x="657" y="31"/>
                    <a:pt x="666" y="31"/>
                    <a:pt x="674" y="31"/>
                  </a:cubicBezTo>
                  <a:cubicBezTo>
                    <a:pt x="681" y="32"/>
                    <a:pt x="687" y="32"/>
                    <a:pt x="694" y="32"/>
                  </a:cubicBezTo>
                  <a:cubicBezTo>
                    <a:pt x="693" y="36"/>
                    <a:pt x="691" y="41"/>
                    <a:pt x="690" y="44"/>
                  </a:cubicBezTo>
                  <a:close/>
                  <a:moveTo>
                    <a:pt x="655" y="12"/>
                  </a:moveTo>
                  <a:cubicBezTo>
                    <a:pt x="656" y="11"/>
                    <a:pt x="658" y="11"/>
                    <a:pt x="660" y="11"/>
                  </a:cubicBezTo>
                  <a:cubicBezTo>
                    <a:pt x="664" y="10"/>
                    <a:pt x="670" y="9"/>
                    <a:pt x="675" y="9"/>
                  </a:cubicBezTo>
                  <a:cubicBezTo>
                    <a:pt x="681" y="9"/>
                    <a:pt x="693" y="4"/>
                    <a:pt x="696" y="3"/>
                  </a:cubicBezTo>
                  <a:cubicBezTo>
                    <a:pt x="699" y="9"/>
                    <a:pt x="697" y="20"/>
                    <a:pt x="695" y="30"/>
                  </a:cubicBezTo>
                  <a:cubicBezTo>
                    <a:pt x="688" y="30"/>
                    <a:pt x="681" y="30"/>
                    <a:pt x="674" y="29"/>
                  </a:cubicBezTo>
                  <a:cubicBezTo>
                    <a:pt x="665" y="29"/>
                    <a:pt x="657" y="29"/>
                    <a:pt x="648" y="29"/>
                  </a:cubicBezTo>
                  <a:cubicBezTo>
                    <a:pt x="648" y="29"/>
                    <a:pt x="648" y="28"/>
                    <a:pt x="648" y="28"/>
                  </a:cubicBezTo>
                  <a:cubicBezTo>
                    <a:pt x="646" y="20"/>
                    <a:pt x="645" y="14"/>
                    <a:pt x="644" y="12"/>
                  </a:cubicBezTo>
                  <a:lnTo>
                    <a:pt x="655" y="12"/>
                  </a:lnTo>
                  <a:close/>
                  <a:moveTo>
                    <a:pt x="614" y="12"/>
                  </a:moveTo>
                  <a:cubicBezTo>
                    <a:pt x="636" y="12"/>
                    <a:pt x="636" y="12"/>
                    <a:pt x="636" y="12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4" y="19"/>
                    <a:pt x="646" y="29"/>
                  </a:cubicBezTo>
                  <a:cubicBezTo>
                    <a:pt x="646" y="29"/>
                    <a:pt x="646" y="29"/>
                    <a:pt x="646" y="29"/>
                  </a:cubicBezTo>
                  <a:cubicBezTo>
                    <a:pt x="640" y="28"/>
                    <a:pt x="634" y="28"/>
                    <a:pt x="628" y="28"/>
                  </a:cubicBezTo>
                  <a:cubicBezTo>
                    <a:pt x="620" y="28"/>
                    <a:pt x="610" y="27"/>
                    <a:pt x="601" y="27"/>
                  </a:cubicBezTo>
                  <a:cubicBezTo>
                    <a:pt x="601" y="24"/>
                    <a:pt x="599" y="21"/>
                    <a:pt x="597" y="18"/>
                  </a:cubicBezTo>
                  <a:cubicBezTo>
                    <a:pt x="596" y="16"/>
                    <a:pt x="594" y="13"/>
                    <a:pt x="594" y="1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600" y="11"/>
                    <a:pt x="607" y="11"/>
                    <a:pt x="614" y="12"/>
                  </a:cubicBezTo>
                  <a:close/>
                  <a:moveTo>
                    <a:pt x="563" y="12"/>
                  </a:moveTo>
                  <a:cubicBezTo>
                    <a:pt x="573" y="11"/>
                    <a:pt x="583" y="10"/>
                    <a:pt x="592" y="11"/>
                  </a:cubicBezTo>
                  <a:cubicBezTo>
                    <a:pt x="592" y="13"/>
                    <a:pt x="594" y="16"/>
                    <a:pt x="596" y="20"/>
                  </a:cubicBezTo>
                  <a:cubicBezTo>
                    <a:pt x="597" y="22"/>
                    <a:pt x="599" y="24"/>
                    <a:pt x="599" y="27"/>
                  </a:cubicBezTo>
                  <a:cubicBezTo>
                    <a:pt x="582" y="26"/>
                    <a:pt x="565" y="26"/>
                    <a:pt x="548" y="27"/>
                  </a:cubicBezTo>
                  <a:cubicBezTo>
                    <a:pt x="548" y="25"/>
                    <a:pt x="548" y="23"/>
                    <a:pt x="548" y="21"/>
                  </a:cubicBezTo>
                  <a:cubicBezTo>
                    <a:pt x="547" y="16"/>
                    <a:pt x="546" y="13"/>
                    <a:pt x="546" y="12"/>
                  </a:cubicBezTo>
                  <a:lnTo>
                    <a:pt x="563" y="12"/>
                  </a:lnTo>
                  <a:close/>
                  <a:moveTo>
                    <a:pt x="544" y="12"/>
                  </a:moveTo>
                  <a:cubicBezTo>
                    <a:pt x="544" y="13"/>
                    <a:pt x="545" y="16"/>
                    <a:pt x="546" y="21"/>
                  </a:cubicBezTo>
                  <a:cubicBezTo>
                    <a:pt x="546" y="23"/>
                    <a:pt x="546" y="25"/>
                    <a:pt x="546" y="27"/>
                  </a:cubicBezTo>
                  <a:cubicBezTo>
                    <a:pt x="538" y="27"/>
                    <a:pt x="530" y="28"/>
                    <a:pt x="522" y="29"/>
                  </a:cubicBezTo>
                  <a:cubicBezTo>
                    <a:pt x="499" y="29"/>
                    <a:pt x="499" y="29"/>
                    <a:pt x="499" y="29"/>
                  </a:cubicBezTo>
                  <a:cubicBezTo>
                    <a:pt x="497" y="12"/>
                    <a:pt x="497" y="12"/>
                    <a:pt x="497" y="12"/>
                  </a:cubicBezTo>
                  <a:lnTo>
                    <a:pt x="544" y="12"/>
                  </a:lnTo>
                  <a:close/>
                  <a:moveTo>
                    <a:pt x="495" y="12"/>
                  </a:moveTo>
                  <a:cubicBezTo>
                    <a:pt x="497" y="29"/>
                    <a:pt x="497" y="29"/>
                    <a:pt x="497" y="29"/>
                  </a:cubicBezTo>
                  <a:cubicBezTo>
                    <a:pt x="448" y="29"/>
                    <a:pt x="448" y="29"/>
                    <a:pt x="448" y="29"/>
                  </a:cubicBezTo>
                  <a:cubicBezTo>
                    <a:pt x="448" y="12"/>
                    <a:pt x="448" y="12"/>
                    <a:pt x="448" y="12"/>
                  </a:cubicBezTo>
                  <a:lnTo>
                    <a:pt x="495" y="12"/>
                  </a:lnTo>
                  <a:close/>
                  <a:moveTo>
                    <a:pt x="447" y="48"/>
                  </a:moveTo>
                  <a:cubicBezTo>
                    <a:pt x="447" y="49"/>
                    <a:pt x="447" y="49"/>
                    <a:pt x="447" y="49"/>
                  </a:cubicBezTo>
                  <a:cubicBezTo>
                    <a:pt x="422" y="49"/>
                    <a:pt x="422" y="49"/>
                    <a:pt x="422" y="49"/>
                  </a:cubicBezTo>
                  <a:cubicBezTo>
                    <a:pt x="420" y="49"/>
                    <a:pt x="419" y="49"/>
                    <a:pt x="417" y="49"/>
                  </a:cubicBezTo>
                  <a:cubicBezTo>
                    <a:pt x="412" y="49"/>
                    <a:pt x="407" y="49"/>
                    <a:pt x="402" y="50"/>
                  </a:cubicBezTo>
                  <a:cubicBezTo>
                    <a:pt x="400" y="51"/>
                    <a:pt x="398" y="52"/>
                    <a:pt x="396" y="53"/>
                  </a:cubicBezTo>
                  <a:cubicBezTo>
                    <a:pt x="395" y="47"/>
                    <a:pt x="394" y="42"/>
                    <a:pt x="393" y="36"/>
                  </a:cubicBezTo>
                  <a:cubicBezTo>
                    <a:pt x="394" y="35"/>
                    <a:pt x="396" y="35"/>
                    <a:pt x="397" y="34"/>
                  </a:cubicBezTo>
                  <a:cubicBezTo>
                    <a:pt x="404" y="30"/>
                    <a:pt x="413" y="30"/>
                    <a:pt x="422" y="31"/>
                  </a:cubicBezTo>
                  <a:cubicBezTo>
                    <a:pt x="447" y="31"/>
                    <a:pt x="447" y="31"/>
                    <a:pt x="447" y="31"/>
                  </a:cubicBezTo>
                  <a:lnTo>
                    <a:pt x="447" y="48"/>
                  </a:lnTo>
                  <a:close/>
                  <a:moveTo>
                    <a:pt x="397" y="15"/>
                  </a:moveTo>
                  <a:cubicBezTo>
                    <a:pt x="400" y="14"/>
                    <a:pt x="403" y="13"/>
                    <a:pt x="407" y="13"/>
                  </a:cubicBezTo>
                  <a:cubicBezTo>
                    <a:pt x="412" y="12"/>
                    <a:pt x="417" y="12"/>
                    <a:pt x="422" y="12"/>
                  </a:cubicBezTo>
                  <a:cubicBezTo>
                    <a:pt x="428" y="12"/>
                    <a:pt x="433" y="12"/>
                    <a:pt x="439" y="12"/>
                  </a:cubicBezTo>
                  <a:cubicBezTo>
                    <a:pt x="446" y="12"/>
                    <a:pt x="446" y="12"/>
                    <a:pt x="446" y="12"/>
                  </a:cubicBezTo>
                  <a:cubicBezTo>
                    <a:pt x="446" y="29"/>
                    <a:pt x="446" y="29"/>
                    <a:pt x="446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13" y="28"/>
                    <a:pt x="404" y="28"/>
                    <a:pt x="396" y="32"/>
                  </a:cubicBezTo>
                  <a:cubicBezTo>
                    <a:pt x="395" y="33"/>
                    <a:pt x="394" y="33"/>
                    <a:pt x="393" y="34"/>
                  </a:cubicBezTo>
                  <a:cubicBezTo>
                    <a:pt x="393" y="28"/>
                    <a:pt x="394" y="21"/>
                    <a:pt x="397" y="15"/>
                  </a:cubicBezTo>
                  <a:close/>
                  <a:moveTo>
                    <a:pt x="354" y="78"/>
                  </a:moveTo>
                  <a:cubicBezTo>
                    <a:pt x="361" y="52"/>
                    <a:pt x="367" y="28"/>
                    <a:pt x="393" y="16"/>
                  </a:cubicBezTo>
                  <a:cubicBezTo>
                    <a:pt x="393" y="16"/>
                    <a:pt x="394" y="16"/>
                    <a:pt x="394" y="16"/>
                  </a:cubicBezTo>
                  <a:cubicBezTo>
                    <a:pt x="392" y="22"/>
                    <a:pt x="391" y="29"/>
                    <a:pt x="391" y="35"/>
                  </a:cubicBezTo>
                  <a:cubicBezTo>
                    <a:pt x="371" y="48"/>
                    <a:pt x="366" y="69"/>
                    <a:pt x="360" y="90"/>
                  </a:cubicBezTo>
                  <a:cubicBezTo>
                    <a:pt x="358" y="98"/>
                    <a:pt x="356" y="106"/>
                    <a:pt x="353" y="113"/>
                  </a:cubicBezTo>
                  <a:cubicBezTo>
                    <a:pt x="351" y="109"/>
                    <a:pt x="349" y="105"/>
                    <a:pt x="348" y="99"/>
                  </a:cubicBezTo>
                  <a:cubicBezTo>
                    <a:pt x="350" y="92"/>
                    <a:pt x="352" y="85"/>
                    <a:pt x="354" y="78"/>
                  </a:cubicBezTo>
                  <a:close/>
                  <a:moveTo>
                    <a:pt x="331" y="127"/>
                  </a:moveTo>
                  <a:cubicBezTo>
                    <a:pt x="333" y="125"/>
                    <a:pt x="335" y="123"/>
                    <a:pt x="337" y="121"/>
                  </a:cubicBezTo>
                  <a:cubicBezTo>
                    <a:pt x="341" y="115"/>
                    <a:pt x="344" y="109"/>
                    <a:pt x="346" y="102"/>
                  </a:cubicBezTo>
                  <a:cubicBezTo>
                    <a:pt x="348" y="107"/>
                    <a:pt x="350" y="112"/>
                    <a:pt x="352" y="116"/>
                  </a:cubicBezTo>
                  <a:cubicBezTo>
                    <a:pt x="351" y="120"/>
                    <a:pt x="349" y="124"/>
                    <a:pt x="347" y="127"/>
                  </a:cubicBezTo>
                  <a:cubicBezTo>
                    <a:pt x="338" y="140"/>
                    <a:pt x="326" y="149"/>
                    <a:pt x="313" y="151"/>
                  </a:cubicBezTo>
                  <a:cubicBezTo>
                    <a:pt x="312" y="151"/>
                    <a:pt x="311" y="151"/>
                    <a:pt x="310" y="151"/>
                  </a:cubicBezTo>
                  <a:cubicBezTo>
                    <a:pt x="308" y="149"/>
                    <a:pt x="306" y="146"/>
                    <a:pt x="305" y="142"/>
                  </a:cubicBezTo>
                  <a:cubicBezTo>
                    <a:pt x="317" y="144"/>
                    <a:pt x="324" y="136"/>
                    <a:pt x="331" y="127"/>
                  </a:cubicBezTo>
                  <a:close/>
                  <a:moveTo>
                    <a:pt x="299" y="140"/>
                  </a:moveTo>
                  <a:cubicBezTo>
                    <a:pt x="300" y="140"/>
                    <a:pt x="302" y="141"/>
                    <a:pt x="303" y="141"/>
                  </a:cubicBezTo>
                  <a:cubicBezTo>
                    <a:pt x="304" y="145"/>
                    <a:pt x="305" y="149"/>
                    <a:pt x="307" y="151"/>
                  </a:cubicBezTo>
                  <a:cubicBezTo>
                    <a:pt x="299" y="151"/>
                    <a:pt x="292" y="148"/>
                    <a:pt x="285" y="142"/>
                  </a:cubicBezTo>
                  <a:cubicBezTo>
                    <a:pt x="270" y="131"/>
                    <a:pt x="259" y="116"/>
                    <a:pt x="249" y="102"/>
                  </a:cubicBezTo>
                  <a:cubicBezTo>
                    <a:pt x="249" y="96"/>
                    <a:pt x="249" y="90"/>
                    <a:pt x="247" y="84"/>
                  </a:cubicBezTo>
                  <a:cubicBezTo>
                    <a:pt x="261" y="105"/>
                    <a:pt x="277" y="127"/>
                    <a:pt x="299" y="140"/>
                  </a:cubicBezTo>
                  <a:close/>
                  <a:moveTo>
                    <a:pt x="243" y="78"/>
                  </a:moveTo>
                  <a:cubicBezTo>
                    <a:pt x="246" y="85"/>
                    <a:pt x="247" y="92"/>
                    <a:pt x="247" y="99"/>
                  </a:cubicBezTo>
                  <a:cubicBezTo>
                    <a:pt x="245" y="97"/>
                    <a:pt x="244" y="94"/>
                    <a:pt x="242" y="92"/>
                  </a:cubicBezTo>
                  <a:cubicBezTo>
                    <a:pt x="228" y="71"/>
                    <a:pt x="214" y="51"/>
                    <a:pt x="193" y="38"/>
                  </a:cubicBezTo>
                  <a:cubicBezTo>
                    <a:pt x="194" y="37"/>
                    <a:pt x="194" y="36"/>
                    <a:pt x="195" y="35"/>
                  </a:cubicBezTo>
                  <a:cubicBezTo>
                    <a:pt x="196" y="32"/>
                    <a:pt x="197" y="28"/>
                    <a:pt x="199" y="25"/>
                  </a:cubicBezTo>
                  <a:cubicBezTo>
                    <a:pt x="217" y="38"/>
                    <a:pt x="230" y="57"/>
                    <a:pt x="243" y="78"/>
                  </a:cubicBezTo>
                  <a:close/>
                  <a:moveTo>
                    <a:pt x="154" y="12"/>
                  </a:moveTo>
                  <a:cubicBezTo>
                    <a:pt x="166" y="12"/>
                    <a:pt x="166" y="12"/>
                    <a:pt x="166" y="12"/>
                  </a:cubicBezTo>
                  <a:cubicBezTo>
                    <a:pt x="178" y="13"/>
                    <a:pt x="188" y="18"/>
                    <a:pt x="197" y="24"/>
                  </a:cubicBezTo>
                  <a:cubicBezTo>
                    <a:pt x="196" y="27"/>
                    <a:pt x="194" y="31"/>
                    <a:pt x="193" y="34"/>
                  </a:cubicBezTo>
                  <a:cubicBezTo>
                    <a:pt x="192" y="35"/>
                    <a:pt x="192" y="36"/>
                    <a:pt x="191" y="37"/>
                  </a:cubicBezTo>
                  <a:cubicBezTo>
                    <a:pt x="186" y="34"/>
                    <a:pt x="179" y="31"/>
                    <a:pt x="172" y="29"/>
                  </a:cubicBezTo>
                  <a:cubicBezTo>
                    <a:pt x="166" y="29"/>
                    <a:pt x="161" y="29"/>
                    <a:pt x="157" y="29"/>
                  </a:cubicBezTo>
                  <a:cubicBezTo>
                    <a:pt x="146" y="29"/>
                    <a:pt x="146" y="29"/>
                    <a:pt x="146" y="29"/>
                  </a:cubicBezTo>
                  <a:lnTo>
                    <a:pt x="154" y="12"/>
                  </a:lnTo>
                  <a:close/>
                  <a:moveTo>
                    <a:pt x="145" y="31"/>
                  </a:moveTo>
                  <a:cubicBezTo>
                    <a:pt x="157" y="31"/>
                    <a:pt x="157" y="31"/>
                    <a:pt x="157" y="31"/>
                  </a:cubicBezTo>
                  <a:cubicBezTo>
                    <a:pt x="161" y="31"/>
                    <a:pt x="166" y="31"/>
                    <a:pt x="172" y="31"/>
                  </a:cubicBezTo>
                  <a:cubicBezTo>
                    <a:pt x="179" y="33"/>
                    <a:pt x="185" y="36"/>
                    <a:pt x="191" y="39"/>
                  </a:cubicBezTo>
                  <a:cubicBezTo>
                    <a:pt x="188" y="45"/>
                    <a:pt x="186" y="50"/>
                    <a:pt x="185" y="55"/>
                  </a:cubicBezTo>
                  <a:cubicBezTo>
                    <a:pt x="183" y="54"/>
                    <a:pt x="182" y="54"/>
                    <a:pt x="181" y="53"/>
                  </a:cubicBezTo>
                  <a:cubicBezTo>
                    <a:pt x="175" y="51"/>
                    <a:pt x="169" y="50"/>
                    <a:pt x="163" y="50"/>
                  </a:cubicBezTo>
                  <a:cubicBezTo>
                    <a:pt x="157" y="49"/>
                    <a:pt x="152" y="49"/>
                    <a:pt x="148" y="49"/>
                  </a:cubicBezTo>
                  <a:cubicBezTo>
                    <a:pt x="136" y="49"/>
                    <a:pt x="136" y="49"/>
                    <a:pt x="136" y="49"/>
                  </a:cubicBezTo>
                  <a:lnTo>
                    <a:pt x="145" y="31"/>
                  </a:lnTo>
                  <a:close/>
                  <a:moveTo>
                    <a:pt x="135" y="51"/>
                  </a:moveTo>
                  <a:cubicBezTo>
                    <a:pt x="148" y="51"/>
                    <a:pt x="148" y="51"/>
                    <a:pt x="148" y="51"/>
                  </a:cubicBezTo>
                  <a:cubicBezTo>
                    <a:pt x="152" y="51"/>
                    <a:pt x="157" y="51"/>
                    <a:pt x="163" y="52"/>
                  </a:cubicBezTo>
                  <a:cubicBezTo>
                    <a:pt x="169" y="52"/>
                    <a:pt x="174" y="53"/>
                    <a:pt x="180" y="55"/>
                  </a:cubicBezTo>
                  <a:cubicBezTo>
                    <a:pt x="181" y="56"/>
                    <a:pt x="183" y="56"/>
                    <a:pt x="184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2" y="64"/>
                    <a:pt x="180" y="70"/>
                    <a:pt x="177" y="77"/>
                  </a:cubicBezTo>
                  <a:cubicBezTo>
                    <a:pt x="177" y="77"/>
                    <a:pt x="177" y="77"/>
                    <a:pt x="177" y="77"/>
                  </a:cubicBezTo>
                  <a:cubicBezTo>
                    <a:pt x="168" y="74"/>
                    <a:pt x="158" y="72"/>
                    <a:pt x="149" y="71"/>
                  </a:cubicBezTo>
                  <a:cubicBezTo>
                    <a:pt x="125" y="71"/>
                    <a:pt x="125" y="71"/>
                    <a:pt x="125" y="71"/>
                  </a:cubicBezTo>
                  <a:lnTo>
                    <a:pt x="135" y="51"/>
                  </a:lnTo>
                  <a:close/>
                  <a:moveTo>
                    <a:pt x="124" y="73"/>
                  </a:moveTo>
                  <a:cubicBezTo>
                    <a:pt x="149" y="73"/>
                    <a:pt x="149" y="73"/>
                    <a:pt x="149" y="73"/>
                  </a:cubicBezTo>
                  <a:cubicBezTo>
                    <a:pt x="158" y="74"/>
                    <a:pt x="167" y="76"/>
                    <a:pt x="176" y="79"/>
                  </a:cubicBezTo>
                  <a:cubicBezTo>
                    <a:pt x="174" y="85"/>
                    <a:pt x="172" y="91"/>
                    <a:pt x="169" y="98"/>
                  </a:cubicBezTo>
                  <a:cubicBezTo>
                    <a:pt x="156" y="96"/>
                    <a:pt x="145" y="95"/>
                    <a:pt x="139" y="95"/>
                  </a:cubicBezTo>
                  <a:cubicBezTo>
                    <a:pt x="114" y="95"/>
                    <a:pt x="114" y="95"/>
                    <a:pt x="114" y="95"/>
                  </a:cubicBezTo>
                  <a:lnTo>
                    <a:pt x="124" y="73"/>
                  </a:lnTo>
                  <a:close/>
                  <a:moveTo>
                    <a:pt x="113" y="97"/>
                  </a:moveTo>
                  <a:cubicBezTo>
                    <a:pt x="139" y="97"/>
                    <a:pt x="139" y="97"/>
                    <a:pt x="139" y="97"/>
                  </a:cubicBezTo>
                  <a:cubicBezTo>
                    <a:pt x="145" y="97"/>
                    <a:pt x="156" y="97"/>
                    <a:pt x="168" y="100"/>
                  </a:cubicBezTo>
                  <a:cubicBezTo>
                    <a:pt x="166" y="107"/>
                    <a:pt x="163" y="114"/>
                    <a:pt x="159" y="121"/>
                  </a:cubicBezTo>
                  <a:cubicBezTo>
                    <a:pt x="153" y="121"/>
                    <a:pt x="147" y="121"/>
                    <a:pt x="141" y="121"/>
                  </a:cubicBezTo>
                  <a:cubicBezTo>
                    <a:pt x="102" y="121"/>
                    <a:pt x="102" y="121"/>
                    <a:pt x="102" y="121"/>
                  </a:cubicBezTo>
                  <a:lnTo>
                    <a:pt x="113" y="97"/>
                  </a:lnTo>
                  <a:close/>
                  <a:moveTo>
                    <a:pt x="94" y="137"/>
                  </a:moveTo>
                  <a:cubicBezTo>
                    <a:pt x="101" y="123"/>
                    <a:pt x="101" y="123"/>
                    <a:pt x="101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46" y="123"/>
                    <a:pt x="152" y="123"/>
                    <a:pt x="158" y="123"/>
                  </a:cubicBezTo>
                  <a:cubicBezTo>
                    <a:pt x="156" y="128"/>
                    <a:pt x="154" y="132"/>
                    <a:pt x="152" y="136"/>
                  </a:cubicBezTo>
                  <a:cubicBezTo>
                    <a:pt x="147" y="148"/>
                    <a:pt x="147" y="148"/>
                    <a:pt x="147" y="148"/>
                  </a:cubicBezTo>
                  <a:cubicBezTo>
                    <a:pt x="98" y="148"/>
                    <a:pt x="98" y="148"/>
                    <a:pt x="98" y="148"/>
                  </a:cubicBezTo>
                  <a:cubicBezTo>
                    <a:pt x="94" y="148"/>
                    <a:pt x="91" y="148"/>
                    <a:pt x="89" y="149"/>
                  </a:cubicBezTo>
                  <a:cubicBezTo>
                    <a:pt x="90" y="145"/>
                    <a:pt x="92" y="141"/>
                    <a:pt x="94" y="137"/>
                  </a:cubicBezTo>
                  <a:close/>
                  <a:moveTo>
                    <a:pt x="89" y="151"/>
                  </a:moveTo>
                  <a:cubicBezTo>
                    <a:pt x="90" y="151"/>
                    <a:pt x="94" y="150"/>
                    <a:pt x="98" y="150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8" y="173"/>
                    <a:pt x="137" y="176"/>
                    <a:pt x="136" y="179"/>
                  </a:cubicBezTo>
                  <a:cubicBezTo>
                    <a:pt x="123" y="180"/>
                    <a:pt x="111" y="182"/>
                    <a:pt x="97" y="185"/>
                  </a:cubicBezTo>
                  <a:cubicBezTo>
                    <a:pt x="95" y="185"/>
                    <a:pt x="92" y="186"/>
                    <a:pt x="89" y="186"/>
                  </a:cubicBezTo>
                  <a:cubicBezTo>
                    <a:pt x="86" y="175"/>
                    <a:pt x="86" y="163"/>
                    <a:pt x="89" y="151"/>
                  </a:cubicBezTo>
                  <a:close/>
                  <a:moveTo>
                    <a:pt x="109" y="234"/>
                  </a:moveTo>
                  <a:cubicBezTo>
                    <a:pt x="101" y="219"/>
                    <a:pt x="94" y="204"/>
                    <a:pt x="90" y="188"/>
                  </a:cubicBezTo>
                  <a:cubicBezTo>
                    <a:pt x="92" y="188"/>
                    <a:pt x="95" y="187"/>
                    <a:pt x="98" y="187"/>
                  </a:cubicBezTo>
                  <a:cubicBezTo>
                    <a:pt x="111" y="184"/>
                    <a:pt x="123" y="182"/>
                    <a:pt x="136" y="181"/>
                  </a:cubicBezTo>
                  <a:cubicBezTo>
                    <a:pt x="134" y="195"/>
                    <a:pt x="137" y="208"/>
                    <a:pt x="141" y="221"/>
                  </a:cubicBezTo>
                  <a:cubicBezTo>
                    <a:pt x="131" y="226"/>
                    <a:pt x="121" y="232"/>
                    <a:pt x="113" y="242"/>
                  </a:cubicBezTo>
                  <a:cubicBezTo>
                    <a:pt x="112" y="240"/>
                    <a:pt x="110" y="237"/>
                    <a:pt x="109" y="234"/>
                  </a:cubicBezTo>
                  <a:close/>
                  <a:moveTo>
                    <a:pt x="122" y="295"/>
                  </a:moveTo>
                  <a:cubicBezTo>
                    <a:pt x="126" y="291"/>
                    <a:pt x="129" y="280"/>
                    <a:pt x="126" y="272"/>
                  </a:cubicBezTo>
                  <a:cubicBezTo>
                    <a:pt x="123" y="263"/>
                    <a:pt x="118" y="254"/>
                    <a:pt x="114" y="244"/>
                  </a:cubicBezTo>
                  <a:cubicBezTo>
                    <a:pt x="122" y="234"/>
                    <a:pt x="131" y="228"/>
                    <a:pt x="142" y="223"/>
                  </a:cubicBezTo>
                  <a:cubicBezTo>
                    <a:pt x="145" y="232"/>
                    <a:pt x="149" y="240"/>
                    <a:pt x="153" y="249"/>
                  </a:cubicBezTo>
                  <a:cubicBezTo>
                    <a:pt x="158" y="260"/>
                    <a:pt x="163" y="271"/>
                    <a:pt x="167" y="283"/>
                  </a:cubicBezTo>
                  <a:cubicBezTo>
                    <a:pt x="164" y="285"/>
                    <a:pt x="161" y="288"/>
                    <a:pt x="158" y="290"/>
                  </a:cubicBezTo>
                  <a:cubicBezTo>
                    <a:pt x="148" y="296"/>
                    <a:pt x="138" y="301"/>
                    <a:pt x="121" y="296"/>
                  </a:cubicBezTo>
                  <a:cubicBezTo>
                    <a:pt x="122" y="296"/>
                    <a:pt x="122" y="296"/>
                    <a:pt x="122" y="295"/>
                  </a:cubicBezTo>
                  <a:close/>
                  <a:moveTo>
                    <a:pt x="120" y="297"/>
                  </a:moveTo>
                  <a:cubicBezTo>
                    <a:pt x="119" y="297"/>
                    <a:pt x="119" y="297"/>
                    <a:pt x="119" y="297"/>
                  </a:cubicBezTo>
                  <a:cubicBezTo>
                    <a:pt x="137" y="304"/>
                    <a:pt x="149" y="299"/>
                    <a:pt x="159" y="292"/>
                  </a:cubicBezTo>
                  <a:cubicBezTo>
                    <a:pt x="162" y="289"/>
                    <a:pt x="164" y="287"/>
                    <a:pt x="167" y="285"/>
                  </a:cubicBezTo>
                  <a:cubicBezTo>
                    <a:pt x="171" y="297"/>
                    <a:pt x="172" y="310"/>
                    <a:pt x="168" y="324"/>
                  </a:cubicBezTo>
                  <a:cubicBezTo>
                    <a:pt x="167" y="331"/>
                    <a:pt x="162" y="335"/>
                    <a:pt x="157" y="338"/>
                  </a:cubicBezTo>
                  <a:cubicBezTo>
                    <a:pt x="147" y="335"/>
                    <a:pt x="136" y="330"/>
                    <a:pt x="126" y="326"/>
                  </a:cubicBezTo>
                  <a:cubicBezTo>
                    <a:pt x="108" y="319"/>
                    <a:pt x="90" y="311"/>
                    <a:pt x="71" y="309"/>
                  </a:cubicBezTo>
                  <a:cubicBezTo>
                    <a:pt x="88" y="307"/>
                    <a:pt x="105" y="305"/>
                    <a:pt x="120" y="297"/>
                  </a:cubicBezTo>
                  <a:close/>
                  <a:moveTo>
                    <a:pt x="5" y="331"/>
                  </a:moveTo>
                  <a:cubicBezTo>
                    <a:pt x="20" y="315"/>
                    <a:pt x="40" y="312"/>
                    <a:pt x="61" y="310"/>
                  </a:cubicBezTo>
                  <a:cubicBezTo>
                    <a:pt x="83" y="311"/>
                    <a:pt x="104" y="319"/>
                    <a:pt x="125" y="328"/>
                  </a:cubicBezTo>
                  <a:cubicBezTo>
                    <a:pt x="135" y="332"/>
                    <a:pt x="145" y="336"/>
                    <a:pt x="154" y="339"/>
                  </a:cubicBezTo>
                  <a:cubicBezTo>
                    <a:pt x="145" y="343"/>
                    <a:pt x="132" y="343"/>
                    <a:pt x="120" y="344"/>
                  </a:cubicBezTo>
                  <a:cubicBezTo>
                    <a:pt x="111" y="344"/>
                    <a:pt x="103" y="345"/>
                    <a:pt x="95" y="346"/>
                  </a:cubicBezTo>
                  <a:cubicBezTo>
                    <a:pt x="66" y="337"/>
                    <a:pt x="36" y="331"/>
                    <a:pt x="5" y="331"/>
                  </a:cubicBezTo>
                  <a:close/>
                  <a:moveTo>
                    <a:pt x="176" y="376"/>
                  </a:moveTo>
                  <a:cubicBezTo>
                    <a:pt x="151" y="366"/>
                    <a:pt x="125" y="356"/>
                    <a:pt x="99" y="347"/>
                  </a:cubicBezTo>
                  <a:cubicBezTo>
                    <a:pt x="106" y="346"/>
                    <a:pt x="113" y="346"/>
                    <a:pt x="120" y="346"/>
                  </a:cubicBezTo>
                  <a:cubicBezTo>
                    <a:pt x="134" y="345"/>
                    <a:pt x="147" y="345"/>
                    <a:pt x="157" y="340"/>
                  </a:cubicBezTo>
                  <a:cubicBezTo>
                    <a:pt x="177" y="346"/>
                    <a:pt x="196" y="346"/>
                    <a:pt x="214" y="333"/>
                  </a:cubicBezTo>
                  <a:cubicBezTo>
                    <a:pt x="215" y="333"/>
                    <a:pt x="215" y="332"/>
                    <a:pt x="215" y="332"/>
                  </a:cubicBezTo>
                  <a:cubicBezTo>
                    <a:pt x="218" y="347"/>
                    <a:pt x="219" y="361"/>
                    <a:pt x="217" y="376"/>
                  </a:cubicBezTo>
                  <a:cubicBezTo>
                    <a:pt x="217" y="381"/>
                    <a:pt x="213" y="382"/>
                    <a:pt x="209" y="384"/>
                  </a:cubicBezTo>
                  <a:cubicBezTo>
                    <a:pt x="207" y="385"/>
                    <a:pt x="205" y="386"/>
                    <a:pt x="203" y="387"/>
                  </a:cubicBezTo>
                  <a:cubicBezTo>
                    <a:pt x="194" y="383"/>
                    <a:pt x="185" y="380"/>
                    <a:pt x="176" y="376"/>
                  </a:cubicBezTo>
                  <a:close/>
                  <a:moveTo>
                    <a:pt x="233" y="398"/>
                  </a:moveTo>
                  <a:cubicBezTo>
                    <a:pt x="224" y="395"/>
                    <a:pt x="215" y="391"/>
                    <a:pt x="206" y="388"/>
                  </a:cubicBezTo>
                  <a:cubicBezTo>
                    <a:pt x="207" y="387"/>
                    <a:pt x="208" y="386"/>
                    <a:pt x="210" y="386"/>
                  </a:cubicBezTo>
                  <a:cubicBezTo>
                    <a:pt x="214" y="384"/>
                    <a:pt x="219" y="382"/>
                    <a:pt x="219" y="377"/>
                  </a:cubicBezTo>
                  <a:cubicBezTo>
                    <a:pt x="221" y="361"/>
                    <a:pt x="220" y="346"/>
                    <a:pt x="217" y="331"/>
                  </a:cubicBezTo>
                  <a:cubicBezTo>
                    <a:pt x="220" y="328"/>
                    <a:pt x="224" y="325"/>
                    <a:pt x="228" y="323"/>
                  </a:cubicBezTo>
                  <a:cubicBezTo>
                    <a:pt x="236" y="316"/>
                    <a:pt x="243" y="310"/>
                    <a:pt x="251" y="305"/>
                  </a:cubicBezTo>
                  <a:cubicBezTo>
                    <a:pt x="253" y="329"/>
                    <a:pt x="256" y="357"/>
                    <a:pt x="260" y="383"/>
                  </a:cubicBezTo>
                  <a:cubicBezTo>
                    <a:pt x="253" y="394"/>
                    <a:pt x="245" y="401"/>
                    <a:pt x="233" y="398"/>
                  </a:cubicBezTo>
                  <a:close/>
                  <a:moveTo>
                    <a:pt x="273" y="360"/>
                  </a:moveTo>
                  <a:cubicBezTo>
                    <a:pt x="271" y="364"/>
                    <a:pt x="268" y="368"/>
                    <a:pt x="266" y="372"/>
                  </a:cubicBezTo>
                  <a:cubicBezTo>
                    <a:pt x="265" y="375"/>
                    <a:pt x="264" y="378"/>
                    <a:pt x="262" y="380"/>
                  </a:cubicBezTo>
                  <a:cubicBezTo>
                    <a:pt x="262" y="380"/>
                    <a:pt x="262" y="381"/>
                    <a:pt x="262" y="381"/>
                  </a:cubicBezTo>
                  <a:cubicBezTo>
                    <a:pt x="258" y="355"/>
                    <a:pt x="255" y="328"/>
                    <a:pt x="253" y="304"/>
                  </a:cubicBezTo>
                  <a:cubicBezTo>
                    <a:pt x="259" y="300"/>
                    <a:pt x="266" y="296"/>
                    <a:pt x="273" y="293"/>
                  </a:cubicBezTo>
                  <a:cubicBezTo>
                    <a:pt x="278" y="291"/>
                    <a:pt x="283" y="290"/>
                    <a:pt x="289" y="289"/>
                  </a:cubicBezTo>
                  <a:cubicBezTo>
                    <a:pt x="295" y="287"/>
                    <a:pt x="302" y="284"/>
                    <a:pt x="309" y="282"/>
                  </a:cubicBezTo>
                  <a:cubicBezTo>
                    <a:pt x="306" y="293"/>
                    <a:pt x="305" y="306"/>
                    <a:pt x="308" y="321"/>
                  </a:cubicBezTo>
                  <a:cubicBezTo>
                    <a:pt x="293" y="334"/>
                    <a:pt x="281" y="349"/>
                    <a:pt x="273" y="360"/>
                  </a:cubicBezTo>
                  <a:close/>
                  <a:moveTo>
                    <a:pt x="389" y="286"/>
                  </a:moveTo>
                  <a:cubicBezTo>
                    <a:pt x="389" y="286"/>
                    <a:pt x="389" y="286"/>
                    <a:pt x="388" y="286"/>
                  </a:cubicBezTo>
                  <a:cubicBezTo>
                    <a:pt x="356" y="289"/>
                    <a:pt x="330" y="303"/>
                    <a:pt x="310" y="320"/>
                  </a:cubicBezTo>
                  <a:cubicBezTo>
                    <a:pt x="307" y="305"/>
                    <a:pt x="308" y="292"/>
                    <a:pt x="312" y="282"/>
                  </a:cubicBezTo>
                  <a:cubicBezTo>
                    <a:pt x="338" y="274"/>
                    <a:pt x="364" y="268"/>
                    <a:pt x="390" y="266"/>
                  </a:cubicBezTo>
                  <a:cubicBezTo>
                    <a:pt x="388" y="272"/>
                    <a:pt x="388" y="279"/>
                    <a:pt x="389" y="286"/>
                  </a:cubicBezTo>
                  <a:close/>
                  <a:moveTo>
                    <a:pt x="399" y="286"/>
                  </a:moveTo>
                  <a:cubicBezTo>
                    <a:pt x="396" y="286"/>
                    <a:pt x="394" y="286"/>
                    <a:pt x="391" y="286"/>
                  </a:cubicBezTo>
                  <a:cubicBezTo>
                    <a:pt x="390" y="278"/>
                    <a:pt x="390" y="272"/>
                    <a:pt x="392" y="266"/>
                  </a:cubicBezTo>
                  <a:cubicBezTo>
                    <a:pt x="415" y="265"/>
                    <a:pt x="437" y="267"/>
                    <a:pt x="457" y="275"/>
                  </a:cubicBezTo>
                  <a:cubicBezTo>
                    <a:pt x="456" y="286"/>
                    <a:pt x="457" y="299"/>
                    <a:pt x="460" y="314"/>
                  </a:cubicBezTo>
                  <a:cubicBezTo>
                    <a:pt x="443" y="298"/>
                    <a:pt x="423" y="286"/>
                    <a:pt x="399" y="286"/>
                  </a:cubicBezTo>
                  <a:close/>
                  <a:moveTo>
                    <a:pt x="502" y="382"/>
                  </a:moveTo>
                  <a:cubicBezTo>
                    <a:pt x="501" y="380"/>
                    <a:pt x="501" y="377"/>
                    <a:pt x="500" y="375"/>
                  </a:cubicBezTo>
                  <a:cubicBezTo>
                    <a:pt x="499" y="372"/>
                    <a:pt x="498" y="369"/>
                    <a:pt x="497" y="365"/>
                  </a:cubicBezTo>
                  <a:cubicBezTo>
                    <a:pt x="489" y="351"/>
                    <a:pt x="477" y="332"/>
                    <a:pt x="462" y="317"/>
                  </a:cubicBezTo>
                  <a:cubicBezTo>
                    <a:pt x="459" y="301"/>
                    <a:pt x="458" y="287"/>
                    <a:pt x="459" y="275"/>
                  </a:cubicBezTo>
                  <a:cubicBezTo>
                    <a:pt x="475" y="282"/>
                    <a:pt x="491" y="291"/>
                    <a:pt x="505" y="305"/>
                  </a:cubicBezTo>
                  <a:cubicBezTo>
                    <a:pt x="508" y="310"/>
                    <a:pt x="510" y="315"/>
                    <a:pt x="513" y="322"/>
                  </a:cubicBezTo>
                  <a:cubicBezTo>
                    <a:pt x="515" y="327"/>
                    <a:pt x="516" y="332"/>
                    <a:pt x="518" y="336"/>
                  </a:cubicBezTo>
                  <a:cubicBezTo>
                    <a:pt x="518" y="337"/>
                    <a:pt x="518" y="337"/>
                    <a:pt x="518" y="338"/>
                  </a:cubicBezTo>
                  <a:cubicBezTo>
                    <a:pt x="512" y="356"/>
                    <a:pt x="508" y="374"/>
                    <a:pt x="506" y="392"/>
                  </a:cubicBezTo>
                  <a:cubicBezTo>
                    <a:pt x="504" y="389"/>
                    <a:pt x="503" y="386"/>
                    <a:pt x="502" y="382"/>
                  </a:cubicBezTo>
                  <a:close/>
                  <a:moveTo>
                    <a:pt x="592" y="378"/>
                  </a:moveTo>
                  <a:cubicBezTo>
                    <a:pt x="576" y="390"/>
                    <a:pt x="558" y="404"/>
                    <a:pt x="540" y="413"/>
                  </a:cubicBezTo>
                  <a:cubicBezTo>
                    <a:pt x="530" y="417"/>
                    <a:pt x="522" y="416"/>
                    <a:pt x="519" y="413"/>
                  </a:cubicBezTo>
                  <a:cubicBezTo>
                    <a:pt x="514" y="408"/>
                    <a:pt x="510" y="402"/>
                    <a:pt x="507" y="396"/>
                  </a:cubicBezTo>
                  <a:cubicBezTo>
                    <a:pt x="509" y="378"/>
                    <a:pt x="513" y="359"/>
                    <a:pt x="519" y="341"/>
                  </a:cubicBezTo>
                  <a:cubicBezTo>
                    <a:pt x="524" y="357"/>
                    <a:pt x="530" y="370"/>
                    <a:pt x="545" y="370"/>
                  </a:cubicBezTo>
                  <a:cubicBezTo>
                    <a:pt x="546" y="370"/>
                    <a:pt x="547" y="370"/>
                    <a:pt x="548" y="370"/>
                  </a:cubicBezTo>
                  <a:cubicBezTo>
                    <a:pt x="561" y="369"/>
                    <a:pt x="573" y="364"/>
                    <a:pt x="585" y="358"/>
                  </a:cubicBezTo>
                  <a:cubicBezTo>
                    <a:pt x="584" y="359"/>
                    <a:pt x="584" y="360"/>
                    <a:pt x="584" y="362"/>
                  </a:cubicBezTo>
                  <a:cubicBezTo>
                    <a:pt x="584" y="368"/>
                    <a:pt x="588" y="371"/>
                    <a:pt x="592" y="374"/>
                  </a:cubicBezTo>
                  <a:cubicBezTo>
                    <a:pt x="593" y="375"/>
                    <a:pt x="593" y="376"/>
                    <a:pt x="594" y="376"/>
                  </a:cubicBezTo>
                  <a:cubicBezTo>
                    <a:pt x="593" y="377"/>
                    <a:pt x="593" y="377"/>
                    <a:pt x="592" y="378"/>
                  </a:cubicBezTo>
                  <a:close/>
                  <a:moveTo>
                    <a:pt x="682" y="331"/>
                  </a:moveTo>
                  <a:cubicBezTo>
                    <a:pt x="648" y="335"/>
                    <a:pt x="621" y="355"/>
                    <a:pt x="596" y="375"/>
                  </a:cubicBezTo>
                  <a:cubicBezTo>
                    <a:pt x="595" y="374"/>
                    <a:pt x="594" y="373"/>
                    <a:pt x="593" y="373"/>
                  </a:cubicBezTo>
                  <a:cubicBezTo>
                    <a:pt x="590" y="370"/>
                    <a:pt x="586" y="367"/>
                    <a:pt x="586" y="362"/>
                  </a:cubicBezTo>
                  <a:cubicBezTo>
                    <a:pt x="586" y="360"/>
                    <a:pt x="587" y="358"/>
                    <a:pt x="587" y="356"/>
                  </a:cubicBezTo>
                  <a:cubicBezTo>
                    <a:pt x="598" y="349"/>
                    <a:pt x="609" y="340"/>
                    <a:pt x="621" y="331"/>
                  </a:cubicBezTo>
                  <a:cubicBezTo>
                    <a:pt x="638" y="317"/>
                    <a:pt x="656" y="302"/>
                    <a:pt x="676" y="294"/>
                  </a:cubicBezTo>
                  <a:cubicBezTo>
                    <a:pt x="679" y="301"/>
                    <a:pt x="682" y="308"/>
                    <a:pt x="685" y="314"/>
                  </a:cubicBezTo>
                  <a:cubicBezTo>
                    <a:pt x="687" y="322"/>
                    <a:pt x="689" y="328"/>
                    <a:pt x="690" y="330"/>
                  </a:cubicBezTo>
                  <a:cubicBezTo>
                    <a:pt x="687" y="330"/>
                    <a:pt x="684" y="330"/>
                    <a:pt x="682" y="331"/>
                  </a:cubicBezTo>
                  <a:close/>
                  <a:moveTo>
                    <a:pt x="698" y="330"/>
                  </a:moveTo>
                  <a:cubicBezTo>
                    <a:pt x="696" y="330"/>
                    <a:pt x="694" y="330"/>
                    <a:pt x="692" y="330"/>
                  </a:cubicBezTo>
                  <a:cubicBezTo>
                    <a:pt x="691" y="329"/>
                    <a:pt x="689" y="323"/>
                    <a:pt x="687" y="314"/>
                  </a:cubicBezTo>
                  <a:cubicBezTo>
                    <a:pt x="684" y="307"/>
                    <a:pt x="681" y="301"/>
                    <a:pt x="678" y="294"/>
                  </a:cubicBezTo>
                  <a:cubicBezTo>
                    <a:pt x="685" y="291"/>
                    <a:pt x="691" y="290"/>
                    <a:pt x="698" y="289"/>
                  </a:cubicBezTo>
                  <a:cubicBezTo>
                    <a:pt x="704" y="289"/>
                    <a:pt x="709" y="289"/>
                    <a:pt x="713" y="289"/>
                  </a:cubicBezTo>
                  <a:cubicBezTo>
                    <a:pt x="728" y="290"/>
                    <a:pt x="742" y="291"/>
                    <a:pt x="756" y="292"/>
                  </a:cubicBezTo>
                  <a:cubicBezTo>
                    <a:pt x="763" y="305"/>
                    <a:pt x="769" y="319"/>
                    <a:pt x="774" y="333"/>
                  </a:cubicBezTo>
                  <a:cubicBezTo>
                    <a:pt x="749" y="331"/>
                    <a:pt x="723" y="329"/>
                    <a:pt x="698" y="330"/>
                  </a:cubicBezTo>
                  <a:close/>
                  <a:moveTo>
                    <a:pt x="789" y="334"/>
                  </a:moveTo>
                  <a:cubicBezTo>
                    <a:pt x="785" y="334"/>
                    <a:pt x="781" y="334"/>
                    <a:pt x="776" y="333"/>
                  </a:cubicBezTo>
                  <a:cubicBezTo>
                    <a:pt x="772" y="319"/>
                    <a:pt x="765" y="305"/>
                    <a:pt x="758" y="292"/>
                  </a:cubicBezTo>
                  <a:cubicBezTo>
                    <a:pt x="796" y="294"/>
                    <a:pt x="830" y="297"/>
                    <a:pt x="867" y="301"/>
                  </a:cubicBezTo>
                  <a:cubicBezTo>
                    <a:pt x="875" y="312"/>
                    <a:pt x="881" y="324"/>
                    <a:pt x="884" y="338"/>
                  </a:cubicBezTo>
                  <a:cubicBezTo>
                    <a:pt x="852" y="340"/>
                    <a:pt x="820" y="337"/>
                    <a:pt x="789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 rot="-1165148">
              <a:off x="7822724" y="-760294"/>
              <a:ext cx="1839850" cy="1837876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625" y="133"/>
                  </a:moveTo>
                  <a:cubicBezTo>
                    <a:pt x="625" y="133"/>
                    <a:pt x="625" y="133"/>
                    <a:pt x="625" y="133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16" y="121"/>
                    <a:pt x="606" y="110"/>
                    <a:pt x="596" y="100"/>
                  </a:cubicBezTo>
                  <a:cubicBezTo>
                    <a:pt x="557" y="61"/>
                    <a:pt x="509" y="33"/>
                    <a:pt x="454" y="17"/>
                  </a:cubicBezTo>
                  <a:cubicBezTo>
                    <a:pt x="454" y="16"/>
                    <a:pt x="454" y="16"/>
                    <a:pt x="454" y="16"/>
                  </a:cubicBezTo>
                  <a:cubicBezTo>
                    <a:pt x="453" y="16"/>
                    <a:pt x="453" y="17"/>
                    <a:pt x="453" y="17"/>
                  </a:cubicBezTo>
                  <a:cubicBezTo>
                    <a:pt x="420" y="7"/>
                    <a:pt x="384" y="2"/>
                    <a:pt x="347" y="2"/>
                  </a:cubicBezTo>
                  <a:cubicBezTo>
                    <a:pt x="251" y="0"/>
                    <a:pt x="163" y="34"/>
                    <a:pt x="100" y="96"/>
                  </a:cubicBezTo>
                  <a:cubicBezTo>
                    <a:pt x="36" y="160"/>
                    <a:pt x="1" y="249"/>
                    <a:pt x="0" y="347"/>
                  </a:cubicBezTo>
                  <a:cubicBezTo>
                    <a:pt x="0" y="435"/>
                    <a:pt x="40" y="525"/>
                    <a:pt x="108" y="593"/>
                  </a:cubicBezTo>
                  <a:cubicBezTo>
                    <a:pt x="174" y="657"/>
                    <a:pt x="260" y="694"/>
                    <a:pt x="344" y="694"/>
                  </a:cubicBezTo>
                  <a:cubicBezTo>
                    <a:pt x="345" y="694"/>
                    <a:pt x="346" y="694"/>
                    <a:pt x="347" y="694"/>
                  </a:cubicBezTo>
                  <a:cubicBezTo>
                    <a:pt x="384" y="694"/>
                    <a:pt x="419" y="687"/>
                    <a:pt x="453" y="674"/>
                  </a:cubicBezTo>
                  <a:cubicBezTo>
                    <a:pt x="453" y="674"/>
                    <a:pt x="453" y="674"/>
                    <a:pt x="453" y="674"/>
                  </a:cubicBezTo>
                  <a:cubicBezTo>
                    <a:pt x="455" y="674"/>
                    <a:pt x="455" y="674"/>
                    <a:pt x="455" y="674"/>
                  </a:cubicBezTo>
                  <a:cubicBezTo>
                    <a:pt x="455" y="674"/>
                    <a:pt x="455" y="673"/>
                    <a:pt x="455" y="673"/>
                  </a:cubicBezTo>
                  <a:cubicBezTo>
                    <a:pt x="525" y="647"/>
                    <a:pt x="587" y="597"/>
                    <a:pt x="630" y="536"/>
                  </a:cubicBezTo>
                  <a:cubicBezTo>
                    <a:pt x="631" y="536"/>
                    <a:pt x="631" y="536"/>
                    <a:pt x="631" y="537"/>
                  </a:cubicBezTo>
                  <a:cubicBezTo>
                    <a:pt x="632" y="535"/>
                    <a:pt x="632" y="535"/>
                    <a:pt x="632" y="535"/>
                  </a:cubicBezTo>
                  <a:cubicBezTo>
                    <a:pt x="632" y="535"/>
                    <a:pt x="632" y="535"/>
                    <a:pt x="632" y="534"/>
                  </a:cubicBezTo>
                  <a:cubicBezTo>
                    <a:pt x="671" y="479"/>
                    <a:pt x="695" y="413"/>
                    <a:pt x="694" y="347"/>
                  </a:cubicBezTo>
                  <a:cubicBezTo>
                    <a:pt x="694" y="266"/>
                    <a:pt x="670" y="191"/>
                    <a:pt x="625" y="133"/>
                  </a:cubicBezTo>
                  <a:close/>
                  <a:moveTo>
                    <a:pt x="147" y="599"/>
                  </a:moveTo>
                  <a:cubicBezTo>
                    <a:pt x="148" y="594"/>
                    <a:pt x="150" y="587"/>
                    <a:pt x="152" y="580"/>
                  </a:cubicBezTo>
                  <a:cubicBezTo>
                    <a:pt x="180" y="604"/>
                    <a:pt x="211" y="622"/>
                    <a:pt x="243" y="635"/>
                  </a:cubicBezTo>
                  <a:cubicBezTo>
                    <a:pt x="242" y="642"/>
                    <a:pt x="241" y="648"/>
                    <a:pt x="241" y="655"/>
                  </a:cubicBezTo>
                  <a:cubicBezTo>
                    <a:pt x="208" y="642"/>
                    <a:pt x="176" y="623"/>
                    <a:pt x="147" y="599"/>
                  </a:cubicBezTo>
                  <a:close/>
                  <a:moveTo>
                    <a:pt x="241" y="657"/>
                  </a:moveTo>
                  <a:cubicBezTo>
                    <a:pt x="240" y="663"/>
                    <a:pt x="240" y="668"/>
                    <a:pt x="239" y="673"/>
                  </a:cubicBezTo>
                  <a:cubicBezTo>
                    <a:pt x="204" y="661"/>
                    <a:pt x="170" y="642"/>
                    <a:pt x="140" y="618"/>
                  </a:cubicBezTo>
                  <a:cubicBezTo>
                    <a:pt x="141" y="618"/>
                    <a:pt x="141" y="618"/>
                    <a:pt x="141" y="618"/>
                  </a:cubicBezTo>
                  <a:cubicBezTo>
                    <a:pt x="143" y="613"/>
                    <a:pt x="145" y="607"/>
                    <a:pt x="146" y="602"/>
                  </a:cubicBezTo>
                  <a:cubicBezTo>
                    <a:pt x="176" y="625"/>
                    <a:pt x="208" y="644"/>
                    <a:pt x="241" y="657"/>
                  </a:cubicBezTo>
                  <a:close/>
                  <a:moveTo>
                    <a:pt x="246" y="32"/>
                  </a:moveTo>
                  <a:cubicBezTo>
                    <a:pt x="247" y="36"/>
                    <a:pt x="249" y="39"/>
                    <a:pt x="251" y="42"/>
                  </a:cubicBezTo>
                  <a:cubicBezTo>
                    <a:pt x="224" y="50"/>
                    <a:pt x="199" y="60"/>
                    <a:pt x="175" y="74"/>
                  </a:cubicBezTo>
                  <a:cubicBezTo>
                    <a:pt x="171" y="72"/>
                    <a:pt x="167" y="70"/>
                    <a:pt x="163" y="68"/>
                  </a:cubicBezTo>
                  <a:cubicBezTo>
                    <a:pt x="188" y="53"/>
                    <a:pt x="216" y="41"/>
                    <a:pt x="246" y="32"/>
                  </a:cubicBezTo>
                  <a:close/>
                  <a:moveTo>
                    <a:pt x="160" y="67"/>
                  </a:moveTo>
                  <a:cubicBezTo>
                    <a:pt x="159" y="67"/>
                    <a:pt x="158" y="66"/>
                    <a:pt x="157" y="66"/>
                  </a:cubicBezTo>
                  <a:cubicBezTo>
                    <a:pt x="153" y="64"/>
                    <a:pt x="149" y="63"/>
                    <a:pt x="146" y="61"/>
                  </a:cubicBezTo>
                  <a:cubicBezTo>
                    <a:pt x="174" y="42"/>
                    <a:pt x="206" y="28"/>
                    <a:pt x="239" y="18"/>
                  </a:cubicBezTo>
                  <a:cubicBezTo>
                    <a:pt x="241" y="22"/>
                    <a:pt x="243" y="26"/>
                    <a:pt x="245" y="30"/>
                  </a:cubicBezTo>
                  <a:cubicBezTo>
                    <a:pt x="215" y="39"/>
                    <a:pt x="186" y="51"/>
                    <a:pt x="160" y="67"/>
                  </a:cubicBezTo>
                  <a:close/>
                  <a:moveTo>
                    <a:pt x="526" y="65"/>
                  </a:moveTo>
                  <a:cubicBezTo>
                    <a:pt x="521" y="66"/>
                    <a:pt x="515" y="68"/>
                    <a:pt x="510" y="69"/>
                  </a:cubicBezTo>
                  <a:cubicBezTo>
                    <a:pt x="484" y="55"/>
                    <a:pt x="456" y="45"/>
                    <a:pt x="427" y="38"/>
                  </a:cubicBezTo>
                  <a:cubicBezTo>
                    <a:pt x="431" y="35"/>
                    <a:pt x="435" y="32"/>
                    <a:pt x="439" y="30"/>
                  </a:cubicBezTo>
                  <a:cubicBezTo>
                    <a:pt x="470" y="37"/>
                    <a:pt x="499" y="49"/>
                    <a:pt x="526" y="65"/>
                  </a:cubicBezTo>
                  <a:close/>
                  <a:moveTo>
                    <a:pt x="441" y="28"/>
                  </a:moveTo>
                  <a:cubicBezTo>
                    <a:pt x="445" y="25"/>
                    <a:pt x="450" y="21"/>
                    <a:pt x="454" y="19"/>
                  </a:cubicBezTo>
                  <a:cubicBezTo>
                    <a:pt x="487" y="28"/>
                    <a:pt x="517" y="42"/>
                    <a:pt x="545" y="60"/>
                  </a:cubicBezTo>
                  <a:cubicBezTo>
                    <a:pt x="541" y="61"/>
                    <a:pt x="541" y="61"/>
                    <a:pt x="541" y="61"/>
                  </a:cubicBezTo>
                  <a:cubicBezTo>
                    <a:pt x="537" y="62"/>
                    <a:pt x="533" y="63"/>
                    <a:pt x="529" y="64"/>
                  </a:cubicBezTo>
                  <a:cubicBezTo>
                    <a:pt x="502" y="48"/>
                    <a:pt x="472" y="36"/>
                    <a:pt x="441" y="28"/>
                  </a:cubicBezTo>
                  <a:close/>
                  <a:moveTo>
                    <a:pt x="660" y="225"/>
                  </a:moveTo>
                  <a:cubicBezTo>
                    <a:pt x="656" y="223"/>
                    <a:pt x="652" y="221"/>
                    <a:pt x="648" y="219"/>
                  </a:cubicBezTo>
                  <a:cubicBezTo>
                    <a:pt x="635" y="187"/>
                    <a:pt x="616" y="157"/>
                    <a:pt x="592" y="131"/>
                  </a:cubicBezTo>
                  <a:cubicBezTo>
                    <a:pt x="597" y="132"/>
                    <a:pt x="602" y="132"/>
                    <a:pt x="607" y="133"/>
                  </a:cubicBezTo>
                  <a:cubicBezTo>
                    <a:pt x="630" y="160"/>
                    <a:pt x="648" y="191"/>
                    <a:pt x="660" y="225"/>
                  </a:cubicBezTo>
                  <a:close/>
                  <a:moveTo>
                    <a:pt x="610" y="133"/>
                  </a:moveTo>
                  <a:cubicBezTo>
                    <a:pt x="617" y="134"/>
                    <a:pt x="622" y="134"/>
                    <a:pt x="625" y="135"/>
                  </a:cubicBezTo>
                  <a:cubicBezTo>
                    <a:pt x="646" y="163"/>
                    <a:pt x="663" y="196"/>
                    <a:pt x="675" y="232"/>
                  </a:cubicBezTo>
                  <a:cubicBezTo>
                    <a:pt x="671" y="230"/>
                    <a:pt x="667" y="228"/>
                    <a:pt x="663" y="226"/>
                  </a:cubicBezTo>
                  <a:cubicBezTo>
                    <a:pt x="650" y="192"/>
                    <a:pt x="632" y="160"/>
                    <a:pt x="610" y="133"/>
                  </a:cubicBezTo>
                  <a:close/>
                  <a:moveTo>
                    <a:pt x="667" y="329"/>
                  </a:moveTo>
                  <a:cubicBezTo>
                    <a:pt x="667" y="357"/>
                    <a:pt x="662" y="385"/>
                    <a:pt x="652" y="414"/>
                  </a:cubicBezTo>
                  <a:cubicBezTo>
                    <a:pt x="648" y="409"/>
                    <a:pt x="644" y="405"/>
                    <a:pt x="640" y="400"/>
                  </a:cubicBezTo>
                  <a:cubicBezTo>
                    <a:pt x="649" y="372"/>
                    <a:pt x="655" y="345"/>
                    <a:pt x="654" y="319"/>
                  </a:cubicBezTo>
                  <a:cubicBezTo>
                    <a:pt x="654" y="318"/>
                    <a:pt x="654" y="316"/>
                    <a:pt x="654" y="314"/>
                  </a:cubicBezTo>
                  <a:cubicBezTo>
                    <a:pt x="659" y="318"/>
                    <a:pt x="663" y="321"/>
                    <a:pt x="667" y="325"/>
                  </a:cubicBezTo>
                  <a:cubicBezTo>
                    <a:pt x="667" y="326"/>
                    <a:pt x="667" y="328"/>
                    <a:pt x="667" y="329"/>
                  </a:cubicBezTo>
                  <a:close/>
                  <a:moveTo>
                    <a:pt x="14" y="339"/>
                  </a:moveTo>
                  <a:cubicBezTo>
                    <a:pt x="18" y="336"/>
                    <a:pt x="21" y="334"/>
                    <a:pt x="25" y="331"/>
                  </a:cubicBezTo>
                  <a:cubicBezTo>
                    <a:pt x="25" y="332"/>
                    <a:pt x="25" y="333"/>
                    <a:pt x="25" y="333"/>
                  </a:cubicBezTo>
                  <a:cubicBezTo>
                    <a:pt x="25" y="360"/>
                    <a:pt x="29" y="387"/>
                    <a:pt x="38" y="414"/>
                  </a:cubicBezTo>
                  <a:cubicBezTo>
                    <a:pt x="34" y="419"/>
                    <a:pt x="31" y="424"/>
                    <a:pt x="28" y="428"/>
                  </a:cubicBezTo>
                  <a:cubicBezTo>
                    <a:pt x="19" y="399"/>
                    <a:pt x="15" y="370"/>
                    <a:pt x="14" y="341"/>
                  </a:cubicBezTo>
                  <a:cubicBezTo>
                    <a:pt x="14" y="340"/>
                    <a:pt x="14" y="340"/>
                    <a:pt x="14" y="339"/>
                  </a:cubicBezTo>
                  <a:close/>
                  <a:moveTo>
                    <a:pt x="652" y="319"/>
                  </a:moveTo>
                  <a:cubicBezTo>
                    <a:pt x="653" y="345"/>
                    <a:pt x="648" y="371"/>
                    <a:pt x="639" y="398"/>
                  </a:cubicBezTo>
                  <a:cubicBezTo>
                    <a:pt x="634" y="393"/>
                    <a:pt x="630" y="388"/>
                    <a:pt x="626" y="383"/>
                  </a:cubicBezTo>
                  <a:cubicBezTo>
                    <a:pt x="634" y="358"/>
                    <a:pt x="639" y="333"/>
                    <a:pt x="639" y="308"/>
                  </a:cubicBezTo>
                  <a:cubicBezTo>
                    <a:pt x="639" y="306"/>
                    <a:pt x="639" y="304"/>
                    <a:pt x="639" y="302"/>
                  </a:cubicBezTo>
                  <a:cubicBezTo>
                    <a:pt x="643" y="305"/>
                    <a:pt x="648" y="309"/>
                    <a:pt x="652" y="313"/>
                  </a:cubicBezTo>
                  <a:cubicBezTo>
                    <a:pt x="652" y="315"/>
                    <a:pt x="652" y="317"/>
                    <a:pt x="652" y="319"/>
                  </a:cubicBezTo>
                  <a:close/>
                  <a:moveTo>
                    <a:pt x="40" y="319"/>
                  </a:moveTo>
                  <a:cubicBezTo>
                    <a:pt x="44" y="316"/>
                    <a:pt x="47" y="313"/>
                    <a:pt x="51" y="309"/>
                  </a:cubicBezTo>
                  <a:cubicBezTo>
                    <a:pt x="51" y="311"/>
                    <a:pt x="51" y="313"/>
                    <a:pt x="51" y="314"/>
                  </a:cubicBezTo>
                  <a:cubicBezTo>
                    <a:pt x="51" y="336"/>
                    <a:pt x="54" y="359"/>
                    <a:pt x="61" y="381"/>
                  </a:cubicBezTo>
                  <a:cubicBezTo>
                    <a:pt x="57" y="386"/>
                    <a:pt x="54" y="391"/>
                    <a:pt x="50" y="396"/>
                  </a:cubicBezTo>
                  <a:cubicBezTo>
                    <a:pt x="43" y="372"/>
                    <a:pt x="40" y="348"/>
                    <a:pt x="40" y="324"/>
                  </a:cubicBezTo>
                  <a:cubicBezTo>
                    <a:pt x="40" y="323"/>
                    <a:pt x="40" y="321"/>
                    <a:pt x="40" y="319"/>
                  </a:cubicBezTo>
                  <a:close/>
                  <a:moveTo>
                    <a:pt x="637" y="308"/>
                  </a:moveTo>
                  <a:cubicBezTo>
                    <a:pt x="637" y="332"/>
                    <a:pt x="632" y="357"/>
                    <a:pt x="624" y="382"/>
                  </a:cubicBezTo>
                  <a:cubicBezTo>
                    <a:pt x="620" y="377"/>
                    <a:pt x="615" y="372"/>
                    <a:pt x="610" y="367"/>
                  </a:cubicBezTo>
                  <a:cubicBezTo>
                    <a:pt x="618" y="343"/>
                    <a:pt x="622" y="319"/>
                    <a:pt x="622" y="297"/>
                  </a:cubicBezTo>
                  <a:cubicBezTo>
                    <a:pt x="622" y="294"/>
                    <a:pt x="622" y="291"/>
                    <a:pt x="622" y="289"/>
                  </a:cubicBezTo>
                  <a:cubicBezTo>
                    <a:pt x="627" y="292"/>
                    <a:pt x="632" y="296"/>
                    <a:pt x="637" y="300"/>
                  </a:cubicBezTo>
                  <a:cubicBezTo>
                    <a:pt x="637" y="303"/>
                    <a:pt x="637" y="305"/>
                    <a:pt x="637" y="308"/>
                  </a:cubicBezTo>
                  <a:close/>
                  <a:moveTo>
                    <a:pt x="53" y="308"/>
                  </a:moveTo>
                  <a:cubicBezTo>
                    <a:pt x="57" y="304"/>
                    <a:pt x="61" y="301"/>
                    <a:pt x="65" y="298"/>
                  </a:cubicBezTo>
                  <a:cubicBezTo>
                    <a:pt x="65" y="300"/>
                    <a:pt x="65" y="302"/>
                    <a:pt x="65" y="304"/>
                  </a:cubicBezTo>
                  <a:cubicBezTo>
                    <a:pt x="65" y="324"/>
                    <a:pt x="68" y="344"/>
                    <a:pt x="73" y="364"/>
                  </a:cubicBezTo>
                  <a:cubicBezTo>
                    <a:pt x="70" y="369"/>
                    <a:pt x="66" y="374"/>
                    <a:pt x="62" y="379"/>
                  </a:cubicBezTo>
                  <a:cubicBezTo>
                    <a:pt x="56" y="358"/>
                    <a:pt x="53" y="336"/>
                    <a:pt x="53" y="314"/>
                  </a:cubicBezTo>
                  <a:cubicBezTo>
                    <a:pt x="53" y="312"/>
                    <a:pt x="53" y="310"/>
                    <a:pt x="53" y="308"/>
                  </a:cubicBezTo>
                  <a:close/>
                  <a:moveTo>
                    <a:pt x="620" y="297"/>
                  </a:moveTo>
                  <a:cubicBezTo>
                    <a:pt x="620" y="319"/>
                    <a:pt x="616" y="342"/>
                    <a:pt x="609" y="365"/>
                  </a:cubicBezTo>
                  <a:cubicBezTo>
                    <a:pt x="604" y="360"/>
                    <a:pt x="599" y="355"/>
                    <a:pt x="594" y="350"/>
                  </a:cubicBezTo>
                  <a:cubicBezTo>
                    <a:pt x="601" y="328"/>
                    <a:pt x="605" y="306"/>
                    <a:pt x="605" y="285"/>
                  </a:cubicBezTo>
                  <a:cubicBezTo>
                    <a:pt x="605" y="282"/>
                    <a:pt x="605" y="279"/>
                    <a:pt x="605" y="276"/>
                  </a:cubicBezTo>
                  <a:cubicBezTo>
                    <a:pt x="610" y="279"/>
                    <a:pt x="615" y="283"/>
                    <a:pt x="620" y="287"/>
                  </a:cubicBezTo>
                  <a:cubicBezTo>
                    <a:pt x="620" y="290"/>
                    <a:pt x="620" y="293"/>
                    <a:pt x="620" y="297"/>
                  </a:cubicBezTo>
                  <a:close/>
                  <a:moveTo>
                    <a:pt x="603" y="285"/>
                  </a:moveTo>
                  <a:cubicBezTo>
                    <a:pt x="603" y="305"/>
                    <a:pt x="599" y="327"/>
                    <a:pt x="592" y="348"/>
                  </a:cubicBezTo>
                  <a:cubicBezTo>
                    <a:pt x="587" y="343"/>
                    <a:pt x="582" y="338"/>
                    <a:pt x="577" y="333"/>
                  </a:cubicBezTo>
                  <a:cubicBezTo>
                    <a:pt x="583" y="312"/>
                    <a:pt x="587" y="292"/>
                    <a:pt x="587" y="273"/>
                  </a:cubicBezTo>
                  <a:cubicBezTo>
                    <a:pt x="587" y="269"/>
                    <a:pt x="587" y="266"/>
                    <a:pt x="586" y="263"/>
                  </a:cubicBezTo>
                  <a:cubicBezTo>
                    <a:pt x="592" y="266"/>
                    <a:pt x="597" y="270"/>
                    <a:pt x="602" y="274"/>
                  </a:cubicBezTo>
                  <a:cubicBezTo>
                    <a:pt x="603" y="278"/>
                    <a:pt x="603" y="281"/>
                    <a:pt x="603" y="285"/>
                  </a:cubicBezTo>
                  <a:close/>
                  <a:moveTo>
                    <a:pt x="81" y="284"/>
                  </a:moveTo>
                  <a:cubicBezTo>
                    <a:pt x="85" y="281"/>
                    <a:pt x="89" y="278"/>
                    <a:pt x="93" y="274"/>
                  </a:cubicBezTo>
                  <a:cubicBezTo>
                    <a:pt x="93" y="276"/>
                    <a:pt x="93" y="278"/>
                    <a:pt x="93" y="280"/>
                  </a:cubicBezTo>
                  <a:cubicBezTo>
                    <a:pt x="93" y="297"/>
                    <a:pt x="95" y="314"/>
                    <a:pt x="100" y="331"/>
                  </a:cubicBezTo>
                  <a:cubicBezTo>
                    <a:pt x="96" y="336"/>
                    <a:pt x="92" y="340"/>
                    <a:pt x="88" y="345"/>
                  </a:cubicBezTo>
                  <a:cubicBezTo>
                    <a:pt x="83" y="327"/>
                    <a:pt x="81" y="310"/>
                    <a:pt x="81" y="292"/>
                  </a:cubicBezTo>
                  <a:cubicBezTo>
                    <a:pt x="81" y="289"/>
                    <a:pt x="81" y="287"/>
                    <a:pt x="81" y="284"/>
                  </a:cubicBezTo>
                  <a:close/>
                  <a:moveTo>
                    <a:pt x="585" y="273"/>
                  </a:moveTo>
                  <a:cubicBezTo>
                    <a:pt x="585" y="292"/>
                    <a:pt x="582" y="311"/>
                    <a:pt x="575" y="331"/>
                  </a:cubicBezTo>
                  <a:cubicBezTo>
                    <a:pt x="570" y="326"/>
                    <a:pt x="564" y="321"/>
                    <a:pt x="559" y="315"/>
                  </a:cubicBezTo>
                  <a:cubicBezTo>
                    <a:pt x="565" y="297"/>
                    <a:pt x="568" y="278"/>
                    <a:pt x="568" y="260"/>
                  </a:cubicBezTo>
                  <a:cubicBezTo>
                    <a:pt x="568" y="257"/>
                    <a:pt x="568" y="253"/>
                    <a:pt x="568" y="250"/>
                  </a:cubicBezTo>
                  <a:cubicBezTo>
                    <a:pt x="573" y="254"/>
                    <a:pt x="579" y="257"/>
                    <a:pt x="584" y="261"/>
                  </a:cubicBezTo>
                  <a:cubicBezTo>
                    <a:pt x="585" y="265"/>
                    <a:pt x="585" y="269"/>
                    <a:pt x="585" y="273"/>
                  </a:cubicBezTo>
                  <a:close/>
                  <a:moveTo>
                    <a:pt x="95" y="272"/>
                  </a:moveTo>
                  <a:cubicBezTo>
                    <a:pt x="99" y="269"/>
                    <a:pt x="103" y="266"/>
                    <a:pt x="108" y="262"/>
                  </a:cubicBezTo>
                  <a:cubicBezTo>
                    <a:pt x="108" y="264"/>
                    <a:pt x="108" y="266"/>
                    <a:pt x="108" y="268"/>
                  </a:cubicBezTo>
                  <a:cubicBezTo>
                    <a:pt x="108" y="283"/>
                    <a:pt x="110" y="298"/>
                    <a:pt x="114" y="314"/>
                  </a:cubicBezTo>
                  <a:cubicBezTo>
                    <a:pt x="109" y="319"/>
                    <a:pt x="105" y="324"/>
                    <a:pt x="101" y="329"/>
                  </a:cubicBezTo>
                  <a:cubicBezTo>
                    <a:pt x="97" y="312"/>
                    <a:pt x="95" y="296"/>
                    <a:pt x="95" y="280"/>
                  </a:cubicBezTo>
                  <a:cubicBezTo>
                    <a:pt x="95" y="277"/>
                    <a:pt x="95" y="275"/>
                    <a:pt x="95" y="272"/>
                  </a:cubicBezTo>
                  <a:close/>
                  <a:moveTo>
                    <a:pt x="566" y="260"/>
                  </a:moveTo>
                  <a:cubicBezTo>
                    <a:pt x="566" y="278"/>
                    <a:pt x="563" y="296"/>
                    <a:pt x="557" y="314"/>
                  </a:cubicBezTo>
                  <a:cubicBezTo>
                    <a:pt x="552" y="309"/>
                    <a:pt x="546" y="304"/>
                    <a:pt x="541" y="298"/>
                  </a:cubicBezTo>
                  <a:cubicBezTo>
                    <a:pt x="546" y="281"/>
                    <a:pt x="549" y="264"/>
                    <a:pt x="549" y="248"/>
                  </a:cubicBezTo>
                  <a:cubicBezTo>
                    <a:pt x="549" y="245"/>
                    <a:pt x="549" y="241"/>
                    <a:pt x="548" y="238"/>
                  </a:cubicBezTo>
                  <a:cubicBezTo>
                    <a:pt x="554" y="241"/>
                    <a:pt x="560" y="245"/>
                    <a:pt x="566" y="249"/>
                  </a:cubicBezTo>
                  <a:cubicBezTo>
                    <a:pt x="566" y="253"/>
                    <a:pt x="566" y="256"/>
                    <a:pt x="566" y="260"/>
                  </a:cubicBezTo>
                  <a:close/>
                  <a:moveTo>
                    <a:pt x="110" y="260"/>
                  </a:moveTo>
                  <a:cubicBezTo>
                    <a:pt x="114" y="257"/>
                    <a:pt x="118" y="254"/>
                    <a:pt x="123" y="250"/>
                  </a:cubicBezTo>
                  <a:cubicBezTo>
                    <a:pt x="123" y="252"/>
                    <a:pt x="123" y="253"/>
                    <a:pt x="122" y="255"/>
                  </a:cubicBezTo>
                  <a:cubicBezTo>
                    <a:pt x="122" y="269"/>
                    <a:pt x="124" y="284"/>
                    <a:pt x="127" y="298"/>
                  </a:cubicBezTo>
                  <a:cubicBezTo>
                    <a:pt x="123" y="303"/>
                    <a:pt x="119" y="307"/>
                    <a:pt x="115" y="312"/>
                  </a:cubicBezTo>
                  <a:cubicBezTo>
                    <a:pt x="111" y="297"/>
                    <a:pt x="110" y="283"/>
                    <a:pt x="110" y="268"/>
                  </a:cubicBezTo>
                  <a:cubicBezTo>
                    <a:pt x="110" y="265"/>
                    <a:pt x="110" y="263"/>
                    <a:pt x="110" y="260"/>
                  </a:cubicBezTo>
                  <a:close/>
                  <a:moveTo>
                    <a:pt x="547" y="248"/>
                  </a:moveTo>
                  <a:cubicBezTo>
                    <a:pt x="547" y="264"/>
                    <a:pt x="544" y="280"/>
                    <a:pt x="539" y="297"/>
                  </a:cubicBezTo>
                  <a:cubicBezTo>
                    <a:pt x="534" y="292"/>
                    <a:pt x="528" y="287"/>
                    <a:pt x="522" y="282"/>
                  </a:cubicBezTo>
                  <a:cubicBezTo>
                    <a:pt x="527" y="267"/>
                    <a:pt x="529" y="251"/>
                    <a:pt x="529" y="236"/>
                  </a:cubicBezTo>
                  <a:cubicBezTo>
                    <a:pt x="529" y="232"/>
                    <a:pt x="529" y="229"/>
                    <a:pt x="529" y="226"/>
                  </a:cubicBezTo>
                  <a:cubicBezTo>
                    <a:pt x="535" y="229"/>
                    <a:pt x="540" y="233"/>
                    <a:pt x="546" y="236"/>
                  </a:cubicBezTo>
                  <a:cubicBezTo>
                    <a:pt x="547" y="240"/>
                    <a:pt x="547" y="244"/>
                    <a:pt x="547" y="248"/>
                  </a:cubicBezTo>
                  <a:close/>
                  <a:moveTo>
                    <a:pt x="125" y="248"/>
                  </a:moveTo>
                  <a:cubicBezTo>
                    <a:pt x="129" y="245"/>
                    <a:pt x="133" y="242"/>
                    <a:pt x="138" y="239"/>
                  </a:cubicBezTo>
                  <a:cubicBezTo>
                    <a:pt x="138" y="240"/>
                    <a:pt x="138" y="241"/>
                    <a:pt x="138" y="242"/>
                  </a:cubicBezTo>
                  <a:cubicBezTo>
                    <a:pt x="138" y="255"/>
                    <a:pt x="139" y="268"/>
                    <a:pt x="143" y="281"/>
                  </a:cubicBezTo>
                  <a:cubicBezTo>
                    <a:pt x="138" y="286"/>
                    <a:pt x="133" y="291"/>
                    <a:pt x="129" y="296"/>
                  </a:cubicBezTo>
                  <a:cubicBezTo>
                    <a:pt x="126" y="282"/>
                    <a:pt x="124" y="268"/>
                    <a:pt x="124" y="255"/>
                  </a:cubicBezTo>
                  <a:cubicBezTo>
                    <a:pt x="125" y="253"/>
                    <a:pt x="125" y="251"/>
                    <a:pt x="125" y="248"/>
                  </a:cubicBezTo>
                  <a:close/>
                  <a:moveTo>
                    <a:pt x="527" y="236"/>
                  </a:moveTo>
                  <a:cubicBezTo>
                    <a:pt x="527" y="251"/>
                    <a:pt x="525" y="266"/>
                    <a:pt x="521" y="281"/>
                  </a:cubicBezTo>
                  <a:cubicBezTo>
                    <a:pt x="515" y="276"/>
                    <a:pt x="509" y="271"/>
                    <a:pt x="504" y="266"/>
                  </a:cubicBezTo>
                  <a:cubicBezTo>
                    <a:pt x="507" y="252"/>
                    <a:pt x="509" y="238"/>
                    <a:pt x="509" y="224"/>
                  </a:cubicBezTo>
                  <a:cubicBezTo>
                    <a:pt x="509" y="221"/>
                    <a:pt x="509" y="218"/>
                    <a:pt x="508" y="214"/>
                  </a:cubicBezTo>
                  <a:cubicBezTo>
                    <a:pt x="514" y="218"/>
                    <a:pt x="520" y="221"/>
                    <a:pt x="526" y="225"/>
                  </a:cubicBezTo>
                  <a:cubicBezTo>
                    <a:pt x="527" y="228"/>
                    <a:pt x="527" y="232"/>
                    <a:pt x="527" y="236"/>
                  </a:cubicBezTo>
                  <a:close/>
                  <a:moveTo>
                    <a:pt x="140" y="237"/>
                  </a:moveTo>
                  <a:cubicBezTo>
                    <a:pt x="144" y="234"/>
                    <a:pt x="149" y="231"/>
                    <a:pt x="153" y="227"/>
                  </a:cubicBezTo>
                  <a:cubicBezTo>
                    <a:pt x="153" y="228"/>
                    <a:pt x="153" y="229"/>
                    <a:pt x="153" y="230"/>
                  </a:cubicBezTo>
                  <a:cubicBezTo>
                    <a:pt x="153" y="241"/>
                    <a:pt x="155" y="253"/>
                    <a:pt x="158" y="265"/>
                  </a:cubicBezTo>
                  <a:cubicBezTo>
                    <a:pt x="153" y="270"/>
                    <a:pt x="149" y="275"/>
                    <a:pt x="144" y="279"/>
                  </a:cubicBezTo>
                  <a:cubicBezTo>
                    <a:pt x="141" y="267"/>
                    <a:pt x="140" y="254"/>
                    <a:pt x="140" y="242"/>
                  </a:cubicBezTo>
                  <a:cubicBezTo>
                    <a:pt x="140" y="241"/>
                    <a:pt x="140" y="239"/>
                    <a:pt x="140" y="237"/>
                  </a:cubicBezTo>
                  <a:close/>
                  <a:moveTo>
                    <a:pt x="507" y="224"/>
                  </a:moveTo>
                  <a:cubicBezTo>
                    <a:pt x="507" y="238"/>
                    <a:pt x="505" y="251"/>
                    <a:pt x="502" y="265"/>
                  </a:cubicBezTo>
                  <a:cubicBezTo>
                    <a:pt x="496" y="260"/>
                    <a:pt x="490" y="255"/>
                    <a:pt x="484" y="250"/>
                  </a:cubicBezTo>
                  <a:cubicBezTo>
                    <a:pt x="487" y="238"/>
                    <a:pt x="489" y="225"/>
                    <a:pt x="489" y="213"/>
                  </a:cubicBezTo>
                  <a:cubicBezTo>
                    <a:pt x="489" y="210"/>
                    <a:pt x="489" y="207"/>
                    <a:pt x="488" y="204"/>
                  </a:cubicBezTo>
                  <a:cubicBezTo>
                    <a:pt x="494" y="207"/>
                    <a:pt x="500" y="210"/>
                    <a:pt x="506" y="213"/>
                  </a:cubicBezTo>
                  <a:cubicBezTo>
                    <a:pt x="507" y="217"/>
                    <a:pt x="507" y="220"/>
                    <a:pt x="507" y="224"/>
                  </a:cubicBezTo>
                  <a:close/>
                  <a:moveTo>
                    <a:pt x="155" y="226"/>
                  </a:moveTo>
                  <a:cubicBezTo>
                    <a:pt x="160" y="223"/>
                    <a:pt x="164" y="220"/>
                    <a:pt x="169" y="217"/>
                  </a:cubicBezTo>
                  <a:cubicBezTo>
                    <a:pt x="169" y="217"/>
                    <a:pt x="169" y="217"/>
                    <a:pt x="169" y="218"/>
                  </a:cubicBezTo>
                  <a:cubicBezTo>
                    <a:pt x="169" y="229"/>
                    <a:pt x="170" y="239"/>
                    <a:pt x="173" y="250"/>
                  </a:cubicBezTo>
                  <a:cubicBezTo>
                    <a:pt x="168" y="255"/>
                    <a:pt x="164" y="259"/>
                    <a:pt x="159" y="264"/>
                  </a:cubicBezTo>
                  <a:cubicBezTo>
                    <a:pt x="157" y="252"/>
                    <a:pt x="155" y="241"/>
                    <a:pt x="155" y="230"/>
                  </a:cubicBezTo>
                  <a:cubicBezTo>
                    <a:pt x="155" y="229"/>
                    <a:pt x="155" y="227"/>
                    <a:pt x="155" y="226"/>
                  </a:cubicBezTo>
                  <a:close/>
                  <a:moveTo>
                    <a:pt x="282" y="97"/>
                  </a:moveTo>
                  <a:cubicBezTo>
                    <a:pt x="282" y="97"/>
                    <a:pt x="282" y="97"/>
                    <a:pt x="283" y="98"/>
                  </a:cubicBezTo>
                  <a:cubicBezTo>
                    <a:pt x="272" y="101"/>
                    <a:pt x="262" y="105"/>
                    <a:pt x="252" y="111"/>
                  </a:cubicBezTo>
                  <a:cubicBezTo>
                    <a:pt x="251" y="110"/>
                    <a:pt x="250" y="110"/>
                    <a:pt x="249" y="109"/>
                  </a:cubicBezTo>
                  <a:cubicBezTo>
                    <a:pt x="260" y="104"/>
                    <a:pt x="271" y="100"/>
                    <a:pt x="282" y="97"/>
                  </a:cubicBezTo>
                  <a:close/>
                  <a:moveTo>
                    <a:pt x="401" y="105"/>
                  </a:moveTo>
                  <a:cubicBezTo>
                    <a:pt x="400" y="106"/>
                    <a:pt x="398" y="106"/>
                    <a:pt x="396" y="107"/>
                  </a:cubicBezTo>
                  <a:cubicBezTo>
                    <a:pt x="385" y="102"/>
                    <a:pt x="374" y="99"/>
                    <a:pt x="363" y="96"/>
                  </a:cubicBezTo>
                  <a:cubicBezTo>
                    <a:pt x="364" y="95"/>
                    <a:pt x="365" y="94"/>
                    <a:pt x="366" y="94"/>
                  </a:cubicBezTo>
                  <a:cubicBezTo>
                    <a:pt x="378" y="96"/>
                    <a:pt x="390" y="100"/>
                    <a:pt x="401" y="105"/>
                  </a:cubicBezTo>
                  <a:close/>
                  <a:moveTo>
                    <a:pt x="487" y="213"/>
                  </a:moveTo>
                  <a:cubicBezTo>
                    <a:pt x="487" y="225"/>
                    <a:pt x="485" y="237"/>
                    <a:pt x="482" y="249"/>
                  </a:cubicBezTo>
                  <a:cubicBezTo>
                    <a:pt x="476" y="244"/>
                    <a:pt x="470" y="240"/>
                    <a:pt x="464" y="235"/>
                  </a:cubicBezTo>
                  <a:cubicBezTo>
                    <a:pt x="467" y="224"/>
                    <a:pt x="469" y="213"/>
                    <a:pt x="469" y="202"/>
                  </a:cubicBezTo>
                  <a:cubicBezTo>
                    <a:pt x="469" y="199"/>
                    <a:pt x="468" y="197"/>
                    <a:pt x="468" y="194"/>
                  </a:cubicBezTo>
                  <a:cubicBezTo>
                    <a:pt x="474" y="197"/>
                    <a:pt x="480" y="200"/>
                    <a:pt x="486" y="203"/>
                  </a:cubicBezTo>
                  <a:cubicBezTo>
                    <a:pt x="487" y="206"/>
                    <a:pt x="487" y="209"/>
                    <a:pt x="487" y="213"/>
                  </a:cubicBezTo>
                  <a:close/>
                  <a:moveTo>
                    <a:pt x="187" y="205"/>
                  </a:moveTo>
                  <a:cubicBezTo>
                    <a:pt x="191" y="202"/>
                    <a:pt x="196" y="200"/>
                    <a:pt x="201" y="197"/>
                  </a:cubicBezTo>
                  <a:cubicBezTo>
                    <a:pt x="201" y="205"/>
                    <a:pt x="202" y="214"/>
                    <a:pt x="204" y="222"/>
                  </a:cubicBezTo>
                  <a:cubicBezTo>
                    <a:pt x="199" y="226"/>
                    <a:pt x="194" y="230"/>
                    <a:pt x="190" y="234"/>
                  </a:cubicBezTo>
                  <a:cubicBezTo>
                    <a:pt x="188" y="225"/>
                    <a:pt x="186" y="215"/>
                    <a:pt x="187" y="206"/>
                  </a:cubicBezTo>
                  <a:cubicBezTo>
                    <a:pt x="187" y="206"/>
                    <a:pt x="187" y="205"/>
                    <a:pt x="187" y="205"/>
                  </a:cubicBezTo>
                  <a:close/>
                  <a:moveTo>
                    <a:pt x="220" y="135"/>
                  </a:moveTo>
                  <a:cubicBezTo>
                    <a:pt x="223" y="136"/>
                    <a:pt x="225" y="136"/>
                    <a:pt x="227" y="136"/>
                  </a:cubicBezTo>
                  <a:cubicBezTo>
                    <a:pt x="219" y="144"/>
                    <a:pt x="212" y="153"/>
                    <a:pt x="208" y="163"/>
                  </a:cubicBezTo>
                  <a:cubicBezTo>
                    <a:pt x="204" y="164"/>
                    <a:pt x="201" y="165"/>
                    <a:pt x="197" y="166"/>
                  </a:cubicBezTo>
                  <a:cubicBezTo>
                    <a:pt x="203" y="155"/>
                    <a:pt x="211" y="144"/>
                    <a:pt x="220" y="135"/>
                  </a:cubicBezTo>
                  <a:close/>
                  <a:moveTo>
                    <a:pt x="467" y="202"/>
                  </a:moveTo>
                  <a:cubicBezTo>
                    <a:pt x="467" y="212"/>
                    <a:pt x="465" y="223"/>
                    <a:pt x="462" y="234"/>
                  </a:cubicBezTo>
                  <a:cubicBezTo>
                    <a:pt x="456" y="229"/>
                    <a:pt x="450" y="225"/>
                    <a:pt x="444" y="221"/>
                  </a:cubicBezTo>
                  <a:cubicBezTo>
                    <a:pt x="447" y="211"/>
                    <a:pt x="448" y="201"/>
                    <a:pt x="448" y="192"/>
                  </a:cubicBezTo>
                  <a:cubicBezTo>
                    <a:pt x="448" y="190"/>
                    <a:pt x="448" y="188"/>
                    <a:pt x="448" y="185"/>
                  </a:cubicBezTo>
                  <a:cubicBezTo>
                    <a:pt x="454" y="188"/>
                    <a:pt x="460" y="191"/>
                    <a:pt x="466" y="193"/>
                  </a:cubicBezTo>
                  <a:cubicBezTo>
                    <a:pt x="466" y="196"/>
                    <a:pt x="467" y="199"/>
                    <a:pt x="467" y="202"/>
                  </a:cubicBezTo>
                  <a:close/>
                  <a:moveTo>
                    <a:pt x="446" y="192"/>
                  </a:moveTo>
                  <a:cubicBezTo>
                    <a:pt x="446" y="201"/>
                    <a:pt x="445" y="210"/>
                    <a:pt x="443" y="220"/>
                  </a:cubicBezTo>
                  <a:cubicBezTo>
                    <a:pt x="437" y="215"/>
                    <a:pt x="431" y="211"/>
                    <a:pt x="425" y="207"/>
                  </a:cubicBezTo>
                  <a:cubicBezTo>
                    <a:pt x="427" y="199"/>
                    <a:pt x="428" y="191"/>
                    <a:pt x="428" y="183"/>
                  </a:cubicBezTo>
                  <a:cubicBezTo>
                    <a:pt x="428" y="181"/>
                    <a:pt x="428" y="179"/>
                    <a:pt x="428" y="178"/>
                  </a:cubicBezTo>
                  <a:cubicBezTo>
                    <a:pt x="434" y="180"/>
                    <a:pt x="440" y="182"/>
                    <a:pt x="446" y="185"/>
                  </a:cubicBezTo>
                  <a:cubicBezTo>
                    <a:pt x="446" y="187"/>
                    <a:pt x="446" y="189"/>
                    <a:pt x="446" y="192"/>
                  </a:cubicBezTo>
                  <a:close/>
                  <a:moveTo>
                    <a:pt x="219" y="187"/>
                  </a:moveTo>
                  <a:cubicBezTo>
                    <a:pt x="223" y="185"/>
                    <a:pt x="228" y="182"/>
                    <a:pt x="233" y="180"/>
                  </a:cubicBezTo>
                  <a:cubicBezTo>
                    <a:pt x="233" y="185"/>
                    <a:pt x="234" y="191"/>
                    <a:pt x="236" y="196"/>
                  </a:cubicBezTo>
                  <a:cubicBezTo>
                    <a:pt x="231" y="200"/>
                    <a:pt x="226" y="204"/>
                    <a:pt x="221" y="208"/>
                  </a:cubicBezTo>
                  <a:cubicBezTo>
                    <a:pt x="219" y="201"/>
                    <a:pt x="218" y="194"/>
                    <a:pt x="219" y="187"/>
                  </a:cubicBezTo>
                  <a:close/>
                  <a:moveTo>
                    <a:pt x="420" y="156"/>
                  </a:moveTo>
                  <a:cubicBezTo>
                    <a:pt x="415" y="155"/>
                    <a:pt x="409" y="155"/>
                    <a:pt x="404" y="154"/>
                  </a:cubicBezTo>
                  <a:cubicBezTo>
                    <a:pt x="401" y="147"/>
                    <a:pt x="397" y="141"/>
                    <a:pt x="392" y="136"/>
                  </a:cubicBezTo>
                  <a:cubicBezTo>
                    <a:pt x="396" y="135"/>
                    <a:pt x="400" y="135"/>
                    <a:pt x="404" y="134"/>
                  </a:cubicBezTo>
                  <a:cubicBezTo>
                    <a:pt x="410" y="140"/>
                    <a:pt x="416" y="148"/>
                    <a:pt x="420" y="156"/>
                  </a:cubicBezTo>
                  <a:close/>
                  <a:moveTo>
                    <a:pt x="426" y="183"/>
                  </a:moveTo>
                  <a:cubicBezTo>
                    <a:pt x="426" y="190"/>
                    <a:pt x="425" y="198"/>
                    <a:pt x="423" y="206"/>
                  </a:cubicBezTo>
                  <a:cubicBezTo>
                    <a:pt x="417" y="203"/>
                    <a:pt x="412" y="199"/>
                    <a:pt x="406" y="196"/>
                  </a:cubicBezTo>
                  <a:cubicBezTo>
                    <a:pt x="408" y="189"/>
                    <a:pt x="409" y="182"/>
                    <a:pt x="408" y="174"/>
                  </a:cubicBezTo>
                  <a:cubicBezTo>
                    <a:pt x="408" y="173"/>
                    <a:pt x="408" y="172"/>
                    <a:pt x="408" y="171"/>
                  </a:cubicBezTo>
                  <a:cubicBezTo>
                    <a:pt x="414" y="173"/>
                    <a:pt x="420" y="175"/>
                    <a:pt x="426" y="177"/>
                  </a:cubicBezTo>
                  <a:cubicBezTo>
                    <a:pt x="426" y="179"/>
                    <a:pt x="426" y="181"/>
                    <a:pt x="426" y="183"/>
                  </a:cubicBezTo>
                  <a:close/>
                  <a:moveTo>
                    <a:pt x="235" y="176"/>
                  </a:moveTo>
                  <a:cubicBezTo>
                    <a:pt x="235" y="170"/>
                    <a:pt x="236" y="164"/>
                    <a:pt x="238" y="159"/>
                  </a:cubicBezTo>
                  <a:cubicBezTo>
                    <a:pt x="243" y="158"/>
                    <a:pt x="247" y="158"/>
                    <a:pt x="251" y="157"/>
                  </a:cubicBezTo>
                  <a:cubicBezTo>
                    <a:pt x="250" y="161"/>
                    <a:pt x="249" y="165"/>
                    <a:pt x="249" y="169"/>
                  </a:cubicBezTo>
                  <a:cubicBezTo>
                    <a:pt x="249" y="169"/>
                    <a:pt x="249" y="170"/>
                    <a:pt x="249" y="171"/>
                  </a:cubicBezTo>
                  <a:cubicBezTo>
                    <a:pt x="245" y="173"/>
                    <a:pt x="240" y="175"/>
                    <a:pt x="235" y="177"/>
                  </a:cubicBezTo>
                  <a:cubicBezTo>
                    <a:pt x="235" y="177"/>
                    <a:pt x="235" y="177"/>
                    <a:pt x="235" y="176"/>
                  </a:cubicBezTo>
                  <a:close/>
                  <a:moveTo>
                    <a:pt x="406" y="174"/>
                  </a:moveTo>
                  <a:cubicBezTo>
                    <a:pt x="407" y="181"/>
                    <a:pt x="406" y="188"/>
                    <a:pt x="404" y="195"/>
                  </a:cubicBezTo>
                  <a:cubicBezTo>
                    <a:pt x="399" y="191"/>
                    <a:pt x="393" y="188"/>
                    <a:pt x="387" y="185"/>
                  </a:cubicBezTo>
                  <a:cubicBezTo>
                    <a:pt x="388" y="179"/>
                    <a:pt x="389" y="173"/>
                    <a:pt x="389" y="167"/>
                  </a:cubicBezTo>
                  <a:cubicBezTo>
                    <a:pt x="389" y="167"/>
                    <a:pt x="389" y="166"/>
                    <a:pt x="389" y="165"/>
                  </a:cubicBezTo>
                  <a:cubicBezTo>
                    <a:pt x="395" y="167"/>
                    <a:pt x="400" y="168"/>
                    <a:pt x="406" y="170"/>
                  </a:cubicBezTo>
                  <a:cubicBezTo>
                    <a:pt x="406" y="172"/>
                    <a:pt x="406" y="173"/>
                    <a:pt x="406" y="174"/>
                  </a:cubicBezTo>
                  <a:close/>
                  <a:moveTo>
                    <a:pt x="251" y="169"/>
                  </a:moveTo>
                  <a:cubicBezTo>
                    <a:pt x="251" y="165"/>
                    <a:pt x="252" y="161"/>
                    <a:pt x="254" y="157"/>
                  </a:cubicBezTo>
                  <a:cubicBezTo>
                    <a:pt x="258" y="156"/>
                    <a:pt x="262" y="156"/>
                    <a:pt x="267" y="155"/>
                  </a:cubicBezTo>
                  <a:cubicBezTo>
                    <a:pt x="266" y="158"/>
                    <a:pt x="266" y="160"/>
                    <a:pt x="266" y="162"/>
                  </a:cubicBezTo>
                  <a:cubicBezTo>
                    <a:pt x="266" y="163"/>
                    <a:pt x="266" y="164"/>
                    <a:pt x="266" y="165"/>
                  </a:cubicBezTo>
                  <a:cubicBezTo>
                    <a:pt x="261" y="167"/>
                    <a:pt x="256" y="168"/>
                    <a:pt x="251" y="170"/>
                  </a:cubicBezTo>
                  <a:cubicBezTo>
                    <a:pt x="251" y="170"/>
                    <a:pt x="251" y="169"/>
                    <a:pt x="251" y="169"/>
                  </a:cubicBezTo>
                  <a:close/>
                  <a:moveTo>
                    <a:pt x="387" y="167"/>
                  </a:moveTo>
                  <a:cubicBezTo>
                    <a:pt x="387" y="173"/>
                    <a:pt x="386" y="178"/>
                    <a:pt x="385" y="184"/>
                  </a:cubicBezTo>
                  <a:cubicBezTo>
                    <a:pt x="379" y="181"/>
                    <a:pt x="374" y="178"/>
                    <a:pt x="368" y="175"/>
                  </a:cubicBezTo>
                  <a:cubicBezTo>
                    <a:pt x="369" y="171"/>
                    <a:pt x="370" y="166"/>
                    <a:pt x="370" y="162"/>
                  </a:cubicBezTo>
                  <a:cubicBezTo>
                    <a:pt x="370" y="161"/>
                    <a:pt x="370" y="161"/>
                    <a:pt x="370" y="161"/>
                  </a:cubicBezTo>
                  <a:cubicBezTo>
                    <a:pt x="376" y="162"/>
                    <a:pt x="381" y="163"/>
                    <a:pt x="387" y="165"/>
                  </a:cubicBezTo>
                  <a:cubicBezTo>
                    <a:pt x="387" y="166"/>
                    <a:pt x="387" y="166"/>
                    <a:pt x="387" y="167"/>
                  </a:cubicBezTo>
                  <a:close/>
                  <a:moveTo>
                    <a:pt x="319" y="215"/>
                  </a:moveTo>
                  <a:cubicBezTo>
                    <a:pt x="324" y="214"/>
                    <a:pt x="328" y="213"/>
                    <a:pt x="333" y="212"/>
                  </a:cubicBezTo>
                  <a:cubicBezTo>
                    <a:pt x="335" y="219"/>
                    <a:pt x="337" y="226"/>
                    <a:pt x="340" y="233"/>
                  </a:cubicBezTo>
                  <a:cubicBezTo>
                    <a:pt x="333" y="236"/>
                    <a:pt x="326" y="237"/>
                    <a:pt x="319" y="237"/>
                  </a:cubicBezTo>
                  <a:cubicBezTo>
                    <a:pt x="319" y="229"/>
                    <a:pt x="319" y="222"/>
                    <a:pt x="319" y="215"/>
                  </a:cubicBezTo>
                  <a:close/>
                  <a:moveTo>
                    <a:pt x="268" y="162"/>
                  </a:moveTo>
                  <a:cubicBezTo>
                    <a:pt x="268" y="160"/>
                    <a:pt x="268" y="157"/>
                    <a:pt x="269" y="155"/>
                  </a:cubicBezTo>
                  <a:cubicBezTo>
                    <a:pt x="273" y="155"/>
                    <a:pt x="278" y="154"/>
                    <a:pt x="282" y="154"/>
                  </a:cubicBezTo>
                  <a:cubicBezTo>
                    <a:pt x="282" y="155"/>
                    <a:pt x="282" y="157"/>
                    <a:pt x="282" y="158"/>
                  </a:cubicBezTo>
                  <a:cubicBezTo>
                    <a:pt x="282" y="158"/>
                    <a:pt x="282" y="159"/>
                    <a:pt x="282" y="160"/>
                  </a:cubicBezTo>
                  <a:cubicBezTo>
                    <a:pt x="277" y="161"/>
                    <a:pt x="273" y="163"/>
                    <a:pt x="268" y="164"/>
                  </a:cubicBezTo>
                  <a:cubicBezTo>
                    <a:pt x="268" y="164"/>
                    <a:pt x="268" y="163"/>
                    <a:pt x="268" y="162"/>
                  </a:cubicBezTo>
                  <a:close/>
                  <a:moveTo>
                    <a:pt x="368" y="162"/>
                  </a:moveTo>
                  <a:cubicBezTo>
                    <a:pt x="368" y="166"/>
                    <a:pt x="367" y="170"/>
                    <a:pt x="366" y="174"/>
                  </a:cubicBezTo>
                  <a:cubicBezTo>
                    <a:pt x="361" y="171"/>
                    <a:pt x="356" y="169"/>
                    <a:pt x="350" y="166"/>
                  </a:cubicBezTo>
                  <a:cubicBezTo>
                    <a:pt x="351" y="164"/>
                    <a:pt x="352" y="161"/>
                    <a:pt x="352" y="158"/>
                  </a:cubicBezTo>
                  <a:cubicBezTo>
                    <a:pt x="357" y="158"/>
                    <a:pt x="362" y="159"/>
                    <a:pt x="368" y="160"/>
                  </a:cubicBezTo>
                  <a:cubicBezTo>
                    <a:pt x="368" y="161"/>
                    <a:pt x="368" y="161"/>
                    <a:pt x="368" y="162"/>
                  </a:cubicBezTo>
                  <a:close/>
                  <a:moveTo>
                    <a:pt x="284" y="158"/>
                  </a:moveTo>
                  <a:cubicBezTo>
                    <a:pt x="284" y="156"/>
                    <a:pt x="284" y="155"/>
                    <a:pt x="285" y="154"/>
                  </a:cubicBezTo>
                  <a:cubicBezTo>
                    <a:pt x="289" y="154"/>
                    <a:pt x="294" y="154"/>
                    <a:pt x="299" y="154"/>
                  </a:cubicBezTo>
                  <a:cubicBezTo>
                    <a:pt x="299" y="154"/>
                    <a:pt x="299" y="154"/>
                    <a:pt x="299" y="155"/>
                  </a:cubicBezTo>
                  <a:cubicBezTo>
                    <a:pt x="299" y="155"/>
                    <a:pt x="299" y="155"/>
                    <a:pt x="299" y="156"/>
                  </a:cubicBezTo>
                  <a:cubicBezTo>
                    <a:pt x="294" y="157"/>
                    <a:pt x="289" y="158"/>
                    <a:pt x="284" y="159"/>
                  </a:cubicBezTo>
                  <a:cubicBezTo>
                    <a:pt x="284" y="159"/>
                    <a:pt x="284" y="158"/>
                    <a:pt x="284" y="158"/>
                  </a:cubicBezTo>
                  <a:close/>
                  <a:moveTo>
                    <a:pt x="350" y="157"/>
                  </a:moveTo>
                  <a:cubicBezTo>
                    <a:pt x="350" y="160"/>
                    <a:pt x="349" y="163"/>
                    <a:pt x="349" y="166"/>
                  </a:cubicBezTo>
                  <a:cubicBezTo>
                    <a:pt x="343" y="163"/>
                    <a:pt x="338" y="161"/>
                    <a:pt x="333" y="159"/>
                  </a:cubicBezTo>
                  <a:cubicBezTo>
                    <a:pt x="334" y="158"/>
                    <a:pt x="334" y="157"/>
                    <a:pt x="334" y="156"/>
                  </a:cubicBezTo>
                  <a:cubicBezTo>
                    <a:pt x="339" y="156"/>
                    <a:pt x="344" y="157"/>
                    <a:pt x="350" y="157"/>
                  </a:cubicBezTo>
                  <a:cubicBezTo>
                    <a:pt x="350" y="157"/>
                    <a:pt x="350" y="157"/>
                    <a:pt x="350" y="157"/>
                  </a:cubicBezTo>
                  <a:close/>
                  <a:moveTo>
                    <a:pt x="305" y="166"/>
                  </a:moveTo>
                  <a:cubicBezTo>
                    <a:pt x="305" y="166"/>
                    <a:pt x="305" y="165"/>
                    <a:pt x="304" y="165"/>
                  </a:cubicBezTo>
                  <a:cubicBezTo>
                    <a:pt x="307" y="163"/>
                    <a:pt x="309" y="161"/>
                    <a:pt x="312" y="159"/>
                  </a:cubicBezTo>
                  <a:cubicBezTo>
                    <a:pt x="310" y="161"/>
                    <a:pt x="308" y="164"/>
                    <a:pt x="306" y="167"/>
                  </a:cubicBezTo>
                  <a:cubicBezTo>
                    <a:pt x="306" y="167"/>
                    <a:pt x="306" y="166"/>
                    <a:pt x="305" y="166"/>
                  </a:cubicBezTo>
                  <a:close/>
                  <a:moveTo>
                    <a:pt x="301" y="155"/>
                  </a:moveTo>
                  <a:cubicBezTo>
                    <a:pt x="301" y="155"/>
                    <a:pt x="301" y="154"/>
                    <a:pt x="301" y="154"/>
                  </a:cubicBezTo>
                  <a:cubicBezTo>
                    <a:pt x="303" y="154"/>
                    <a:pt x="305" y="154"/>
                    <a:pt x="307" y="154"/>
                  </a:cubicBezTo>
                  <a:cubicBezTo>
                    <a:pt x="305" y="155"/>
                    <a:pt x="303" y="155"/>
                    <a:pt x="301" y="155"/>
                  </a:cubicBezTo>
                  <a:cubicBezTo>
                    <a:pt x="301" y="155"/>
                    <a:pt x="301" y="155"/>
                    <a:pt x="301" y="155"/>
                  </a:cubicBezTo>
                  <a:close/>
                  <a:moveTo>
                    <a:pt x="305" y="146"/>
                  </a:moveTo>
                  <a:cubicBezTo>
                    <a:pt x="307" y="148"/>
                    <a:pt x="309" y="149"/>
                    <a:pt x="311" y="151"/>
                  </a:cubicBezTo>
                  <a:cubicBezTo>
                    <a:pt x="308" y="150"/>
                    <a:pt x="306" y="149"/>
                    <a:pt x="303" y="148"/>
                  </a:cubicBezTo>
                  <a:cubicBezTo>
                    <a:pt x="303" y="148"/>
                    <a:pt x="304" y="147"/>
                    <a:pt x="305" y="146"/>
                  </a:cubicBezTo>
                  <a:close/>
                  <a:moveTo>
                    <a:pt x="328" y="146"/>
                  </a:moveTo>
                  <a:cubicBezTo>
                    <a:pt x="329" y="147"/>
                    <a:pt x="329" y="147"/>
                    <a:pt x="330" y="148"/>
                  </a:cubicBezTo>
                  <a:cubicBezTo>
                    <a:pt x="327" y="149"/>
                    <a:pt x="325" y="149"/>
                    <a:pt x="322" y="150"/>
                  </a:cubicBezTo>
                  <a:cubicBezTo>
                    <a:pt x="324" y="149"/>
                    <a:pt x="326" y="148"/>
                    <a:pt x="328" y="146"/>
                  </a:cubicBezTo>
                  <a:cubicBezTo>
                    <a:pt x="328" y="146"/>
                    <a:pt x="328" y="146"/>
                    <a:pt x="328" y="146"/>
                  </a:cubicBezTo>
                  <a:close/>
                  <a:moveTo>
                    <a:pt x="319" y="160"/>
                  </a:moveTo>
                  <a:cubicBezTo>
                    <a:pt x="321" y="163"/>
                    <a:pt x="323" y="165"/>
                    <a:pt x="324" y="168"/>
                  </a:cubicBezTo>
                  <a:cubicBezTo>
                    <a:pt x="324" y="168"/>
                    <a:pt x="323" y="169"/>
                    <a:pt x="322" y="169"/>
                  </a:cubicBezTo>
                  <a:cubicBezTo>
                    <a:pt x="321" y="166"/>
                    <a:pt x="320" y="163"/>
                    <a:pt x="319" y="160"/>
                  </a:cubicBezTo>
                  <a:close/>
                  <a:moveTo>
                    <a:pt x="320" y="170"/>
                  </a:moveTo>
                  <a:cubicBezTo>
                    <a:pt x="319" y="170"/>
                    <a:pt x="318" y="170"/>
                    <a:pt x="317" y="170"/>
                  </a:cubicBezTo>
                  <a:cubicBezTo>
                    <a:pt x="317" y="167"/>
                    <a:pt x="317" y="164"/>
                    <a:pt x="317" y="161"/>
                  </a:cubicBezTo>
                  <a:cubicBezTo>
                    <a:pt x="318" y="164"/>
                    <a:pt x="319" y="167"/>
                    <a:pt x="320" y="170"/>
                  </a:cubicBezTo>
                  <a:close/>
                  <a:moveTo>
                    <a:pt x="321" y="159"/>
                  </a:moveTo>
                  <a:cubicBezTo>
                    <a:pt x="323" y="161"/>
                    <a:pt x="326" y="163"/>
                    <a:pt x="328" y="165"/>
                  </a:cubicBezTo>
                  <a:cubicBezTo>
                    <a:pt x="328" y="165"/>
                    <a:pt x="327" y="166"/>
                    <a:pt x="326" y="167"/>
                  </a:cubicBezTo>
                  <a:cubicBezTo>
                    <a:pt x="324" y="164"/>
                    <a:pt x="322" y="161"/>
                    <a:pt x="321" y="159"/>
                  </a:cubicBezTo>
                  <a:close/>
                  <a:moveTo>
                    <a:pt x="322" y="157"/>
                  </a:moveTo>
                  <a:cubicBezTo>
                    <a:pt x="325" y="158"/>
                    <a:pt x="328" y="159"/>
                    <a:pt x="331" y="160"/>
                  </a:cubicBezTo>
                  <a:cubicBezTo>
                    <a:pt x="330" y="161"/>
                    <a:pt x="330" y="162"/>
                    <a:pt x="329" y="163"/>
                  </a:cubicBezTo>
                  <a:cubicBezTo>
                    <a:pt x="327" y="161"/>
                    <a:pt x="324" y="159"/>
                    <a:pt x="322" y="157"/>
                  </a:cubicBezTo>
                  <a:close/>
                  <a:moveTo>
                    <a:pt x="322" y="155"/>
                  </a:moveTo>
                  <a:cubicBezTo>
                    <a:pt x="325" y="155"/>
                    <a:pt x="329" y="155"/>
                    <a:pt x="332" y="155"/>
                  </a:cubicBezTo>
                  <a:cubicBezTo>
                    <a:pt x="332" y="156"/>
                    <a:pt x="332" y="157"/>
                    <a:pt x="331" y="158"/>
                  </a:cubicBezTo>
                  <a:cubicBezTo>
                    <a:pt x="328" y="157"/>
                    <a:pt x="325" y="156"/>
                    <a:pt x="322" y="155"/>
                  </a:cubicBezTo>
                  <a:close/>
                  <a:moveTo>
                    <a:pt x="323" y="152"/>
                  </a:moveTo>
                  <a:cubicBezTo>
                    <a:pt x="325" y="151"/>
                    <a:pt x="328" y="151"/>
                    <a:pt x="331" y="150"/>
                  </a:cubicBezTo>
                  <a:cubicBezTo>
                    <a:pt x="331" y="150"/>
                    <a:pt x="331" y="151"/>
                    <a:pt x="332" y="152"/>
                  </a:cubicBezTo>
                  <a:cubicBezTo>
                    <a:pt x="329" y="152"/>
                    <a:pt x="326" y="152"/>
                    <a:pt x="323" y="152"/>
                  </a:cubicBezTo>
                  <a:close/>
                  <a:moveTo>
                    <a:pt x="320" y="150"/>
                  </a:moveTo>
                  <a:cubicBezTo>
                    <a:pt x="321" y="148"/>
                    <a:pt x="323" y="146"/>
                    <a:pt x="324" y="143"/>
                  </a:cubicBezTo>
                  <a:cubicBezTo>
                    <a:pt x="325" y="144"/>
                    <a:pt x="326" y="144"/>
                    <a:pt x="327" y="145"/>
                  </a:cubicBezTo>
                  <a:cubicBezTo>
                    <a:pt x="324" y="147"/>
                    <a:pt x="322" y="148"/>
                    <a:pt x="320" y="150"/>
                  </a:cubicBezTo>
                  <a:close/>
                  <a:moveTo>
                    <a:pt x="318" y="149"/>
                  </a:moveTo>
                  <a:cubicBezTo>
                    <a:pt x="318" y="147"/>
                    <a:pt x="318" y="144"/>
                    <a:pt x="319" y="142"/>
                  </a:cubicBezTo>
                  <a:cubicBezTo>
                    <a:pt x="320" y="142"/>
                    <a:pt x="321" y="142"/>
                    <a:pt x="322" y="143"/>
                  </a:cubicBezTo>
                  <a:cubicBezTo>
                    <a:pt x="321" y="145"/>
                    <a:pt x="319" y="147"/>
                    <a:pt x="318" y="149"/>
                  </a:cubicBezTo>
                  <a:close/>
                  <a:moveTo>
                    <a:pt x="315" y="150"/>
                  </a:moveTo>
                  <a:cubicBezTo>
                    <a:pt x="314" y="148"/>
                    <a:pt x="313" y="145"/>
                    <a:pt x="311" y="143"/>
                  </a:cubicBezTo>
                  <a:cubicBezTo>
                    <a:pt x="313" y="142"/>
                    <a:pt x="315" y="142"/>
                    <a:pt x="316" y="142"/>
                  </a:cubicBezTo>
                  <a:cubicBezTo>
                    <a:pt x="316" y="142"/>
                    <a:pt x="316" y="142"/>
                    <a:pt x="317" y="142"/>
                  </a:cubicBezTo>
                  <a:cubicBezTo>
                    <a:pt x="317" y="142"/>
                    <a:pt x="317" y="142"/>
                    <a:pt x="317" y="142"/>
                  </a:cubicBezTo>
                  <a:cubicBezTo>
                    <a:pt x="316" y="145"/>
                    <a:pt x="316" y="148"/>
                    <a:pt x="315" y="150"/>
                  </a:cubicBezTo>
                  <a:close/>
                  <a:moveTo>
                    <a:pt x="313" y="150"/>
                  </a:moveTo>
                  <a:cubicBezTo>
                    <a:pt x="311" y="148"/>
                    <a:pt x="309" y="147"/>
                    <a:pt x="306" y="145"/>
                  </a:cubicBezTo>
                  <a:cubicBezTo>
                    <a:pt x="307" y="144"/>
                    <a:pt x="308" y="144"/>
                    <a:pt x="309" y="143"/>
                  </a:cubicBezTo>
                  <a:cubicBezTo>
                    <a:pt x="311" y="146"/>
                    <a:pt x="312" y="148"/>
                    <a:pt x="313" y="150"/>
                  </a:cubicBezTo>
                  <a:close/>
                  <a:moveTo>
                    <a:pt x="308" y="152"/>
                  </a:moveTo>
                  <a:cubicBezTo>
                    <a:pt x="306" y="152"/>
                    <a:pt x="303" y="152"/>
                    <a:pt x="301" y="152"/>
                  </a:cubicBezTo>
                  <a:cubicBezTo>
                    <a:pt x="301" y="151"/>
                    <a:pt x="301" y="151"/>
                    <a:pt x="302" y="150"/>
                  </a:cubicBezTo>
                  <a:cubicBezTo>
                    <a:pt x="304" y="151"/>
                    <a:pt x="306" y="152"/>
                    <a:pt x="308" y="152"/>
                  </a:cubicBezTo>
                  <a:close/>
                  <a:moveTo>
                    <a:pt x="306" y="156"/>
                  </a:moveTo>
                  <a:cubicBezTo>
                    <a:pt x="304" y="157"/>
                    <a:pt x="303" y="158"/>
                    <a:pt x="301" y="158"/>
                  </a:cubicBezTo>
                  <a:cubicBezTo>
                    <a:pt x="301" y="158"/>
                    <a:pt x="301" y="158"/>
                    <a:pt x="301" y="157"/>
                  </a:cubicBezTo>
                  <a:cubicBezTo>
                    <a:pt x="303" y="157"/>
                    <a:pt x="304" y="157"/>
                    <a:pt x="306" y="156"/>
                  </a:cubicBezTo>
                  <a:close/>
                  <a:moveTo>
                    <a:pt x="311" y="157"/>
                  </a:moveTo>
                  <a:cubicBezTo>
                    <a:pt x="308" y="159"/>
                    <a:pt x="306" y="161"/>
                    <a:pt x="303" y="163"/>
                  </a:cubicBezTo>
                  <a:cubicBezTo>
                    <a:pt x="303" y="162"/>
                    <a:pt x="302" y="161"/>
                    <a:pt x="302" y="160"/>
                  </a:cubicBezTo>
                  <a:cubicBezTo>
                    <a:pt x="305" y="159"/>
                    <a:pt x="308" y="158"/>
                    <a:pt x="311" y="157"/>
                  </a:cubicBezTo>
                  <a:close/>
                  <a:moveTo>
                    <a:pt x="313" y="160"/>
                  </a:moveTo>
                  <a:cubicBezTo>
                    <a:pt x="312" y="163"/>
                    <a:pt x="311" y="166"/>
                    <a:pt x="310" y="169"/>
                  </a:cubicBezTo>
                  <a:cubicBezTo>
                    <a:pt x="310" y="169"/>
                    <a:pt x="309" y="169"/>
                    <a:pt x="308" y="168"/>
                  </a:cubicBezTo>
                  <a:cubicBezTo>
                    <a:pt x="310" y="165"/>
                    <a:pt x="311" y="163"/>
                    <a:pt x="313" y="160"/>
                  </a:cubicBezTo>
                  <a:close/>
                  <a:moveTo>
                    <a:pt x="315" y="160"/>
                  </a:moveTo>
                  <a:cubicBezTo>
                    <a:pt x="315" y="164"/>
                    <a:pt x="315" y="167"/>
                    <a:pt x="315" y="170"/>
                  </a:cubicBezTo>
                  <a:cubicBezTo>
                    <a:pt x="314" y="170"/>
                    <a:pt x="313" y="170"/>
                    <a:pt x="312" y="170"/>
                  </a:cubicBezTo>
                  <a:cubicBezTo>
                    <a:pt x="313" y="167"/>
                    <a:pt x="314" y="164"/>
                    <a:pt x="315" y="160"/>
                  </a:cubicBezTo>
                  <a:close/>
                  <a:moveTo>
                    <a:pt x="321" y="172"/>
                  </a:moveTo>
                  <a:cubicBezTo>
                    <a:pt x="322" y="177"/>
                    <a:pt x="324" y="183"/>
                    <a:pt x="326" y="189"/>
                  </a:cubicBezTo>
                  <a:cubicBezTo>
                    <a:pt x="323" y="190"/>
                    <a:pt x="321" y="190"/>
                    <a:pt x="318" y="190"/>
                  </a:cubicBezTo>
                  <a:cubicBezTo>
                    <a:pt x="318" y="184"/>
                    <a:pt x="317" y="178"/>
                    <a:pt x="317" y="172"/>
                  </a:cubicBezTo>
                  <a:cubicBezTo>
                    <a:pt x="318" y="172"/>
                    <a:pt x="320" y="172"/>
                    <a:pt x="321" y="172"/>
                  </a:cubicBezTo>
                  <a:close/>
                  <a:moveTo>
                    <a:pt x="323" y="171"/>
                  </a:moveTo>
                  <a:cubicBezTo>
                    <a:pt x="324" y="171"/>
                    <a:pt x="325" y="170"/>
                    <a:pt x="326" y="170"/>
                  </a:cubicBezTo>
                  <a:cubicBezTo>
                    <a:pt x="329" y="174"/>
                    <a:pt x="332" y="179"/>
                    <a:pt x="335" y="184"/>
                  </a:cubicBezTo>
                  <a:cubicBezTo>
                    <a:pt x="333" y="186"/>
                    <a:pt x="330" y="187"/>
                    <a:pt x="328" y="188"/>
                  </a:cubicBezTo>
                  <a:cubicBezTo>
                    <a:pt x="326" y="182"/>
                    <a:pt x="324" y="177"/>
                    <a:pt x="323" y="171"/>
                  </a:cubicBezTo>
                  <a:close/>
                  <a:moveTo>
                    <a:pt x="327" y="168"/>
                  </a:moveTo>
                  <a:cubicBezTo>
                    <a:pt x="328" y="168"/>
                    <a:pt x="329" y="167"/>
                    <a:pt x="330" y="166"/>
                  </a:cubicBezTo>
                  <a:cubicBezTo>
                    <a:pt x="334" y="170"/>
                    <a:pt x="338" y="173"/>
                    <a:pt x="343" y="177"/>
                  </a:cubicBezTo>
                  <a:cubicBezTo>
                    <a:pt x="341" y="179"/>
                    <a:pt x="339" y="181"/>
                    <a:pt x="337" y="183"/>
                  </a:cubicBezTo>
                  <a:cubicBezTo>
                    <a:pt x="334" y="178"/>
                    <a:pt x="330" y="173"/>
                    <a:pt x="327" y="168"/>
                  </a:cubicBezTo>
                  <a:close/>
                  <a:moveTo>
                    <a:pt x="331" y="164"/>
                  </a:moveTo>
                  <a:cubicBezTo>
                    <a:pt x="332" y="163"/>
                    <a:pt x="332" y="162"/>
                    <a:pt x="333" y="161"/>
                  </a:cubicBezTo>
                  <a:cubicBezTo>
                    <a:pt x="338" y="163"/>
                    <a:pt x="343" y="165"/>
                    <a:pt x="348" y="167"/>
                  </a:cubicBezTo>
                  <a:cubicBezTo>
                    <a:pt x="347" y="170"/>
                    <a:pt x="346" y="173"/>
                    <a:pt x="344" y="175"/>
                  </a:cubicBezTo>
                  <a:cubicBezTo>
                    <a:pt x="340" y="172"/>
                    <a:pt x="335" y="168"/>
                    <a:pt x="331" y="164"/>
                  </a:cubicBezTo>
                  <a:close/>
                  <a:moveTo>
                    <a:pt x="335" y="154"/>
                  </a:moveTo>
                  <a:cubicBezTo>
                    <a:pt x="340" y="154"/>
                    <a:pt x="345" y="153"/>
                    <a:pt x="349" y="153"/>
                  </a:cubicBezTo>
                  <a:cubicBezTo>
                    <a:pt x="349" y="154"/>
                    <a:pt x="349" y="155"/>
                    <a:pt x="350" y="155"/>
                  </a:cubicBezTo>
                  <a:cubicBezTo>
                    <a:pt x="345" y="155"/>
                    <a:pt x="340" y="154"/>
                    <a:pt x="335" y="154"/>
                  </a:cubicBezTo>
                  <a:close/>
                  <a:moveTo>
                    <a:pt x="334" y="152"/>
                  </a:moveTo>
                  <a:cubicBezTo>
                    <a:pt x="333" y="151"/>
                    <a:pt x="333" y="150"/>
                    <a:pt x="333" y="149"/>
                  </a:cubicBezTo>
                  <a:cubicBezTo>
                    <a:pt x="337" y="148"/>
                    <a:pt x="341" y="146"/>
                    <a:pt x="346" y="145"/>
                  </a:cubicBezTo>
                  <a:cubicBezTo>
                    <a:pt x="347" y="147"/>
                    <a:pt x="348" y="149"/>
                    <a:pt x="349" y="151"/>
                  </a:cubicBezTo>
                  <a:cubicBezTo>
                    <a:pt x="344" y="152"/>
                    <a:pt x="339" y="152"/>
                    <a:pt x="334" y="152"/>
                  </a:cubicBezTo>
                  <a:close/>
                  <a:moveTo>
                    <a:pt x="332" y="147"/>
                  </a:moveTo>
                  <a:cubicBezTo>
                    <a:pt x="331" y="147"/>
                    <a:pt x="330" y="146"/>
                    <a:pt x="330" y="145"/>
                  </a:cubicBezTo>
                  <a:cubicBezTo>
                    <a:pt x="333" y="143"/>
                    <a:pt x="337" y="141"/>
                    <a:pt x="340" y="139"/>
                  </a:cubicBezTo>
                  <a:cubicBezTo>
                    <a:pt x="341" y="139"/>
                    <a:pt x="341" y="140"/>
                    <a:pt x="342" y="140"/>
                  </a:cubicBezTo>
                  <a:cubicBezTo>
                    <a:pt x="343" y="141"/>
                    <a:pt x="344" y="142"/>
                    <a:pt x="345" y="143"/>
                  </a:cubicBezTo>
                  <a:cubicBezTo>
                    <a:pt x="340" y="145"/>
                    <a:pt x="336" y="146"/>
                    <a:pt x="332" y="147"/>
                  </a:cubicBezTo>
                  <a:close/>
                  <a:moveTo>
                    <a:pt x="328" y="144"/>
                  </a:moveTo>
                  <a:cubicBezTo>
                    <a:pt x="327" y="143"/>
                    <a:pt x="326" y="142"/>
                    <a:pt x="325" y="142"/>
                  </a:cubicBezTo>
                  <a:cubicBezTo>
                    <a:pt x="327" y="139"/>
                    <a:pt x="329" y="136"/>
                    <a:pt x="331" y="133"/>
                  </a:cubicBezTo>
                  <a:cubicBezTo>
                    <a:pt x="334" y="134"/>
                    <a:pt x="336" y="136"/>
                    <a:pt x="338" y="137"/>
                  </a:cubicBezTo>
                  <a:cubicBezTo>
                    <a:pt x="335" y="139"/>
                    <a:pt x="332" y="142"/>
                    <a:pt x="328" y="144"/>
                  </a:cubicBezTo>
                  <a:close/>
                  <a:moveTo>
                    <a:pt x="323" y="141"/>
                  </a:moveTo>
                  <a:cubicBezTo>
                    <a:pt x="322" y="140"/>
                    <a:pt x="320" y="140"/>
                    <a:pt x="319" y="140"/>
                  </a:cubicBezTo>
                  <a:cubicBezTo>
                    <a:pt x="319" y="137"/>
                    <a:pt x="320" y="134"/>
                    <a:pt x="320" y="131"/>
                  </a:cubicBezTo>
                  <a:cubicBezTo>
                    <a:pt x="323" y="131"/>
                    <a:pt x="326" y="132"/>
                    <a:pt x="329" y="133"/>
                  </a:cubicBezTo>
                  <a:cubicBezTo>
                    <a:pt x="327" y="135"/>
                    <a:pt x="325" y="138"/>
                    <a:pt x="323" y="141"/>
                  </a:cubicBezTo>
                  <a:close/>
                  <a:moveTo>
                    <a:pt x="317" y="140"/>
                  </a:moveTo>
                  <a:cubicBezTo>
                    <a:pt x="317" y="140"/>
                    <a:pt x="316" y="140"/>
                    <a:pt x="316" y="140"/>
                  </a:cubicBezTo>
                  <a:cubicBezTo>
                    <a:pt x="314" y="140"/>
                    <a:pt x="312" y="140"/>
                    <a:pt x="310" y="141"/>
                  </a:cubicBezTo>
                  <a:cubicBezTo>
                    <a:pt x="309" y="138"/>
                    <a:pt x="307" y="135"/>
                    <a:pt x="306" y="133"/>
                  </a:cubicBezTo>
                  <a:cubicBezTo>
                    <a:pt x="309" y="132"/>
                    <a:pt x="313" y="131"/>
                    <a:pt x="317" y="131"/>
                  </a:cubicBezTo>
                  <a:cubicBezTo>
                    <a:pt x="317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4"/>
                    <a:pt x="317" y="137"/>
                    <a:pt x="317" y="140"/>
                  </a:cubicBezTo>
                  <a:close/>
                  <a:moveTo>
                    <a:pt x="308" y="141"/>
                  </a:moveTo>
                  <a:cubicBezTo>
                    <a:pt x="307" y="142"/>
                    <a:pt x="306" y="143"/>
                    <a:pt x="305" y="144"/>
                  </a:cubicBezTo>
                  <a:cubicBezTo>
                    <a:pt x="302" y="142"/>
                    <a:pt x="299" y="140"/>
                    <a:pt x="296" y="137"/>
                  </a:cubicBezTo>
                  <a:cubicBezTo>
                    <a:pt x="298" y="136"/>
                    <a:pt x="301" y="134"/>
                    <a:pt x="304" y="133"/>
                  </a:cubicBezTo>
                  <a:cubicBezTo>
                    <a:pt x="305" y="136"/>
                    <a:pt x="307" y="139"/>
                    <a:pt x="308" y="141"/>
                  </a:cubicBezTo>
                  <a:close/>
                  <a:moveTo>
                    <a:pt x="303" y="145"/>
                  </a:moveTo>
                  <a:cubicBezTo>
                    <a:pt x="302" y="146"/>
                    <a:pt x="301" y="147"/>
                    <a:pt x="301" y="148"/>
                  </a:cubicBezTo>
                  <a:cubicBezTo>
                    <a:pt x="297" y="147"/>
                    <a:pt x="293" y="145"/>
                    <a:pt x="289" y="144"/>
                  </a:cubicBezTo>
                  <a:cubicBezTo>
                    <a:pt x="290" y="142"/>
                    <a:pt x="292" y="140"/>
                    <a:pt x="294" y="139"/>
                  </a:cubicBezTo>
                  <a:cubicBezTo>
                    <a:pt x="297" y="141"/>
                    <a:pt x="300" y="143"/>
                    <a:pt x="303" y="145"/>
                  </a:cubicBezTo>
                  <a:close/>
                  <a:moveTo>
                    <a:pt x="300" y="149"/>
                  </a:moveTo>
                  <a:cubicBezTo>
                    <a:pt x="299" y="150"/>
                    <a:pt x="299" y="151"/>
                    <a:pt x="299" y="152"/>
                  </a:cubicBezTo>
                  <a:cubicBezTo>
                    <a:pt x="294" y="152"/>
                    <a:pt x="290" y="152"/>
                    <a:pt x="285" y="152"/>
                  </a:cubicBezTo>
                  <a:cubicBezTo>
                    <a:pt x="286" y="150"/>
                    <a:pt x="286" y="148"/>
                    <a:pt x="288" y="146"/>
                  </a:cubicBezTo>
                  <a:cubicBezTo>
                    <a:pt x="292" y="147"/>
                    <a:pt x="296" y="148"/>
                    <a:pt x="300" y="149"/>
                  </a:cubicBezTo>
                  <a:close/>
                  <a:moveTo>
                    <a:pt x="299" y="158"/>
                  </a:moveTo>
                  <a:cubicBezTo>
                    <a:pt x="299" y="158"/>
                    <a:pt x="299" y="159"/>
                    <a:pt x="299" y="159"/>
                  </a:cubicBezTo>
                  <a:cubicBezTo>
                    <a:pt x="295" y="161"/>
                    <a:pt x="290" y="164"/>
                    <a:pt x="285" y="166"/>
                  </a:cubicBezTo>
                  <a:cubicBezTo>
                    <a:pt x="285" y="164"/>
                    <a:pt x="285" y="163"/>
                    <a:pt x="284" y="161"/>
                  </a:cubicBezTo>
                  <a:cubicBezTo>
                    <a:pt x="289" y="160"/>
                    <a:pt x="294" y="159"/>
                    <a:pt x="299" y="158"/>
                  </a:cubicBezTo>
                  <a:close/>
                  <a:moveTo>
                    <a:pt x="300" y="161"/>
                  </a:moveTo>
                  <a:cubicBezTo>
                    <a:pt x="300" y="162"/>
                    <a:pt x="301" y="164"/>
                    <a:pt x="302" y="165"/>
                  </a:cubicBezTo>
                  <a:cubicBezTo>
                    <a:pt x="298" y="168"/>
                    <a:pt x="293" y="172"/>
                    <a:pt x="289" y="176"/>
                  </a:cubicBezTo>
                  <a:cubicBezTo>
                    <a:pt x="288" y="173"/>
                    <a:pt x="287" y="171"/>
                    <a:pt x="286" y="168"/>
                  </a:cubicBezTo>
                  <a:cubicBezTo>
                    <a:pt x="290" y="165"/>
                    <a:pt x="295" y="163"/>
                    <a:pt x="300" y="161"/>
                  </a:cubicBezTo>
                  <a:close/>
                  <a:moveTo>
                    <a:pt x="303" y="166"/>
                  </a:moveTo>
                  <a:cubicBezTo>
                    <a:pt x="303" y="167"/>
                    <a:pt x="304" y="167"/>
                    <a:pt x="304" y="168"/>
                  </a:cubicBezTo>
                  <a:cubicBezTo>
                    <a:pt x="304" y="168"/>
                    <a:pt x="305" y="168"/>
                    <a:pt x="305" y="169"/>
                  </a:cubicBezTo>
                  <a:cubicBezTo>
                    <a:pt x="302" y="173"/>
                    <a:pt x="299" y="178"/>
                    <a:pt x="296" y="184"/>
                  </a:cubicBezTo>
                  <a:cubicBezTo>
                    <a:pt x="296" y="183"/>
                    <a:pt x="295" y="182"/>
                    <a:pt x="294" y="182"/>
                  </a:cubicBezTo>
                  <a:cubicBezTo>
                    <a:pt x="293" y="180"/>
                    <a:pt x="292" y="179"/>
                    <a:pt x="291" y="177"/>
                  </a:cubicBezTo>
                  <a:cubicBezTo>
                    <a:pt x="295" y="174"/>
                    <a:pt x="299" y="170"/>
                    <a:pt x="303" y="166"/>
                  </a:cubicBezTo>
                  <a:close/>
                  <a:moveTo>
                    <a:pt x="307" y="170"/>
                  </a:moveTo>
                  <a:cubicBezTo>
                    <a:pt x="308" y="170"/>
                    <a:pt x="309" y="171"/>
                    <a:pt x="310" y="171"/>
                  </a:cubicBezTo>
                  <a:cubicBezTo>
                    <a:pt x="308" y="177"/>
                    <a:pt x="307" y="183"/>
                    <a:pt x="305" y="189"/>
                  </a:cubicBezTo>
                  <a:cubicBezTo>
                    <a:pt x="303" y="188"/>
                    <a:pt x="300" y="186"/>
                    <a:pt x="298" y="185"/>
                  </a:cubicBezTo>
                  <a:cubicBezTo>
                    <a:pt x="301" y="180"/>
                    <a:pt x="304" y="175"/>
                    <a:pt x="307" y="170"/>
                  </a:cubicBezTo>
                  <a:close/>
                  <a:moveTo>
                    <a:pt x="312" y="172"/>
                  </a:moveTo>
                  <a:cubicBezTo>
                    <a:pt x="313" y="172"/>
                    <a:pt x="314" y="172"/>
                    <a:pt x="315" y="172"/>
                  </a:cubicBezTo>
                  <a:cubicBezTo>
                    <a:pt x="315" y="178"/>
                    <a:pt x="316" y="184"/>
                    <a:pt x="316" y="191"/>
                  </a:cubicBezTo>
                  <a:cubicBezTo>
                    <a:pt x="313" y="191"/>
                    <a:pt x="310" y="190"/>
                    <a:pt x="307" y="189"/>
                  </a:cubicBezTo>
                  <a:cubicBezTo>
                    <a:pt x="309" y="183"/>
                    <a:pt x="310" y="178"/>
                    <a:pt x="312" y="172"/>
                  </a:cubicBezTo>
                  <a:close/>
                  <a:moveTo>
                    <a:pt x="327" y="191"/>
                  </a:moveTo>
                  <a:cubicBezTo>
                    <a:pt x="329" y="197"/>
                    <a:pt x="330" y="203"/>
                    <a:pt x="332" y="210"/>
                  </a:cubicBezTo>
                  <a:cubicBezTo>
                    <a:pt x="328" y="211"/>
                    <a:pt x="323" y="212"/>
                    <a:pt x="318" y="213"/>
                  </a:cubicBezTo>
                  <a:cubicBezTo>
                    <a:pt x="318" y="206"/>
                    <a:pt x="318" y="199"/>
                    <a:pt x="318" y="192"/>
                  </a:cubicBezTo>
                  <a:cubicBezTo>
                    <a:pt x="321" y="192"/>
                    <a:pt x="324" y="192"/>
                    <a:pt x="327" y="191"/>
                  </a:cubicBezTo>
                  <a:close/>
                  <a:moveTo>
                    <a:pt x="328" y="190"/>
                  </a:moveTo>
                  <a:cubicBezTo>
                    <a:pt x="331" y="189"/>
                    <a:pt x="334" y="188"/>
                    <a:pt x="336" y="186"/>
                  </a:cubicBezTo>
                  <a:cubicBezTo>
                    <a:pt x="340" y="191"/>
                    <a:pt x="343" y="197"/>
                    <a:pt x="347" y="202"/>
                  </a:cubicBezTo>
                  <a:cubicBezTo>
                    <a:pt x="343" y="205"/>
                    <a:pt x="339" y="207"/>
                    <a:pt x="334" y="209"/>
                  </a:cubicBezTo>
                  <a:cubicBezTo>
                    <a:pt x="332" y="203"/>
                    <a:pt x="330" y="196"/>
                    <a:pt x="328" y="190"/>
                  </a:cubicBezTo>
                  <a:close/>
                  <a:moveTo>
                    <a:pt x="338" y="185"/>
                  </a:moveTo>
                  <a:cubicBezTo>
                    <a:pt x="340" y="183"/>
                    <a:pt x="342" y="181"/>
                    <a:pt x="344" y="178"/>
                  </a:cubicBezTo>
                  <a:cubicBezTo>
                    <a:pt x="349" y="182"/>
                    <a:pt x="354" y="187"/>
                    <a:pt x="358" y="191"/>
                  </a:cubicBezTo>
                  <a:cubicBezTo>
                    <a:pt x="355" y="195"/>
                    <a:pt x="352" y="198"/>
                    <a:pt x="348" y="201"/>
                  </a:cubicBezTo>
                  <a:cubicBezTo>
                    <a:pt x="345" y="196"/>
                    <a:pt x="341" y="190"/>
                    <a:pt x="338" y="185"/>
                  </a:cubicBezTo>
                  <a:close/>
                  <a:moveTo>
                    <a:pt x="346" y="177"/>
                  </a:moveTo>
                  <a:cubicBezTo>
                    <a:pt x="347" y="174"/>
                    <a:pt x="349" y="171"/>
                    <a:pt x="350" y="168"/>
                  </a:cubicBezTo>
                  <a:cubicBezTo>
                    <a:pt x="355" y="171"/>
                    <a:pt x="360" y="173"/>
                    <a:pt x="366" y="176"/>
                  </a:cubicBezTo>
                  <a:cubicBezTo>
                    <a:pt x="364" y="181"/>
                    <a:pt x="362" y="185"/>
                    <a:pt x="359" y="189"/>
                  </a:cubicBezTo>
                  <a:cubicBezTo>
                    <a:pt x="355" y="185"/>
                    <a:pt x="350" y="181"/>
                    <a:pt x="346" y="177"/>
                  </a:cubicBezTo>
                  <a:close/>
                  <a:moveTo>
                    <a:pt x="352" y="156"/>
                  </a:moveTo>
                  <a:cubicBezTo>
                    <a:pt x="351" y="155"/>
                    <a:pt x="351" y="154"/>
                    <a:pt x="351" y="153"/>
                  </a:cubicBezTo>
                  <a:cubicBezTo>
                    <a:pt x="356" y="153"/>
                    <a:pt x="362" y="154"/>
                    <a:pt x="367" y="154"/>
                  </a:cubicBezTo>
                  <a:cubicBezTo>
                    <a:pt x="367" y="155"/>
                    <a:pt x="368" y="157"/>
                    <a:pt x="368" y="158"/>
                  </a:cubicBezTo>
                  <a:cubicBezTo>
                    <a:pt x="362" y="157"/>
                    <a:pt x="357" y="156"/>
                    <a:pt x="352" y="156"/>
                  </a:cubicBezTo>
                  <a:close/>
                  <a:moveTo>
                    <a:pt x="351" y="151"/>
                  </a:moveTo>
                  <a:cubicBezTo>
                    <a:pt x="350" y="149"/>
                    <a:pt x="349" y="147"/>
                    <a:pt x="348" y="145"/>
                  </a:cubicBezTo>
                  <a:cubicBezTo>
                    <a:pt x="352" y="143"/>
                    <a:pt x="357" y="142"/>
                    <a:pt x="361" y="141"/>
                  </a:cubicBezTo>
                  <a:cubicBezTo>
                    <a:pt x="363" y="145"/>
                    <a:pt x="365" y="148"/>
                    <a:pt x="366" y="152"/>
                  </a:cubicBezTo>
                  <a:cubicBezTo>
                    <a:pt x="361" y="152"/>
                    <a:pt x="356" y="151"/>
                    <a:pt x="351" y="151"/>
                  </a:cubicBezTo>
                  <a:close/>
                  <a:moveTo>
                    <a:pt x="347" y="143"/>
                  </a:moveTo>
                  <a:cubicBezTo>
                    <a:pt x="346" y="141"/>
                    <a:pt x="345" y="140"/>
                    <a:pt x="343" y="139"/>
                  </a:cubicBezTo>
                  <a:cubicBezTo>
                    <a:pt x="343" y="138"/>
                    <a:pt x="342" y="138"/>
                    <a:pt x="342" y="138"/>
                  </a:cubicBezTo>
                  <a:cubicBezTo>
                    <a:pt x="345" y="136"/>
                    <a:pt x="348" y="134"/>
                    <a:pt x="351" y="132"/>
                  </a:cubicBezTo>
                  <a:cubicBezTo>
                    <a:pt x="353" y="133"/>
                    <a:pt x="355" y="134"/>
                    <a:pt x="356" y="136"/>
                  </a:cubicBezTo>
                  <a:cubicBezTo>
                    <a:pt x="357" y="137"/>
                    <a:pt x="358" y="138"/>
                    <a:pt x="360" y="140"/>
                  </a:cubicBezTo>
                  <a:cubicBezTo>
                    <a:pt x="355" y="141"/>
                    <a:pt x="351" y="142"/>
                    <a:pt x="347" y="143"/>
                  </a:cubicBezTo>
                  <a:close/>
                  <a:moveTo>
                    <a:pt x="340" y="136"/>
                  </a:moveTo>
                  <a:cubicBezTo>
                    <a:pt x="338" y="134"/>
                    <a:pt x="335" y="133"/>
                    <a:pt x="333" y="132"/>
                  </a:cubicBezTo>
                  <a:cubicBezTo>
                    <a:pt x="334" y="129"/>
                    <a:pt x="336" y="127"/>
                    <a:pt x="338" y="125"/>
                  </a:cubicBezTo>
                  <a:cubicBezTo>
                    <a:pt x="342" y="126"/>
                    <a:pt x="346" y="128"/>
                    <a:pt x="349" y="131"/>
                  </a:cubicBezTo>
                  <a:cubicBezTo>
                    <a:pt x="346" y="132"/>
                    <a:pt x="343" y="134"/>
                    <a:pt x="340" y="136"/>
                  </a:cubicBezTo>
                  <a:close/>
                  <a:moveTo>
                    <a:pt x="331" y="131"/>
                  </a:moveTo>
                  <a:cubicBezTo>
                    <a:pt x="327" y="130"/>
                    <a:pt x="324" y="129"/>
                    <a:pt x="321" y="129"/>
                  </a:cubicBezTo>
                  <a:cubicBezTo>
                    <a:pt x="321" y="126"/>
                    <a:pt x="322" y="124"/>
                    <a:pt x="322" y="122"/>
                  </a:cubicBezTo>
                  <a:cubicBezTo>
                    <a:pt x="327" y="122"/>
                    <a:pt x="332" y="123"/>
                    <a:pt x="336" y="124"/>
                  </a:cubicBezTo>
                  <a:cubicBezTo>
                    <a:pt x="334" y="126"/>
                    <a:pt x="332" y="129"/>
                    <a:pt x="331" y="131"/>
                  </a:cubicBezTo>
                  <a:close/>
                  <a:moveTo>
                    <a:pt x="319" y="129"/>
                  </a:moveTo>
                  <a:cubicBezTo>
                    <a:pt x="318" y="129"/>
                    <a:pt x="317" y="129"/>
                    <a:pt x="317" y="129"/>
                  </a:cubicBezTo>
                  <a:cubicBezTo>
                    <a:pt x="313" y="129"/>
                    <a:pt x="309" y="130"/>
                    <a:pt x="305" y="131"/>
                  </a:cubicBezTo>
                  <a:cubicBezTo>
                    <a:pt x="304" y="129"/>
                    <a:pt x="302" y="126"/>
                    <a:pt x="301" y="124"/>
                  </a:cubicBezTo>
                  <a:cubicBezTo>
                    <a:pt x="306" y="123"/>
                    <a:pt x="312" y="122"/>
                    <a:pt x="318" y="121"/>
                  </a:cubicBezTo>
                  <a:cubicBezTo>
                    <a:pt x="318" y="121"/>
                    <a:pt x="319" y="121"/>
                    <a:pt x="320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0" y="124"/>
                    <a:pt x="319" y="126"/>
                    <a:pt x="319" y="129"/>
                  </a:cubicBezTo>
                  <a:close/>
                  <a:moveTo>
                    <a:pt x="303" y="132"/>
                  </a:moveTo>
                  <a:cubicBezTo>
                    <a:pt x="300" y="133"/>
                    <a:pt x="297" y="134"/>
                    <a:pt x="294" y="136"/>
                  </a:cubicBezTo>
                  <a:cubicBezTo>
                    <a:pt x="292" y="135"/>
                    <a:pt x="289" y="133"/>
                    <a:pt x="287" y="131"/>
                  </a:cubicBezTo>
                  <a:cubicBezTo>
                    <a:pt x="290" y="129"/>
                    <a:pt x="295" y="127"/>
                    <a:pt x="299" y="125"/>
                  </a:cubicBezTo>
                  <a:cubicBezTo>
                    <a:pt x="300" y="127"/>
                    <a:pt x="302" y="129"/>
                    <a:pt x="303" y="132"/>
                  </a:cubicBezTo>
                  <a:close/>
                  <a:moveTo>
                    <a:pt x="293" y="138"/>
                  </a:moveTo>
                  <a:cubicBezTo>
                    <a:pt x="290" y="139"/>
                    <a:pt x="288" y="142"/>
                    <a:pt x="287" y="144"/>
                  </a:cubicBezTo>
                  <a:cubicBezTo>
                    <a:pt x="283" y="143"/>
                    <a:pt x="279" y="142"/>
                    <a:pt x="276" y="141"/>
                  </a:cubicBezTo>
                  <a:cubicBezTo>
                    <a:pt x="278" y="138"/>
                    <a:pt x="281" y="135"/>
                    <a:pt x="285" y="132"/>
                  </a:cubicBezTo>
                  <a:cubicBezTo>
                    <a:pt x="288" y="134"/>
                    <a:pt x="290" y="136"/>
                    <a:pt x="293" y="138"/>
                  </a:cubicBezTo>
                  <a:close/>
                  <a:moveTo>
                    <a:pt x="286" y="146"/>
                  </a:moveTo>
                  <a:cubicBezTo>
                    <a:pt x="284" y="148"/>
                    <a:pt x="283" y="150"/>
                    <a:pt x="283" y="152"/>
                  </a:cubicBezTo>
                  <a:cubicBezTo>
                    <a:pt x="278" y="152"/>
                    <a:pt x="274" y="153"/>
                    <a:pt x="269" y="153"/>
                  </a:cubicBezTo>
                  <a:cubicBezTo>
                    <a:pt x="270" y="149"/>
                    <a:pt x="272" y="146"/>
                    <a:pt x="274" y="143"/>
                  </a:cubicBezTo>
                  <a:cubicBezTo>
                    <a:pt x="278" y="144"/>
                    <a:pt x="282" y="145"/>
                    <a:pt x="286" y="146"/>
                  </a:cubicBezTo>
                  <a:close/>
                  <a:moveTo>
                    <a:pt x="282" y="162"/>
                  </a:moveTo>
                  <a:cubicBezTo>
                    <a:pt x="283" y="164"/>
                    <a:pt x="283" y="165"/>
                    <a:pt x="283" y="167"/>
                  </a:cubicBezTo>
                  <a:cubicBezTo>
                    <a:pt x="279" y="169"/>
                    <a:pt x="274" y="172"/>
                    <a:pt x="269" y="175"/>
                  </a:cubicBezTo>
                  <a:cubicBezTo>
                    <a:pt x="269" y="172"/>
                    <a:pt x="268" y="169"/>
                    <a:pt x="268" y="166"/>
                  </a:cubicBezTo>
                  <a:cubicBezTo>
                    <a:pt x="273" y="165"/>
                    <a:pt x="278" y="163"/>
                    <a:pt x="282" y="162"/>
                  </a:cubicBezTo>
                  <a:close/>
                  <a:moveTo>
                    <a:pt x="284" y="169"/>
                  </a:moveTo>
                  <a:cubicBezTo>
                    <a:pt x="285" y="172"/>
                    <a:pt x="286" y="174"/>
                    <a:pt x="288" y="177"/>
                  </a:cubicBezTo>
                  <a:cubicBezTo>
                    <a:pt x="284" y="181"/>
                    <a:pt x="280" y="185"/>
                    <a:pt x="276" y="189"/>
                  </a:cubicBezTo>
                  <a:cubicBezTo>
                    <a:pt x="273" y="185"/>
                    <a:pt x="271" y="181"/>
                    <a:pt x="270" y="177"/>
                  </a:cubicBezTo>
                  <a:cubicBezTo>
                    <a:pt x="274" y="174"/>
                    <a:pt x="279" y="171"/>
                    <a:pt x="284" y="169"/>
                  </a:cubicBezTo>
                  <a:close/>
                  <a:moveTo>
                    <a:pt x="289" y="179"/>
                  </a:moveTo>
                  <a:cubicBezTo>
                    <a:pt x="290" y="180"/>
                    <a:pt x="292" y="182"/>
                    <a:pt x="293" y="183"/>
                  </a:cubicBezTo>
                  <a:cubicBezTo>
                    <a:pt x="294" y="184"/>
                    <a:pt x="295" y="185"/>
                    <a:pt x="295" y="185"/>
                  </a:cubicBezTo>
                  <a:cubicBezTo>
                    <a:pt x="292" y="191"/>
                    <a:pt x="289" y="196"/>
                    <a:pt x="286" y="202"/>
                  </a:cubicBezTo>
                  <a:cubicBezTo>
                    <a:pt x="285" y="201"/>
                    <a:pt x="285" y="200"/>
                    <a:pt x="284" y="199"/>
                  </a:cubicBezTo>
                  <a:cubicBezTo>
                    <a:pt x="281" y="197"/>
                    <a:pt x="279" y="194"/>
                    <a:pt x="277" y="191"/>
                  </a:cubicBezTo>
                  <a:cubicBezTo>
                    <a:pt x="281" y="187"/>
                    <a:pt x="285" y="183"/>
                    <a:pt x="289" y="179"/>
                  </a:cubicBezTo>
                  <a:close/>
                  <a:moveTo>
                    <a:pt x="297" y="186"/>
                  </a:moveTo>
                  <a:cubicBezTo>
                    <a:pt x="299" y="188"/>
                    <a:pt x="302" y="190"/>
                    <a:pt x="305" y="191"/>
                  </a:cubicBezTo>
                  <a:cubicBezTo>
                    <a:pt x="303" y="197"/>
                    <a:pt x="302" y="203"/>
                    <a:pt x="300" y="210"/>
                  </a:cubicBezTo>
                  <a:cubicBezTo>
                    <a:pt x="296" y="208"/>
                    <a:pt x="292" y="206"/>
                    <a:pt x="288" y="203"/>
                  </a:cubicBezTo>
                  <a:cubicBezTo>
                    <a:pt x="291" y="197"/>
                    <a:pt x="294" y="192"/>
                    <a:pt x="297" y="186"/>
                  </a:cubicBezTo>
                  <a:close/>
                  <a:moveTo>
                    <a:pt x="307" y="191"/>
                  </a:moveTo>
                  <a:cubicBezTo>
                    <a:pt x="310" y="192"/>
                    <a:pt x="313" y="193"/>
                    <a:pt x="316" y="193"/>
                  </a:cubicBezTo>
                  <a:cubicBezTo>
                    <a:pt x="316" y="193"/>
                    <a:pt x="316" y="193"/>
                    <a:pt x="316" y="193"/>
                  </a:cubicBezTo>
                  <a:cubicBezTo>
                    <a:pt x="316" y="199"/>
                    <a:pt x="316" y="206"/>
                    <a:pt x="316" y="213"/>
                  </a:cubicBezTo>
                  <a:cubicBezTo>
                    <a:pt x="312" y="213"/>
                    <a:pt x="307" y="212"/>
                    <a:pt x="302" y="211"/>
                  </a:cubicBezTo>
                  <a:cubicBezTo>
                    <a:pt x="304" y="204"/>
                    <a:pt x="305" y="198"/>
                    <a:pt x="307" y="191"/>
                  </a:cubicBezTo>
                  <a:close/>
                  <a:moveTo>
                    <a:pt x="335" y="211"/>
                  </a:moveTo>
                  <a:cubicBezTo>
                    <a:pt x="339" y="209"/>
                    <a:pt x="344" y="207"/>
                    <a:pt x="348" y="204"/>
                  </a:cubicBezTo>
                  <a:cubicBezTo>
                    <a:pt x="352" y="210"/>
                    <a:pt x="355" y="216"/>
                    <a:pt x="359" y="223"/>
                  </a:cubicBezTo>
                  <a:cubicBezTo>
                    <a:pt x="354" y="227"/>
                    <a:pt x="348" y="230"/>
                    <a:pt x="341" y="233"/>
                  </a:cubicBezTo>
                  <a:cubicBezTo>
                    <a:pt x="339" y="225"/>
                    <a:pt x="337" y="218"/>
                    <a:pt x="335" y="211"/>
                  </a:cubicBezTo>
                  <a:close/>
                  <a:moveTo>
                    <a:pt x="349" y="203"/>
                  </a:moveTo>
                  <a:cubicBezTo>
                    <a:pt x="353" y="200"/>
                    <a:pt x="357" y="196"/>
                    <a:pt x="360" y="192"/>
                  </a:cubicBezTo>
                  <a:cubicBezTo>
                    <a:pt x="365" y="197"/>
                    <a:pt x="370" y="202"/>
                    <a:pt x="375" y="206"/>
                  </a:cubicBezTo>
                  <a:cubicBezTo>
                    <a:pt x="372" y="210"/>
                    <a:pt x="370" y="213"/>
                    <a:pt x="367" y="216"/>
                  </a:cubicBezTo>
                  <a:cubicBezTo>
                    <a:pt x="365" y="218"/>
                    <a:pt x="363" y="220"/>
                    <a:pt x="361" y="222"/>
                  </a:cubicBezTo>
                  <a:cubicBezTo>
                    <a:pt x="357" y="215"/>
                    <a:pt x="353" y="209"/>
                    <a:pt x="349" y="203"/>
                  </a:cubicBezTo>
                  <a:close/>
                  <a:moveTo>
                    <a:pt x="361" y="191"/>
                  </a:moveTo>
                  <a:cubicBezTo>
                    <a:pt x="364" y="186"/>
                    <a:pt x="366" y="182"/>
                    <a:pt x="368" y="177"/>
                  </a:cubicBezTo>
                  <a:cubicBezTo>
                    <a:pt x="373" y="180"/>
                    <a:pt x="379" y="183"/>
                    <a:pt x="385" y="186"/>
                  </a:cubicBezTo>
                  <a:cubicBezTo>
                    <a:pt x="383" y="192"/>
                    <a:pt x="380" y="199"/>
                    <a:pt x="376" y="205"/>
                  </a:cubicBezTo>
                  <a:cubicBezTo>
                    <a:pt x="371" y="200"/>
                    <a:pt x="366" y="195"/>
                    <a:pt x="361" y="191"/>
                  </a:cubicBezTo>
                  <a:close/>
                  <a:moveTo>
                    <a:pt x="370" y="159"/>
                  </a:moveTo>
                  <a:cubicBezTo>
                    <a:pt x="370" y="157"/>
                    <a:pt x="369" y="155"/>
                    <a:pt x="369" y="154"/>
                  </a:cubicBezTo>
                  <a:cubicBezTo>
                    <a:pt x="374" y="154"/>
                    <a:pt x="379" y="154"/>
                    <a:pt x="385" y="155"/>
                  </a:cubicBezTo>
                  <a:cubicBezTo>
                    <a:pt x="386" y="157"/>
                    <a:pt x="386" y="160"/>
                    <a:pt x="387" y="163"/>
                  </a:cubicBezTo>
                  <a:cubicBezTo>
                    <a:pt x="381" y="161"/>
                    <a:pt x="375" y="160"/>
                    <a:pt x="370" y="159"/>
                  </a:cubicBezTo>
                  <a:close/>
                  <a:moveTo>
                    <a:pt x="368" y="152"/>
                  </a:moveTo>
                  <a:cubicBezTo>
                    <a:pt x="367" y="148"/>
                    <a:pt x="366" y="144"/>
                    <a:pt x="363" y="141"/>
                  </a:cubicBezTo>
                  <a:cubicBezTo>
                    <a:pt x="367" y="140"/>
                    <a:pt x="371" y="139"/>
                    <a:pt x="375" y="139"/>
                  </a:cubicBezTo>
                  <a:cubicBezTo>
                    <a:pt x="379" y="143"/>
                    <a:pt x="382" y="147"/>
                    <a:pt x="384" y="153"/>
                  </a:cubicBezTo>
                  <a:cubicBezTo>
                    <a:pt x="379" y="152"/>
                    <a:pt x="374" y="152"/>
                    <a:pt x="368" y="152"/>
                  </a:cubicBezTo>
                  <a:close/>
                  <a:moveTo>
                    <a:pt x="362" y="139"/>
                  </a:moveTo>
                  <a:cubicBezTo>
                    <a:pt x="360" y="138"/>
                    <a:pt x="359" y="136"/>
                    <a:pt x="358" y="134"/>
                  </a:cubicBezTo>
                  <a:cubicBezTo>
                    <a:pt x="356" y="133"/>
                    <a:pt x="355" y="132"/>
                    <a:pt x="353" y="131"/>
                  </a:cubicBezTo>
                  <a:cubicBezTo>
                    <a:pt x="356" y="129"/>
                    <a:pt x="358" y="128"/>
                    <a:pt x="361" y="126"/>
                  </a:cubicBezTo>
                  <a:cubicBezTo>
                    <a:pt x="366" y="129"/>
                    <a:pt x="370" y="133"/>
                    <a:pt x="374" y="137"/>
                  </a:cubicBezTo>
                  <a:cubicBezTo>
                    <a:pt x="370" y="138"/>
                    <a:pt x="366" y="138"/>
                    <a:pt x="362" y="139"/>
                  </a:cubicBezTo>
                  <a:close/>
                  <a:moveTo>
                    <a:pt x="351" y="129"/>
                  </a:moveTo>
                  <a:cubicBezTo>
                    <a:pt x="348" y="127"/>
                    <a:pt x="344" y="125"/>
                    <a:pt x="339" y="123"/>
                  </a:cubicBezTo>
                  <a:cubicBezTo>
                    <a:pt x="341" y="121"/>
                    <a:pt x="342" y="120"/>
                    <a:pt x="344" y="118"/>
                  </a:cubicBezTo>
                  <a:cubicBezTo>
                    <a:pt x="349" y="120"/>
                    <a:pt x="354" y="122"/>
                    <a:pt x="359" y="125"/>
                  </a:cubicBezTo>
                  <a:cubicBezTo>
                    <a:pt x="356" y="127"/>
                    <a:pt x="354" y="128"/>
                    <a:pt x="351" y="129"/>
                  </a:cubicBezTo>
                  <a:close/>
                  <a:moveTo>
                    <a:pt x="337" y="122"/>
                  </a:moveTo>
                  <a:cubicBezTo>
                    <a:pt x="333" y="121"/>
                    <a:pt x="328" y="120"/>
                    <a:pt x="323" y="120"/>
                  </a:cubicBezTo>
                  <a:cubicBezTo>
                    <a:pt x="323" y="118"/>
                    <a:pt x="324" y="116"/>
                    <a:pt x="324" y="114"/>
                  </a:cubicBezTo>
                  <a:cubicBezTo>
                    <a:pt x="330" y="114"/>
                    <a:pt x="336" y="116"/>
                    <a:pt x="341" y="117"/>
                  </a:cubicBezTo>
                  <a:cubicBezTo>
                    <a:pt x="340" y="119"/>
                    <a:pt x="339" y="121"/>
                    <a:pt x="337" y="122"/>
                  </a:cubicBezTo>
                  <a:close/>
                  <a:moveTo>
                    <a:pt x="321" y="119"/>
                  </a:moveTo>
                  <a:cubicBezTo>
                    <a:pt x="320" y="119"/>
                    <a:pt x="319" y="119"/>
                    <a:pt x="318" y="119"/>
                  </a:cubicBezTo>
                  <a:cubicBezTo>
                    <a:pt x="312" y="120"/>
                    <a:pt x="306" y="121"/>
                    <a:pt x="300" y="123"/>
                  </a:cubicBezTo>
                  <a:cubicBezTo>
                    <a:pt x="299" y="121"/>
                    <a:pt x="298" y="119"/>
                    <a:pt x="297" y="118"/>
                  </a:cubicBezTo>
                  <a:cubicBezTo>
                    <a:pt x="305" y="115"/>
                    <a:pt x="312" y="113"/>
                    <a:pt x="319" y="114"/>
                  </a:cubicBezTo>
                  <a:cubicBezTo>
                    <a:pt x="320" y="114"/>
                    <a:pt x="321" y="114"/>
                    <a:pt x="322" y="114"/>
                  </a:cubicBezTo>
                  <a:cubicBezTo>
                    <a:pt x="321" y="116"/>
                    <a:pt x="321" y="118"/>
                    <a:pt x="321" y="119"/>
                  </a:cubicBezTo>
                  <a:close/>
                  <a:moveTo>
                    <a:pt x="298" y="123"/>
                  </a:moveTo>
                  <a:cubicBezTo>
                    <a:pt x="293" y="125"/>
                    <a:pt x="289" y="127"/>
                    <a:pt x="285" y="130"/>
                  </a:cubicBezTo>
                  <a:cubicBezTo>
                    <a:pt x="283" y="129"/>
                    <a:pt x="281" y="128"/>
                    <a:pt x="279" y="126"/>
                  </a:cubicBezTo>
                  <a:cubicBezTo>
                    <a:pt x="284" y="123"/>
                    <a:pt x="290" y="120"/>
                    <a:pt x="295" y="118"/>
                  </a:cubicBezTo>
                  <a:cubicBezTo>
                    <a:pt x="296" y="120"/>
                    <a:pt x="297" y="122"/>
                    <a:pt x="298" y="123"/>
                  </a:cubicBezTo>
                  <a:close/>
                  <a:moveTo>
                    <a:pt x="283" y="131"/>
                  </a:moveTo>
                  <a:cubicBezTo>
                    <a:pt x="279" y="134"/>
                    <a:pt x="276" y="137"/>
                    <a:pt x="274" y="141"/>
                  </a:cubicBezTo>
                  <a:cubicBezTo>
                    <a:pt x="270" y="140"/>
                    <a:pt x="267" y="140"/>
                    <a:pt x="264" y="139"/>
                  </a:cubicBezTo>
                  <a:cubicBezTo>
                    <a:pt x="265" y="138"/>
                    <a:pt x="267" y="137"/>
                    <a:pt x="268" y="135"/>
                  </a:cubicBezTo>
                  <a:cubicBezTo>
                    <a:pt x="271" y="133"/>
                    <a:pt x="274" y="130"/>
                    <a:pt x="277" y="128"/>
                  </a:cubicBezTo>
                  <a:cubicBezTo>
                    <a:pt x="279" y="129"/>
                    <a:pt x="281" y="130"/>
                    <a:pt x="283" y="131"/>
                  </a:cubicBezTo>
                  <a:close/>
                  <a:moveTo>
                    <a:pt x="272" y="143"/>
                  </a:moveTo>
                  <a:cubicBezTo>
                    <a:pt x="270" y="146"/>
                    <a:pt x="268" y="149"/>
                    <a:pt x="267" y="153"/>
                  </a:cubicBezTo>
                  <a:cubicBezTo>
                    <a:pt x="263" y="153"/>
                    <a:pt x="259" y="154"/>
                    <a:pt x="254" y="154"/>
                  </a:cubicBezTo>
                  <a:cubicBezTo>
                    <a:pt x="256" y="150"/>
                    <a:pt x="259" y="145"/>
                    <a:pt x="263" y="141"/>
                  </a:cubicBezTo>
                  <a:cubicBezTo>
                    <a:pt x="266" y="141"/>
                    <a:pt x="269" y="142"/>
                    <a:pt x="272" y="143"/>
                  </a:cubicBezTo>
                  <a:close/>
                  <a:moveTo>
                    <a:pt x="266" y="167"/>
                  </a:moveTo>
                  <a:cubicBezTo>
                    <a:pt x="266" y="170"/>
                    <a:pt x="267" y="173"/>
                    <a:pt x="267" y="176"/>
                  </a:cubicBezTo>
                  <a:cubicBezTo>
                    <a:pt x="263" y="178"/>
                    <a:pt x="258" y="181"/>
                    <a:pt x="253" y="184"/>
                  </a:cubicBezTo>
                  <a:cubicBezTo>
                    <a:pt x="252" y="180"/>
                    <a:pt x="252" y="176"/>
                    <a:pt x="251" y="172"/>
                  </a:cubicBezTo>
                  <a:cubicBezTo>
                    <a:pt x="256" y="170"/>
                    <a:pt x="261" y="169"/>
                    <a:pt x="266" y="167"/>
                  </a:cubicBezTo>
                  <a:close/>
                  <a:moveTo>
                    <a:pt x="268" y="178"/>
                  </a:moveTo>
                  <a:cubicBezTo>
                    <a:pt x="269" y="182"/>
                    <a:pt x="272" y="187"/>
                    <a:pt x="274" y="191"/>
                  </a:cubicBezTo>
                  <a:cubicBezTo>
                    <a:pt x="270" y="195"/>
                    <a:pt x="266" y="200"/>
                    <a:pt x="262" y="204"/>
                  </a:cubicBezTo>
                  <a:cubicBezTo>
                    <a:pt x="258" y="199"/>
                    <a:pt x="256" y="193"/>
                    <a:pt x="254" y="186"/>
                  </a:cubicBezTo>
                  <a:cubicBezTo>
                    <a:pt x="258" y="183"/>
                    <a:pt x="263" y="180"/>
                    <a:pt x="268" y="178"/>
                  </a:cubicBezTo>
                  <a:close/>
                  <a:moveTo>
                    <a:pt x="275" y="193"/>
                  </a:moveTo>
                  <a:cubicBezTo>
                    <a:pt x="277" y="196"/>
                    <a:pt x="280" y="198"/>
                    <a:pt x="282" y="201"/>
                  </a:cubicBezTo>
                  <a:cubicBezTo>
                    <a:pt x="283" y="202"/>
                    <a:pt x="284" y="203"/>
                    <a:pt x="285" y="203"/>
                  </a:cubicBezTo>
                  <a:cubicBezTo>
                    <a:pt x="282" y="209"/>
                    <a:pt x="279" y="215"/>
                    <a:pt x="276" y="221"/>
                  </a:cubicBezTo>
                  <a:cubicBezTo>
                    <a:pt x="275" y="219"/>
                    <a:pt x="273" y="218"/>
                    <a:pt x="271" y="216"/>
                  </a:cubicBezTo>
                  <a:cubicBezTo>
                    <a:pt x="268" y="213"/>
                    <a:pt x="265" y="210"/>
                    <a:pt x="263" y="206"/>
                  </a:cubicBezTo>
                  <a:cubicBezTo>
                    <a:pt x="267" y="202"/>
                    <a:pt x="271" y="197"/>
                    <a:pt x="275" y="193"/>
                  </a:cubicBezTo>
                  <a:close/>
                  <a:moveTo>
                    <a:pt x="287" y="205"/>
                  </a:moveTo>
                  <a:cubicBezTo>
                    <a:pt x="291" y="208"/>
                    <a:pt x="295" y="210"/>
                    <a:pt x="300" y="212"/>
                  </a:cubicBezTo>
                  <a:cubicBezTo>
                    <a:pt x="298" y="219"/>
                    <a:pt x="297" y="225"/>
                    <a:pt x="295" y="232"/>
                  </a:cubicBezTo>
                  <a:cubicBezTo>
                    <a:pt x="289" y="230"/>
                    <a:pt x="283" y="226"/>
                    <a:pt x="278" y="222"/>
                  </a:cubicBezTo>
                  <a:cubicBezTo>
                    <a:pt x="281" y="216"/>
                    <a:pt x="284" y="210"/>
                    <a:pt x="287" y="205"/>
                  </a:cubicBezTo>
                  <a:close/>
                  <a:moveTo>
                    <a:pt x="302" y="213"/>
                  </a:moveTo>
                  <a:cubicBezTo>
                    <a:pt x="306" y="214"/>
                    <a:pt x="311" y="215"/>
                    <a:pt x="316" y="215"/>
                  </a:cubicBezTo>
                  <a:cubicBezTo>
                    <a:pt x="316" y="215"/>
                    <a:pt x="316" y="215"/>
                    <a:pt x="317" y="215"/>
                  </a:cubicBezTo>
                  <a:cubicBezTo>
                    <a:pt x="317" y="222"/>
                    <a:pt x="317" y="229"/>
                    <a:pt x="317" y="237"/>
                  </a:cubicBezTo>
                  <a:cubicBezTo>
                    <a:pt x="311" y="237"/>
                    <a:pt x="304" y="235"/>
                    <a:pt x="297" y="233"/>
                  </a:cubicBezTo>
                  <a:cubicBezTo>
                    <a:pt x="299" y="226"/>
                    <a:pt x="300" y="219"/>
                    <a:pt x="302" y="213"/>
                  </a:cubicBezTo>
                  <a:close/>
                  <a:moveTo>
                    <a:pt x="320" y="239"/>
                  </a:moveTo>
                  <a:cubicBezTo>
                    <a:pt x="327" y="239"/>
                    <a:pt x="334" y="238"/>
                    <a:pt x="340" y="235"/>
                  </a:cubicBezTo>
                  <a:cubicBezTo>
                    <a:pt x="342" y="242"/>
                    <a:pt x="344" y="250"/>
                    <a:pt x="347" y="257"/>
                  </a:cubicBezTo>
                  <a:cubicBezTo>
                    <a:pt x="338" y="260"/>
                    <a:pt x="329" y="262"/>
                    <a:pt x="321" y="263"/>
                  </a:cubicBezTo>
                  <a:cubicBezTo>
                    <a:pt x="320" y="255"/>
                    <a:pt x="320" y="247"/>
                    <a:pt x="320" y="239"/>
                  </a:cubicBezTo>
                  <a:close/>
                  <a:moveTo>
                    <a:pt x="342" y="235"/>
                  </a:moveTo>
                  <a:cubicBezTo>
                    <a:pt x="348" y="232"/>
                    <a:pt x="354" y="229"/>
                    <a:pt x="360" y="225"/>
                  </a:cubicBezTo>
                  <a:cubicBezTo>
                    <a:pt x="364" y="231"/>
                    <a:pt x="367" y="237"/>
                    <a:pt x="371" y="243"/>
                  </a:cubicBezTo>
                  <a:cubicBezTo>
                    <a:pt x="364" y="249"/>
                    <a:pt x="356" y="253"/>
                    <a:pt x="348" y="256"/>
                  </a:cubicBezTo>
                  <a:cubicBezTo>
                    <a:pt x="346" y="249"/>
                    <a:pt x="344" y="242"/>
                    <a:pt x="342" y="235"/>
                  </a:cubicBezTo>
                  <a:close/>
                  <a:moveTo>
                    <a:pt x="362" y="223"/>
                  </a:moveTo>
                  <a:cubicBezTo>
                    <a:pt x="364" y="221"/>
                    <a:pt x="366" y="219"/>
                    <a:pt x="368" y="217"/>
                  </a:cubicBezTo>
                  <a:cubicBezTo>
                    <a:pt x="371" y="214"/>
                    <a:pt x="374" y="211"/>
                    <a:pt x="376" y="208"/>
                  </a:cubicBezTo>
                  <a:cubicBezTo>
                    <a:pt x="381" y="213"/>
                    <a:pt x="386" y="218"/>
                    <a:pt x="391" y="223"/>
                  </a:cubicBezTo>
                  <a:cubicBezTo>
                    <a:pt x="389" y="226"/>
                    <a:pt x="387" y="228"/>
                    <a:pt x="385" y="231"/>
                  </a:cubicBezTo>
                  <a:cubicBezTo>
                    <a:pt x="381" y="235"/>
                    <a:pt x="377" y="239"/>
                    <a:pt x="373" y="242"/>
                  </a:cubicBezTo>
                  <a:cubicBezTo>
                    <a:pt x="369" y="236"/>
                    <a:pt x="365" y="229"/>
                    <a:pt x="362" y="223"/>
                  </a:cubicBezTo>
                  <a:close/>
                  <a:moveTo>
                    <a:pt x="377" y="206"/>
                  </a:moveTo>
                  <a:cubicBezTo>
                    <a:pt x="381" y="200"/>
                    <a:pt x="384" y="194"/>
                    <a:pt x="386" y="187"/>
                  </a:cubicBezTo>
                  <a:cubicBezTo>
                    <a:pt x="392" y="190"/>
                    <a:pt x="398" y="193"/>
                    <a:pt x="404" y="197"/>
                  </a:cubicBezTo>
                  <a:cubicBezTo>
                    <a:pt x="402" y="205"/>
                    <a:pt x="398" y="213"/>
                    <a:pt x="392" y="221"/>
                  </a:cubicBezTo>
                  <a:cubicBezTo>
                    <a:pt x="387" y="216"/>
                    <a:pt x="382" y="211"/>
                    <a:pt x="377" y="206"/>
                  </a:cubicBezTo>
                  <a:close/>
                  <a:moveTo>
                    <a:pt x="389" y="163"/>
                  </a:moveTo>
                  <a:cubicBezTo>
                    <a:pt x="388" y="160"/>
                    <a:pt x="388" y="157"/>
                    <a:pt x="387" y="155"/>
                  </a:cubicBezTo>
                  <a:cubicBezTo>
                    <a:pt x="392" y="155"/>
                    <a:pt x="397" y="156"/>
                    <a:pt x="403" y="156"/>
                  </a:cubicBezTo>
                  <a:cubicBezTo>
                    <a:pt x="404" y="160"/>
                    <a:pt x="405" y="164"/>
                    <a:pt x="406" y="168"/>
                  </a:cubicBezTo>
                  <a:cubicBezTo>
                    <a:pt x="400" y="166"/>
                    <a:pt x="394" y="165"/>
                    <a:pt x="389" y="163"/>
                  </a:cubicBezTo>
                  <a:close/>
                  <a:moveTo>
                    <a:pt x="386" y="153"/>
                  </a:moveTo>
                  <a:cubicBezTo>
                    <a:pt x="384" y="147"/>
                    <a:pt x="381" y="143"/>
                    <a:pt x="377" y="138"/>
                  </a:cubicBezTo>
                  <a:cubicBezTo>
                    <a:pt x="381" y="137"/>
                    <a:pt x="386" y="137"/>
                    <a:pt x="390" y="136"/>
                  </a:cubicBezTo>
                  <a:cubicBezTo>
                    <a:pt x="395" y="141"/>
                    <a:pt x="399" y="147"/>
                    <a:pt x="402" y="154"/>
                  </a:cubicBezTo>
                  <a:cubicBezTo>
                    <a:pt x="396" y="153"/>
                    <a:pt x="391" y="153"/>
                    <a:pt x="386" y="153"/>
                  </a:cubicBezTo>
                  <a:close/>
                  <a:moveTo>
                    <a:pt x="376" y="136"/>
                  </a:moveTo>
                  <a:cubicBezTo>
                    <a:pt x="372" y="132"/>
                    <a:pt x="368" y="129"/>
                    <a:pt x="363" y="125"/>
                  </a:cubicBezTo>
                  <a:cubicBezTo>
                    <a:pt x="366" y="124"/>
                    <a:pt x="368" y="123"/>
                    <a:pt x="371" y="121"/>
                  </a:cubicBezTo>
                  <a:cubicBezTo>
                    <a:pt x="377" y="125"/>
                    <a:pt x="383" y="129"/>
                    <a:pt x="388" y="134"/>
                  </a:cubicBezTo>
                  <a:cubicBezTo>
                    <a:pt x="384" y="135"/>
                    <a:pt x="380" y="136"/>
                    <a:pt x="376" y="136"/>
                  </a:cubicBezTo>
                  <a:close/>
                  <a:moveTo>
                    <a:pt x="361" y="124"/>
                  </a:moveTo>
                  <a:cubicBezTo>
                    <a:pt x="356" y="121"/>
                    <a:pt x="351" y="118"/>
                    <a:pt x="345" y="116"/>
                  </a:cubicBezTo>
                  <a:cubicBezTo>
                    <a:pt x="346" y="115"/>
                    <a:pt x="348" y="113"/>
                    <a:pt x="349" y="112"/>
                  </a:cubicBezTo>
                  <a:cubicBezTo>
                    <a:pt x="356" y="114"/>
                    <a:pt x="363" y="116"/>
                    <a:pt x="369" y="120"/>
                  </a:cubicBezTo>
                  <a:cubicBezTo>
                    <a:pt x="366" y="121"/>
                    <a:pt x="364" y="123"/>
                    <a:pt x="361" y="124"/>
                  </a:cubicBezTo>
                  <a:close/>
                  <a:moveTo>
                    <a:pt x="343" y="116"/>
                  </a:moveTo>
                  <a:cubicBezTo>
                    <a:pt x="337" y="114"/>
                    <a:pt x="331" y="113"/>
                    <a:pt x="324" y="112"/>
                  </a:cubicBezTo>
                  <a:cubicBezTo>
                    <a:pt x="325" y="110"/>
                    <a:pt x="325" y="109"/>
                    <a:pt x="325" y="107"/>
                  </a:cubicBezTo>
                  <a:cubicBezTo>
                    <a:pt x="332" y="108"/>
                    <a:pt x="340" y="109"/>
                    <a:pt x="347" y="111"/>
                  </a:cubicBezTo>
                  <a:cubicBezTo>
                    <a:pt x="345" y="113"/>
                    <a:pt x="344" y="114"/>
                    <a:pt x="343" y="116"/>
                  </a:cubicBezTo>
                  <a:close/>
                  <a:moveTo>
                    <a:pt x="322" y="112"/>
                  </a:moveTo>
                  <a:cubicBezTo>
                    <a:pt x="321" y="112"/>
                    <a:pt x="320" y="112"/>
                    <a:pt x="319" y="112"/>
                  </a:cubicBezTo>
                  <a:cubicBezTo>
                    <a:pt x="312" y="111"/>
                    <a:pt x="304" y="113"/>
                    <a:pt x="296" y="116"/>
                  </a:cubicBezTo>
                  <a:cubicBezTo>
                    <a:pt x="295" y="114"/>
                    <a:pt x="294" y="113"/>
                    <a:pt x="294" y="112"/>
                  </a:cubicBezTo>
                  <a:cubicBezTo>
                    <a:pt x="302" y="109"/>
                    <a:pt x="312" y="107"/>
                    <a:pt x="321" y="107"/>
                  </a:cubicBezTo>
                  <a:cubicBezTo>
                    <a:pt x="321" y="107"/>
                    <a:pt x="321" y="107"/>
                    <a:pt x="321" y="107"/>
                  </a:cubicBezTo>
                  <a:cubicBezTo>
                    <a:pt x="322" y="107"/>
                    <a:pt x="323" y="107"/>
                    <a:pt x="323" y="107"/>
                  </a:cubicBezTo>
                  <a:cubicBezTo>
                    <a:pt x="323" y="109"/>
                    <a:pt x="323" y="110"/>
                    <a:pt x="322" y="112"/>
                  </a:cubicBezTo>
                  <a:close/>
                  <a:moveTo>
                    <a:pt x="294" y="116"/>
                  </a:moveTo>
                  <a:cubicBezTo>
                    <a:pt x="288" y="119"/>
                    <a:pt x="283" y="122"/>
                    <a:pt x="277" y="125"/>
                  </a:cubicBezTo>
                  <a:cubicBezTo>
                    <a:pt x="275" y="124"/>
                    <a:pt x="273" y="123"/>
                    <a:pt x="271" y="122"/>
                  </a:cubicBezTo>
                  <a:cubicBezTo>
                    <a:pt x="278" y="118"/>
                    <a:pt x="285" y="115"/>
                    <a:pt x="292" y="112"/>
                  </a:cubicBezTo>
                  <a:cubicBezTo>
                    <a:pt x="292" y="114"/>
                    <a:pt x="293" y="115"/>
                    <a:pt x="294" y="116"/>
                  </a:cubicBezTo>
                  <a:close/>
                  <a:moveTo>
                    <a:pt x="276" y="127"/>
                  </a:moveTo>
                  <a:cubicBezTo>
                    <a:pt x="272" y="129"/>
                    <a:pt x="269" y="131"/>
                    <a:pt x="266" y="134"/>
                  </a:cubicBezTo>
                  <a:cubicBezTo>
                    <a:pt x="265" y="136"/>
                    <a:pt x="263" y="137"/>
                    <a:pt x="262" y="139"/>
                  </a:cubicBezTo>
                  <a:cubicBezTo>
                    <a:pt x="259" y="138"/>
                    <a:pt x="256" y="138"/>
                    <a:pt x="252" y="137"/>
                  </a:cubicBezTo>
                  <a:cubicBezTo>
                    <a:pt x="257" y="132"/>
                    <a:pt x="263" y="127"/>
                    <a:pt x="269" y="123"/>
                  </a:cubicBezTo>
                  <a:cubicBezTo>
                    <a:pt x="272" y="124"/>
                    <a:pt x="274" y="125"/>
                    <a:pt x="276" y="127"/>
                  </a:cubicBezTo>
                  <a:close/>
                  <a:moveTo>
                    <a:pt x="261" y="140"/>
                  </a:moveTo>
                  <a:cubicBezTo>
                    <a:pt x="257" y="145"/>
                    <a:pt x="254" y="150"/>
                    <a:pt x="252" y="155"/>
                  </a:cubicBezTo>
                  <a:cubicBezTo>
                    <a:pt x="248" y="155"/>
                    <a:pt x="243" y="156"/>
                    <a:pt x="239" y="157"/>
                  </a:cubicBezTo>
                  <a:cubicBezTo>
                    <a:pt x="242" y="150"/>
                    <a:pt x="246" y="144"/>
                    <a:pt x="251" y="139"/>
                  </a:cubicBezTo>
                  <a:cubicBezTo>
                    <a:pt x="254" y="139"/>
                    <a:pt x="257" y="140"/>
                    <a:pt x="261" y="140"/>
                  </a:cubicBezTo>
                  <a:close/>
                  <a:moveTo>
                    <a:pt x="249" y="173"/>
                  </a:moveTo>
                  <a:cubicBezTo>
                    <a:pt x="250" y="177"/>
                    <a:pt x="250" y="181"/>
                    <a:pt x="251" y="186"/>
                  </a:cubicBezTo>
                  <a:cubicBezTo>
                    <a:pt x="247" y="189"/>
                    <a:pt x="242" y="192"/>
                    <a:pt x="238" y="195"/>
                  </a:cubicBezTo>
                  <a:cubicBezTo>
                    <a:pt x="236" y="190"/>
                    <a:pt x="235" y="184"/>
                    <a:pt x="235" y="179"/>
                  </a:cubicBezTo>
                  <a:cubicBezTo>
                    <a:pt x="240" y="177"/>
                    <a:pt x="245" y="175"/>
                    <a:pt x="249" y="173"/>
                  </a:cubicBezTo>
                  <a:close/>
                  <a:moveTo>
                    <a:pt x="252" y="188"/>
                  </a:moveTo>
                  <a:cubicBezTo>
                    <a:pt x="254" y="194"/>
                    <a:pt x="257" y="200"/>
                    <a:pt x="261" y="206"/>
                  </a:cubicBezTo>
                  <a:cubicBezTo>
                    <a:pt x="257" y="211"/>
                    <a:pt x="253" y="215"/>
                    <a:pt x="249" y="220"/>
                  </a:cubicBezTo>
                  <a:cubicBezTo>
                    <a:pt x="244" y="213"/>
                    <a:pt x="240" y="205"/>
                    <a:pt x="238" y="197"/>
                  </a:cubicBezTo>
                  <a:cubicBezTo>
                    <a:pt x="243" y="194"/>
                    <a:pt x="247" y="191"/>
                    <a:pt x="252" y="188"/>
                  </a:cubicBezTo>
                  <a:close/>
                  <a:moveTo>
                    <a:pt x="262" y="208"/>
                  </a:moveTo>
                  <a:cubicBezTo>
                    <a:pt x="264" y="211"/>
                    <a:pt x="267" y="215"/>
                    <a:pt x="270" y="218"/>
                  </a:cubicBezTo>
                  <a:cubicBezTo>
                    <a:pt x="272" y="219"/>
                    <a:pt x="274" y="221"/>
                    <a:pt x="275" y="223"/>
                  </a:cubicBezTo>
                  <a:cubicBezTo>
                    <a:pt x="272" y="229"/>
                    <a:pt x="269" y="235"/>
                    <a:pt x="266" y="241"/>
                  </a:cubicBezTo>
                  <a:cubicBezTo>
                    <a:pt x="266" y="240"/>
                    <a:pt x="265" y="240"/>
                    <a:pt x="264" y="239"/>
                  </a:cubicBezTo>
                  <a:cubicBezTo>
                    <a:pt x="259" y="234"/>
                    <a:pt x="254" y="228"/>
                    <a:pt x="250" y="222"/>
                  </a:cubicBezTo>
                  <a:cubicBezTo>
                    <a:pt x="254" y="217"/>
                    <a:pt x="258" y="212"/>
                    <a:pt x="262" y="208"/>
                  </a:cubicBezTo>
                  <a:close/>
                  <a:moveTo>
                    <a:pt x="277" y="224"/>
                  </a:moveTo>
                  <a:cubicBezTo>
                    <a:pt x="282" y="228"/>
                    <a:pt x="288" y="232"/>
                    <a:pt x="295" y="234"/>
                  </a:cubicBezTo>
                  <a:cubicBezTo>
                    <a:pt x="293" y="241"/>
                    <a:pt x="292" y="249"/>
                    <a:pt x="290" y="257"/>
                  </a:cubicBezTo>
                  <a:cubicBezTo>
                    <a:pt x="282" y="253"/>
                    <a:pt x="275" y="248"/>
                    <a:pt x="268" y="242"/>
                  </a:cubicBezTo>
                  <a:cubicBezTo>
                    <a:pt x="271" y="236"/>
                    <a:pt x="274" y="230"/>
                    <a:pt x="277" y="224"/>
                  </a:cubicBezTo>
                  <a:close/>
                  <a:moveTo>
                    <a:pt x="297" y="235"/>
                  </a:moveTo>
                  <a:cubicBezTo>
                    <a:pt x="303" y="237"/>
                    <a:pt x="310" y="239"/>
                    <a:pt x="318" y="239"/>
                  </a:cubicBezTo>
                  <a:cubicBezTo>
                    <a:pt x="318" y="247"/>
                    <a:pt x="318" y="255"/>
                    <a:pt x="319" y="263"/>
                  </a:cubicBezTo>
                  <a:cubicBezTo>
                    <a:pt x="310" y="263"/>
                    <a:pt x="301" y="261"/>
                    <a:pt x="292" y="257"/>
                  </a:cubicBezTo>
                  <a:cubicBezTo>
                    <a:pt x="293" y="250"/>
                    <a:pt x="295" y="242"/>
                    <a:pt x="297" y="235"/>
                  </a:cubicBezTo>
                  <a:close/>
                  <a:moveTo>
                    <a:pt x="318" y="265"/>
                  </a:moveTo>
                  <a:cubicBezTo>
                    <a:pt x="318" y="265"/>
                    <a:pt x="318" y="265"/>
                    <a:pt x="319" y="265"/>
                  </a:cubicBezTo>
                  <a:cubicBezTo>
                    <a:pt x="319" y="273"/>
                    <a:pt x="320" y="281"/>
                    <a:pt x="320" y="290"/>
                  </a:cubicBezTo>
                  <a:cubicBezTo>
                    <a:pt x="309" y="289"/>
                    <a:pt x="298" y="286"/>
                    <a:pt x="287" y="282"/>
                  </a:cubicBezTo>
                  <a:cubicBezTo>
                    <a:pt x="289" y="274"/>
                    <a:pt x="290" y="267"/>
                    <a:pt x="292" y="259"/>
                  </a:cubicBezTo>
                  <a:cubicBezTo>
                    <a:pt x="300" y="263"/>
                    <a:pt x="309" y="265"/>
                    <a:pt x="318" y="265"/>
                  </a:cubicBezTo>
                  <a:close/>
                  <a:moveTo>
                    <a:pt x="321" y="265"/>
                  </a:moveTo>
                  <a:cubicBezTo>
                    <a:pt x="330" y="264"/>
                    <a:pt x="339" y="262"/>
                    <a:pt x="347" y="259"/>
                  </a:cubicBezTo>
                  <a:cubicBezTo>
                    <a:pt x="350" y="267"/>
                    <a:pt x="352" y="275"/>
                    <a:pt x="354" y="284"/>
                  </a:cubicBezTo>
                  <a:cubicBezTo>
                    <a:pt x="344" y="288"/>
                    <a:pt x="333" y="290"/>
                    <a:pt x="322" y="290"/>
                  </a:cubicBezTo>
                  <a:cubicBezTo>
                    <a:pt x="322" y="281"/>
                    <a:pt x="321" y="273"/>
                    <a:pt x="321" y="265"/>
                  </a:cubicBezTo>
                  <a:close/>
                  <a:moveTo>
                    <a:pt x="349" y="258"/>
                  </a:moveTo>
                  <a:cubicBezTo>
                    <a:pt x="357" y="255"/>
                    <a:pt x="365" y="250"/>
                    <a:pt x="372" y="245"/>
                  </a:cubicBezTo>
                  <a:cubicBezTo>
                    <a:pt x="376" y="252"/>
                    <a:pt x="380" y="259"/>
                    <a:pt x="384" y="266"/>
                  </a:cubicBezTo>
                  <a:cubicBezTo>
                    <a:pt x="375" y="273"/>
                    <a:pt x="366" y="279"/>
                    <a:pt x="356" y="283"/>
                  </a:cubicBezTo>
                  <a:cubicBezTo>
                    <a:pt x="354" y="275"/>
                    <a:pt x="351" y="266"/>
                    <a:pt x="349" y="258"/>
                  </a:cubicBezTo>
                  <a:close/>
                  <a:moveTo>
                    <a:pt x="374" y="244"/>
                  </a:moveTo>
                  <a:cubicBezTo>
                    <a:pt x="378" y="240"/>
                    <a:pt x="382" y="237"/>
                    <a:pt x="386" y="232"/>
                  </a:cubicBezTo>
                  <a:cubicBezTo>
                    <a:pt x="388" y="230"/>
                    <a:pt x="391" y="227"/>
                    <a:pt x="393" y="224"/>
                  </a:cubicBezTo>
                  <a:cubicBezTo>
                    <a:pt x="398" y="229"/>
                    <a:pt x="403" y="234"/>
                    <a:pt x="407" y="240"/>
                  </a:cubicBezTo>
                  <a:cubicBezTo>
                    <a:pt x="403" y="247"/>
                    <a:pt x="397" y="254"/>
                    <a:pt x="390" y="260"/>
                  </a:cubicBezTo>
                  <a:cubicBezTo>
                    <a:pt x="389" y="262"/>
                    <a:pt x="387" y="263"/>
                    <a:pt x="386" y="265"/>
                  </a:cubicBezTo>
                  <a:cubicBezTo>
                    <a:pt x="382" y="258"/>
                    <a:pt x="378" y="251"/>
                    <a:pt x="374" y="244"/>
                  </a:cubicBezTo>
                  <a:close/>
                  <a:moveTo>
                    <a:pt x="394" y="222"/>
                  </a:moveTo>
                  <a:cubicBezTo>
                    <a:pt x="399" y="215"/>
                    <a:pt x="403" y="206"/>
                    <a:pt x="406" y="198"/>
                  </a:cubicBezTo>
                  <a:cubicBezTo>
                    <a:pt x="411" y="201"/>
                    <a:pt x="417" y="205"/>
                    <a:pt x="422" y="208"/>
                  </a:cubicBezTo>
                  <a:cubicBezTo>
                    <a:pt x="419" y="219"/>
                    <a:pt x="415" y="228"/>
                    <a:pt x="409" y="238"/>
                  </a:cubicBezTo>
                  <a:cubicBezTo>
                    <a:pt x="404" y="233"/>
                    <a:pt x="399" y="228"/>
                    <a:pt x="394" y="222"/>
                  </a:cubicBezTo>
                  <a:close/>
                  <a:moveTo>
                    <a:pt x="408" y="169"/>
                  </a:moveTo>
                  <a:cubicBezTo>
                    <a:pt x="407" y="164"/>
                    <a:pt x="406" y="160"/>
                    <a:pt x="405" y="156"/>
                  </a:cubicBezTo>
                  <a:cubicBezTo>
                    <a:pt x="410" y="157"/>
                    <a:pt x="416" y="157"/>
                    <a:pt x="421" y="158"/>
                  </a:cubicBezTo>
                  <a:cubicBezTo>
                    <a:pt x="424" y="163"/>
                    <a:pt x="425" y="169"/>
                    <a:pt x="426" y="175"/>
                  </a:cubicBezTo>
                  <a:cubicBezTo>
                    <a:pt x="420" y="173"/>
                    <a:pt x="414" y="171"/>
                    <a:pt x="408" y="169"/>
                  </a:cubicBezTo>
                  <a:close/>
                  <a:moveTo>
                    <a:pt x="390" y="134"/>
                  </a:moveTo>
                  <a:cubicBezTo>
                    <a:pt x="385" y="129"/>
                    <a:pt x="379" y="124"/>
                    <a:pt x="373" y="120"/>
                  </a:cubicBezTo>
                  <a:cubicBezTo>
                    <a:pt x="375" y="119"/>
                    <a:pt x="377" y="118"/>
                    <a:pt x="379" y="117"/>
                  </a:cubicBezTo>
                  <a:cubicBezTo>
                    <a:pt x="387" y="121"/>
                    <a:pt x="395" y="126"/>
                    <a:pt x="402" y="132"/>
                  </a:cubicBezTo>
                  <a:cubicBezTo>
                    <a:pt x="398" y="133"/>
                    <a:pt x="394" y="133"/>
                    <a:pt x="390" y="134"/>
                  </a:cubicBezTo>
                  <a:close/>
                  <a:moveTo>
                    <a:pt x="371" y="119"/>
                  </a:moveTo>
                  <a:cubicBezTo>
                    <a:pt x="365" y="115"/>
                    <a:pt x="358" y="112"/>
                    <a:pt x="351" y="110"/>
                  </a:cubicBezTo>
                  <a:cubicBezTo>
                    <a:pt x="352" y="109"/>
                    <a:pt x="352" y="108"/>
                    <a:pt x="353" y="107"/>
                  </a:cubicBezTo>
                  <a:cubicBezTo>
                    <a:pt x="361" y="109"/>
                    <a:pt x="369" y="112"/>
                    <a:pt x="377" y="116"/>
                  </a:cubicBezTo>
                  <a:cubicBezTo>
                    <a:pt x="375" y="117"/>
                    <a:pt x="373" y="118"/>
                    <a:pt x="371" y="119"/>
                  </a:cubicBezTo>
                  <a:close/>
                  <a:moveTo>
                    <a:pt x="348" y="109"/>
                  </a:moveTo>
                  <a:cubicBezTo>
                    <a:pt x="341" y="107"/>
                    <a:pt x="333" y="106"/>
                    <a:pt x="326" y="105"/>
                  </a:cubicBezTo>
                  <a:cubicBezTo>
                    <a:pt x="326" y="104"/>
                    <a:pt x="327" y="103"/>
                    <a:pt x="327" y="102"/>
                  </a:cubicBezTo>
                  <a:cubicBezTo>
                    <a:pt x="335" y="103"/>
                    <a:pt x="343" y="104"/>
                    <a:pt x="351" y="106"/>
                  </a:cubicBezTo>
                  <a:cubicBezTo>
                    <a:pt x="350" y="107"/>
                    <a:pt x="349" y="108"/>
                    <a:pt x="348" y="109"/>
                  </a:cubicBezTo>
                  <a:close/>
                  <a:moveTo>
                    <a:pt x="324" y="105"/>
                  </a:moveTo>
                  <a:cubicBezTo>
                    <a:pt x="323" y="105"/>
                    <a:pt x="322" y="105"/>
                    <a:pt x="321" y="105"/>
                  </a:cubicBezTo>
                  <a:cubicBezTo>
                    <a:pt x="321" y="105"/>
                    <a:pt x="321" y="105"/>
                    <a:pt x="320" y="105"/>
                  </a:cubicBezTo>
                  <a:cubicBezTo>
                    <a:pt x="311" y="105"/>
                    <a:pt x="302" y="107"/>
                    <a:pt x="292" y="110"/>
                  </a:cubicBezTo>
                  <a:cubicBezTo>
                    <a:pt x="292" y="109"/>
                    <a:pt x="291" y="108"/>
                    <a:pt x="290" y="106"/>
                  </a:cubicBezTo>
                  <a:cubicBezTo>
                    <a:pt x="301" y="103"/>
                    <a:pt x="312" y="101"/>
                    <a:pt x="322" y="102"/>
                  </a:cubicBezTo>
                  <a:cubicBezTo>
                    <a:pt x="323" y="102"/>
                    <a:pt x="324" y="102"/>
                    <a:pt x="325" y="102"/>
                  </a:cubicBezTo>
                  <a:cubicBezTo>
                    <a:pt x="325" y="103"/>
                    <a:pt x="324" y="104"/>
                    <a:pt x="324" y="105"/>
                  </a:cubicBezTo>
                  <a:close/>
                  <a:moveTo>
                    <a:pt x="291" y="110"/>
                  </a:moveTo>
                  <a:cubicBezTo>
                    <a:pt x="283" y="113"/>
                    <a:pt x="276" y="116"/>
                    <a:pt x="270" y="121"/>
                  </a:cubicBezTo>
                  <a:cubicBezTo>
                    <a:pt x="268" y="120"/>
                    <a:pt x="267" y="119"/>
                    <a:pt x="265" y="118"/>
                  </a:cubicBezTo>
                  <a:cubicBezTo>
                    <a:pt x="273" y="113"/>
                    <a:pt x="280" y="110"/>
                    <a:pt x="288" y="107"/>
                  </a:cubicBezTo>
                  <a:cubicBezTo>
                    <a:pt x="289" y="108"/>
                    <a:pt x="290" y="109"/>
                    <a:pt x="291" y="110"/>
                  </a:cubicBezTo>
                  <a:close/>
                  <a:moveTo>
                    <a:pt x="268" y="122"/>
                  </a:moveTo>
                  <a:cubicBezTo>
                    <a:pt x="261" y="126"/>
                    <a:pt x="255" y="131"/>
                    <a:pt x="250" y="137"/>
                  </a:cubicBezTo>
                  <a:cubicBezTo>
                    <a:pt x="247" y="136"/>
                    <a:pt x="245" y="136"/>
                    <a:pt x="243" y="136"/>
                  </a:cubicBezTo>
                  <a:cubicBezTo>
                    <a:pt x="249" y="129"/>
                    <a:pt x="256" y="124"/>
                    <a:pt x="263" y="119"/>
                  </a:cubicBezTo>
                  <a:cubicBezTo>
                    <a:pt x="265" y="120"/>
                    <a:pt x="266" y="121"/>
                    <a:pt x="268" y="122"/>
                  </a:cubicBezTo>
                  <a:close/>
                  <a:moveTo>
                    <a:pt x="248" y="138"/>
                  </a:moveTo>
                  <a:cubicBezTo>
                    <a:pt x="243" y="144"/>
                    <a:pt x="240" y="150"/>
                    <a:pt x="237" y="157"/>
                  </a:cubicBezTo>
                  <a:cubicBezTo>
                    <a:pt x="233" y="158"/>
                    <a:pt x="229" y="158"/>
                    <a:pt x="226" y="159"/>
                  </a:cubicBezTo>
                  <a:cubicBezTo>
                    <a:pt x="229" y="151"/>
                    <a:pt x="235" y="144"/>
                    <a:pt x="241" y="137"/>
                  </a:cubicBezTo>
                  <a:cubicBezTo>
                    <a:pt x="243" y="138"/>
                    <a:pt x="246" y="138"/>
                    <a:pt x="248" y="138"/>
                  </a:cubicBezTo>
                  <a:close/>
                  <a:moveTo>
                    <a:pt x="236" y="159"/>
                  </a:moveTo>
                  <a:cubicBezTo>
                    <a:pt x="234" y="165"/>
                    <a:pt x="233" y="170"/>
                    <a:pt x="233" y="176"/>
                  </a:cubicBezTo>
                  <a:cubicBezTo>
                    <a:pt x="233" y="177"/>
                    <a:pt x="233" y="177"/>
                    <a:pt x="233" y="178"/>
                  </a:cubicBezTo>
                  <a:cubicBezTo>
                    <a:pt x="228" y="180"/>
                    <a:pt x="223" y="182"/>
                    <a:pt x="219" y="185"/>
                  </a:cubicBezTo>
                  <a:cubicBezTo>
                    <a:pt x="219" y="177"/>
                    <a:pt x="221" y="169"/>
                    <a:pt x="225" y="161"/>
                  </a:cubicBezTo>
                  <a:cubicBezTo>
                    <a:pt x="228" y="161"/>
                    <a:pt x="232" y="160"/>
                    <a:pt x="236" y="159"/>
                  </a:cubicBezTo>
                  <a:close/>
                  <a:moveTo>
                    <a:pt x="236" y="198"/>
                  </a:moveTo>
                  <a:cubicBezTo>
                    <a:pt x="239" y="206"/>
                    <a:pt x="243" y="214"/>
                    <a:pt x="247" y="222"/>
                  </a:cubicBezTo>
                  <a:cubicBezTo>
                    <a:pt x="243" y="227"/>
                    <a:pt x="239" y="232"/>
                    <a:pt x="234" y="238"/>
                  </a:cubicBezTo>
                  <a:cubicBezTo>
                    <a:pt x="228" y="229"/>
                    <a:pt x="224" y="219"/>
                    <a:pt x="221" y="210"/>
                  </a:cubicBezTo>
                  <a:cubicBezTo>
                    <a:pt x="226" y="206"/>
                    <a:pt x="231" y="202"/>
                    <a:pt x="236" y="198"/>
                  </a:cubicBezTo>
                  <a:close/>
                  <a:moveTo>
                    <a:pt x="248" y="223"/>
                  </a:moveTo>
                  <a:cubicBezTo>
                    <a:pt x="252" y="229"/>
                    <a:pt x="257" y="235"/>
                    <a:pt x="263" y="240"/>
                  </a:cubicBezTo>
                  <a:cubicBezTo>
                    <a:pt x="264" y="241"/>
                    <a:pt x="265" y="242"/>
                    <a:pt x="266" y="243"/>
                  </a:cubicBezTo>
                  <a:cubicBezTo>
                    <a:pt x="263" y="249"/>
                    <a:pt x="260" y="256"/>
                    <a:pt x="257" y="263"/>
                  </a:cubicBezTo>
                  <a:cubicBezTo>
                    <a:pt x="253" y="259"/>
                    <a:pt x="249" y="256"/>
                    <a:pt x="246" y="252"/>
                  </a:cubicBezTo>
                  <a:cubicBezTo>
                    <a:pt x="242" y="248"/>
                    <a:pt x="239" y="244"/>
                    <a:pt x="236" y="239"/>
                  </a:cubicBezTo>
                  <a:cubicBezTo>
                    <a:pt x="240" y="234"/>
                    <a:pt x="244" y="229"/>
                    <a:pt x="248" y="223"/>
                  </a:cubicBezTo>
                  <a:close/>
                  <a:moveTo>
                    <a:pt x="267" y="244"/>
                  </a:moveTo>
                  <a:cubicBezTo>
                    <a:pt x="274" y="250"/>
                    <a:pt x="282" y="255"/>
                    <a:pt x="290" y="259"/>
                  </a:cubicBezTo>
                  <a:cubicBezTo>
                    <a:pt x="288" y="266"/>
                    <a:pt x="287" y="273"/>
                    <a:pt x="285" y="281"/>
                  </a:cubicBezTo>
                  <a:cubicBezTo>
                    <a:pt x="276" y="277"/>
                    <a:pt x="267" y="271"/>
                    <a:pt x="258" y="264"/>
                  </a:cubicBezTo>
                  <a:cubicBezTo>
                    <a:pt x="261" y="257"/>
                    <a:pt x="264" y="251"/>
                    <a:pt x="267" y="244"/>
                  </a:cubicBezTo>
                  <a:close/>
                  <a:moveTo>
                    <a:pt x="285" y="283"/>
                  </a:moveTo>
                  <a:cubicBezTo>
                    <a:pt x="283" y="291"/>
                    <a:pt x="282" y="299"/>
                    <a:pt x="281" y="308"/>
                  </a:cubicBezTo>
                  <a:cubicBezTo>
                    <a:pt x="269" y="303"/>
                    <a:pt x="258" y="296"/>
                    <a:pt x="248" y="287"/>
                  </a:cubicBezTo>
                  <a:cubicBezTo>
                    <a:pt x="251" y="280"/>
                    <a:pt x="254" y="273"/>
                    <a:pt x="257" y="266"/>
                  </a:cubicBezTo>
                  <a:cubicBezTo>
                    <a:pt x="266" y="273"/>
                    <a:pt x="275" y="279"/>
                    <a:pt x="285" y="283"/>
                  </a:cubicBezTo>
                  <a:close/>
                  <a:moveTo>
                    <a:pt x="287" y="284"/>
                  </a:moveTo>
                  <a:cubicBezTo>
                    <a:pt x="298" y="288"/>
                    <a:pt x="309" y="291"/>
                    <a:pt x="320" y="292"/>
                  </a:cubicBezTo>
                  <a:cubicBezTo>
                    <a:pt x="321" y="300"/>
                    <a:pt x="322" y="309"/>
                    <a:pt x="322" y="318"/>
                  </a:cubicBezTo>
                  <a:cubicBezTo>
                    <a:pt x="309" y="317"/>
                    <a:pt x="295" y="314"/>
                    <a:pt x="283" y="309"/>
                  </a:cubicBezTo>
                  <a:cubicBezTo>
                    <a:pt x="284" y="300"/>
                    <a:pt x="285" y="292"/>
                    <a:pt x="287" y="284"/>
                  </a:cubicBezTo>
                  <a:close/>
                  <a:moveTo>
                    <a:pt x="322" y="292"/>
                  </a:moveTo>
                  <a:cubicBezTo>
                    <a:pt x="323" y="292"/>
                    <a:pt x="323" y="292"/>
                    <a:pt x="324" y="292"/>
                  </a:cubicBezTo>
                  <a:cubicBezTo>
                    <a:pt x="334" y="292"/>
                    <a:pt x="345" y="290"/>
                    <a:pt x="355" y="286"/>
                  </a:cubicBezTo>
                  <a:cubicBezTo>
                    <a:pt x="357" y="294"/>
                    <a:pt x="360" y="302"/>
                    <a:pt x="362" y="311"/>
                  </a:cubicBezTo>
                  <a:cubicBezTo>
                    <a:pt x="350" y="316"/>
                    <a:pt x="337" y="318"/>
                    <a:pt x="324" y="318"/>
                  </a:cubicBezTo>
                  <a:cubicBezTo>
                    <a:pt x="324" y="309"/>
                    <a:pt x="323" y="300"/>
                    <a:pt x="322" y="292"/>
                  </a:cubicBezTo>
                  <a:close/>
                  <a:moveTo>
                    <a:pt x="357" y="285"/>
                  </a:moveTo>
                  <a:cubicBezTo>
                    <a:pt x="367" y="281"/>
                    <a:pt x="376" y="275"/>
                    <a:pt x="385" y="268"/>
                  </a:cubicBezTo>
                  <a:cubicBezTo>
                    <a:pt x="389" y="275"/>
                    <a:pt x="393" y="282"/>
                    <a:pt x="397" y="289"/>
                  </a:cubicBezTo>
                  <a:cubicBezTo>
                    <a:pt x="387" y="298"/>
                    <a:pt x="376" y="305"/>
                    <a:pt x="364" y="310"/>
                  </a:cubicBezTo>
                  <a:cubicBezTo>
                    <a:pt x="362" y="302"/>
                    <a:pt x="359" y="293"/>
                    <a:pt x="357" y="285"/>
                  </a:cubicBezTo>
                  <a:close/>
                  <a:moveTo>
                    <a:pt x="387" y="266"/>
                  </a:moveTo>
                  <a:cubicBezTo>
                    <a:pt x="388" y="265"/>
                    <a:pt x="390" y="263"/>
                    <a:pt x="392" y="262"/>
                  </a:cubicBezTo>
                  <a:cubicBezTo>
                    <a:pt x="398" y="255"/>
                    <a:pt x="404" y="248"/>
                    <a:pt x="409" y="241"/>
                  </a:cubicBezTo>
                  <a:cubicBezTo>
                    <a:pt x="414" y="247"/>
                    <a:pt x="419" y="252"/>
                    <a:pt x="425" y="258"/>
                  </a:cubicBezTo>
                  <a:cubicBezTo>
                    <a:pt x="419" y="267"/>
                    <a:pt x="413" y="275"/>
                    <a:pt x="405" y="282"/>
                  </a:cubicBezTo>
                  <a:cubicBezTo>
                    <a:pt x="403" y="284"/>
                    <a:pt x="401" y="286"/>
                    <a:pt x="399" y="288"/>
                  </a:cubicBezTo>
                  <a:cubicBezTo>
                    <a:pt x="395" y="281"/>
                    <a:pt x="391" y="274"/>
                    <a:pt x="387" y="266"/>
                  </a:cubicBezTo>
                  <a:close/>
                  <a:moveTo>
                    <a:pt x="410" y="239"/>
                  </a:moveTo>
                  <a:cubicBezTo>
                    <a:pt x="416" y="230"/>
                    <a:pt x="421" y="220"/>
                    <a:pt x="424" y="209"/>
                  </a:cubicBezTo>
                  <a:cubicBezTo>
                    <a:pt x="430" y="213"/>
                    <a:pt x="436" y="218"/>
                    <a:pt x="442" y="222"/>
                  </a:cubicBezTo>
                  <a:cubicBezTo>
                    <a:pt x="439" y="234"/>
                    <a:pt x="433" y="245"/>
                    <a:pt x="426" y="257"/>
                  </a:cubicBezTo>
                  <a:cubicBezTo>
                    <a:pt x="421" y="251"/>
                    <a:pt x="415" y="245"/>
                    <a:pt x="410" y="239"/>
                  </a:cubicBezTo>
                  <a:close/>
                  <a:moveTo>
                    <a:pt x="428" y="175"/>
                  </a:moveTo>
                  <a:cubicBezTo>
                    <a:pt x="427" y="169"/>
                    <a:pt x="426" y="164"/>
                    <a:pt x="424" y="158"/>
                  </a:cubicBezTo>
                  <a:cubicBezTo>
                    <a:pt x="429" y="159"/>
                    <a:pt x="434" y="160"/>
                    <a:pt x="439" y="161"/>
                  </a:cubicBezTo>
                  <a:cubicBezTo>
                    <a:pt x="442" y="168"/>
                    <a:pt x="444" y="175"/>
                    <a:pt x="446" y="182"/>
                  </a:cubicBezTo>
                  <a:cubicBezTo>
                    <a:pt x="440" y="180"/>
                    <a:pt x="434" y="178"/>
                    <a:pt x="428" y="175"/>
                  </a:cubicBezTo>
                  <a:close/>
                  <a:moveTo>
                    <a:pt x="423" y="156"/>
                  </a:moveTo>
                  <a:cubicBezTo>
                    <a:pt x="419" y="148"/>
                    <a:pt x="413" y="140"/>
                    <a:pt x="407" y="134"/>
                  </a:cubicBezTo>
                  <a:cubicBezTo>
                    <a:pt x="410" y="133"/>
                    <a:pt x="414" y="133"/>
                    <a:pt x="417" y="132"/>
                  </a:cubicBezTo>
                  <a:cubicBezTo>
                    <a:pt x="418" y="133"/>
                    <a:pt x="419" y="134"/>
                    <a:pt x="420" y="135"/>
                  </a:cubicBezTo>
                  <a:cubicBezTo>
                    <a:pt x="427" y="142"/>
                    <a:pt x="433" y="150"/>
                    <a:pt x="438" y="158"/>
                  </a:cubicBezTo>
                  <a:cubicBezTo>
                    <a:pt x="433" y="158"/>
                    <a:pt x="428" y="157"/>
                    <a:pt x="423" y="156"/>
                  </a:cubicBezTo>
                  <a:close/>
                  <a:moveTo>
                    <a:pt x="405" y="132"/>
                  </a:moveTo>
                  <a:cubicBezTo>
                    <a:pt x="398" y="126"/>
                    <a:pt x="390" y="120"/>
                    <a:pt x="382" y="116"/>
                  </a:cubicBezTo>
                  <a:cubicBezTo>
                    <a:pt x="384" y="115"/>
                    <a:pt x="386" y="114"/>
                    <a:pt x="388" y="113"/>
                  </a:cubicBezTo>
                  <a:cubicBezTo>
                    <a:pt x="398" y="118"/>
                    <a:pt x="407" y="124"/>
                    <a:pt x="415" y="131"/>
                  </a:cubicBezTo>
                  <a:cubicBezTo>
                    <a:pt x="412" y="131"/>
                    <a:pt x="408" y="131"/>
                    <a:pt x="405" y="132"/>
                  </a:cubicBezTo>
                  <a:close/>
                  <a:moveTo>
                    <a:pt x="380" y="115"/>
                  </a:moveTo>
                  <a:cubicBezTo>
                    <a:pt x="372" y="111"/>
                    <a:pt x="363" y="107"/>
                    <a:pt x="355" y="105"/>
                  </a:cubicBezTo>
                  <a:cubicBezTo>
                    <a:pt x="356" y="104"/>
                    <a:pt x="357" y="103"/>
                    <a:pt x="358" y="101"/>
                  </a:cubicBezTo>
                  <a:cubicBezTo>
                    <a:pt x="368" y="104"/>
                    <a:pt x="377" y="107"/>
                    <a:pt x="386" y="112"/>
                  </a:cubicBezTo>
                  <a:cubicBezTo>
                    <a:pt x="384" y="113"/>
                    <a:pt x="382" y="114"/>
                    <a:pt x="380" y="115"/>
                  </a:cubicBezTo>
                  <a:close/>
                  <a:moveTo>
                    <a:pt x="353" y="104"/>
                  </a:moveTo>
                  <a:cubicBezTo>
                    <a:pt x="344" y="102"/>
                    <a:pt x="335" y="101"/>
                    <a:pt x="327" y="100"/>
                  </a:cubicBezTo>
                  <a:cubicBezTo>
                    <a:pt x="328" y="99"/>
                    <a:pt x="328" y="98"/>
                    <a:pt x="328" y="97"/>
                  </a:cubicBezTo>
                  <a:cubicBezTo>
                    <a:pt x="337" y="97"/>
                    <a:pt x="346" y="99"/>
                    <a:pt x="356" y="101"/>
                  </a:cubicBezTo>
                  <a:cubicBezTo>
                    <a:pt x="355" y="102"/>
                    <a:pt x="354" y="103"/>
                    <a:pt x="353" y="104"/>
                  </a:cubicBezTo>
                  <a:close/>
                  <a:moveTo>
                    <a:pt x="325" y="100"/>
                  </a:moveTo>
                  <a:cubicBezTo>
                    <a:pt x="324" y="100"/>
                    <a:pt x="323" y="100"/>
                    <a:pt x="322" y="100"/>
                  </a:cubicBezTo>
                  <a:cubicBezTo>
                    <a:pt x="312" y="99"/>
                    <a:pt x="300" y="101"/>
                    <a:pt x="289" y="105"/>
                  </a:cubicBezTo>
                  <a:cubicBezTo>
                    <a:pt x="289" y="104"/>
                    <a:pt x="289" y="104"/>
                    <a:pt x="288" y="103"/>
                  </a:cubicBezTo>
                  <a:cubicBezTo>
                    <a:pt x="300" y="99"/>
                    <a:pt x="312" y="97"/>
                    <a:pt x="324" y="97"/>
                  </a:cubicBezTo>
                  <a:cubicBezTo>
                    <a:pt x="325" y="97"/>
                    <a:pt x="325" y="97"/>
                    <a:pt x="326" y="97"/>
                  </a:cubicBezTo>
                  <a:cubicBezTo>
                    <a:pt x="326" y="98"/>
                    <a:pt x="326" y="99"/>
                    <a:pt x="325" y="100"/>
                  </a:cubicBezTo>
                  <a:close/>
                  <a:moveTo>
                    <a:pt x="287" y="105"/>
                  </a:moveTo>
                  <a:cubicBezTo>
                    <a:pt x="279" y="108"/>
                    <a:pt x="271" y="112"/>
                    <a:pt x="263" y="117"/>
                  </a:cubicBezTo>
                  <a:cubicBezTo>
                    <a:pt x="262" y="116"/>
                    <a:pt x="261" y="115"/>
                    <a:pt x="260" y="115"/>
                  </a:cubicBezTo>
                  <a:cubicBezTo>
                    <a:pt x="268" y="110"/>
                    <a:pt x="277" y="106"/>
                    <a:pt x="286" y="104"/>
                  </a:cubicBezTo>
                  <a:cubicBezTo>
                    <a:pt x="287" y="104"/>
                    <a:pt x="287" y="105"/>
                    <a:pt x="287" y="105"/>
                  </a:cubicBezTo>
                  <a:close/>
                  <a:moveTo>
                    <a:pt x="261" y="118"/>
                  </a:moveTo>
                  <a:cubicBezTo>
                    <a:pt x="254" y="123"/>
                    <a:pt x="246" y="129"/>
                    <a:pt x="240" y="135"/>
                  </a:cubicBezTo>
                  <a:cubicBezTo>
                    <a:pt x="237" y="135"/>
                    <a:pt x="235" y="135"/>
                    <a:pt x="232" y="134"/>
                  </a:cubicBezTo>
                  <a:cubicBezTo>
                    <a:pt x="235" y="131"/>
                    <a:pt x="240" y="128"/>
                    <a:pt x="244" y="124"/>
                  </a:cubicBezTo>
                  <a:cubicBezTo>
                    <a:pt x="248" y="121"/>
                    <a:pt x="253" y="118"/>
                    <a:pt x="257" y="116"/>
                  </a:cubicBezTo>
                  <a:cubicBezTo>
                    <a:pt x="259" y="117"/>
                    <a:pt x="260" y="117"/>
                    <a:pt x="261" y="118"/>
                  </a:cubicBezTo>
                  <a:close/>
                  <a:moveTo>
                    <a:pt x="238" y="137"/>
                  </a:moveTo>
                  <a:cubicBezTo>
                    <a:pt x="232" y="144"/>
                    <a:pt x="227" y="152"/>
                    <a:pt x="223" y="160"/>
                  </a:cubicBezTo>
                  <a:cubicBezTo>
                    <a:pt x="219" y="161"/>
                    <a:pt x="215" y="162"/>
                    <a:pt x="210" y="163"/>
                  </a:cubicBezTo>
                  <a:cubicBezTo>
                    <a:pt x="215" y="153"/>
                    <a:pt x="222" y="144"/>
                    <a:pt x="230" y="136"/>
                  </a:cubicBezTo>
                  <a:cubicBezTo>
                    <a:pt x="233" y="137"/>
                    <a:pt x="236" y="137"/>
                    <a:pt x="238" y="137"/>
                  </a:cubicBezTo>
                  <a:close/>
                  <a:moveTo>
                    <a:pt x="222" y="162"/>
                  </a:moveTo>
                  <a:cubicBezTo>
                    <a:pt x="219" y="169"/>
                    <a:pt x="217" y="177"/>
                    <a:pt x="217" y="185"/>
                  </a:cubicBezTo>
                  <a:cubicBezTo>
                    <a:pt x="217" y="185"/>
                    <a:pt x="217" y="186"/>
                    <a:pt x="217" y="186"/>
                  </a:cubicBezTo>
                  <a:cubicBezTo>
                    <a:pt x="212" y="188"/>
                    <a:pt x="207" y="191"/>
                    <a:pt x="203" y="193"/>
                  </a:cubicBezTo>
                  <a:cubicBezTo>
                    <a:pt x="203" y="184"/>
                    <a:pt x="205" y="174"/>
                    <a:pt x="209" y="165"/>
                  </a:cubicBezTo>
                  <a:cubicBezTo>
                    <a:pt x="214" y="164"/>
                    <a:pt x="218" y="163"/>
                    <a:pt x="222" y="162"/>
                  </a:cubicBezTo>
                  <a:close/>
                  <a:moveTo>
                    <a:pt x="217" y="188"/>
                  </a:moveTo>
                  <a:cubicBezTo>
                    <a:pt x="217" y="195"/>
                    <a:pt x="217" y="202"/>
                    <a:pt x="219" y="209"/>
                  </a:cubicBezTo>
                  <a:cubicBezTo>
                    <a:pt x="215" y="213"/>
                    <a:pt x="210" y="216"/>
                    <a:pt x="206" y="220"/>
                  </a:cubicBezTo>
                  <a:cubicBezTo>
                    <a:pt x="204" y="212"/>
                    <a:pt x="203" y="204"/>
                    <a:pt x="203" y="196"/>
                  </a:cubicBezTo>
                  <a:cubicBezTo>
                    <a:pt x="207" y="193"/>
                    <a:pt x="212" y="191"/>
                    <a:pt x="217" y="188"/>
                  </a:cubicBezTo>
                  <a:close/>
                  <a:moveTo>
                    <a:pt x="220" y="211"/>
                  </a:moveTo>
                  <a:cubicBezTo>
                    <a:pt x="223" y="221"/>
                    <a:pt x="227" y="230"/>
                    <a:pt x="233" y="239"/>
                  </a:cubicBezTo>
                  <a:cubicBezTo>
                    <a:pt x="229" y="245"/>
                    <a:pt x="225" y="250"/>
                    <a:pt x="221" y="256"/>
                  </a:cubicBezTo>
                  <a:cubicBezTo>
                    <a:pt x="214" y="245"/>
                    <a:pt x="209" y="234"/>
                    <a:pt x="206" y="222"/>
                  </a:cubicBezTo>
                  <a:cubicBezTo>
                    <a:pt x="211" y="218"/>
                    <a:pt x="215" y="215"/>
                    <a:pt x="220" y="211"/>
                  </a:cubicBezTo>
                  <a:close/>
                  <a:moveTo>
                    <a:pt x="234" y="241"/>
                  </a:moveTo>
                  <a:cubicBezTo>
                    <a:pt x="237" y="245"/>
                    <a:pt x="241" y="250"/>
                    <a:pt x="244" y="254"/>
                  </a:cubicBezTo>
                  <a:cubicBezTo>
                    <a:pt x="248" y="257"/>
                    <a:pt x="252" y="261"/>
                    <a:pt x="256" y="264"/>
                  </a:cubicBezTo>
                  <a:cubicBezTo>
                    <a:pt x="253" y="271"/>
                    <a:pt x="250" y="279"/>
                    <a:pt x="247" y="286"/>
                  </a:cubicBezTo>
                  <a:cubicBezTo>
                    <a:pt x="237" y="277"/>
                    <a:pt x="229" y="268"/>
                    <a:pt x="222" y="257"/>
                  </a:cubicBezTo>
                  <a:cubicBezTo>
                    <a:pt x="226" y="252"/>
                    <a:pt x="230" y="246"/>
                    <a:pt x="234" y="241"/>
                  </a:cubicBezTo>
                  <a:close/>
                  <a:moveTo>
                    <a:pt x="246" y="288"/>
                  </a:moveTo>
                  <a:cubicBezTo>
                    <a:pt x="243" y="295"/>
                    <a:pt x="240" y="303"/>
                    <a:pt x="237" y="310"/>
                  </a:cubicBezTo>
                  <a:cubicBezTo>
                    <a:pt x="234" y="308"/>
                    <a:pt x="232" y="306"/>
                    <a:pt x="230" y="304"/>
                  </a:cubicBezTo>
                  <a:cubicBezTo>
                    <a:pt x="221" y="296"/>
                    <a:pt x="214" y="286"/>
                    <a:pt x="208" y="277"/>
                  </a:cubicBezTo>
                  <a:cubicBezTo>
                    <a:pt x="212" y="271"/>
                    <a:pt x="216" y="265"/>
                    <a:pt x="221" y="259"/>
                  </a:cubicBezTo>
                  <a:cubicBezTo>
                    <a:pt x="228" y="270"/>
                    <a:pt x="236" y="279"/>
                    <a:pt x="246" y="288"/>
                  </a:cubicBezTo>
                  <a:close/>
                  <a:moveTo>
                    <a:pt x="247" y="289"/>
                  </a:moveTo>
                  <a:cubicBezTo>
                    <a:pt x="257" y="297"/>
                    <a:pt x="268" y="305"/>
                    <a:pt x="280" y="310"/>
                  </a:cubicBezTo>
                  <a:cubicBezTo>
                    <a:pt x="279" y="318"/>
                    <a:pt x="277" y="327"/>
                    <a:pt x="276" y="336"/>
                  </a:cubicBezTo>
                  <a:cubicBezTo>
                    <a:pt x="263" y="330"/>
                    <a:pt x="250" y="322"/>
                    <a:pt x="238" y="312"/>
                  </a:cubicBezTo>
                  <a:cubicBezTo>
                    <a:pt x="241" y="304"/>
                    <a:pt x="244" y="297"/>
                    <a:pt x="247" y="289"/>
                  </a:cubicBezTo>
                  <a:close/>
                  <a:moveTo>
                    <a:pt x="282" y="311"/>
                  </a:moveTo>
                  <a:cubicBezTo>
                    <a:pt x="295" y="316"/>
                    <a:pt x="309" y="319"/>
                    <a:pt x="322" y="320"/>
                  </a:cubicBezTo>
                  <a:cubicBezTo>
                    <a:pt x="323" y="329"/>
                    <a:pt x="324" y="338"/>
                    <a:pt x="324" y="347"/>
                  </a:cubicBezTo>
                  <a:cubicBezTo>
                    <a:pt x="309" y="347"/>
                    <a:pt x="293" y="343"/>
                    <a:pt x="278" y="337"/>
                  </a:cubicBezTo>
                  <a:cubicBezTo>
                    <a:pt x="279" y="328"/>
                    <a:pt x="281" y="319"/>
                    <a:pt x="282" y="311"/>
                  </a:cubicBezTo>
                  <a:close/>
                  <a:moveTo>
                    <a:pt x="324" y="320"/>
                  </a:moveTo>
                  <a:cubicBezTo>
                    <a:pt x="325" y="320"/>
                    <a:pt x="325" y="320"/>
                    <a:pt x="326" y="320"/>
                  </a:cubicBezTo>
                  <a:cubicBezTo>
                    <a:pt x="338" y="320"/>
                    <a:pt x="351" y="317"/>
                    <a:pt x="363" y="313"/>
                  </a:cubicBezTo>
                  <a:cubicBezTo>
                    <a:pt x="365" y="321"/>
                    <a:pt x="368" y="330"/>
                    <a:pt x="370" y="338"/>
                  </a:cubicBezTo>
                  <a:cubicBezTo>
                    <a:pt x="356" y="344"/>
                    <a:pt x="341" y="347"/>
                    <a:pt x="326" y="347"/>
                  </a:cubicBezTo>
                  <a:cubicBezTo>
                    <a:pt x="326" y="338"/>
                    <a:pt x="325" y="329"/>
                    <a:pt x="324" y="320"/>
                  </a:cubicBezTo>
                  <a:close/>
                  <a:moveTo>
                    <a:pt x="365" y="312"/>
                  </a:moveTo>
                  <a:cubicBezTo>
                    <a:pt x="376" y="307"/>
                    <a:pt x="387" y="300"/>
                    <a:pt x="398" y="291"/>
                  </a:cubicBezTo>
                  <a:cubicBezTo>
                    <a:pt x="402" y="299"/>
                    <a:pt x="406" y="307"/>
                    <a:pt x="410" y="314"/>
                  </a:cubicBezTo>
                  <a:cubicBezTo>
                    <a:pt x="398" y="324"/>
                    <a:pt x="386" y="332"/>
                    <a:pt x="372" y="338"/>
                  </a:cubicBezTo>
                  <a:cubicBezTo>
                    <a:pt x="370" y="329"/>
                    <a:pt x="367" y="320"/>
                    <a:pt x="365" y="312"/>
                  </a:cubicBezTo>
                  <a:close/>
                  <a:moveTo>
                    <a:pt x="400" y="290"/>
                  </a:moveTo>
                  <a:cubicBezTo>
                    <a:pt x="402" y="288"/>
                    <a:pt x="404" y="286"/>
                    <a:pt x="407" y="283"/>
                  </a:cubicBezTo>
                  <a:cubicBezTo>
                    <a:pt x="414" y="276"/>
                    <a:pt x="421" y="268"/>
                    <a:pt x="426" y="260"/>
                  </a:cubicBezTo>
                  <a:cubicBezTo>
                    <a:pt x="432" y="266"/>
                    <a:pt x="437" y="272"/>
                    <a:pt x="442" y="278"/>
                  </a:cubicBezTo>
                  <a:cubicBezTo>
                    <a:pt x="437" y="287"/>
                    <a:pt x="430" y="296"/>
                    <a:pt x="422" y="304"/>
                  </a:cubicBezTo>
                  <a:cubicBezTo>
                    <a:pt x="419" y="307"/>
                    <a:pt x="415" y="310"/>
                    <a:pt x="412" y="313"/>
                  </a:cubicBezTo>
                  <a:cubicBezTo>
                    <a:pt x="408" y="305"/>
                    <a:pt x="404" y="298"/>
                    <a:pt x="400" y="290"/>
                  </a:cubicBezTo>
                  <a:close/>
                  <a:moveTo>
                    <a:pt x="427" y="258"/>
                  </a:moveTo>
                  <a:cubicBezTo>
                    <a:pt x="435" y="247"/>
                    <a:pt x="440" y="235"/>
                    <a:pt x="444" y="223"/>
                  </a:cubicBezTo>
                  <a:cubicBezTo>
                    <a:pt x="450" y="227"/>
                    <a:pt x="456" y="231"/>
                    <a:pt x="462" y="236"/>
                  </a:cubicBezTo>
                  <a:cubicBezTo>
                    <a:pt x="458" y="250"/>
                    <a:pt x="452" y="264"/>
                    <a:pt x="444" y="277"/>
                  </a:cubicBezTo>
                  <a:cubicBezTo>
                    <a:pt x="438" y="270"/>
                    <a:pt x="433" y="264"/>
                    <a:pt x="427" y="258"/>
                  </a:cubicBezTo>
                  <a:close/>
                  <a:moveTo>
                    <a:pt x="448" y="183"/>
                  </a:moveTo>
                  <a:cubicBezTo>
                    <a:pt x="447" y="176"/>
                    <a:pt x="445" y="168"/>
                    <a:pt x="441" y="161"/>
                  </a:cubicBezTo>
                  <a:cubicBezTo>
                    <a:pt x="447" y="162"/>
                    <a:pt x="452" y="163"/>
                    <a:pt x="457" y="164"/>
                  </a:cubicBezTo>
                  <a:cubicBezTo>
                    <a:pt x="461" y="172"/>
                    <a:pt x="464" y="181"/>
                    <a:pt x="466" y="191"/>
                  </a:cubicBezTo>
                  <a:cubicBezTo>
                    <a:pt x="460" y="188"/>
                    <a:pt x="454" y="186"/>
                    <a:pt x="448" y="183"/>
                  </a:cubicBezTo>
                  <a:close/>
                  <a:moveTo>
                    <a:pt x="440" y="159"/>
                  </a:moveTo>
                  <a:cubicBezTo>
                    <a:pt x="436" y="150"/>
                    <a:pt x="429" y="141"/>
                    <a:pt x="421" y="134"/>
                  </a:cubicBezTo>
                  <a:cubicBezTo>
                    <a:pt x="421" y="133"/>
                    <a:pt x="420" y="133"/>
                    <a:pt x="420" y="132"/>
                  </a:cubicBezTo>
                  <a:cubicBezTo>
                    <a:pt x="423" y="132"/>
                    <a:pt x="427" y="131"/>
                    <a:pt x="431" y="131"/>
                  </a:cubicBezTo>
                  <a:cubicBezTo>
                    <a:pt x="441" y="140"/>
                    <a:pt x="450" y="150"/>
                    <a:pt x="456" y="161"/>
                  </a:cubicBezTo>
                  <a:cubicBezTo>
                    <a:pt x="451" y="160"/>
                    <a:pt x="445" y="159"/>
                    <a:pt x="440" y="159"/>
                  </a:cubicBezTo>
                  <a:close/>
                  <a:moveTo>
                    <a:pt x="418" y="130"/>
                  </a:moveTo>
                  <a:cubicBezTo>
                    <a:pt x="410" y="123"/>
                    <a:pt x="401" y="117"/>
                    <a:pt x="391" y="112"/>
                  </a:cubicBezTo>
                  <a:cubicBezTo>
                    <a:pt x="392" y="111"/>
                    <a:pt x="394" y="110"/>
                    <a:pt x="396" y="109"/>
                  </a:cubicBezTo>
                  <a:cubicBezTo>
                    <a:pt x="408" y="115"/>
                    <a:pt x="419" y="121"/>
                    <a:pt x="429" y="129"/>
                  </a:cubicBezTo>
                  <a:cubicBezTo>
                    <a:pt x="425" y="130"/>
                    <a:pt x="421" y="130"/>
                    <a:pt x="418" y="130"/>
                  </a:cubicBezTo>
                  <a:close/>
                  <a:moveTo>
                    <a:pt x="388" y="111"/>
                  </a:moveTo>
                  <a:cubicBezTo>
                    <a:pt x="379" y="106"/>
                    <a:pt x="370" y="102"/>
                    <a:pt x="360" y="100"/>
                  </a:cubicBezTo>
                  <a:cubicBezTo>
                    <a:pt x="360" y="99"/>
                    <a:pt x="361" y="98"/>
                    <a:pt x="362" y="98"/>
                  </a:cubicBezTo>
                  <a:cubicBezTo>
                    <a:pt x="373" y="100"/>
                    <a:pt x="383" y="104"/>
                    <a:pt x="394" y="108"/>
                  </a:cubicBezTo>
                  <a:cubicBezTo>
                    <a:pt x="392" y="109"/>
                    <a:pt x="390" y="110"/>
                    <a:pt x="388" y="111"/>
                  </a:cubicBezTo>
                  <a:close/>
                  <a:moveTo>
                    <a:pt x="357" y="99"/>
                  </a:moveTo>
                  <a:cubicBezTo>
                    <a:pt x="348" y="97"/>
                    <a:pt x="338" y="95"/>
                    <a:pt x="329" y="95"/>
                  </a:cubicBezTo>
                  <a:cubicBezTo>
                    <a:pt x="329" y="95"/>
                    <a:pt x="329" y="94"/>
                    <a:pt x="329" y="93"/>
                  </a:cubicBezTo>
                  <a:cubicBezTo>
                    <a:pt x="339" y="93"/>
                    <a:pt x="349" y="95"/>
                    <a:pt x="359" y="97"/>
                  </a:cubicBezTo>
                  <a:cubicBezTo>
                    <a:pt x="359" y="98"/>
                    <a:pt x="358" y="98"/>
                    <a:pt x="357" y="99"/>
                  </a:cubicBezTo>
                  <a:close/>
                  <a:moveTo>
                    <a:pt x="326" y="95"/>
                  </a:moveTo>
                  <a:cubicBezTo>
                    <a:pt x="326" y="95"/>
                    <a:pt x="325" y="95"/>
                    <a:pt x="324" y="95"/>
                  </a:cubicBezTo>
                  <a:cubicBezTo>
                    <a:pt x="312" y="95"/>
                    <a:pt x="299" y="97"/>
                    <a:pt x="287" y="101"/>
                  </a:cubicBezTo>
                  <a:cubicBezTo>
                    <a:pt x="287" y="100"/>
                    <a:pt x="286" y="100"/>
                    <a:pt x="286" y="99"/>
                  </a:cubicBezTo>
                  <a:cubicBezTo>
                    <a:pt x="299" y="95"/>
                    <a:pt x="313" y="93"/>
                    <a:pt x="326" y="93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27" y="94"/>
                    <a:pt x="327" y="94"/>
                    <a:pt x="326" y="95"/>
                  </a:cubicBezTo>
                  <a:close/>
                  <a:moveTo>
                    <a:pt x="285" y="102"/>
                  </a:moveTo>
                  <a:cubicBezTo>
                    <a:pt x="276" y="105"/>
                    <a:pt x="266" y="109"/>
                    <a:pt x="257" y="114"/>
                  </a:cubicBezTo>
                  <a:cubicBezTo>
                    <a:pt x="256" y="113"/>
                    <a:pt x="255" y="112"/>
                    <a:pt x="254" y="112"/>
                  </a:cubicBezTo>
                  <a:cubicBezTo>
                    <a:pt x="264" y="107"/>
                    <a:pt x="274" y="103"/>
                    <a:pt x="284" y="100"/>
                  </a:cubicBezTo>
                  <a:cubicBezTo>
                    <a:pt x="284" y="100"/>
                    <a:pt x="285" y="101"/>
                    <a:pt x="285" y="102"/>
                  </a:cubicBezTo>
                  <a:close/>
                  <a:moveTo>
                    <a:pt x="255" y="115"/>
                  </a:moveTo>
                  <a:cubicBezTo>
                    <a:pt x="251" y="117"/>
                    <a:pt x="247" y="120"/>
                    <a:pt x="243" y="123"/>
                  </a:cubicBezTo>
                  <a:cubicBezTo>
                    <a:pt x="238" y="126"/>
                    <a:pt x="233" y="130"/>
                    <a:pt x="229" y="134"/>
                  </a:cubicBezTo>
                  <a:cubicBezTo>
                    <a:pt x="227" y="134"/>
                    <a:pt x="225" y="134"/>
                    <a:pt x="222" y="133"/>
                  </a:cubicBezTo>
                  <a:cubicBezTo>
                    <a:pt x="231" y="126"/>
                    <a:pt x="241" y="119"/>
                    <a:pt x="252" y="113"/>
                  </a:cubicBezTo>
                  <a:cubicBezTo>
                    <a:pt x="253" y="113"/>
                    <a:pt x="254" y="114"/>
                    <a:pt x="255" y="115"/>
                  </a:cubicBezTo>
                  <a:close/>
                  <a:moveTo>
                    <a:pt x="207" y="165"/>
                  </a:moveTo>
                  <a:cubicBezTo>
                    <a:pt x="203" y="175"/>
                    <a:pt x="201" y="185"/>
                    <a:pt x="201" y="195"/>
                  </a:cubicBezTo>
                  <a:cubicBezTo>
                    <a:pt x="196" y="197"/>
                    <a:pt x="191" y="200"/>
                    <a:pt x="187" y="203"/>
                  </a:cubicBezTo>
                  <a:cubicBezTo>
                    <a:pt x="187" y="191"/>
                    <a:pt x="191" y="179"/>
                    <a:pt x="196" y="168"/>
                  </a:cubicBezTo>
                  <a:cubicBezTo>
                    <a:pt x="199" y="167"/>
                    <a:pt x="203" y="166"/>
                    <a:pt x="207" y="165"/>
                  </a:cubicBezTo>
                  <a:close/>
                  <a:moveTo>
                    <a:pt x="204" y="224"/>
                  </a:moveTo>
                  <a:cubicBezTo>
                    <a:pt x="208" y="236"/>
                    <a:pt x="213" y="247"/>
                    <a:pt x="220" y="257"/>
                  </a:cubicBezTo>
                  <a:cubicBezTo>
                    <a:pt x="215" y="263"/>
                    <a:pt x="211" y="269"/>
                    <a:pt x="207" y="275"/>
                  </a:cubicBezTo>
                  <a:cubicBezTo>
                    <a:pt x="199" y="263"/>
                    <a:pt x="194" y="250"/>
                    <a:pt x="190" y="236"/>
                  </a:cubicBezTo>
                  <a:cubicBezTo>
                    <a:pt x="195" y="232"/>
                    <a:pt x="200" y="228"/>
                    <a:pt x="204" y="224"/>
                  </a:cubicBezTo>
                  <a:close/>
                  <a:moveTo>
                    <a:pt x="206" y="277"/>
                  </a:moveTo>
                  <a:cubicBezTo>
                    <a:pt x="202" y="283"/>
                    <a:pt x="197" y="289"/>
                    <a:pt x="193" y="295"/>
                  </a:cubicBezTo>
                  <a:cubicBezTo>
                    <a:pt x="185" y="281"/>
                    <a:pt x="179" y="266"/>
                    <a:pt x="175" y="251"/>
                  </a:cubicBezTo>
                  <a:cubicBezTo>
                    <a:pt x="179" y="246"/>
                    <a:pt x="184" y="242"/>
                    <a:pt x="189" y="238"/>
                  </a:cubicBezTo>
                  <a:cubicBezTo>
                    <a:pt x="192" y="251"/>
                    <a:pt x="198" y="264"/>
                    <a:pt x="206" y="277"/>
                  </a:cubicBezTo>
                  <a:close/>
                  <a:moveTo>
                    <a:pt x="207" y="279"/>
                  </a:moveTo>
                  <a:cubicBezTo>
                    <a:pt x="213" y="288"/>
                    <a:pt x="220" y="297"/>
                    <a:pt x="228" y="305"/>
                  </a:cubicBezTo>
                  <a:cubicBezTo>
                    <a:pt x="231" y="308"/>
                    <a:pt x="233" y="310"/>
                    <a:pt x="236" y="312"/>
                  </a:cubicBezTo>
                  <a:cubicBezTo>
                    <a:pt x="233" y="320"/>
                    <a:pt x="230" y="328"/>
                    <a:pt x="227" y="335"/>
                  </a:cubicBezTo>
                  <a:cubicBezTo>
                    <a:pt x="224" y="333"/>
                    <a:pt x="222" y="331"/>
                    <a:pt x="219" y="328"/>
                  </a:cubicBezTo>
                  <a:cubicBezTo>
                    <a:pt x="210" y="318"/>
                    <a:pt x="202" y="308"/>
                    <a:pt x="195" y="297"/>
                  </a:cubicBezTo>
                  <a:cubicBezTo>
                    <a:pt x="199" y="291"/>
                    <a:pt x="203" y="285"/>
                    <a:pt x="207" y="279"/>
                  </a:cubicBezTo>
                  <a:close/>
                  <a:moveTo>
                    <a:pt x="237" y="314"/>
                  </a:moveTo>
                  <a:cubicBezTo>
                    <a:pt x="249" y="324"/>
                    <a:pt x="262" y="332"/>
                    <a:pt x="276" y="338"/>
                  </a:cubicBezTo>
                  <a:cubicBezTo>
                    <a:pt x="274" y="347"/>
                    <a:pt x="273" y="356"/>
                    <a:pt x="272" y="364"/>
                  </a:cubicBezTo>
                  <a:cubicBezTo>
                    <a:pt x="256" y="358"/>
                    <a:pt x="242" y="348"/>
                    <a:pt x="229" y="337"/>
                  </a:cubicBezTo>
                  <a:cubicBezTo>
                    <a:pt x="231" y="329"/>
                    <a:pt x="234" y="321"/>
                    <a:pt x="237" y="314"/>
                  </a:cubicBezTo>
                  <a:close/>
                  <a:moveTo>
                    <a:pt x="278" y="339"/>
                  </a:moveTo>
                  <a:cubicBezTo>
                    <a:pt x="293" y="345"/>
                    <a:pt x="309" y="349"/>
                    <a:pt x="325" y="349"/>
                  </a:cubicBezTo>
                  <a:cubicBezTo>
                    <a:pt x="325" y="358"/>
                    <a:pt x="326" y="367"/>
                    <a:pt x="327" y="377"/>
                  </a:cubicBezTo>
                  <a:cubicBezTo>
                    <a:pt x="309" y="376"/>
                    <a:pt x="291" y="372"/>
                    <a:pt x="274" y="365"/>
                  </a:cubicBezTo>
                  <a:cubicBezTo>
                    <a:pt x="275" y="356"/>
                    <a:pt x="276" y="348"/>
                    <a:pt x="278" y="339"/>
                  </a:cubicBezTo>
                  <a:close/>
                  <a:moveTo>
                    <a:pt x="327" y="349"/>
                  </a:moveTo>
                  <a:cubicBezTo>
                    <a:pt x="342" y="349"/>
                    <a:pt x="356" y="346"/>
                    <a:pt x="371" y="340"/>
                  </a:cubicBezTo>
                  <a:cubicBezTo>
                    <a:pt x="373" y="349"/>
                    <a:pt x="376" y="358"/>
                    <a:pt x="378" y="367"/>
                  </a:cubicBezTo>
                  <a:cubicBezTo>
                    <a:pt x="362" y="373"/>
                    <a:pt x="345" y="377"/>
                    <a:pt x="329" y="377"/>
                  </a:cubicBezTo>
                  <a:cubicBezTo>
                    <a:pt x="328" y="367"/>
                    <a:pt x="327" y="358"/>
                    <a:pt x="327" y="349"/>
                  </a:cubicBezTo>
                  <a:close/>
                  <a:moveTo>
                    <a:pt x="373" y="340"/>
                  </a:moveTo>
                  <a:cubicBezTo>
                    <a:pt x="386" y="334"/>
                    <a:pt x="399" y="326"/>
                    <a:pt x="411" y="316"/>
                  </a:cubicBezTo>
                  <a:cubicBezTo>
                    <a:pt x="415" y="324"/>
                    <a:pt x="419" y="332"/>
                    <a:pt x="423" y="340"/>
                  </a:cubicBezTo>
                  <a:cubicBezTo>
                    <a:pt x="410" y="351"/>
                    <a:pt x="395" y="360"/>
                    <a:pt x="380" y="366"/>
                  </a:cubicBezTo>
                  <a:cubicBezTo>
                    <a:pt x="378" y="357"/>
                    <a:pt x="375" y="348"/>
                    <a:pt x="373" y="340"/>
                  </a:cubicBezTo>
                  <a:close/>
                  <a:moveTo>
                    <a:pt x="413" y="315"/>
                  </a:moveTo>
                  <a:cubicBezTo>
                    <a:pt x="416" y="312"/>
                    <a:pt x="420" y="309"/>
                    <a:pt x="423" y="305"/>
                  </a:cubicBezTo>
                  <a:cubicBezTo>
                    <a:pt x="431" y="298"/>
                    <a:pt x="438" y="289"/>
                    <a:pt x="444" y="280"/>
                  </a:cubicBezTo>
                  <a:cubicBezTo>
                    <a:pt x="449" y="286"/>
                    <a:pt x="455" y="292"/>
                    <a:pt x="460" y="299"/>
                  </a:cubicBezTo>
                  <a:cubicBezTo>
                    <a:pt x="453" y="309"/>
                    <a:pt x="445" y="319"/>
                    <a:pt x="436" y="328"/>
                  </a:cubicBezTo>
                  <a:cubicBezTo>
                    <a:pt x="432" y="332"/>
                    <a:pt x="429" y="335"/>
                    <a:pt x="425" y="338"/>
                  </a:cubicBezTo>
                  <a:cubicBezTo>
                    <a:pt x="421" y="331"/>
                    <a:pt x="417" y="323"/>
                    <a:pt x="413" y="315"/>
                  </a:cubicBezTo>
                  <a:close/>
                  <a:moveTo>
                    <a:pt x="445" y="278"/>
                  </a:moveTo>
                  <a:cubicBezTo>
                    <a:pt x="453" y="265"/>
                    <a:pt x="460" y="251"/>
                    <a:pt x="464" y="237"/>
                  </a:cubicBezTo>
                  <a:cubicBezTo>
                    <a:pt x="470" y="242"/>
                    <a:pt x="476" y="246"/>
                    <a:pt x="482" y="251"/>
                  </a:cubicBezTo>
                  <a:cubicBezTo>
                    <a:pt x="477" y="267"/>
                    <a:pt x="470" y="282"/>
                    <a:pt x="461" y="297"/>
                  </a:cubicBezTo>
                  <a:cubicBezTo>
                    <a:pt x="456" y="291"/>
                    <a:pt x="450" y="284"/>
                    <a:pt x="445" y="278"/>
                  </a:cubicBezTo>
                  <a:close/>
                  <a:moveTo>
                    <a:pt x="468" y="192"/>
                  </a:moveTo>
                  <a:cubicBezTo>
                    <a:pt x="467" y="182"/>
                    <a:pt x="464" y="173"/>
                    <a:pt x="460" y="164"/>
                  </a:cubicBezTo>
                  <a:cubicBezTo>
                    <a:pt x="465" y="165"/>
                    <a:pt x="470" y="166"/>
                    <a:pt x="475" y="167"/>
                  </a:cubicBezTo>
                  <a:cubicBezTo>
                    <a:pt x="480" y="177"/>
                    <a:pt x="484" y="189"/>
                    <a:pt x="486" y="201"/>
                  </a:cubicBezTo>
                  <a:cubicBezTo>
                    <a:pt x="480" y="198"/>
                    <a:pt x="474" y="195"/>
                    <a:pt x="468" y="192"/>
                  </a:cubicBezTo>
                  <a:close/>
                  <a:moveTo>
                    <a:pt x="458" y="162"/>
                  </a:moveTo>
                  <a:cubicBezTo>
                    <a:pt x="452" y="150"/>
                    <a:pt x="444" y="140"/>
                    <a:pt x="434" y="131"/>
                  </a:cubicBezTo>
                  <a:cubicBezTo>
                    <a:pt x="437" y="131"/>
                    <a:pt x="440" y="130"/>
                    <a:pt x="443" y="130"/>
                  </a:cubicBezTo>
                  <a:cubicBezTo>
                    <a:pt x="455" y="140"/>
                    <a:pt x="466" y="152"/>
                    <a:pt x="473" y="165"/>
                  </a:cubicBezTo>
                  <a:cubicBezTo>
                    <a:pt x="468" y="164"/>
                    <a:pt x="463" y="163"/>
                    <a:pt x="458" y="162"/>
                  </a:cubicBezTo>
                  <a:close/>
                  <a:moveTo>
                    <a:pt x="431" y="129"/>
                  </a:moveTo>
                  <a:cubicBezTo>
                    <a:pt x="422" y="121"/>
                    <a:pt x="410" y="114"/>
                    <a:pt x="399" y="108"/>
                  </a:cubicBezTo>
                  <a:cubicBezTo>
                    <a:pt x="400" y="108"/>
                    <a:pt x="402" y="107"/>
                    <a:pt x="404" y="106"/>
                  </a:cubicBezTo>
                  <a:cubicBezTo>
                    <a:pt x="417" y="112"/>
                    <a:pt x="430" y="119"/>
                    <a:pt x="441" y="128"/>
                  </a:cubicBezTo>
                  <a:cubicBezTo>
                    <a:pt x="438" y="129"/>
                    <a:pt x="435" y="129"/>
                    <a:pt x="431" y="129"/>
                  </a:cubicBezTo>
                  <a:close/>
                  <a:moveTo>
                    <a:pt x="361" y="95"/>
                  </a:moveTo>
                  <a:cubicBezTo>
                    <a:pt x="350" y="93"/>
                    <a:pt x="340" y="91"/>
                    <a:pt x="330" y="91"/>
                  </a:cubicBezTo>
                  <a:cubicBezTo>
                    <a:pt x="330" y="91"/>
                    <a:pt x="330" y="90"/>
                    <a:pt x="330" y="90"/>
                  </a:cubicBezTo>
                  <a:cubicBezTo>
                    <a:pt x="341" y="90"/>
                    <a:pt x="352" y="91"/>
                    <a:pt x="363" y="93"/>
                  </a:cubicBezTo>
                  <a:cubicBezTo>
                    <a:pt x="362" y="94"/>
                    <a:pt x="362" y="95"/>
                    <a:pt x="361" y="95"/>
                  </a:cubicBezTo>
                  <a:close/>
                  <a:moveTo>
                    <a:pt x="328" y="91"/>
                  </a:moveTo>
                  <a:cubicBezTo>
                    <a:pt x="327" y="91"/>
                    <a:pt x="327" y="91"/>
                    <a:pt x="326" y="91"/>
                  </a:cubicBezTo>
                  <a:cubicBezTo>
                    <a:pt x="326" y="91"/>
                    <a:pt x="326" y="91"/>
                    <a:pt x="326" y="91"/>
                  </a:cubicBezTo>
                  <a:cubicBezTo>
                    <a:pt x="312" y="91"/>
                    <a:pt x="298" y="93"/>
                    <a:pt x="285" y="97"/>
                  </a:cubicBezTo>
                  <a:cubicBezTo>
                    <a:pt x="284" y="97"/>
                    <a:pt x="284" y="96"/>
                    <a:pt x="284" y="96"/>
                  </a:cubicBezTo>
                  <a:cubicBezTo>
                    <a:pt x="299" y="92"/>
                    <a:pt x="313" y="90"/>
                    <a:pt x="328" y="90"/>
                  </a:cubicBezTo>
                  <a:cubicBezTo>
                    <a:pt x="328" y="90"/>
                    <a:pt x="328" y="91"/>
                    <a:pt x="328" y="91"/>
                  </a:cubicBezTo>
                  <a:close/>
                  <a:moveTo>
                    <a:pt x="250" y="112"/>
                  </a:moveTo>
                  <a:cubicBezTo>
                    <a:pt x="239" y="118"/>
                    <a:pt x="229" y="125"/>
                    <a:pt x="220" y="133"/>
                  </a:cubicBezTo>
                  <a:cubicBezTo>
                    <a:pt x="218" y="133"/>
                    <a:pt x="216" y="133"/>
                    <a:pt x="214" y="133"/>
                  </a:cubicBezTo>
                  <a:cubicBezTo>
                    <a:pt x="216" y="130"/>
                    <a:pt x="219" y="128"/>
                    <a:pt x="223" y="126"/>
                  </a:cubicBezTo>
                  <a:cubicBezTo>
                    <a:pt x="230" y="120"/>
                    <a:pt x="238" y="115"/>
                    <a:pt x="247" y="110"/>
                  </a:cubicBezTo>
                  <a:cubicBezTo>
                    <a:pt x="248" y="111"/>
                    <a:pt x="249" y="111"/>
                    <a:pt x="250" y="112"/>
                  </a:cubicBezTo>
                  <a:close/>
                  <a:moveTo>
                    <a:pt x="218" y="135"/>
                  </a:moveTo>
                  <a:cubicBezTo>
                    <a:pt x="208" y="144"/>
                    <a:pt x="200" y="155"/>
                    <a:pt x="194" y="167"/>
                  </a:cubicBezTo>
                  <a:cubicBezTo>
                    <a:pt x="191" y="168"/>
                    <a:pt x="187" y="169"/>
                    <a:pt x="183" y="170"/>
                  </a:cubicBezTo>
                  <a:cubicBezTo>
                    <a:pt x="190" y="157"/>
                    <a:pt x="200" y="145"/>
                    <a:pt x="211" y="135"/>
                  </a:cubicBezTo>
                  <a:cubicBezTo>
                    <a:pt x="214" y="135"/>
                    <a:pt x="216" y="135"/>
                    <a:pt x="218" y="135"/>
                  </a:cubicBezTo>
                  <a:close/>
                  <a:moveTo>
                    <a:pt x="193" y="169"/>
                  </a:moveTo>
                  <a:cubicBezTo>
                    <a:pt x="188" y="180"/>
                    <a:pt x="185" y="192"/>
                    <a:pt x="185" y="204"/>
                  </a:cubicBezTo>
                  <a:cubicBezTo>
                    <a:pt x="180" y="207"/>
                    <a:pt x="175" y="210"/>
                    <a:pt x="171" y="213"/>
                  </a:cubicBezTo>
                  <a:cubicBezTo>
                    <a:pt x="172" y="199"/>
                    <a:pt x="176" y="185"/>
                    <a:pt x="182" y="172"/>
                  </a:cubicBezTo>
                  <a:cubicBezTo>
                    <a:pt x="186" y="171"/>
                    <a:pt x="189" y="170"/>
                    <a:pt x="193" y="169"/>
                  </a:cubicBezTo>
                  <a:close/>
                  <a:moveTo>
                    <a:pt x="185" y="206"/>
                  </a:moveTo>
                  <a:cubicBezTo>
                    <a:pt x="185" y="216"/>
                    <a:pt x="186" y="226"/>
                    <a:pt x="188" y="236"/>
                  </a:cubicBezTo>
                  <a:cubicBezTo>
                    <a:pt x="183" y="240"/>
                    <a:pt x="179" y="244"/>
                    <a:pt x="174" y="249"/>
                  </a:cubicBezTo>
                  <a:cubicBezTo>
                    <a:pt x="172" y="238"/>
                    <a:pt x="171" y="228"/>
                    <a:pt x="171" y="218"/>
                  </a:cubicBezTo>
                  <a:cubicBezTo>
                    <a:pt x="171" y="217"/>
                    <a:pt x="171" y="216"/>
                    <a:pt x="171" y="215"/>
                  </a:cubicBezTo>
                  <a:cubicBezTo>
                    <a:pt x="175" y="212"/>
                    <a:pt x="180" y="209"/>
                    <a:pt x="185" y="206"/>
                  </a:cubicBezTo>
                  <a:close/>
                  <a:moveTo>
                    <a:pt x="173" y="253"/>
                  </a:moveTo>
                  <a:cubicBezTo>
                    <a:pt x="177" y="268"/>
                    <a:pt x="183" y="283"/>
                    <a:pt x="192" y="297"/>
                  </a:cubicBezTo>
                  <a:cubicBezTo>
                    <a:pt x="188" y="303"/>
                    <a:pt x="185" y="309"/>
                    <a:pt x="181" y="315"/>
                  </a:cubicBezTo>
                  <a:cubicBezTo>
                    <a:pt x="171" y="299"/>
                    <a:pt x="164" y="282"/>
                    <a:pt x="160" y="266"/>
                  </a:cubicBezTo>
                  <a:cubicBezTo>
                    <a:pt x="164" y="261"/>
                    <a:pt x="169" y="257"/>
                    <a:pt x="173" y="253"/>
                  </a:cubicBezTo>
                  <a:close/>
                  <a:moveTo>
                    <a:pt x="193" y="299"/>
                  </a:moveTo>
                  <a:cubicBezTo>
                    <a:pt x="200" y="310"/>
                    <a:pt x="208" y="320"/>
                    <a:pt x="218" y="330"/>
                  </a:cubicBezTo>
                  <a:cubicBezTo>
                    <a:pt x="221" y="332"/>
                    <a:pt x="223" y="335"/>
                    <a:pt x="226" y="337"/>
                  </a:cubicBezTo>
                  <a:cubicBezTo>
                    <a:pt x="223" y="345"/>
                    <a:pt x="221" y="353"/>
                    <a:pt x="218" y="360"/>
                  </a:cubicBezTo>
                  <a:cubicBezTo>
                    <a:pt x="216" y="359"/>
                    <a:pt x="215" y="358"/>
                    <a:pt x="214" y="356"/>
                  </a:cubicBezTo>
                  <a:cubicBezTo>
                    <a:pt x="201" y="344"/>
                    <a:pt x="191" y="331"/>
                    <a:pt x="182" y="317"/>
                  </a:cubicBezTo>
                  <a:cubicBezTo>
                    <a:pt x="186" y="311"/>
                    <a:pt x="190" y="305"/>
                    <a:pt x="193" y="299"/>
                  </a:cubicBezTo>
                  <a:close/>
                  <a:moveTo>
                    <a:pt x="228" y="339"/>
                  </a:moveTo>
                  <a:cubicBezTo>
                    <a:pt x="241" y="350"/>
                    <a:pt x="256" y="360"/>
                    <a:pt x="272" y="366"/>
                  </a:cubicBezTo>
                  <a:cubicBezTo>
                    <a:pt x="270" y="375"/>
                    <a:pt x="269" y="385"/>
                    <a:pt x="268" y="394"/>
                  </a:cubicBezTo>
                  <a:cubicBezTo>
                    <a:pt x="251" y="386"/>
                    <a:pt x="234" y="375"/>
                    <a:pt x="219" y="362"/>
                  </a:cubicBezTo>
                  <a:cubicBezTo>
                    <a:pt x="222" y="354"/>
                    <a:pt x="225" y="346"/>
                    <a:pt x="228" y="339"/>
                  </a:cubicBezTo>
                  <a:close/>
                  <a:moveTo>
                    <a:pt x="273" y="367"/>
                  </a:moveTo>
                  <a:cubicBezTo>
                    <a:pt x="291" y="374"/>
                    <a:pt x="309" y="378"/>
                    <a:pt x="327" y="379"/>
                  </a:cubicBezTo>
                  <a:cubicBezTo>
                    <a:pt x="328" y="388"/>
                    <a:pt x="328" y="397"/>
                    <a:pt x="329" y="407"/>
                  </a:cubicBezTo>
                  <a:cubicBezTo>
                    <a:pt x="309" y="407"/>
                    <a:pt x="289" y="403"/>
                    <a:pt x="270" y="395"/>
                  </a:cubicBezTo>
                  <a:cubicBezTo>
                    <a:pt x="271" y="385"/>
                    <a:pt x="272" y="376"/>
                    <a:pt x="273" y="367"/>
                  </a:cubicBezTo>
                  <a:close/>
                  <a:moveTo>
                    <a:pt x="329" y="379"/>
                  </a:moveTo>
                  <a:cubicBezTo>
                    <a:pt x="346" y="379"/>
                    <a:pt x="363" y="375"/>
                    <a:pt x="379" y="369"/>
                  </a:cubicBezTo>
                  <a:cubicBezTo>
                    <a:pt x="381" y="377"/>
                    <a:pt x="384" y="386"/>
                    <a:pt x="386" y="395"/>
                  </a:cubicBezTo>
                  <a:cubicBezTo>
                    <a:pt x="368" y="402"/>
                    <a:pt x="350" y="406"/>
                    <a:pt x="331" y="407"/>
                  </a:cubicBezTo>
                  <a:cubicBezTo>
                    <a:pt x="330" y="397"/>
                    <a:pt x="330" y="388"/>
                    <a:pt x="329" y="379"/>
                  </a:cubicBezTo>
                  <a:close/>
                  <a:moveTo>
                    <a:pt x="381" y="368"/>
                  </a:moveTo>
                  <a:cubicBezTo>
                    <a:pt x="396" y="362"/>
                    <a:pt x="411" y="353"/>
                    <a:pt x="424" y="341"/>
                  </a:cubicBezTo>
                  <a:cubicBezTo>
                    <a:pt x="428" y="349"/>
                    <a:pt x="432" y="357"/>
                    <a:pt x="436" y="364"/>
                  </a:cubicBezTo>
                  <a:cubicBezTo>
                    <a:pt x="421" y="377"/>
                    <a:pt x="405" y="387"/>
                    <a:pt x="388" y="394"/>
                  </a:cubicBezTo>
                  <a:cubicBezTo>
                    <a:pt x="385" y="385"/>
                    <a:pt x="383" y="377"/>
                    <a:pt x="381" y="368"/>
                  </a:cubicBezTo>
                  <a:close/>
                  <a:moveTo>
                    <a:pt x="426" y="340"/>
                  </a:moveTo>
                  <a:cubicBezTo>
                    <a:pt x="430" y="337"/>
                    <a:pt x="434" y="333"/>
                    <a:pt x="437" y="330"/>
                  </a:cubicBezTo>
                  <a:cubicBezTo>
                    <a:pt x="446" y="320"/>
                    <a:pt x="454" y="311"/>
                    <a:pt x="461" y="300"/>
                  </a:cubicBezTo>
                  <a:cubicBezTo>
                    <a:pt x="466" y="307"/>
                    <a:pt x="472" y="313"/>
                    <a:pt x="477" y="319"/>
                  </a:cubicBezTo>
                  <a:cubicBezTo>
                    <a:pt x="466" y="336"/>
                    <a:pt x="453" y="350"/>
                    <a:pt x="438" y="363"/>
                  </a:cubicBezTo>
                  <a:cubicBezTo>
                    <a:pt x="434" y="355"/>
                    <a:pt x="430" y="348"/>
                    <a:pt x="426" y="340"/>
                  </a:cubicBezTo>
                  <a:close/>
                  <a:moveTo>
                    <a:pt x="462" y="298"/>
                  </a:moveTo>
                  <a:cubicBezTo>
                    <a:pt x="472" y="284"/>
                    <a:pt x="479" y="268"/>
                    <a:pt x="483" y="252"/>
                  </a:cubicBezTo>
                  <a:cubicBezTo>
                    <a:pt x="489" y="257"/>
                    <a:pt x="495" y="262"/>
                    <a:pt x="501" y="267"/>
                  </a:cubicBezTo>
                  <a:cubicBezTo>
                    <a:pt x="496" y="285"/>
                    <a:pt x="488" y="302"/>
                    <a:pt x="478" y="318"/>
                  </a:cubicBezTo>
                  <a:cubicBezTo>
                    <a:pt x="473" y="311"/>
                    <a:pt x="468" y="305"/>
                    <a:pt x="462" y="298"/>
                  </a:cubicBezTo>
                  <a:close/>
                  <a:moveTo>
                    <a:pt x="488" y="202"/>
                  </a:moveTo>
                  <a:cubicBezTo>
                    <a:pt x="487" y="190"/>
                    <a:pt x="483" y="178"/>
                    <a:pt x="477" y="167"/>
                  </a:cubicBezTo>
                  <a:cubicBezTo>
                    <a:pt x="482" y="168"/>
                    <a:pt x="487" y="170"/>
                    <a:pt x="492" y="171"/>
                  </a:cubicBezTo>
                  <a:cubicBezTo>
                    <a:pt x="499" y="183"/>
                    <a:pt x="504" y="196"/>
                    <a:pt x="506" y="211"/>
                  </a:cubicBezTo>
                  <a:cubicBezTo>
                    <a:pt x="500" y="208"/>
                    <a:pt x="494" y="205"/>
                    <a:pt x="488" y="202"/>
                  </a:cubicBezTo>
                  <a:close/>
                  <a:moveTo>
                    <a:pt x="476" y="165"/>
                  </a:moveTo>
                  <a:cubicBezTo>
                    <a:pt x="469" y="152"/>
                    <a:pt x="459" y="140"/>
                    <a:pt x="446" y="130"/>
                  </a:cubicBezTo>
                  <a:cubicBezTo>
                    <a:pt x="450" y="130"/>
                    <a:pt x="453" y="130"/>
                    <a:pt x="456" y="129"/>
                  </a:cubicBezTo>
                  <a:cubicBezTo>
                    <a:pt x="470" y="140"/>
                    <a:pt x="482" y="154"/>
                    <a:pt x="491" y="168"/>
                  </a:cubicBezTo>
                  <a:cubicBezTo>
                    <a:pt x="486" y="167"/>
                    <a:pt x="481" y="166"/>
                    <a:pt x="476" y="165"/>
                  </a:cubicBezTo>
                  <a:close/>
                  <a:moveTo>
                    <a:pt x="444" y="128"/>
                  </a:moveTo>
                  <a:cubicBezTo>
                    <a:pt x="441" y="126"/>
                    <a:pt x="438" y="123"/>
                    <a:pt x="435" y="121"/>
                  </a:cubicBezTo>
                  <a:cubicBezTo>
                    <a:pt x="426" y="115"/>
                    <a:pt x="416" y="110"/>
                    <a:pt x="406" y="105"/>
                  </a:cubicBezTo>
                  <a:cubicBezTo>
                    <a:pt x="408" y="104"/>
                    <a:pt x="410" y="104"/>
                    <a:pt x="411" y="103"/>
                  </a:cubicBezTo>
                  <a:cubicBezTo>
                    <a:pt x="427" y="109"/>
                    <a:pt x="441" y="118"/>
                    <a:pt x="454" y="127"/>
                  </a:cubicBezTo>
                  <a:cubicBezTo>
                    <a:pt x="451" y="128"/>
                    <a:pt x="447" y="128"/>
                    <a:pt x="444" y="128"/>
                  </a:cubicBezTo>
                  <a:close/>
                  <a:moveTo>
                    <a:pt x="404" y="104"/>
                  </a:moveTo>
                  <a:cubicBezTo>
                    <a:pt x="392" y="99"/>
                    <a:pt x="380" y="95"/>
                    <a:pt x="367" y="92"/>
                  </a:cubicBezTo>
                  <a:cubicBezTo>
                    <a:pt x="368" y="91"/>
                    <a:pt x="368" y="91"/>
                    <a:pt x="369" y="90"/>
                  </a:cubicBezTo>
                  <a:cubicBezTo>
                    <a:pt x="383" y="93"/>
                    <a:pt x="396" y="97"/>
                    <a:pt x="409" y="102"/>
                  </a:cubicBezTo>
                  <a:cubicBezTo>
                    <a:pt x="407" y="103"/>
                    <a:pt x="405" y="103"/>
                    <a:pt x="404" y="104"/>
                  </a:cubicBezTo>
                  <a:close/>
                  <a:moveTo>
                    <a:pt x="365" y="92"/>
                  </a:moveTo>
                  <a:cubicBezTo>
                    <a:pt x="353" y="89"/>
                    <a:pt x="342" y="88"/>
                    <a:pt x="331" y="88"/>
                  </a:cubicBezTo>
                  <a:cubicBezTo>
                    <a:pt x="331" y="87"/>
                    <a:pt x="331" y="87"/>
                    <a:pt x="331" y="86"/>
                  </a:cubicBezTo>
                  <a:cubicBezTo>
                    <a:pt x="343" y="86"/>
                    <a:pt x="355" y="88"/>
                    <a:pt x="366" y="90"/>
                  </a:cubicBezTo>
                  <a:cubicBezTo>
                    <a:pt x="366" y="90"/>
                    <a:pt x="365" y="91"/>
                    <a:pt x="365" y="92"/>
                  </a:cubicBezTo>
                  <a:close/>
                  <a:moveTo>
                    <a:pt x="328" y="88"/>
                  </a:moveTo>
                  <a:cubicBezTo>
                    <a:pt x="328" y="88"/>
                    <a:pt x="328" y="88"/>
                    <a:pt x="328" y="88"/>
                  </a:cubicBezTo>
                  <a:cubicBezTo>
                    <a:pt x="313" y="88"/>
                    <a:pt x="298" y="90"/>
                    <a:pt x="283" y="94"/>
                  </a:cubicBezTo>
                  <a:cubicBezTo>
                    <a:pt x="283" y="94"/>
                    <a:pt x="282" y="93"/>
                    <a:pt x="282" y="93"/>
                  </a:cubicBezTo>
                  <a:cubicBezTo>
                    <a:pt x="298" y="89"/>
                    <a:pt x="313" y="87"/>
                    <a:pt x="329" y="86"/>
                  </a:cubicBezTo>
                  <a:cubicBezTo>
                    <a:pt x="329" y="87"/>
                    <a:pt x="329" y="87"/>
                    <a:pt x="328" y="88"/>
                  </a:cubicBezTo>
                  <a:close/>
                  <a:moveTo>
                    <a:pt x="281" y="95"/>
                  </a:moveTo>
                  <a:cubicBezTo>
                    <a:pt x="269" y="98"/>
                    <a:pt x="258" y="103"/>
                    <a:pt x="247" y="108"/>
                  </a:cubicBezTo>
                  <a:cubicBezTo>
                    <a:pt x="246" y="108"/>
                    <a:pt x="246" y="107"/>
                    <a:pt x="245" y="107"/>
                  </a:cubicBezTo>
                  <a:cubicBezTo>
                    <a:pt x="256" y="101"/>
                    <a:pt x="268" y="97"/>
                    <a:pt x="280" y="94"/>
                  </a:cubicBezTo>
                  <a:cubicBezTo>
                    <a:pt x="280" y="94"/>
                    <a:pt x="281" y="94"/>
                    <a:pt x="281" y="95"/>
                  </a:cubicBezTo>
                  <a:close/>
                  <a:moveTo>
                    <a:pt x="245" y="109"/>
                  </a:moveTo>
                  <a:cubicBezTo>
                    <a:pt x="237" y="113"/>
                    <a:pt x="229" y="118"/>
                    <a:pt x="221" y="124"/>
                  </a:cubicBezTo>
                  <a:cubicBezTo>
                    <a:pt x="218" y="127"/>
                    <a:pt x="214" y="130"/>
                    <a:pt x="211" y="133"/>
                  </a:cubicBezTo>
                  <a:cubicBezTo>
                    <a:pt x="209" y="132"/>
                    <a:pt x="207" y="132"/>
                    <a:pt x="205" y="132"/>
                  </a:cubicBezTo>
                  <a:cubicBezTo>
                    <a:pt x="207" y="130"/>
                    <a:pt x="210" y="128"/>
                    <a:pt x="212" y="127"/>
                  </a:cubicBezTo>
                  <a:cubicBezTo>
                    <a:pt x="222" y="120"/>
                    <a:pt x="232" y="113"/>
                    <a:pt x="243" y="108"/>
                  </a:cubicBezTo>
                  <a:cubicBezTo>
                    <a:pt x="244" y="108"/>
                    <a:pt x="244" y="109"/>
                    <a:pt x="245" y="109"/>
                  </a:cubicBezTo>
                  <a:close/>
                  <a:moveTo>
                    <a:pt x="209" y="134"/>
                  </a:moveTo>
                  <a:cubicBezTo>
                    <a:pt x="197" y="145"/>
                    <a:pt x="187" y="158"/>
                    <a:pt x="181" y="170"/>
                  </a:cubicBezTo>
                  <a:cubicBezTo>
                    <a:pt x="177" y="172"/>
                    <a:pt x="174" y="173"/>
                    <a:pt x="170" y="174"/>
                  </a:cubicBezTo>
                  <a:cubicBezTo>
                    <a:pt x="178" y="159"/>
                    <a:pt x="189" y="146"/>
                    <a:pt x="203" y="134"/>
                  </a:cubicBezTo>
                  <a:cubicBezTo>
                    <a:pt x="205" y="134"/>
                    <a:pt x="207" y="134"/>
                    <a:pt x="209" y="134"/>
                  </a:cubicBezTo>
                  <a:close/>
                  <a:moveTo>
                    <a:pt x="179" y="173"/>
                  </a:moveTo>
                  <a:cubicBezTo>
                    <a:pt x="173" y="186"/>
                    <a:pt x="170" y="200"/>
                    <a:pt x="169" y="214"/>
                  </a:cubicBezTo>
                  <a:cubicBezTo>
                    <a:pt x="164" y="217"/>
                    <a:pt x="160" y="220"/>
                    <a:pt x="155" y="223"/>
                  </a:cubicBezTo>
                  <a:cubicBezTo>
                    <a:pt x="156" y="207"/>
                    <a:pt x="161" y="191"/>
                    <a:pt x="169" y="176"/>
                  </a:cubicBezTo>
                  <a:cubicBezTo>
                    <a:pt x="172" y="175"/>
                    <a:pt x="176" y="174"/>
                    <a:pt x="179" y="173"/>
                  </a:cubicBezTo>
                  <a:close/>
                  <a:moveTo>
                    <a:pt x="153" y="225"/>
                  </a:moveTo>
                  <a:cubicBezTo>
                    <a:pt x="149" y="228"/>
                    <a:pt x="144" y="231"/>
                    <a:pt x="140" y="234"/>
                  </a:cubicBezTo>
                  <a:cubicBezTo>
                    <a:pt x="141" y="216"/>
                    <a:pt x="147" y="198"/>
                    <a:pt x="156" y="180"/>
                  </a:cubicBezTo>
                  <a:cubicBezTo>
                    <a:pt x="160" y="179"/>
                    <a:pt x="163" y="178"/>
                    <a:pt x="166" y="177"/>
                  </a:cubicBezTo>
                  <a:cubicBezTo>
                    <a:pt x="158" y="192"/>
                    <a:pt x="154" y="208"/>
                    <a:pt x="153" y="225"/>
                  </a:cubicBezTo>
                  <a:close/>
                  <a:moveTo>
                    <a:pt x="158" y="267"/>
                  </a:moveTo>
                  <a:cubicBezTo>
                    <a:pt x="163" y="284"/>
                    <a:pt x="170" y="301"/>
                    <a:pt x="180" y="317"/>
                  </a:cubicBezTo>
                  <a:cubicBezTo>
                    <a:pt x="176" y="323"/>
                    <a:pt x="172" y="329"/>
                    <a:pt x="168" y="336"/>
                  </a:cubicBezTo>
                  <a:cubicBezTo>
                    <a:pt x="157" y="318"/>
                    <a:pt x="150" y="300"/>
                    <a:pt x="145" y="282"/>
                  </a:cubicBezTo>
                  <a:cubicBezTo>
                    <a:pt x="149" y="277"/>
                    <a:pt x="154" y="272"/>
                    <a:pt x="158" y="267"/>
                  </a:cubicBezTo>
                  <a:close/>
                  <a:moveTo>
                    <a:pt x="181" y="319"/>
                  </a:moveTo>
                  <a:cubicBezTo>
                    <a:pt x="190" y="333"/>
                    <a:pt x="200" y="346"/>
                    <a:pt x="212" y="358"/>
                  </a:cubicBezTo>
                  <a:cubicBezTo>
                    <a:pt x="214" y="359"/>
                    <a:pt x="216" y="361"/>
                    <a:pt x="217" y="362"/>
                  </a:cubicBezTo>
                  <a:cubicBezTo>
                    <a:pt x="214" y="370"/>
                    <a:pt x="212" y="378"/>
                    <a:pt x="209" y="386"/>
                  </a:cubicBezTo>
                  <a:cubicBezTo>
                    <a:pt x="207" y="384"/>
                    <a:pt x="206" y="383"/>
                    <a:pt x="204" y="381"/>
                  </a:cubicBezTo>
                  <a:cubicBezTo>
                    <a:pt x="190" y="368"/>
                    <a:pt x="179" y="353"/>
                    <a:pt x="169" y="338"/>
                  </a:cubicBezTo>
                  <a:cubicBezTo>
                    <a:pt x="173" y="331"/>
                    <a:pt x="177" y="325"/>
                    <a:pt x="181" y="319"/>
                  </a:cubicBezTo>
                  <a:close/>
                  <a:moveTo>
                    <a:pt x="219" y="364"/>
                  </a:moveTo>
                  <a:cubicBezTo>
                    <a:pt x="234" y="377"/>
                    <a:pt x="250" y="388"/>
                    <a:pt x="267" y="396"/>
                  </a:cubicBezTo>
                  <a:cubicBezTo>
                    <a:pt x="266" y="405"/>
                    <a:pt x="265" y="414"/>
                    <a:pt x="264" y="423"/>
                  </a:cubicBezTo>
                  <a:cubicBezTo>
                    <a:pt x="245" y="414"/>
                    <a:pt x="227" y="402"/>
                    <a:pt x="210" y="387"/>
                  </a:cubicBezTo>
                  <a:cubicBezTo>
                    <a:pt x="213" y="379"/>
                    <a:pt x="216" y="372"/>
                    <a:pt x="219" y="364"/>
                  </a:cubicBezTo>
                  <a:close/>
                  <a:moveTo>
                    <a:pt x="269" y="397"/>
                  </a:moveTo>
                  <a:cubicBezTo>
                    <a:pt x="288" y="405"/>
                    <a:pt x="308" y="409"/>
                    <a:pt x="327" y="409"/>
                  </a:cubicBezTo>
                  <a:cubicBezTo>
                    <a:pt x="328" y="409"/>
                    <a:pt x="329" y="409"/>
                    <a:pt x="329" y="409"/>
                  </a:cubicBezTo>
                  <a:cubicBezTo>
                    <a:pt x="330" y="414"/>
                    <a:pt x="330" y="420"/>
                    <a:pt x="331" y="426"/>
                  </a:cubicBezTo>
                  <a:cubicBezTo>
                    <a:pt x="331" y="429"/>
                    <a:pt x="331" y="433"/>
                    <a:pt x="332" y="437"/>
                  </a:cubicBezTo>
                  <a:cubicBezTo>
                    <a:pt x="310" y="437"/>
                    <a:pt x="287" y="433"/>
                    <a:pt x="266" y="424"/>
                  </a:cubicBezTo>
                  <a:cubicBezTo>
                    <a:pt x="267" y="415"/>
                    <a:pt x="268" y="406"/>
                    <a:pt x="269" y="397"/>
                  </a:cubicBezTo>
                  <a:close/>
                  <a:moveTo>
                    <a:pt x="333" y="426"/>
                  </a:moveTo>
                  <a:cubicBezTo>
                    <a:pt x="332" y="420"/>
                    <a:pt x="332" y="414"/>
                    <a:pt x="331" y="409"/>
                  </a:cubicBezTo>
                  <a:cubicBezTo>
                    <a:pt x="350" y="408"/>
                    <a:pt x="369" y="404"/>
                    <a:pt x="386" y="397"/>
                  </a:cubicBezTo>
                  <a:cubicBezTo>
                    <a:pt x="389" y="406"/>
                    <a:pt x="391" y="415"/>
                    <a:pt x="394" y="424"/>
                  </a:cubicBezTo>
                  <a:cubicBezTo>
                    <a:pt x="375" y="432"/>
                    <a:pt x="354" y="436"/>
                    <a:pt x="334" y="437"/>
                  </a:cubicBezTo>
                  <a:cubicBezTo>
                    <a:pt x="333" y="433"/>
                    <a:pt x="333" y="429"/>
                    <a:pt x="333" y="426"/>
                  </a:cubicBezTo>
                  <a:close/>
                  <a:moveTo>
                    <a:pt x="388" y="396"/>
                  </a:moveTo>
                  <a:cubicBezTo>
                    <a:pt x="406" y="389"/>
                    <a:pt x="422" y="378"/>
                    <a:pt x="437" y="366"/>
                  </a:cubicBezTo>
                  <a:cubicBezTo>
                    <a:pt x="441" y="374"/>
                    <a:pt x="445" y="382"/>
                    <a:pt x="449" y="390"/>
                  </a:cubicBezTo>
                  <a:cubicBezTo>
                    <a:pt x="433" y="404"/>
                    <a:pt x="415" y="415"/>
                    <a:pt x="396" y="423"/>
                  </a:cubicBezTo>
                  <a:cubicBezTo>
                    <a:pt x="393" y="414"/>
                    <a:pt x="391" y="405"/>
                    <a:pt x="388" y="396"/>
                  </a:cubicBezTo>
                  <a:close/>
                  <a:moveTo>
                    <a:pt x="439" y="365"/>
                  </a:moveTo>
                  <a:cubicBezTo>
                    <a:pt x="454" y="352"/>
                    <a:pt x="467" y="337"/>
                    <a:pt x="478" y="321"/>
                  </a:cubicBezTo>
                  <a:cubicBezTo>
                    <a:pt x="483" y="327"/>
                    <a:pt x="489" y="334"/>
                    <a:pt x="494" y="340"/>
                  </a:cubicBezTo>
                  <a:cubicBezTo>
                    <a:pt x="482" y="359"/>
                    <a:pt x="467" y="375"/>
                    <a:pt x="451" y="389"/>
                  </a:cubicBezTo>
                  <a:cubicBezTo>
                    <a:pt x="447" y="381"/>
                    <a:pt x="443" y="373"/>
                    <a:pt x="439" y="365"/>
                  </a:cubicBezTo>
                  <a:close/>
                  <a:moveTo>
                    <a:pt x="479" y="319"/>
                  </a:moveTo>
                  <a:cubicBezTo>
                    <a:pt x="490" y="303"/>
                    <a:pt x="498" y="286"/>
                    <a:pt x="503" y="268"/>
                  </a:cubicBezTo>
                  <a:cubicBezTo>
                    <a:pt x="509" y="273"/>
                    <a:pt x="515" y="278"/>
                    <a:pt x="520" y="283"/>
                  </a:cubicBezTo>
                  <a:cubicBezTo>
                    <a:pt x="515" y="303"/>
                    <a:pt x="506" y="321"/>
                    <a:pt x="495" y="339"/>
                  </a:cubicBezTo>
                  <a:cubicBezTo>
                    <a:pt x="490" y="332"/>
                    <a:pt x="485" y="326"/>
                    <a:pt x="479" y="319"/>
                  </a:cubicBezTo>
                  <a:close/>
                  <a:moveTo>
                    <a:pt x="508" y="212"/>
                  </a:moveTo>
                  <a:cubicBezTo>
                    <a:pt x="506" y="197"/>
                    <a:pt x="502" y="184"/>
                    <a:pt x="495" y="171"/>
                  </a:cubicBezTo>
                  <a:cubicBezTo>
                    <a:pt x="500" y="172"/>
                    <a:pt x="505" y="174"/>
                    <a:pt x="511" y="175"/>
                  </a:cubicBezTo>
                  <a:cubicBezTo>
                    <a:pt x="518" y="189"/>
                    <a:pt x="524" y="204"/>
                    <a:pt x="526" y="222"/>
                  </a:cubicBezTo>
                  <a:cubicBezTo>
                    <a:pt x="520" y="219"/>
                    <a:pt x="514" y="215"/>
                    <a:pt x="508" y="212"/>
                  </a:cubicBezTo>
                  <a:close/>
                  <a:moveTo>
                    <a:pt x="493" y="169"/>
                  </a:moveTo>
                  <a:cubicBezTo>
                    <a:pt x="485" y="154"/>
                    <a:pt x="473" y="141"/>
                    <a:pt x="459" y="129"/>
                  </a:cubicBezTo>
                  <a:cubicBezTo>
                    <a:pt x="462" y="129"/>
                    <a:pt x="465" y="129"/>
                    <a:pt x="468" y="129"/>
                  </a:cubicBezTo>
                  <a:cubicBezTo>
                    <a:pt x="483" y="140"/>
                    <a:pt x="498" y="154"/>
                    <a:pt x="509" y="173"/>
                  </a:cubicBezTo>
                  <a:cubicBezTo>
                    <a:pt x="504" y="171"/>
                    <a:pt x="499" y="170"/>
                    <a:pt x="493" y="169"/>
                  </a:cubicBezTo>
                  <a:close/>
                  <a:moveTo>
                    <a:pt x="457" y="127"/>
                  </a:moveTo>
                  <a:cubicBezTo>
                    <a:pt x="444" y="117"/>
                    <a:pt x="429" y="109"/>
                    <a:pt x="414" y="102"/>
                  </a:cubicBezTo>
                  <a:cubicBezTo>
                    <a:pt x="415" y="101"/>
                    <a:pt x="416" y="101"/>
                    <a:pt x="417" y="101"/>
                  </a:cubicBezTo>
                  <a:cubicBezTo>
                    <a:pt x="433" y="107"/>
                    <a:pt x="448" y="115"/>
                    <a:pt x="462" y="124"/>
                  </a:cubicBezTo>
                  <a:cubicBezTo>
                    <a:pt x="463" y="125"/>
                    <a:pt x="464" y="126"/>
                    <a:pt x="466" y="127"/>
                  </a:cubicBezTo>
                  <a:cubicBezTo>
                    <a:pt x="463" y="127"/>
                    <a:pt x="460" y="127"/>
                    <a:pt x="457" y="127"/>
                  </a:cubicBezTo>
                  <a:close/>
                  <a:moveTo>
                    <a:pt x="411" y="101"/>
                  </a:moveTo>
                  <a:cubicBezTo>
                    <a:pt x="398" y="95"/>
                    <a:pt x="385" y="91"/>
                    <a:pt x="371" y="88"/>
                  </a:cubicBezTo>
                  <a:cubicBezTo>
                    <a:pt x="371" y="88"/>
                    <a:pt x="371" y="88"/>
                    <a:pt x="372" y="87"/>
                  </a:cubicBezTo>
                  <a:cubicBezTo>
                    <a:pt x="386" y="90"/>
                    <a:pt x="401" y="94"/>
                    <a:pt x="414" y="100"/>
                  </a:cubicBezTo>
                  <a:cubicBezTo>
                    <a:pt x="413" y="100"/>
                    <a:pt x="412" y="100"/>
                    <a:pt x="411" y="101"/>
                  </a:cubicBezTo>
                  <a:close/>
                  <a:moveTo>
                    <a:pt x="368" y="88"/>
                  </a:moveTo>
                  <a:cubicBezTo>
                    <a:pt x="356" y="86"/>
                    <a:pt x="344" y="85"/>
                    <a:pt x="331" y="84"/>
                  </a:cubicBezTo>
                  <a:cubicBezTo>
                    <a:pt x="332" y="84"/>
                    <a:pt x="332" y="84"/>
                    <a:pt x="332" y="83"/>
                  </a:cubicBezTo>
                  <a:cubicBezTo>
                    <a:pt x="332" y="83"/>
                    <a:pt x="332" y="83"/>
                    <a:pt x="333" y="83"/>
                  </a:cubicBezTo>
                  <a:cubicBezTo>
                    <a:pt x="345" y="83"/>
                    <a:pt x="357" y="85"/>
                    <a:pt x="369" y="87"/>
                  </a:cubicBezTo>
                  <a:cubicBezTo>
                    <a:pt x="369" y="87"/>
                    <a:pt x="368" y="88"/>
                    <a:pt x="368" y="88"/>
                  </a:cubicBezTo>
                  <a:close/>
                  <a:moveTo>
                    <a:pt x="329" y="84"/>
                  </a:moveTo>
                  <a:cubicBezTo>
                    <a:pt x="313" y="85"/>
                    <a:pt x="297" y="87"/>
                    <a:pt x="281" y="91"/>
                  </a:cubicBezTo>
                  <a:cubicBezTo>
                    <a:pt x="281" y="91"/>
                    <a:pt x="280" y="90"/>
                    <a:pt x="280" y="90"/>
                  </a:cubicBezTo>
                  <a:cubicBezTo>
                    <a:pt x="297" y="85"/>
                    <a:pt x="313" y="83"/>
                    <a:pt x="330" y="83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30" y="84"/>
                    <a:pt x="329" y="84"/>
                    <a:pt x="329" y="84"/>
                  </a:cubicBezTo>
                  <a:close/>
                  <a:moveTo>
                    <a:pt x="279" y="92"/>
                  </a:moveTo>
                  <a:cubicBezTo>
                    <a:pt x="267" y="95"/>
                    <a:pt x="254" y="100"/>
                    <a:pt x="243" y="106"/>
                  </a:cubicBezTo>
                  <a:cubicBezTo>
                    <a:pt x="242" y="105"/>
                    <a:pt x="241" y="105"/>
                    <a:pt x="241" y="104"/>
                  </a:cubicBezTo>
                  <a:cubicBezTo>
                    <a:pt x="253" y="99"/>
                    <a:pt x="265" y="94"/>
                    <a:pt x="278" y="90"/>
                  </a:cubicBezTo>
                  <a:cubicBezTo>
                    <a:pt x="278" y="91"/>
                    <a:pt x="279" y="91"/>
                    <a:pt x="279" y="92"/>
                  </a:cubicBezTo>
                  <a:close/>
                  <a:moveTo>
                    <a:pt x="241" y="107"/>
                  </a:moveTo>
                  <a:cubicBezTo>
                    <a:pt x="230" y="112"/>
                    <a:pt x="220" y="118"/>
                    <a:pt x="211" y="125"/>
                  </a:cubicBezTo>
                  <a:cubicBezTo>
                    <a:pt x="208" y="127"/>
                    <a:pt x="205" y="130"/>
                    <a:pt x="202" y="132"/>
                  </a:cubicBezTo>
                  <a:cubicBezTo>
                    <a:pt x="201" y="132"/>
                    <a:pt x="199" y="132"/>
                    <a:pt x="198" y="132"/>
                  </a:cubicBezTo>
                  <a:cubicBezTo>
                    <a:pt x="210" y="122"/>
                    <a:pt x="224" y="113"/>
                    <a:pt x="238" y="106"/>
                  </a:cubicBezTo>
                  <a:cubicBezTo>
                    <a:pt x="239" y="106"/>
                    <a:pt x="240" y="106"/>
                    <a:pt x="241" y="107"/>
                  </a:cubicBezTo>
                  <a:close/>
                  <a:moveTo>
                    <a:pt x="200" y="134"/>
                  </a:moveTo>
                  <a:cubicBezTo>
                    <a:pt x="186" y="146"/>
                    <a:pt x="175" y="160"/>
                    <a:pt x="167" y="175"/>
                  </a:cubicBezTo>
                  <a:cubicBezTo>
                    <a:pt x="164" y="176"/>
                    <a:pt x="161" y="177"/>
                    <a:pt x="158" y="178"/>
                  </a:cubicBezTo>
                  <a:cubicBezTo>
                    <a:pt x="165" y="165"/>
                    <a:pt x="174" y="154"/>
                    <a:pt x="185" y="143"/>
                  </a:cubicBezTo>
                  <a:cubicBezTo>
                    <a:pt x="189" y="140"/>
                    <a:pt x="192" y="137"/>
                    <a:pt x="196" y="134"/>
                  </a:cubicBezTo>
                  <a:cubicBezTo>
                    <a:pt x="197" y="134"/>
                    <a:pt x="199" y="134"/>
                    <a:pt x="200" y="134"/>
                  </a:cubicBezTo>
                  <a:close/>
                  <a:moveTo>
                    <a:pt x="184" y="141"/>
                  </a:moveTo>
                  <a:cubicBezTo>
                    <a:pt x="172" y="153"/>
                    <a:pt x="162" y="166"/>
                    <a:pt x="155" y="179"/>
                  </a:cubicBezTo>
                  <a:cubicBezTo>
                    <a:pt x="152" y="180"/>
                    <a:pt x="149" y="181"/>
                    <a:pt x="145" y="182"/>
                  </a:cubicBezTo>
                  <a:cubicBezTo>
                    <a:pt x="156" y="164"/>
                    <a:pt x="170" y="147"/>
                    <a:pt x="186" y="133"/>
                  </a:cubicBezTo>
                  <a:cubicBezTo>
                    <a:pt x="189" y="133"/>
                    <a:pt x="191" y="134"/>
                    <a:pt x="193" y="134"/>
                  </a:cubicBezTo>
                  <a:cubicBezTo>
                    <a:pt x="190" y="136"/>
                    <a:pt x="187" y="139"/>
                    <a:pt x="184" y="141"/>
                  </a:cubicBezTo>
                  <a:close/>
                  <a:moveTo>
                    <a:pt x="154" y="181"/>
                  </a:moveTo>
                  <a:cubicBezTo>
                    <a:pt x="144" y="199"/>
                    <a:pt x="139" y="217"/>
                    <a:pt x="138" y="236"/>
                  </a:cubicBezTo>
                  <a:cubicBezTo>
                    <a:pt x="134" y="239"/>
                    <a:pt x="129" y="243"/>
                    <a:pt x="125" y="246"/>
                  </a:cubicBezTo>
                  <a:cubicBezTo>
                    <a:pt x="127" y="224"/>
                    <a:pt x="134" y="203"/>
                    <a:pt x="144" y="185"/>
                  </a:cubicBezTo>
                  <a:cubicBezTo>
                    <a:pt x="147" y="184"/>
                    <a:pt x="150" y="182"/>
                    <a:pt x="154" y="181"/>
                  </a:cubicBezTo>
                  <a:close/>
                  <a:moveTo>
                    <a:pt x="143" y="283"/>
                  </a:moveTo>
                  <a:cubicBezTo>
                    <a:pt x="148" y="302"/>
                    <a:pt x="156" y="320"/>
                    <a:pt x="167" y="338"/>
                  </a:cubicBezTo>
                  <a:cubicBezTo>
                    <a:pt x="163" y="344"/>
                    <a:pt x="159" y="351"/>
                    <a:pt x="155" y="357"/>
                  </a:cubicBezTo>
                  <a:cubicBezTo>
                    <a:pt x="143" y="338"/>
                    <a:pt x="135" y="318"/>
                    <a:pt x="130" y="298"/>
                  </a:cubicBezTo>
                  <a:cubicBezTo>
                    <a:pt x="134" y="293"/>
                    <a:pt x="139" y="288"/>
                    <a:pt x="143" y="283"/>
                  </a:cubicBezTo>
                  <a:close/>
                  <a:moveTo>
                    <a:pt x="168" y="340"/>
                  </a:moveTo>
                  <a:cubicBezTo>
                    <a:pt x="178" y="355"/>
                    <a:pt x="189" y="369"/>
                    <a:pt x="203" y="383"/>
                  </a:cubicBezTo>
                  <a:cubicBezTo>
                    <a:pt x="204" y="384"/>
                    <a:pt x="206" y="386"/>
                    <a:pt x="208" y="388"/>
                  </a:cubicBezTo>
                  <a:cubicBezTo>
                    <a:pt x="206" y="395"/>
                    <a:pt x="203" y="403"/>
                    <a:pt x="201" y="410"/>
                  </a:cubicBezTo>
                  <a:cubicBezTo>
                    <a:pt x="196" y="406"/>
                    <a:pt x="191" y="401"/>
                    <a:pt x="186" y="396"/>
                  </a:cubicBezTo>
                  <a:cubicBezTo>
                    <a:pt x="175" y="385"/>
                    <a:pt x="165" y="372"/>
                    <a:pt x="156" y="359"/>
                  </a:cubicBezTo>
                  <a:cubicBezTo>
                    <a:pt x="160" y="353"/>
                    <a:pt x="164" y="346"/>
                    <a:pt x="168" y="340"/>
                  </a:cubicBezTo>
                  <a:close/>
                  <a:moveTo>
                    <a:pt x="210" y="389"/>
                  </a:moveTo>
                  <a:cubicBezTo>
                    <a:pt x="227" y="404"/>
                    <a:pt x="245" y="416"/>
                    <a:pt x="264" y="425"/>
                  </a:cubicBezTo>
                  <a:cubicBezTo>
                    <a:pt x="263" y="433"/>
                    <a:pt x="262" y="442"/>
                    <a:pt x="261" y="450"/>
                  </a:cubicBezTo>
                  <a:cubicBezTo>
                    <a:pt x="240" y="441"/>
                    <a:pt x="220" y="428"/>
                    <a:pt x="202" y="412"/>
                  </a:cubicBezTo>
                  <a:cubicBezTo>
                    <a:pt x="205" y="404"/>
                    <a:pt x="207" y="397"/>
                    <a:pt x="210" y="389"/>
                  </a:cubicBezTo>
                  <a:close/>
                  <a:moveTo>
                    <a:pt x="266" y="426"/>
                  </a:moveTo>
                  <a:cubicBezTo>
                    <a:pt x="286" y="434"/>
                    <a:pt x="308" y="439"/>
                    <a:pt x="329" y="439"/>
                  </a:cubicBezTo>
                  <a:cubicBezTo>
                    <a:pt x="330" y="439"/>
                    <a:pt x="331" y="439"/>
                    <a:pt x="332" y="439"/>
                  </a:cubicBezTo>
                  <a:cubicBezTo>
                    <a:pt x="333" y="448"/>
                    <a:pt x="333" y="458"/>
                    <a:pt x="334" y="467"/>
                  </a:cubicBezTo>
                  <a:cubicBezTo>
                    <a:pt x="310" y="467"/>
                    <a:pt x="286" y="461"/>
                    <a:pt x="263" y="451"/>
                  </a:cubicBezTo>
                  <a:cubicBezTo>
                    <a:pt x="264" y="442"/>
                    <a:pt x="265" y="434"/>
                    <a:pt x="266" y="426"/>
                  </a:cubicBezTo>
                  <a:close/>
                  <a:moveTo>
                    <a:pt x="334" y="439"/>
                  </a:moveTo>
                  <a:cubicBezTo>
                    <a:pt x="354" y="438"/>
                    <a:pt x="375" y="434"/>
                    <a:pt x="394" y="425"/>
                  </a:cubicBezTo>
                  <a:cubicBezTo>
                    <a:pt x="397" y="435"/>
                    <a:pt x="399" y="444"/>
                    <a:pt x="402" y="453"/>
                  </a:cubicBezTo>
                  <a:cubicBezTo>
                    <a:pt x="380" y="462"/>
                    <a:pt x="358" y="467"/>
                    <a:pt x="336" y="467"/>
                  </a:cubicBezTo>
                  <a:cubicBezTo>
                    <a:pt x="335" y="458"/>
                    <a:pt x="335" y="448"/>
                    <a:pt x="334" y="439"/>
                  </a:cubicBezTo>
                  <a:close/>
                  <a:moveTo>
                    <a:pt x="396" y="425"/>
                  </a:moveTo>
                  <a:cubicBezTo>
                    <a:pt x="415" y="417"/>
                    <a:pt x="433" y="406"/>
                    <a:pt x="450" y="392"/>
                  </a:cubicBezTo>
                  <a:cubicBezTo>
                    <a:pt x="454" y="400"/>
                    <a:pt x="457" y="408"/>
                    <a:pt x="461" y="416"/>
                  </a:cubicBezTo>
                  <a:cubicBezTo>
                    <a:pt x="443" y="432"/>
                    <a:pt x="424" y="444"/>
                    <a:pt x="404" y="453"/>
                  </a:cubicBezTo>
                  <a:cubicBezTo>
                    <a:pt x="401" y="443"/>
                    <a:pt x="399" y="434"/>
                    <a:pt x="396" y="425"/>
                  </a:cubicBezTo>
                  <a:close/>
                  <a:moveTo>
                    <a:pt x="451" y="391"/>
                  </a:moveTo>
                  <a:cubicBezTo>
                    <a:pt x="457" y="385"/>
                    <a:pt x="463" y="380"/>
                    <a:pt x="469" y="374"/>
                  </a:cubicBezTo>
                  <a:cubicBezTo>
                    <a:pt x="479" y="364"/>
                    <a:pt x="487" y="353"/>
                    <a:pt x="495" y="342"/>
                  </a:cubicBezTo>
                  <a:cubicBezTo>
                    <a:pt x="500" y="348"/>
                    <a:pt x="505" y="354"/>
                    <a:pt x="509" y="360"/>
                  </a:cubicBezTo>
                  <a:cubicBezTo>
                    <a:pt x="499" y="377"/>
                    <a:pt x="487" y="392"/>
                    <a:pt x="472" y="406"/>
                  </a:cubicBezTo>
                  <a:cubicBezTo>
                    <a:pt x="469" y="409"/>
                    <a:pt x="466" y="412"/>
                    <a:pt x="463" y="414"/>
                  </a:cubicBezTo>
                  <a:cubicBezTo>
                    <a:pt x="459" y="407"/>
                    <a:pt x="455" y="399"/>
                    <a:pt x="451" y="391"/>
                  </a:cubicBezTo>
                  <a:close/>
                  <a:moveTo>
                    <a:pt x="496" y="340"/>
                  </a:moveTo>
                  <a:cubicBezTo>
                    <a:pt x="508" y="322"/>
                    <a:pt x="516" y="304"/>
                    <a:pt x="522" y="284"/>
                  </a:cubicBezTo>
                  <a:cubicBezTo>
                    <a:pt x="527" y="289"/>
                    <a:pt x="533" y="294"/>
                    <a:pt x="538" y="299"/>
                  </a:cubicBezTo>
                  <a:cubicBezTo>
                    <a:pt x="532" y="319"/>
                    <a:pt x="523" y="340"/>
                    <a:pt x="510" y="359"/>
                  </a:cubicBezTo>
                  <a:cubicBezTo>
                    <a:pt x="506" y="353"/>
                    <a:pt x="501" y="346"/>
                    <a:pt x="496" y="340"/>
                  </a:cubicBezTo>
                  <a:close/>
                  <a:moveTo>
                    <a:pt x="528" y="223"/>
                  </a:moveTo>
                  <a:cubicBezTo>
                    <a:pt x="526" y="205"/>
                    <a:pt x="521" y="189"/>
                    <a:pt x="513" y="176"/>
                  </a:cubicBezTo>
                  <a:cubicBezTo>
                    <a:pt x="518" y="177"/>
                    <a:pt x="523" y="178"/>
                    <a:pt x="528" y="180"/>
                  </a:cubicBezTo>
                  <a:cubicBezTo>
                    <a:pt x="538" y="196"/>
                    <a:pt x="544" y="214"/>
                    <a:pt x="546" y="234"/>
                  </a:cubicBezTo>
                  <a:cubicBezTo>
                    <a:pt x="540" y="230"/>
                    <a:pt x="534" y="227"/>
                    <a:pt x="528" y="223"/>
                  </a:cubicBezTo>
                  <a:close/>
                  <a:moveTo>
                    <a:pt x="512" y="173"/>
                  </a:moveTo>
                  <a:cubicBezTo>
                    <a:pt x="501" y="155"/>
                    <a:pt x="486" y="140"/>
                    <a:pt x="471" y="129"/>
                  </a:cubicBezTo>
                  <a:cubicBezTo>
                    <a:pt x="474" y="129"/>
                    <a:pt x="477" y="128"/>
                    <a:pt x="480" y="128"/>
                  </a:cubicBezTo>
                  <a:cubicBezTo>
                    <a:pt x="499" y="142"/>
                    <a:pt x="515" y="158"/>
                    <a:pt x="527" y="177"/>
                  </a:cubicBezTo>
                  <a:cubicBezTo>
                    <a:pt x="522" y="176"/>
                    <a:pt x="517" y="175"/>
                    <a:pt x="512" y="173"/>
                  </a:cubicBezTo>
                  <a:close/>
                  <a:moveTo>
                    <a:pt x="469" y="127"/>
                  </a:moveTo>
                  <a:cubicBezTo>
                    <a:pt x="467" y="125"/>
                    <a:pt x="465" y="124"/>
                    <a:pt x="463" y="122"/>
                  </a:cubicBezTo>
                  <a:cubicBezTo>
                    <a:pt x="450" y="113"/>
                    <a:pt x="435" y="106"/>
                    <a:pt x="420" y="100"/>
                  </a:cubicBezTo>
                  <a:cubicBezTo>
                    <a:pt x="421" y="99"/>
                    <a:pt x="423" y="98"/>
                    <a:pt x="424" y="98"/>
                  </a:cubicBezTo>
                  <a:cubicBezTo>
                    <a:pt x="443" y="105"/>
                    <a:pt x="461" y="115"/>
                    <a:pt x="478" y="126"/>
                  </a:cubicBezTo>
                  <a:cubicBezTo>
                    <a:pt x="475" y="127"/>
                    <a:pt x="472" y="127"/>
                    <a:pt x="469" y="127"/>
                  </a:cubicBezTo>
                  <a:close/>
                  <a:moveTo>
                    <a:pt x="417" y="98"/>
                  </a:moveTo>
                  <a:cubicBezTo>
                    <a:pt x="403" y="93"/>
                    <a:pt x="388" y="89"/>
                    <a:pt x="374" y="86"/>
                  </a:cubicBezTo>
                  <a:cubicBezTo>
                    <a:pt x="374" y="85"/>
                    <a:pt x="375" y="85"/>
                    <a:pt x="375" y="84"/>
                  </a:cubicBezTo>
                  <a:cubicBezTo>
                    <a:pt x="390" y="87"/>
                    <a:pt x="406" y="91"/>
                    <a:pt x="421" y="97"/>
                  </a:cubicBezTo>
                  <a:cubicBezTo>
                    <a:pt x="420" y="97"/>
                    <a:pt x="418" y="98"/>
                    <a:pt x="417" y="98"/>
                  </a:cubicBezTo>
                  <a:close/>
                  <a:moveTo>
                    <a:pt x="371" y="85"/>
                  </a:moveTo>
                  <a:cubicBezTo>
                    <a:pt x="358" y="83"/>
                    <a:pt x="345" y="81"/>
                    <a:pt x="333" y="81"/>
                  </a:cubicBezTo>
                  <a:cubicBezTo>
                    <a:pt x="333" y="81"/>
                    <a:pt x="332" y="81"/>
                    <a:pt x="332" y="81"/>
                  </a:cubicBezTo>
                  <a:cubicBezTo>
                    <a:pt x="332" y="81"/>
                    <a:pt x="332" y="81"/>
                    <a:pt x="332" y="81"/>
                  </a:cubicBezTo>
                  <a:cubicBezTo>
                    <a:pt x="333" y="80"/>
                    <a:pt x="333" y="80"/>
                    <a:pt x="333" y="80"/>
                  </a:cubicBezTo>
                  <a:cubicBezTo>
                    <a:pt x="333" y="80"/>
                    <a:pt x="334" y="80"/>
                    <a:pt x="335" y="80"/>
                  </a:cubicBezTo>
                  <a:cubicBezTo>
                    <a:pt x="347" y="80"/>
                    <a:pt x="360" y="81"/>
                    <a:pt x="373" y="84"/>
                  </a:cubicBezTo>
                  <a:cubicBezTo>
                    <a:pt x="372" y="84"/>
                    <a:pt x="371" y="85"/>
                    <a:pt x="371" y="85"/>
                  </a:cubicBezTo>
                  <a:close/>
                  <a:moveTo>
                    <a:pt x="331" y="80"/>
                  </a:moveTo>
                  <a:cubicBezTo>
                    <a:pt x="330" y="80"/>
                    <a:pt x="330" y="81"/>
                    <a:pt x="330" y="81"/>
                  </a:cubicBezTo>
                  <a:cubicBezTo>
                    <a:pt x="313" y="81"/>
                    <a:pt x="296" y="84"/>
                    <a:pt x="279" y="88"/>
                  </a:cubicBezTo>
                  <a:cubicBezTo>
                    <a:pt x="279" y="88"/>
                    <a:pt x="278" y="87"/>
                    <a:pt x="278" y="87"/>
                  </a:cubicBezTo>
                  <a:cubicBezTo>
                    <a:pt x="296" y="82"/>
                    <a:pt x="313" y="80"/>
                    <a:pt x="331" y="80"/>
                  </a:cubicBezTo>
                  <a:cubicBezTo>
                    <a:pt x="331" y="80"/>
                    <a:pt x="331" y="80"/>
                    <a:pt x="331" y="80"/>
                  </a:cubicBezTo>
                  <a:close/>
                  <a:moveTo>
                    <a:pt x="277" y="89"/>
                  </a:moveTo>
                  <a:cubicBezTo>
                    <a:pt x="264" y="92"/>
                    <a:pt x="251" y="97"/>
                    <a:pt x="238" y="103"/>
                  </a:cubicBezTo>
                  <a:cubicBezTo>
                    <a:pt x="238" y="103"/>
                    <a:pt x="237" y="102"/>
                    <a:pt x="236" y="102"/>
                  </a:cubicBezTo>
                  <a:cubicBezTo>
                    <a:pt x="249" y="96"/>
                    <a:pt x="262" y="91"/>
                    <a:pt x="276" y="87"/>
                  </a:cubicBezTo>
                  <a:cubicBezTo>
                    <a:pt x="276" y="88"/>
                    <a:pt x="277" y="88"/>
                    <a:pt x="277" y="89"/>
                  </a:cubicBezTo>
                  <a:close/>
                  <a:moveTo>
                    <a:pt x="236" y="104"/>
                  </a:moveTo>
                  <a:cubicBezTo>
                    <a:pt x="221" y="112"/>
                    <a:pt x="207" y="121"/>
                    <a:pt x="195" y="132"/>
                  </a:cubicBezTo>
                  <a:cubicBezTo>
                    <a:pt x="193" y="132"/>
                    <a:pt x="191" y="132"/>
                    <a:pt x="189" y="131"/>
                  </a:cubicBezTo>
                  <a:cubicBezTo>
                    <a:pt x="202" y="120"/>
                    <a:pt x="217" y="111"/>
                    <a:pt x="233" y="103"/>
                  </a:cubicBezTo>
                  <a:cubicBezTo>
                    <a:pt x="234" y="103"/>
                    <a:pt x="235" y="104"/>
                    <a:pt x="236" y="104"/>
                  </a:cubicBezTo>
                  <a:close/>
                  <a:moveTo>
                    <a:pt x="186" y="131"/>
                  </a:moveTo>
                  <a:cubicBezTo>
                    <a:pt x="183" y="131"/>
                    <a:pt x="181" y="131"/>
                    <a:pt x="179" y="131"/>
                  </a:cubicBezTo>
                  <a:cubicBezTo>
                    <a:pt x="193" y="119"/>
                    <a:pt x="210" y="109"/>
                    <a:pt x="228" y="100"/>
                  </a:cubicBezTo>
                  <a:cubicBezTo>
                    <a:pt x="229" y="101"/>
                    <a:pt x="230" y="101"/>
                    <a:pt x="231" y="102"/>
                  </a:cubicBezTo>
                  <a:cubicBezTo>
                    <a:pt x="215" y="110"/>
                    <a:pt x="200" y="120"/>
                    <a:pt x="186" y="131"/>
                  </a:cubicBezTo>
                  <a:close/>
                  <a:moveTo>
                    <a:pt x="184" y="133"/>
                  </a:moveTo>
                  <a:cubicBezTo>
                    <a:pt x="167" y="148"/>
                    <a:pt x="153" y="164"/>
                    <a:pt x="142" y="183"/>
                  </a:cubicBezTo>
                  <a:cubicBezTo>
                    <a:pt x="138" y="185"/>
                    <a:pt x="134" y="186"/>
                    <a:pt x="130" y="187"/>
                  </a:cubicBezTo>
                  <a:cubicBezTo>
                    <a:pt x="139" y="172"/>
                    <a:pt x="150" y="158"/>
                    <a:pt x="163" y="145"/>
                  </a:cubicBezTo>
                  <a:cubicBezTo>
                    <a:pt x="167" y="141"/>
                    <a:pt x="172" y="137"/>
                    <a:pt x="176" y="133"/>
                  </a:cubicBezTo>
                  <a:cubicBezTo>
                    <a:pt x="179" y="133"/>
                    <a:pt x="181" y="133"/>
                    <a:pt x="184" y="133"/>
                  </a:cubicBezTo>
                  <a:close/>
                  <a:moveTo>
                    <a:pt x="141" y="186"/>
                  </a:moveTo>
                  <a:cubicBezTo>
                    <a:pt x="131" y="204"/>
                    <a:pt x="125" y="225"/>
                    <a:pt x="123" y="247"/>
                  </a:cubicBezTo>
                  <a:cubicBezTo>
                    <a:pt x="119" y="251"/>
                    <a:pt x="114" y="254"/>
                    <a:pt x="110" y="258"/>
                  </a:cubicBezTo>
                  <a:cubicBezTo>
                    <a:pt x="111" y="234"/>
                    <a:pt x="118" y="211"/>
                    <a:pt x="129" y="190"/>
                  </a:cubicBezTo>
                  <a:cubicBezTo>
                    <a:pt x="133" y="189"/>
                    <a:pt x="137" y="187"/>
                    <a:pt x="141" y="186"/>
                  </a:cubicBezTo>
                  <a:close/>
                  <a:moveTo>
                    <a:pt x="128" y="300"/>
                  </a:moveTo>
                  <a:cubicBezTo>
                    <a:pt x="133" y="320"/>
                    <a:pt x="142" y="340"/>
                    <a:pt x="154" y="359"/>
                  </a:cubicBezTo>
                  <a:cubicBezTo>
                    <a:pt x="150" y="366"/>
                    <a:pt x="147" y="372"/>
                    <a:pt x="143" y="378"/>
                  </a:cubicBezTo>
                  <a:cubicBezTo>
                    <a:pt x="131" y="358"/>
                    <a:pt x="121" y="337"/>
                    <a:pt x="116" y="315"/>
                  </a:cubicBezTo>
                  <a:cubicBezTo>
                    <a:pt x="120" y="310"/>
                    <a:pt x="124" y="305"/>
                    <a:pt x="128" y="300"/>
                  </a:cubicBezTo>
                  <a:close/>
                  <a:moveTo>
                    <a:pt x="155" y="361"/>
                  </a:moveTo>
                  <a:cubicBezTo>
                    <a:pt x="164" y="374"/>
                    <a:pt x="173" y="386"/>
                    <a:pt x="184" y="398"/>
                  </a:cubicBezTo>
                  <a:cubicBezTo>
                    <a:pt x="189" y="403"/>
                    <a:pt x="195" y="408"/>
                    <a:pt x="200" y="413"/>
                  </a:cubicBezTo>
                  <a:cubicBezTo>
                    <a:pt x="197" y="420"/>
                    <a:pt x="195" y="428"/>
                    <a:pt x="192" y="436"/>
                  </a:cubicBezTo>
                  <a:cubicBezTo>
                    <a:pt x="174" y="420"/>
                    <a:pt x="158" y="401"/>
                    <a:pt x="145" y="380"/>
                  </a:cubicBezTo>
                  <a:cubicBezTo>
                    <a:pt x="148" y="374"/>
                    <a:pt x="152" y="368"/>
                    <a:pt x="155" y="361"/>
                  </a:cubicBezTo>
                  <a:close/>
                  <a:moveTo>
                    <a:pt x="201" y="414"/>
                  </a:moveTo>
                  <a:cubicBezTo>
                    <a:pt x="220" y="430"/>
                    <a:pt x="240" y="443"/>
                    <a:pt x="261" y="452"/>
                  </a:cubicBezTo>
                  <a:cubicBezTo>
                    <a:pt x="259" y="461"/>
                    <a:pt x="259" y="470"/>
                    <a:pt x="258" y="479"/>
                  </a:cubicBezTo>
                  <a:cubicBezTo>
                    <a:pt x="235" y="468"/>
                    <a:pt x="213" y="454"/>
                    <a:pt x="194" y="437"/>
                  </a:cubicBezTo>
                  <a:cubicBezTo>
                    <a:pt x="196" y="430"/>
                    <a:pt x="199" y="422"/>
                    <a:pt x="201" y="414"/>
                  </a:cubicBezTo>
                  <a:close/>
                  <a:moveTo>
                    <a:pt x="262" y="453"/>
                  </a:moveTo>
                  <a:cubicBezTo>
                    <a:pt x="286" y="463"/>
                    <a:pt x="310" y="469"/>
                    <a:pt x="334" y="469"/>
                  </a:cubicBezTo>
                  <a:cubicBezTo>
                    <a:pt x="335" y="478"/>
                    <a:pt x="336" y="488"/>
                    <a:pt x="337" y="497"/>
                  </a:cubicBezTo>
                  <a:cubicBezTo>
                    <a:pt x="310" y="496"/>
                    <a:pt x="284" y="490"/>
                    <a:pt x="259" y="479"/>
                  </a:cubicBezTo>
                  <a:cubicBezTo>
                    <a:pt x="260" y="471"/>
                    <a:pt x="261" y="462"/>
                    <a:pt x="262" y="453"/>
                  </a:cubicBezTo>
                  <a:close/>
                  <a:moveTo>
                    <a:pt x="336" y="469"/>
                  </a:moveTo>
                  <a:cubicBezTo>
                    <a:pt x="337" y="469"/>
                    <a:pt x="337" y="469"/>
                    <a:pt x="337" y="469"/>
                  </a:cubicBezTo>
                  <a:cubicBezTo>
                    <a:pt x="359" y="469"/>
                    <a:pt x="381" y="464"/>
                    <a:pt x="402" y="455"/>
                  </a:cubicBezTo>
                  <a:cubicBezTo>
                    <a:pt x="405" y="464"/>
                    <a:pt x="407" y="473"/>
                    <a:pt x="409" y="482"/>
                  </a:cubicBezTo>
                  <a:cubicBezTo>
                    <a:pt x="386" y="492"/>
                    <a:pt x="362" y="497"/>
                    <a:pt x="339" y="49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38" y="488"/>
                    <a:pt x="337" y="478"/>
                    <a:pt x="336" y="469"/>
                  </a:cubicBezTo>
                  <a:close/>
                  <a:moveTo>
                    <a:pt x="404" y="455"/>
                  </a:moveTo>
                  <a:cubicBezTo>
                    <a:pt x="424" y="446"/>
                    <a:pt x="444" y="434"/>
                    <a:pt x="462" y="418"/>
                  </a:cubicBezTo>
                  <a:cubicBezTo>
                    <a:pt x="466" y="425"/>
                    <a:pt x="470" y="433"/>
                    <a:pt x="473" y="441"/>
                  </a:cubicBezTo>
                  <a:cubicBezTo>
                    <a:pt x="453" y="458"/>
                    <a:pt x="432" y="472"/>
                    <a:pt x="411" y="481"/>
                  </a:cubicBezTo>
                  <a:cubicBezTo>
                    <a:pt x="409" y="472"/>
                    <a:pt x="406" y="463"/>
                    <a:pt x="404" y="455"/>
                  </a:cubicBezTo>
                  <a:close/>
                  <a:moveTo>
                    <a:pt x="464" y="416"/>
                  </a:moveTo>
                  <a:cubicBezTo>
                    <a:pt x="467" y="413"/>
                    <a:pt x="471" y="410"/>
                    <a:pt x="474" y="407"/>
                  </a:cubicBezTo>
                  <a:cubicBezTo>
                    <a:pt x="488" y="393"/>
                    <a:pt x="500" y="378"/>
                    <a:pt x="511" y="362"/>
                  </a:cubicBezTo>
                  <a:cubicBezTo>
                    <a:pt x="516" y="369"/>
                    <a:pt x="520" y="375"/>
                    <a:pt x="525" y="381"/>
                  </a:cubicBezTo>
                  <a:cubicBezTo>
                    <a:pt x="514" y="398"/>
                    <a:pt x="501" y="415"/>
                    <a:pt x="485" y="429"/>
                  </a:cubicBezTo>
                  <a:cubicBezTo>
                    <a:pt x="482" y="433"/>
                    <a:pt x="478" y="436"/>
                    <a:pt x="475" y="439"/>
                  </a:cubicBezTo>
                  <a:cubicBezTo>
                    <a:pt x="471" y="432"/>
                    <a:pt x="467" y="424"/>
                    <a:pt x="464" y="416"/>
                  </a:cubicBezTo>
                  <a:close/>
                  <a:moveTo>
                    <a:pt x="512" y="360"/>
                  </a:moveTo>
                  <a:cubicBezTo>
                    <a:pt x="524" y="341"/>
                    <a:pt x="534" y="321"/>
                    <a:pt x="540" y="301"/>
                  </a:cubicBezTo>
                  <a:cubicBezTo>
                    <a:pt x="546" y="306"/>
                    <a:pt x="551" y="311"/>
                    <a:pt x="557" y="316"/>
                  </a:cubicBezTo>
                  <a:cubicBezTo>
                    <a:pt x="550" y="338"/>
                    <a:pt x="539" y="359"/>
                    <a:pt x="526" y="380"/>
                  </a:cubicBezTo>
                  <a:cubicBezTo>
                    <a:pt x="522" y="373"/>
                    <a:pt x="517" y="367"/>
                    <a:pt x="512" y="360"/>
                  </a:cubicBezTo>
                  <a:close/>
                  <a:moveTo>
                    <a:pt x="548" y="235"/>
                  </a:moveTo>
                  <a:cubicBezTo>
                    <a:pt x="546" y="214"/>
                    <a:pt x="540" y="196"/>
                    <a:pt x="531" y="181"/>
                  </a:cubicBezTo>
                  <a:cubicBezTo>
                    <a:pt x="536" y="182"/>
                    <a:pt x="541" y="183"/>
                    <a:pt x="546" y="185"/>
                  </a:cubicBezTo>
                  <a:cubicBezTo>
                    <a:pt x="557" y="204"/>
                    <a:pt x="564" y="225"/>
                    <a:pt x="565" y="246"/>
                  </a:cubicBezTo>
                  <a:cubicBezTo>
                    <a:pt x="560" y="243"/>
                    <a:pt x="554" y="239"/>
                    <a:pt x="548" y="235"/>
                  </a:cubicBezTo>
                  <a:close/>
                  <a:moveTo>
                    <a:pt x="530" y="178"/>
                  </a:moveTo>
                  <a:cubicBezTo>
                    <a:pt x="517" y="157"/>
                    <a:pt x="500" y="141"/>
                    <a:pt x="484" y="128"/>
                  </a:cubicBezTo>
                  <a:cubicBezTo>
                    <a:pt x="488" y="128"/>
                    <a:pt x="491" y="128"/>
                    <a:pt x="494" y="128"/>
                  </a:cubicBezTo>
                  <a:cubicBezTo>
                    <a:pt x="503" y="135"/>
                    <a:pt x="511" y="142"/>
                    <a:pt x="519" y="149"/>
                  </a:cubicBezTo>
                  <a:cubicBezTo>
                    <a:pt x="529" y="160"/>
                    <a:pt x="538" y="171"/>
                    <a:pt x="544" y="182"/>
                  </a:cubicBezTo>
                  <a:cubicBezTo>
                    <a:pt x="540" y="181"/>
                    <a:pt x="535" y="179"/>
                    <a:pt x="530" y="178"/>
                  </a:cubicBezTo>
                  <a:close/>
                  <a:moveTo>
                    <a:pt x="481" y="126"/>
                  </a:moveTo>
                  <a:cubicBezTo>
                    <a:pt x="480" y="125"/>
                    <a:pt x="479" y="125"/>
                    <a:pt x="478" y="124"/>
                  </a:cubicBezTo>
                  <a:cubicBezTo>
                    <a:pt x="462" y="113"/>
                    <a:pt x="445" y="104"/>
                    <a:pt x="427" y="97"/>
                  </a:cubicBezTo>
                  <a:cubicBezTo>
                    <a:pt x="429" y="96"/>
                    <a:pt x="431" y="95"/>
                    <a:pt x="433" y="95"/>
                  </a:cubicBezTo>
                  <a:cubicBezTo>
                    <a:pt x="454" y="103"/>
                    <a:pt x="474" y="114"/>
                    <a:pt x="492" y="126"/>
                  </a:cubicBezTo>
                  <a:cubicBezTo>
                    <a:pt x="488" y="126"/>
                    <a:pt x="485" y="126"/>
                    <a:pt x="481" y="126"/>
                  </a:cubicBezTo>
                  <a:close/>
                  <a:moveTo>
                    <a:pt x="424" y="96"/>
                  </a:moveTo>
                  <a:cubicBezTo>
                    <a:pt x="409" y="90"/>
                    <a:pt x="393" y="85"/>
                    <a:pt x="377" y="82"/>
                  </a:cubicBezTo>
                  <a:cubicBezTo>
                    <a:pt x="378" y="81"/>
                    <a:pt x="379" y="81"/>
                    <a:pt x="380" y="80"/>
                  </a:cubicBezTo>
                  <a:cubicBezTo>
                    <a:pt x="397" y="83"/>
                    <a:pt x="414" y="88"/>
                    <a:pt x="430" y="94"/>
                  </a:cubicBezTo>
                  <a:cubicBezTo>
                    <a:pt x="428" y="94"/>
                    <a:pt x="426" y="95"/>
                    <a:pt x="424" y="96"/>
                  </a:cubicBezTo>
                  <a:close/>
                  <a:moveTo>
                    <a:pt x="374" y="82"/>
                  </a:moveTo>
                  <a:cubicBezTo>
                    <a:pt x="361" y="79"/>
                    <a:pt x="348" y="78"/>
                    <a:pt x="335" y="78"/>
                  </a:cubicBezTo>
                  <a:cubicBezTo>
                    <a:pt x="334" y="78"/>
                    <a:pt x="334" y="78"/>
                    <a:pt x="333" y="78"/>
                  </a:cubicBezTo>
                  <a:cubicBezTo>
                    <a:pt x="333" y="77"/>
                    <a:pt x="334" y="76"/>
                    <a:pt x="334" y="76"/>
                  </a:cubicBezTo>
                  <a:cubicBezTo>
                    <a:pt x="334" y="76"/>
                    <a:pt x="335" y="76"/>
                    <a:pt x="335" y="76"/>
                  </a:cubicBezTo>
                  <a:cubicBezTo>
                    <a:pt x="336" y="76"/>
                    <a:pt x="337" y="76"/>
                    <a:pt x="337" y="76"/>
                  </a:cubicBezTo>
                  <a:cubicBezTo>
                    <a:pt x="350" y="76"/>
                    <a:pt x="364" y="77"/>
                    <a:pt x="377" y="79"/>
                  </a:cubicBezTo>
                  <a:cubicBezTo>
                    <a:pt x="376" y="80"/>
                    <a:pt x="375" y="81"/>
                    <a:pt x="374" y="82"/>
                  </a:cubicBezTo>
                  <a:close/>
                  <a:moveTo>
                    <a:pt x="331" y="78"/>
                  </a:moveTo>
                  <a:cubicBezTo>
                    <a:pt x="313" y="78"/>
                    <a:pt x="295" y="80"/>
                    <a:pt x="277" y="85"/>
                  </a:cubicBezTo>
                  <a:cubicBezTo>
                    <a:pt x="277" y="84"/>
                    <a:pt x="276" y="84"/>
                    <a:pt x="276" y="83"/>
                  </a:cubicBezTo>
                  <a:cubicBezTo>
                    <a:pt x="294" y="79"/>
                    <a:pt x="313" y="76"/>
                    <a:pt x="332" y="76"/>
                  </a:cubicBezTo>
                  <a:cubicBezTo>
                    <a:pt x="331" y="77"/>
                    <a:pt x="331" y="77"/>
                    <a:pt x="331" y="78"/>
                  </a:cubicBezTo>
                  <a:close/>
                  <a:moveTo>
                    <a:pt x="275" y="85"/>
                  </a:moveTo>
                  <a:cubicBezTo>
                    <a:pt x="261" y="89"/>
                    <a:pt x="247" y="94"/>
                    <a:pt x="234" y="101"/>
                  </a:cubicBezTo>
                  <a:cubicBezTo>
                    <a:pt x="232" y="100"/>
                    <a:pt x="231" y="100"/>
                    <a:pt x="230" y="99"/>
                  </a:cubicBezTo>
                  <a:cubicBezTo>
                    <a:pt x="244" y="93"/>
                    <a:pt x="259" y="88"/>
                    <a:pt x="274" y="84"/>
                  </a:cubicBezTo>
                  <a:cubicBezTo>
                    <a:pt x="274" y="84"/>
                    <a:pt x="275" y="85"/>
                    <a:pt x="275" y="85"/>
                  </a:cubicBezTo>
                  <a:close/>
                  <a:moveTo>
                    <a:pt x="228" y="98"/>
                  </a:moveTo>
                  <a:cubicBezTo>
                    <a:pt x="227" y="98"/>
                    <a:pt x="227" y="97"/>
                    <a:pt x="226" y="97"/>
                  </a:cubicBezTo>
                  <a:cubicBezTo>
                    <a:pt x="241" y="90"/>
                    <a:pt x="256" y="85"/>
                    <a:pt x="272" y="80"/>
                  </a:cubicBezTo>
                  <a:cubicBezTo>
                    <a:pt x="272" y="81"/>
                    <a:pt x="273" y="82"/>
                    <a:pt x="273" y="82"/>
                  </a:cubicBezTo>
                  <a:cubicBezTo>
                    <a:pt x="258" y="86"/>
                    <a:pt x="243" y="91"/>
                    <a:pt x="228" y="98"/>
                  </a:cubicBezTo>
                  <a:close/>
                  <a:moveTo>
                    <a:pt x="226" y="99"/>
                  </a:moveTo>
                  <a:cubicBezTo>
                    <a:pt x="208" y="108"/>
                    <a:pt x="191" y="119"/>
                    <a:pt x="176" y="131"/>
                  </a:cubicBezTo>
                  <a:cubicBezTo>
                    <a:pt x="174" y="131"/>
                    <a:pt x="172" y="131"/>
                    <a:pt x="170" y="131"/>
                  </a:cubicBezTo>
                  <a:cubicBezTo>
                    <a:pt x="186" y="118"/>
                    <a:pt x="204" y="107"/>
                    <a:pt x="223" y="98"/>
                  </a:cubicBezTo>
                  <a:cubicBezTo>
                    <a:pt x="224" y="98"/>
                    <a:pt x="225" y="99"/>
                    <a:pt x="226" y="99"/>
                  </a:cubicBezTo>
                  <a:close/>
                  <a:moveTo>
                    <a:pt x="173" y="133"/>
                  </a:moveTo>
                  <a:cubicBezTo>
                    <a:pt x="169" y="137"/>
                    <a:pt x="165" y="140"/>
                    <a:pt x="161" y="144"/>
                  </a:cubicBezTo>
                  <a:cubicBezTo>
                    <a:pt x="147" y="158"/>
                    <a:pt x="136" y="173"/>
                    <a:pt x="128" y="189"/>
                  </a:cubicBezTo>
                  <a:cubicBezTo>
                    <a:pt x="124" y="190"/>
                    <a:pt x="121" y="191"/>
                    <a:pt x="118" y="192"/>
                  </a:cubicBezTo>
                  <a:cubicBezTo>
                    <a:pt x="130" y="170"/>
                    <a:pt x="147" y="150"/>
                    <a:pt x="168" y="133"/>
                  </a:cubicBezTo>
                  <a:cubicBezTo>
                    <a:pt x="169" y="133"/>
                    <a:pt x="171" y="133"/>
                    <a:pt x="173" y="133"/>
                  </a:cubicBezTo>
                  <a:close/>
                  <a:moveTo>
                    <a:pt x="126" y="191"/>
                  </a:moveTo>
                  <a:cubicBezTo>
                    <a:pt x="115" y="213"/>
                    <a:pt x="109" y="235"/>
                    <a:pt x="108" y="259"/>
                  </a:cubicBezTo>
                  <a:cubicBezTo>
                    <a:pt x="104" y="263"/>
                    <a:pt x="99" y="266"/>
                    <a:pt x="95" y="270"/>
                  </a:cubicBezTo>
                  <a:cubicBezTo>
                    <a:pt x="97" y="242"/>
                    <a:pt x="104" y="218"/>
                    <a:pt x="116" y="195"/>
                  </a:cubicBezTo>
                  <a:cubicBezTo>
                    <a:pt x="119" y="194"/>
                    <a:pt x="123" y="193"/>
                    <a:pt x="126" y="191"/>
                  </a:cubicBezTo>
                  <a:close/>
                  <a:moveTo>
                    <a:pt x="114" y="316"/>
                  </a:moveTo>
                  <a:cubicBezTo>
                    <a:pt x="120" y="338"/>
                    <a:pt x="129" y="360"/>
                    <a:pt x="142" y="380"/>
                  </a:cubicBezTo>
                  <a:cubicBezTo>
                    <a:pt x="139" y="386"/>
                    <a:pt x="135" y="393"/>
                    <a:pt x="132" y="399"/>
                  </a:cubicBezTo>
                  <a:cubicBezTo>
                    <a:pt x="118" y="377"/>
                    <a:pt x="108" y="354"/>
                    <a:pt x="102" y="331"/>
                  </a:cubicBezTo>
                  <a:cubicBezTo>
                    <a:pt x="106" y="326"/>
                    <a:pt x="110" y="321"/>
                    <a:pt x="114" y="316"/>
                  </a:cubicBezTo>
                  <a:close/>
                  <a:moveTo>
                    <a:pt x="144" y="382"/>
                  </a:moveTo>
                  <a:cubicBezTo>
                    <a:pt x="154" y="397"/>
                    <a:pt x="166" y="412"/>
                    <a:pt x="179" y="426"/>
                  </a:cubicBezTo>
                  <a:cubicBezTo>
                    <a:pt x="183" y="430"/>
                    <a:pt x="188" y="434"/>
                    <a:pt x="192" y="438"/>
                  </a:cubicBezTo>
                  <a:cubicBezTo>
                    <a:pt x="189" y="445"/>
                    <a:pt x="187" y="453"/>
                    <a:pt x="185" y="460"/>
                  </a:cubicBezTo>
                  <a:cubicBezTo>
                    <a:pt x="180" y="457"/>
                    <a:pt x="176" y="453"/>
                    <a:pt x="172" y="449"/>
                  </a:cubicBezTo>
                  <a:cubicBezTo>
                    <a:pt x="157" y="434"/>
                    <a:pt x="144" y="417"/>
                    <a:pt x="133" y="401"/>
                  </a:cubicBezTo>
                  <a:cubicBezTo>
                    <a:pt x="137" y="394"/>
                    <a:pt x="140" y="388"/>
                    <a:pt x="144" y="382"/>
                  </a:cubicBezTo>
                  <a:close/>
                  <a:moveTo>
                    <a:pt x="193" y="439"/>
                  </a:moveTo>
                  <a:cubicBezTo>
                    <a:pt x="213" y="456"/>
                    <a:pt x="235" y="470"/>
                    <a:pt x="257" y="480"/>
                  </a:cubicBezTo>
                  <a:cubicBezTo>
                    <a:pt x="256" y="489"/>
                    <a:pt x="256" y="498"/>
                    <a:pt x="255" y="506"/>
                  </a:cubicBezTo>
                  <a:cubicBezTo>
                    <a:pt x="231" y="496"/>
                    <a:pt x="208" y="480"/>
                    <a:pt x="186" y="462"/>
                  </a:cubicBezTo>
                  <a:cubicBezTo>
                    <a:pt x="189" y="454"/>
                    <a:pt x="191" y="447"/>
                    <a:pt x="193" y="439"/>
                  </a:cubicBezTo>
                  <a:close/>
                  <a:moveTo>
                    <a:pt x="259" y="481"/>
                  </a:moveTo>
                  <a:cubicBezTo>
                    <a:pt x="285" y="492"/>
                    <a:pt x="311" y="498"/>
                    <a:pt x="337" y="499"/>
                  </a:cubicBezTo>
                  <a:cubicBezTo>
                    <a:pt x="337" y="508"/>
                    <a:pt x="338" y="517"/>
                    <a:pt x="339" y="526"/>
                  </a:cubicBezTo>
                  <a:cubicBezTo>
                    <a:pt x="312" y="526"/>
                    <a:pt x="284" y="519"/>
                    <a:pt x="257" y="507"/>
                  </a:cubicBezTo>
                  <a:cubicBezTo>
                    <a:pt x="257" y="499"/>
                    <a:pt x="258" y="490"/>
                    <a:pt x="259" y="481"/>
                  </a:cubicBezTo>
                  <a:close/>
                  <a:moveTo>
                    <a:pt x="339" y="499"/>
                  </a:moveTo>
                  <a:cubicBezTo>
                    <a:pt x="339" y="499"/>
                    <a:pt x="339" y="499"/>
                    <a:pt x="339" y="499"/>
                  </a:cubicBezTo>
                  <a:cubicBezTo>
                    <a:pt x="363" y="499"/>
                    <a:pt x="386" y="494"/>
                    <a:pt x="410" y="484"/>
                  </a:cubicBezTo>
                  <a:cubicBezTo>
                    <a:pt x="412" y="492"/>
                    <a:pt x="414" y="500"/>
                    <a:pt x="416" y="509"/>
                  </a:cubicBezTo>
                  <a:cubicBezTo>
                    <a:pt x="391" y="520"/>
                    <a:pt x="365" y="526"/>
                    <a:pt x="341" y="526"/>
                  </a:cubicBezTo>
                  <a:cubicBezTo>
                    <a:pt x="340" y="517"/>
                    <a:pt x="339" y="508"/>
                    <a:pt x="339" y="499"/>
                  </a:cubicBezTo>
                  <a:close/>
                  <a:moveTo>
                    <a:pt x="412" y="483"/>
                  </a:moveTo>
                  <a:cubicBezTo>
                    <a:pt x="433" y="473"/>
                    <a:pt x="454" y="460"/>
                    <a:pt x="474" y="443"/>
                  </a:cubicBezTo>
                  <a:cubicBezTo>
                    <a:pt x="478" y="450"/>
                    <a:pt x="481" y="458"/>
                    <a:pt x="484" y="465"/>
                  </a:cubicBezTo>
                  <a:cubicBezTo>
                    <a:pt x="463" y="483"/>
                    <a:pt x="441" y="498"/>
                    <a:pt x="418" y="508"/>
                  </a:cubicBezTo>
                  <a:cubicBezTo>
                    <a:pt x="416" y="500"/>
                    <a:pt x="414" y="491"/>
                    <a:pt x="412" y="483"/>
                  </a:cubicBezTo>
                  <a:close/>
                  <a:moveTo>
                    <a:pt x="476" y="441"/>
                  </a:moveTo>
                  <a:cubicBezTo>
                    <a:pt x="479" y="438"/>
                    <a:pt x="483" y="435"/>
                    <a:pt x="487" y="431"/>
                  </a:cubicBezTo>
                  <a:cubicBezTo>
                    <a:pt x="502" y="416"/>
                    <a:pt x="515" y="400"/>
                    <a:pt x="526" y="383"/>
                  </a:cubicBezTo>
                  <a:cubicBezTo>
                    <a:pt x="531" y="390"/>
                    <a:pt x="536" y="396"/>
                    <a:pt x="540" y="402"/>
                  </a:cubicBezTo>
                  <a:cubicBezTo>
                    <a:pt x="530" y="418"/>
                    <a:pt x="517" y="434"/>
                    <a:pt x="503" y="448"/>
                  </a:cubicBezTo>
                  <a:cubicBezTo>
                    <a:pt x="497" y="454"/>
                    <a:pt x="492" y="459"/>
                    <a:pt x="486" y="464"/>
                  </a:cubicBezTo>
                  <a:cubicBezTo>
                    <a:pt x="483" y="456"/>
                    <a:pt x="479" y="449"/>
                    <a:pt x="476" y="441"/>
                  </a:cubicBezTo>
                  <a:close/>
                  <a:moveTo>
                    <a:pt x="528" y="381"/>
                  </a:moveTo>
                  <a:cubicBezTo>
                    <a:pt x="541" y="361"/>
                    <a:pt x="551" y="339"/>
                    <a:pt x="558" y="317"/>
                  </a:cubicBezTo>
                  <a:cubicBezTo>
                    <a:pt x="564" y="323"/>
                    <a:pt x="569" y="328"/>
                    <a:pt x="575" y="333"/>
                  </a:cubicBezTo>
                  <a:cubicBezTo>
                    <a:pt x="567" y="356"/>
                    <a:pt x="556" y="379"/>
                    <a:pt x="542" y="401"/>
                  </a:cubicBezTo>
                  <a:cubicBezTo>
                    <a:pt x="537" y="394"/>
                    <a:pt x="532" y="388"/>
                    <a:pt x="528" y="381"/>
                  </a:cubicBezTo>
                  <a:close/>
                  <a:moveTo>
                    <a:pt x="567" y="248"/>
                  </a:moveTo>
                  <a:cubicBezTo>
                    <a:pt x="566" y="226"/>
                    <a:pt x="560" y="205"/>
                    <a:pt x="549" y="186"/>
                  </a:cubicBezTo>
                  <a:cubicBezTo>
                    <a:pt x="553" y="187"/>
                    <a:pt x="557" y="188"/>
                    <a:pt x="561" y="189"/>
                  </a:cubicBezTo>
                  <a:cubicBezTo>
                    <a:pt x="574" y="211"/>
                    <a:pt x="582" y="235"/>
                    <a:pt x="584" y="259"/>
                  </a:cubicBezTo>
                  <a:cubicBezTo>
                    <a:pt x="579" y="255"/>
                    <a:pt x="573" y="251"/>
                    <a:pt x="567" y="248"/>
                  </a:cubicBezTo>
                  <a:close/>
                  <a:moveTo>
                    <a:pt x="547" y="183"/>
                  </a:moveTo>
                  <a:cubicBezTo>
                    <a:pt x="540" y="171"/>
                    <a:pt x="531" y="159"/>
                    <a:pt x="520" y="148"/>
                  </a:cubicBezTo>
                  <a:cubicBezTo>
                    <a:pt x="513" y="141"/>
                    <a:pt x="506" y="134"/>
                    <a:pt x="498" y="128"/>
                  </a:cubicBezTo>
                  <a:cubicBezTo>
                    <a:pt x="500" y="128"/>
                    <a:pt x="503" y="128"/>
                    <a:pt x="506" y="128"/>
                  </a:cubicBezTo>
                  <a:cubicBezTo>
                    <a:pt x="514" y="134"/>
                    <a:pt x="521" y="140"/>
                    <a:pt x="528" y="147"/>
                  </a:cubicBezTo>
                  <a:cubicBezTo>
                    <a:pt x="541" y="160"/>
                    <a:pt x="551" y="173"/>
                    <a:pt x="560" y="187"/>
                  </a:cubicBezTo>
                  <a:cubicBezTo>
                    <a:pt x="556" y="186"/>
                    <a:pt x="551" y="184"/>
                    <a:pt x="547" y="183"/>
                  </a:cubicBezTo>
                  <a:close/>
                  <a:moveTo>
                    <a:pt x="495" y="126"/>
                  </a:moveTo>
                  <a:cubicBezTo>
                    <a:pt x="477" y="113"/>
                    <a:pt x="457" y="102"/>
                    <a:pt x="436" y="94"/>
                  </a:cubicBezTo>
                  <a:cubicBezTo>
                    <a:pt x="438" y="93"/>
                    <a:pt x="440" y="92"/>
                    <a:pt x="442" y="91"/>
                  </a:cubicBezTo>
                  <a:cubicBezTo>
                    <a:pt x="464" y="100"/>
                    <a:pt x="485" y="112"/>
                    <a:pt x="504" y="126"/>
                  </a:cubicBezTo>
                  <a:cubicBezTo>
                    <a:pt x="501" y="126"/>
                    <a:pt x="498" y="126"/>
                    <a:pt x="495" y="126"/>
                  </a:cubicBezTo>
                  <a:close/>
                  <a:moveTo>
                    <a:pt x="433" y="93"/>
                  </a:moveTo>
                  <a:cubicBezTo>
                    <a:pt x="416" y="86"/>
                    <a:pt x="399" y="81"/>
                    <a:pt x="381" y="78"/>
                  </a:cubicBezTo>
                  <a:cubicBezTo>
                    <a:pt x="382" y="77"/>
                    <a:pt x="383" y="76"/>
                    <a:pt x="384" y="75"/>
                  </a:cubicBezTo>
                  <a:cubicBezTo>
                    <a:pt x="403" y="78"/>
                    <a:pt x="421" y="83"/>
                    <a:pt x="439" y="90"/>
                  </a:cubicBezTo>
                  <a:cubicBezTo>
                    <a:pt x="437" y="91"/>
                    <a:pt x="435" y="92"/>
                    <a:pt x="433" y="93"/>
                  </a:cubicBezTo>
                  <a:close/>
                  <a:moveTo>
                    <a:pt x="379" y="78"/>
                  </a:moveTo>
                  <a:cubicBezTo>
                    <a:pt x="365" y="75"/>
                    <a:pt x="351" y="74"/>
                    <a:pt x="337" y="74"/>
                  </a:cubicBezTo>
                  <a:cubicBezTo>
                    <a:pt x="336" y="74"/>
                    <a:pt x="335" y="74"/>
                    <a:pt x="334" y="74"/>
                  </a:cubicBezTo>
                  <a:cubicBezTo>
                    <a:pt x="334" y="73"/>
                    <a:pt x="335" y="72"/>
                    <a:pt x="335" y="71"/>
                  </a:cubicBezTo>
                  <a:cubicBezTo>
                    <a:pt x="336" y="71"/>
                    <a:pt x="338" y="71"/>
                    <a:pt x="339" y="71"/>
                  </a:cubicBezTo>
                  <a:cubicBezTo>
                    <a:pt x="340" y="71"/>
                    <a:pt x="341" y="71"/>
                    <a:pt x="342" y="71"/>
                  </a:cubicBezTo>
                  <a:cubicBezTo>
                    <a:pt x="355" y="71"/>
                    <a:pt x="368" y="72"/>
                    <a:pt x="382" y="75"/>
                  </a:cubicBezTo>
                  <a:cubicBezTo>
                    <a:pt x="381" y="76"/>
                    <a:pt x="380" y="77"/>
                    <a:pt x="379" y="78"/>
                  </a:cubicBezTo>
                  <a:close/>
                  <a:moveTo>
                    <a:pt x="332" y="74"/>
                  </a:moveTo>
                  <a:cubicBezTo>
                    <a:pt x="313" y="74"/>
                    <a:pt x="294" y="77"/>
                    <a:pt x="275" y="82"/>
                  </a:cubicBezTo>
                  <a:cubicBezTo>
                    <a:pt x="275" y="81"/>
                    <a:pt x="274" y="80"/>
                    <a:pt x="274" y="80"/>
                  </a:cubicBezTo>
                  <a:cubicBezTo>
                    <a:pt x="293" y="75"/>
                    <a:pt x="313" y="72"/>
                    <a:pt x="333" y="71"/>
                  </a:cubicBezTo>
                  <a:cubicBezTo>
                    <a:pt x="333" y="72"/>
                    <a:pt x="332" y="73"/>
                    <a:pt x="332" y="74"/>
                  </a:cubicBezTo>
                  <a:close/>
                  <a:moveTo>
                    <a:pt x="273" y="78"/>
                  </a:moveTo>
                  <a:cubicBezTo>
                    <a:pt x="272" y="77"/>
                    <a:pt x="272" y="76"/>
                    <a:pt x="271" y="75"/>
                  </a:cubicBezTo>
                  <a:cubicBezTo>
                    <a:pt x="292" y="70"/>
                    <a:pt x="313" y="67"/>
                    <a:pt x="334" y="66"/>
                  </a:cubicBezTo>
                  <a:cubicBezTo>
                    <a:pt x="334" y="67"/>
                    <a:pt x="334" y="68"/>
                    <a:pt x="333" y="69"/>
                  </a:cubicBezTo>
                  <a:cubicBezTo>
                    <a:pt x="313" y="70"/>
                    <a:pt x="293" y="73"/>
                    <a:pt x="273" y="78"/>
                  </a:cubicBezTo>
                  <a:close/>
                  <a:moveTo>
                    <a:pt x="271" y="79"/>
                  </a:moveTo>
                  <a:cubicBezTo>
                    <a:pt x="255" y="83"/>
                    <a:pt x="239" y="89"/>
                    <a:pt x="224" y="96"/>
                  </a:cubicBezTo>
                  <a:cubicBezTo>
                    <a:pt x="222" y="95"/>
                    <a:pt x="221" y="95"/>
                    <a:pt x="220" y="94"/>
                  </a:cubicBezTo>
                  <a:cubicBezTo>
                    <a:pt x="236" y="87"/>
                    <a:pt x="252" y="80"/>
                    <a:pt x="269" y="76"/>
                  </a:cubicBezTo>
                  <a:cubicBezTo>
                    <a:pt x="270" y="77"/>
                    <a:pt x="270" y="78"/>
                    <a:pt x="271" y="79"/>
                  </a:cubicBezTo>
                  <a:close/>
                  <a:moveTo>
                    <a:pt x="221" y="97"/>
                  </a:moveTo>
                  <a:cubicBezTo>
                    <a:pt x="204" y="105"/>
                    <a:pt x="188" y="115"/>
                    <a:pt x="173" y="127"/>
                  </a:cubicBezTo>
                  <a:cubicBezTo>
                    <a:pt x="171" y="128"/>
                    <a:pt x="169" y="130"/>
                    <a:pt x="167" y="131"/>
                  </a:cubicBezTo>
                  <a:cubicBezTo>
                    <a:pt x="165" y="131"/>
                    <a:pt x="163" y="131"/>
                    <a:pt x="161" y="131"/>
                  </a:cubicBezTo>
                  <a:cubicBezTo>
                    <a:pt x="178" y="117"/>
                    <a:pt x="197" y="105"/>
                    <a:pt x="218" y="95"/>
                  </a:cubicBezTo>
                  <a:cubicBezTo>
                    <a:pt x="219" y="96"/>
                    <a:pt x="220" y="96"/>
                    <a:pt x="221" y="97"/>
                  </a:cubicBezTo>
                  <a:close/>
                  <a:moveTo>
                    <a:pt x="165" y="133"/>
                  </a:moveTo>
                  <a:cubicBezTo>
                    <a:pt x="144" y="151"/>
                    <a:pt x="127" y="171"/>
                    <a:pt x="115" y="193"/>
                  </a:cubicBezTo>
                  <a:cubicBezTo>
                    <a:pt x="112" y="195"/>
                    <a:pt x="108" y="196"/>
                    <a:pt x="105" y="198"/>
                  </a:cubicBezTo>
                  <a:cubicBezTo>
                    <a:pt x="118" y="173"/>
                    <a:pt x="137" y="151"/>
                    <a:pt x="159" y="133"/>
                  </a:cubicBezTo>
                  <a:cubicBezTo>
                    <a:pt x="161" y="133"/>
                    <a:pt x="163" y="133"/>
                    <a:pt x="165" y="133"/>
                  </a:cubicBezTo>
                  <a:close/>
                  <a:moveTo>
                    <a:pt x="114" y="196"/>
                  </a:moveTo>
                  <a:cubicBezTo>
                    <a:pt x="101" y="220"/>
                    <a:pt x="94" y="245"/>
                    <a:pt x="93" y="271"/>
                  </a:cubicBezTo>
                  <a:cubicBezTo>
                    <a:pt x="89" y="275"/>
                    <a:pt x="85" y="278"/>
                    <a:pt x="81" y="282"/>
                  </a:cubicBezTo>
                  <a:cubicBezTo>
                    <a:pt x="82" y="252"/>
                    <a:pt x="90" y="225"/>
                    <a:pt x="103" y="200"/>
                  </a:cubicBezTo>
                  <a:cubicBezTo>
                    <a:pt x="106" y="199"/>
                    <a:pt x="110" y="198"/>
                    <a:pt x="114" y="196"/>
                  </a:cubicBezTo>
                  <a:close/>
                  <a:moveTo>
                    <a:pt x="100" y="333"/>
                  </a:moveTo>
                  <a:cubicBezTo>
                    <a:pt x="107" y="356"/>
                    <a:pt x="117" y="379"/>
                    <a:pt x="131" y="401"/>
                  </a:cubicBezTo>
                  <a:cubicBezTo>
                    <a:pt x="128" y="407"/>
                    <a:pt x="124" y="413"/>
                    <a:pt x="121" y="419"/>
                  </a:cubicBezTo>
                  <a:cubicBezTo>
                    <a:pt x="106" y="396"/>
                    <a:pt x="96" y="372"/>
                    <a:pt x="89" y="348"/>
                  </a:cubicBezTo>
                  <a:cubicBezTo>
                    <a:pt x="92" y="343"/>
                    <a:pt x="96" y="338"/>
                    <a:pt x="100" y="333"/>
                  </a:cubicBezTo>
                  <a:close/>
                  <a:moveTo>
                    <a:pt x="132" y="403"/>
                  </a:moveTo>
                  <a:cubicBezTo>
                    <a:pt x="143" y="419"/>
                    <a:pt x="156" y="435"/>
                    <a:pt x="171" y="450"/>
                  </a:cubicBezTo>
                  <a:cubicBezTo>
                    <a:pt x="175" y="454"/>
                    <a:pt x="179" y="458"/>
                    <a:pt x="184" y="462"/>
                  </a:cubicBezTo>
                  <a:cubicBezTo>
                    <a:pt x="182" y="470"/>
                    <a:pt x="179" y="477"/>
                    <a:pt x="177" y="485"/>
                  </a:cubicBezTo>
                  <a:cubicBezTo>
                    <a:pt x="173" y="481"/>
                    <a:pt x="168" y="476"/>
                    <a:pt x="164" y="472"/>
                  </a:cubicBezTo>
                  <a:cubicBezTo>
                    <a:pt x="148" y="456"/>
                    <a:pt x="134" y="439"/>
                    <a:pt x="122" y="421"/>
                  </a:cubicBezTo>
                  <a:cubicBezTo>
                    <a:pt x="126" y="415"/>
                    <a:pt x="129" y="409"/>
                    <a:pt x="132" y="403"/>
                  </a:cubicBezTo>
                  <a:close/>
                  <a:moveTo>
                    <a:pt x="186" y="464"/>
                  </a:moveTo>
                  <a:cubicBezTo>
                    <a:pt x="207" y="483"/>
                    <a:pt x="230" y="498"/>
                    <a:pt x="254" y="508"/>
                  </a:cubicBezTo>
                  <a:cubicBezTo>
                    <a:pt x="254" y="517"/>
                    <a:pt x="253" y="526"/>
                    <a:pt x="252" y="534"/>
                  </a:cubicBezTo>
                  <a:cubicBezTo>
                    <a:pt x="226" y="523"/>
                    <a:pt x="202" y="506"/>
                    <a:pt x="179" y="486"/>
                  </a:cubicBezTo>
                  <a:cubicBezTo>
                    <a:pt x="181" y="479"/>
                    <a:pt x="183" y="471"/>
                    <a:pt x="186" y="464"/>
                  </a:cubicBezTo>
                  <a:close/>
                  <a:moveTo>
                    <a:pt x="256" y="509"/>
                  </a:moveTo>
                  <a:cubicBezTo>
                    <a:pt x="284" y="521"/>
                    <a:pt x="312" y="528"/>
                    <a:pt x="339" y="528"/>
                  </a:cubicBezTo>
                  <a:cubicBezTo>
                    <a:pt x="339" y="537"/>
                    <a:pt x="340" y="546"/>
                    <a:pt x="341" y="554"/>
                  </a:cubicBezTo>
                  <a:cubicBezTo>
                    <a:pt x="312" y="554"/>
                    <a:pt x="283" y="547"/>
                    <a:pt x="254" y="535"/>
                  </a:cubicBezTo>
                  <a:cubicBezTo>
                    <a:pt x="255" y="526"/>
                    <a:pt x="255" y="518"/>
                    <a:pt x="256" y="509"/>
                  </a:cubicBezTo>
                  <a:close/>
                  <a:moveTo>
                    <a:pt x="341" y="528"/>
                  </a:moveTo>
                  <a:cubicBezTo>
                    <a:pt x="366" y="528"/>
                    <a:pt x="391" y="522"/>
                    <a:pt x="417" y="511"/>
                  </a:cubicBezTo>
                  <a:cubicBezTo>
                    <a:pt x="419" y="519"/>
                    <a:pt x="421" y="528"/>
                    <a:pt x="423" y="536"/>
                  </a:cubicBezTo>
                  <a:cubicBezTo>
                    <a:pt x="396" y="548"/>
                    <a:pt x="369" y="554"/>
                    <a:pt x="343" y="554"/>
                  </a:cubicBezTo>
                  <a:cubicBezTo>
                    <a:pt x="342" y="546"/>
                    <a:pt x="341" y="537"/>
                    <a:pt x="341" y="528"/>
                  </a:cubicBezTo>
                  <a:close/>
                  <a:moveTo>
                    <a:pt x="418" y="510"/>
                  </a:moveTo>
                  <a:cubicBezTo>
                    <a:pt x="442" y="500"/>
                    <a:pt x="464" y="485"/>
                    <a:pt x="485" y="467"/>
                  </a:cubicBezTo>
                  <a:cubicBezTo>
                    <a:pt x="489" y="475"/>
                    <a:pt x="492" y="482"/>
                    <a:pt x="496" y="489"/>
                  </a:cubicBezTo>
                  <a:cubicBezTo>
                    <a:pt x="473" y="509"/>
                    <a:pt x="449" y="524"/>
                    <a:pt x="425" y="535"/>
                  </a:cubicBezTo>
                  <a:cubicBezTo>
                    <a:pt x="423" y="527"/>
                    <a:pt x="421" y="518"/>
                    <a:pt x="418" y="510"/>
                  </a:cubicBezTo>
                  <a:close/>
                  <a:moveTo>
                    <a:pt x="487" y="466"/>
                  </a:moveTo>
                  <a:cubicBezTo>
                    <a:pt x="493" y="461"/>
                    <a:pt x="498" y="455"/>
                    <a:pt x="504" y="450"/>
                  </a:cubicBezTo>
                  <a:cubicBezTo>
                    <a:pt x="518" y="435"/>
                    <a:pt x="531" y="420"/>
                    <a:pt x="542" y="404"/>
                  </a:cubicBezTo>
                  <a:cubicBezTo>
                    <a:pt x="546" y="410"/>
                    <a:pt x="551" y="417"/>
                    <a:pt x="555" y="423"/>
                  </a:cubicBezTo>
                  <a:cubicBezTo>
                    <a:pt x="544" y="440"/>
                    <a:pt x="530" y="456"/>
                    <a:pt x="515" y="471"/>
                  </a:cubicBezTo>
                  <a:cubicBezTo>
                    <a:pt x="509" y="477"/>
                    <a:pt x="503" y="483"/>
                    <a:pt x="497" y="488"/>
                  </a:cubicBezTo>
                  <a:cubicBezTo>
                    <a:pt x="494" y="481"/>
                    <a:pt x="490" y="473"/>
                    <a:pt x="487" y="466"/>
                  </a:cubicBezTo>
                  <a:close/>
                  <a:moveTo>
                    <a:pt x="543" y="402"/>
                  </a:moveTo>
                  <a:cubicBezTo>
                    <a:pt x="558" y="381"/>
                    <a:pt x="569" y="358"/>
                    <a:pt x="576" y="335"/>
                  </a:cubicBezTo>
                  <a:cubicBezTo>
                    <a:pt x="581" y="340"/>
                    <a:pt x="587" y="345"/>
                    <a:pt x="592" y="350"/>
                  </a:cubicBezTo>
                  <a:cubicBezTo>
                    <a:pt x="584" y="374"/>
                    <a:pt x="572" y="398"/>
                    <a:pt x="556" y="421"/>
                  </a:cubicBezTo>
                  <a:cubicBezTo>
                    <a:pt x="552" y="415"/>
                    <a:pt x="548" y="409"/>
                    <a:pt x="543" y="402"/>
                  </a:cubicBezTo>
                  <a:close/>
                  <a:moveTo>
                    <a:pt x="586" y="260"/>
                  </a:moveTo>
                  <a:cubicBezTo>
                    <a:pt x="584" y="236"/>
                    <a:pt x="577" y="212"/>
                    <a:pt x="564" y="190"/>
                  </a:cubicBezTo>
                  <a:cubicBezTo>
                    <a:pt x="569" y="192"/>
                    <a:pt x="574" y="194"/>
                    <a:pt x="579" y="195"/>
                  </a:cubicBezTo>
                  <a:cubicBezTo>
                    <a:pt x="592" y="219"/>
                    <a:pt x="600" y="245"/>
                    <a:pt x="602" y="271"/>
                  </a:cubicBezTo>
                  <a:cubicBezTo>
                    <a:pt x="597" y="268"/>
                    <a:pt x="592" y="264"/>
                    <a:pt x="586" y="260"/>
                  </a:cubicBezTo>
                  <a:close/>
                  <a:moveTo>
                    <a:pt x="563" y="188"/>
                  </a:moveTo>
                  <a:cubicBezTo>
                    <a:pt x="554" y="173"/>
                    <a:pt x="543" y="159"/>
                    <a:pt x="530" y="146"/>
                  </a:cubicBezTo>
                  <a:cubicBezTo>
                    <a:pt x="523" y="140"/>
                    <a:pt x="517" y="134"/>
                    <a:pt x="509" y="128"/>
                  </a:cubicBezTo>
                  <a:cubicBezTo>
                    <a:pt x="513" y="128"/>
                    <a:pt x="517" y="128"/>
                    <a:pt x="520" y="128"/>
                  </a:cubicBezTo>
                  <a:cubicBezTo>
                    <a:pt x="528" y="134"/>
                    <a:pt x="535" y="140"/>
                    <a:pt x="541" y="146"/>
                  </a:cubicBezTo>
                  <a:cubicBezTo>
                    <a:pt x="556" y="161"/>
                    <a:pt x="568" y="176"/>
                    <a:pt x="577" y="192"/>
                  </a:cubicBezTo>
                  <a:cubicBezTo>
                    <a:pt x="572" y="191"/>
                    <a:pt x="568" y="189"/>
                    <a:pt x="563" y="188"/>
                  </a:cubicBezTo>
                  <a:close/>
                  <a:moveTo>
                    <a:pt x="507" y="126"/>
                  </a:moveTo>
                  <a:cubicBezTo>
                    <a:pt x="488" y="112"/>
                    <a:pt x="467" y="100"/>
                    <a:pt x="445" y="91"/>
                  </a:cubicBezTo>
                  <a:cubicBezTo>
                    <a:pt x="447" y="90"/>
                    <a:pt x="449" y="89"/>
                    <a:pt x="452" y="88"/>
                  </a:cubicBezTo>
                  <a:cubicBezTo>
                    <a:pt x="475" y="98"/>
                    <a:pt x="498" y="111"/>
                    <a:pt x="518" y="126"/>
                  </a:cubicBezTo>
                  <a:cubicBezTo>
                    <a:pt x="514" y="126"/>
                    <a:pt x="511" y="126"/>
                    <a:pt x="507" y="126"/>
                  </a:cubicBezTo>
                  <a:close/>
                  <a:moveTo>
                    <a:pt x="442" y="89"/>
                  </a:moveTo>
                  <a:cubicBezTo>
                    <a:pt x="424" y="82"/>
                    <a:pt x="405" y="77"/>
                    <a:pt x="386" y="73"/>
                  </a:cubicBezTo>
                  <a:cubicBezTo>
                    <a:pt x="387" y="72"/>
                    <a:pt x="389" y="71"/>
                    <a:pt x="390" y="70"/>
                  </a:cubicBezTo>
                  <a:cubicBezTo>
                    <a:pt x="410" y="74"/>
                    <a:pt x="430" y="79"/>
                    <a:pt x="449" y="87"/>
                  </a:cubicBezTo>
                  <a:cubicBezTo>
                    <a:pt x="447" y="88"/>
                    <a:pt x="444" y="89"/>
                    <a:pt x="442" y="89"/>
                  </a:cubicBezTo>
                  <a:close/>
                  <a:moveTo>
                    <a:pt x="384" y="73"/>
                  </a:moveTo>
                  <a:cubicBezTo>
                    <a:pt x="370" y="71"/>
                    <a:pt x="356" y="69"/>
                    <a:pt x="342" y="69"/>
                  </a:cubicBezTo>
                  <a:cubicBezTo>
                    <a:pt x="341" y="69"/>
                    <a:pt x="340" y="69"/>
                    <a:pt x="339" y="69"/>
                  </a:cubicBezTo>
                  <a:cubicBezTo>
                    <a:pt x="338" y="69"/>
                    <a:pt x="337" y="69"/>
                    <a:pt x="335" y="69"/>
                  </a:cubicBezTo>
                  <a:cubicBezTo>
                    <a:pt x="336" y="68"/>
                    <a:pt x="336" y="67"/>
                    <a:pt x="336" y="66"/>
                  </a:cubicBezTo>
                  <a:cubicBezTo>
                    <a:pt x="338" y="66"/>
                    <a:pt x="339" y="66"/>
                    <a:pt x="341" y="66"/>
                  </a:cubicBezTo>
                  <a:cubicBezTo>
                    <a:pt x="342" y="66"/>
                    <a:pt x="343" y="66"/>
                    <a:pt x="344" y="66"/>
                  </a:cubicBezTo>
                  <a:cubicBezTo>
                    <a:pt x="358" y="66"/>
                    <a:pt x="373" y="67"/>
                    <a:pt x="387" y="70"/>
                  </a:cubicBezTo>
                  <a:cubicBezTo>
                    <a:pt x="386" y="71"/>
                    <a:pt x="385" y="72"/>
                    <a:pt x="384" y="73"/>
                  </a:cubicBezTo>
                  <a:close/>
                  <a:moveTo>
                    <a:pt x="341" y="64"/>
                  </a:moveTo>
                  <a:cubicBezTo>
                    <a:pt x="340" y="64"/>
                    <a:pt x="338" y="64"/>
                    <a:pt x="337" y="64"/>
                  </a:cubicBezTo>
                  <a:cubicBezTo>
                    <a:pt x="337" y="63"/>
                    <a:pt x="338" y="61"/>
                    <a:pt x="338" y="60"/>
                  </a:cubicBezTo>
                  <a:cubicBezTo>
                    <a:pt x="340" y="60"/>
                    <a:pt x="341" y="59"/>
                    <a:pt x="343" y="59"/>
                  </a:cubicBezTo>
                  <a:cubicBezTo>
                    <a:pt x="343" y="59"/>
                    <a:pt x="343" y="59"/>
                    <a:pt x="343" y="59"/>
                  </a:cubicBezTo>
                  <a:cubicBezTo>
                    <a:pt x="360" y="59"/>
                    <a:pt x="377" y="61"/>
                    <a:pt x="394" y="64"/>
                  </a:cubicBezTo>
                  <a:cubicBezTo>
                    <a:pt x="392" y="65"/>
                    <a:pt x="391" y="67"/>
                    <a:pt x="389" y="68"/>
                  </a:cubicBezTo>
                  <a:cubicBezTo>
                    <a:pt x="373" y="65"/>
                    <a:pt x="357" y="64"/>
                    <a:pt x="341" y="64"/>
                  </a:cubicBezTo>
                  <a:close/>
                  <a:moveTo>
                    <a:pt x="335" y="64"/>
                  </a:moveTo>
                  <a:cubicBezTo>
                    <a:pt x="313" y="65"/>
                    <a:pt x="291" y="68"/>
                    <a:pt x="270" y="73"/>
                  </a:cubicBezTo>
                  <a:cubicBezTo>
                    <a:pt x="269" y="72"/>
                    <a:pt x="269" y="71"/>
                    <a:pt x="268" y="69"/>
                  </a:cubicBezTo>
                  <a:cubicBezTo>
                    <a:pt x="290" y="63"/>
                    <a:pt x="313" y="60"/>
                    <a:pt x="336" y="60"/>
                  </a:cubicBezTo>
                  <a:cubicBezTo>
                    <a:pt x="336" y="61"/>
                    <a:pt x="335" y="63"/>
                    <a:pt x="335" y="64"/>
                  </a:cubicBezTo>
                  <a:close/>
                  <a:moveTo>
                    <a:pt x="268" y="74"/>
                  </a:moveTo>
                  <a:cubicBezTo>
                    <a:pt x="251" y="79"/>
                    <a:pt x="234" y="85"/>
                    <a:pt x="217" y="93"/>
                  </a:cubicBezTo>
                  <a:cubicBezTo>
                    <a:pt x="215" y="92"/>
                    <a:pt x="213" y="91"/>
                    <a:pt x="211" y="90"/>
                  </a:cubicBezTo>
                  <a:cubicBezTo>
                    <a:pt x="229" y="81"/>
                    <a:pt x="247" y="75"/>
                    <a:pt x="266" y="70"/>
                  </a:cubicBezTo>
                  <a:cubicBezTo>
                    <a:pt x="267" y="71"/>
                    <a:pt x="267" y="73"/>
                    <a:pt x="268" y="74"/>
                  </a:cubicBezTo>
                  <a:close/>
                  <a:moveTo>
                    <a:pt x="215" y="94"/>
                  </a:moveTo>
                  <a:cubicBezTo>
                    <a:pt x="196" y="103"/>
                    <a:pt x="178" y="114"/>
                    <a:pt x="162" y="127"/>
                  </a:cubicBezTo>
                  <a:cubicBezTo>
                    <a:pt x="160" y="128"/>
                    <a:pt x="159" y="130"/>
                    <a:pt x="157" y="131"/>
                  </a:cubicBezTo>
                  <a:cubicBezTo>
                    <a:pt x="154" y="131"/>
                    <a:pt x="151" y="131"/>
                    <a:pt x="148" y="131"/>
                  </a:cubicBezTo>
                  <a:cubicBezTo>
                    <a:pt x="166" y="115"/>
                    <a:pt x="187" y="102"/>
                    <a:pt x="209" y="91"/>
                  </a:cubicBezTo>
                  <a:cubicBezTo>
                    <a:pt x="211" y="92"/>
                    <a:pt x="213" y="93"/>
                    <a:pt x="215" y="94"/>
                  </a:cubicBezTo>
                  <a:close/>
                  <a:moveTo>
                    <a:pt x="155" y="133"/>
                  </a:moveTo>
                  <a:cubicBezTo>
                    <a:pt x="132" y="152"/>
                    <a:pt x="114" y="175"/>
                    <a:pt x="101" y="199"/>
                  </a:cubicBezTo>
                  <a:cubicBezTo>
                    <a:pt x="98" y="201"/>
                    <a:pt x="94" y="202"/>
                    <a:pt x="90" y="204"/>
                  </a:cubicBezTo>
                  <a:cubicBezTo>
                    <a:pt x="104" y="177"/>
                    <a:pt x="123" y="153"/>
                    <a:pt x="146" y="133"/>
                  </a:cubicBezTo>
                  <a:cubicBezTo>
                    <a:pt x="149" y="133"/>
                    <a:pt x="152" y="133"/>
                    <a:pt x="155" y="133"/>
                  </a:cubicBezTo>
                  <a:close/>
                  <a:moveTo>
                    <a:pt x="100" y="202"/>
                  </a:moveTo>
                  <a:cubicBezTo>
                    <a:pt x="87" y="227"/>
                    <a:pt x="80" y="255"/>
                    <a:pt x="79" y="283"/>
                  </a:cubicBezTo>
                  <a:cubicBezTo>
                    <a:pt x="75" y="287"/>
                    <a:pt x="71" y="290"/>
                    <a:pt x="67" y="293"/>
                  </a:cubicBezTo>
                  <a:cubicBezTo>
                    <a:pt x="68" y="262"/>
                    <a:pt x="76" y="232"/>
                    <a:pt x="89" y="206"/>
                  </a:cubicBezTo>
                  <a:cubicBezTo>
                    <a:pt x="93" y="205"/>
                    <a:pt x="96" y="203"/>
                    <a:pt x="100" y="202"/>
                  </a:cubicBezTo>
                  <a:close/>
                  <a:moveTo>
                    <a:pt x="67" y="296"/>
                  </a:moveTo>
                  <a:cubicBezTo>
                    <a:pt x="71" y="293"/>
                    <a:pt x="75" y="289"/>
                    <a:pt x="79" y="286"/>
                  </a:cubicBezTo>
                  <a:cubicBezTo>
                    <a:pt x="79" y="288"/>
                    <a:pt x="79" y="290"/>
                    <a:pt x="79" y="292"/>
                  </a:cubicBezTo>
                  <a:cubicBezTo>
                    <a:pt x="79" y="310"/>
                    <a:pt x="82" y="329"/>
                    <a:pt x="87" y="347"/>
                  </a:cubicBezTo>
                  <a:cubicBezTo>
                    <a:pt x="83" y="352"/>
                    <a:pt x="79" y="357"/>
                    <a:pt x="75" y="362"/>
                  </a:cubicBezTo>
                  <a:cubicBezTo>
                    <a:pt x="69" y="343"/>
                    <a:pt x="67" y="323"/>
                    <a:pt x="67" y="304"/>
                  </a:cubicBezTo>
                  <a:cubicBezTo>
                    <a:pt x="67" y="301"/>
                    <a:pt x="67" y="299"/>
                    <a:pt x="67" y="296"/>
                  </a:cubicBezTo>
                  <a:close/>
                  <a:moveTo>
                    <a:pt x="87" y="350"/>
                  </a:moveTo>
                  <a:cubicBezTo>
                    <a:pt x="94" y="374"/>
                    <a:pt x="105" y="398"/>
                    <a:pt x="120" y="421"/>
                  </a:cubicBezTo>
                  <a:cubicBezTo>
                    <a:pt x="117" y="427"/>
                    <a:pt x="113" y="434"/>
                    <a:pt x="110" y="440"/>
                  </a:cubicBezTo>
                  <a:cubicBezTo>
                    <a:pt x="95" y="416"/>
                    <a:pt x="83" y="390"/>
                    <a:pt x="76" y="365"/>
                  </a:cubicBezTo>
                  <a:cubicBezTo>
                    <a:pt x="79" y="360"/>
                    <a:pt x="83" y="355"/>
                    <a:pt x="87" y="350"/>
                  </a:cubicBezTo>
                  <a:close/>
                  <a:moveTo>
                    <a:pt x="121" y="423"/>
                  </a:moveTo>
                  <a:cubicBezTo>
                    <a:pt x="133" y="441"/>
                    <a:pt x="147" y="458"/>
                    <a:pt x="162" y="473"/>
                  </a:cubicBezTo>
                  <a:cubicBezTo>
                    <a:pt x="167" y="478"/>
                    <a:pt x="172" y="483"/>
                    <a:pt x="177" y="487"/>
                  </a:cubicBezTo>
                  <a:cubicBezTo>
                    <a:pt x="174" y="494"/>
                    <a:pt x="172" y="502"/>
                    <a:pt x="170" y="509"/>
                  </a:cubicBezTo>
                  <a:cubicBezTo>
                    <a:pt x="165" y="504"/>
                    <a:pt x="159" y="499"/>
                    <a:pt x="154" y="494"/>
                  </a:cubicBezTo>
                  <a:cubicBezTo>
                    <a:pt x="138" y="477"/>
                    <a:pt x="124" y="460"/>
                    <a:pt x="112" y="442"/>
                  </a:cubicBezTo>
                  <a:cubicBezTo>
                    <a:pt x="115" y="436"/>
                    <a:pt x="118" y="429"/>
                    <a:pt x="121" y="423"/>
                  </a:cubicBezTo>
                  <a:close/>
                  <a:moveTo>
                    <a:pt x="178" y="488"/>
                  </a:moveTo>
                  <a:cubicBezTo>
                    <a:pt x="201" y="509"/>
                    <a:pt x="226" y="525"/>
                    <a:pt x="252" y="536"/>
                  </a:cubicBezTo>
                  <a:cubicBezTo>
                    <a:pt x="251" y="544"/>
                    <a:pt x="250" y="552"/>
                    <a:pt x="249" y="560"/>
                  </a:cubicBezTo>
                  <a:cubicBezTo>
                    <a:pt x="222" y="548"/>
                    <a:pt x="196" y="531"/>
                    <a:pt x="172" y="510"/>
                  </a:cubicBezTo>
                  <a:cubicBezTo>
                    <a:pt x="174" y="503"/>
                    <a:pt x="176" y="496"/>
                    <a:pt x="178" y="488"/>
                  </a:cubicBezTo>
                  <a:close/>
                  <a:moveTo>
                    <a:pt x="254" y="537"/>
                  </a:moveTo>
                  <a:cubicBezTo>
                    <a:pt x="282" y="550"/>
                    <a:pt x="312" y="556"/>
                    <a:pt x="341" y="556"/>
                  </a:cubicBezTo>
                  <a:cubicBezTo>
                    <a:pt x="341" y="565"/>
                    <a:pt x="342" y="573"/>
                    <a:pt x="342" y="582"/>
                  </a:cubicBezTo>
                  <a:cubicBezTo>
                    <a:pt x="313" y="581"/>
                    <a:pt x="282" y="574"/>
                    <a:pt x="251" y="561"/>
                  </a:cubicBezTo>
                  <a:cubicBezTo>
                    <a:pt x="252" y="553"/>
                    <a:pt x="253" y="545"/>
                    <a:pt x="254" y="537"/>
                  </a:cubicBezTo>
                  <a:close/>
                  <a:moveTo>
                    <a:pt x="343" y="556"/>
                  </a:moveTo>
                  <a:cubicBezTo>
                    <a:pt x="369" y="556"/>
                    <a:pt x="396" y="550"/>
                    <a:pt x="423" y="538"/>
                  </a:cubicBezTo>
                  <a:cubicBezTo>
                    <a:pt x="425" y="546"/>
                    <a:pt x="427" y="554"/>
                    <a:pt x="429" y="562"/>
                  </a:cubicBezTo>
                  <a:cubicBezTo>
                    <a:pt x="401" y="574"/>
                    <a:pt x="372" y="581"/>
                    <a:pt x="344" y="581"/>
                  </a:cubicBezTo>
                  <a:cubicBezTo>
                    <a:pt x="344" y="573"/>
                    <a:pt x="343" y="565"/>
                    <a:pt x="343" y="556"/>
                  </a:cubicBezTo>
                  <a:close/>
                  <a:moveTo>
                    <a:pt x="425" y="537"/>
                  </a:moveTo>
                  <a:cubicBezTo>
                    <a:pt x="450" y="526"/>
                    <a:pt x="474" y="511"/>
                    <a:pt x="496" y="491"/>
                  </a:cubicBezTo>
                  <a:cubicBezTo>
                    <a:pt x="500" y="499"/>
                    <a:pt x="503" y="506"/>
                    <a:pt x="506" y="513"/>
                  </a:cubicBezTo>
                  <a:cubicBezTo>
                    <a:pt x="482" y="533"/>
                    <a:pt x="457" y="549"/>
                    <a:pt x="431" y="561"/>
                  </a:cubicBezTo>
                  <a:cubicBezTo>
                    <a:pt x="429" y="553"/>
                    <a:pt x="427" y="545"/>
                    <a:pt x="425" y="537"/>
                  </a:cubicBezTo>
                  <a:close/>
                  <a:moveTo>
                    <a:pt x="498" y="490"/>
                  </a:moveTo>
                  <a:cubicBezTo>
                    <a:pt x="504" y="484"/>
                    <a:pt x="511" y="478"/>
                    <a:pt x="517" y="472"/>
                  </a:cubicBezTo>
                  <a:cubicBezTo>
                    <a:pt x="532" y="457"/>
                    <a:pt x="545" y="441"/>
                    <a:pt x="556" y="425"/>
                  </a:cubicBezTo>
                  <a:cubicBezTo>
                    <a:pt x="561" y="431"/>
                    <a:pt x="565" y="437"/>
                    <a:pt x="569" y="443"/>
                  </a:cubicBezTo>
                  <a:cubicBezTo>
                    <a:pt x="557" y="460"/>
                    <a:pt x="543" y="477"/>
                    <a:pt x="528" y="493"/>
                  </a:cubicBezTo>
                  <a:cubicBezTo>
                    <a:pt x="521" y="499"/>
                    <a:pt x="514" y="505"/>
                    <a:pt x="508" y="511"/>
                  </a:cubicBezTo>
                  <a:cubicBezTo>
                    <a:pt x="505" y="504"/>
                    <a:pt x="501" y="497"/>
                    <a:pt x="498" y="490"/>
                  </a:cubicBezTo>
                  <a:close/>
                  <a:moveTo>
                    <a:pt x="558" y="423"/>
                  </a:moveTo>
                  <a:cubicBezTo>
                    <a:pt x="573" y="400"/>
                    <a:pt x="585" y="376"/>
                    <a:pt x="593" y="352"/>
                  </a:cubicBezTo>
                  <a:cubicBezTo>
                    <a:pt x="598" y="357"/>
                    <a:pt x="603" y="362"/>
                    <a:pt x="608" y="367"/>
                  </a:cubicBezTo>
                  <a:cubicBezTo>
                    <a:pt x="599" y="392"/>
                    <a:pt x="587" y="417"/>
                    <a:pt x="570" y="441"/>
                  </a:cubicBezTo>
                  <a:cubicBezTo>
                    <a:pt x="566" y="435"/>
                    <a:pt x="562" y="429"/>
                    <a:pt x="558" y="423"/>
                  </a:cubicBezTo>
                  <a:close/>
                  <a:moveTo>
                    <a:pt x="604" y="273"/>
                  </a:moveTo>
                  <a:cubicBezTo>
                    <a:pt x="603" y="246"/>
                    <a:pt x="595" y="220"/>
                    <a:pt x="582" y="196"/>
                  </a:cubicBezTo>
                  <a:cubicBezTo>
                    <a:pt x="586" y="198"/>
                    <a:pt x="591" y="200"/>
                    <a:pt x="596" y="201"/>
                  </a:cubicBezTo>
                  <a:cubicBezTo>
                    <a:pt x="610" y="226"/>
                    <a:pt x="618" y="254"/>
                    <a:pt x="620" y="284"/>
                  </a:cubicBezTo>
                  <a:cubicBezTo>
                    <a:pt x="615" y="281"/>
                    <a:pt x="610" y="277"/>
                    <a:pt x="604" y="273"/>
                  </a:cubicBezTo>
                  <a:close/>
                  <a:moveTo>
                    <a:pt x="580" y="193"/>
                  </a:moveTo>
                  <a:cubicBezTo>
                    <a:pt x="570" y="176"/>
                    <a:pt x="558" y="160"/>
                    <a:pt x="542" y="145"/>
                  </a:cubicBezTo>
                  <a:cubicBezTo>
                    <a:pt x="536" y="139"/>
                    <a:pt x="530" y="134"/>
                    <a:pt x="524" y="128"/>
                  </a:cubicBezTo>
                  <a:cubicBezTo>
                    <a:pt x="528" y="128"/>
                    <a:pt x="532" y="128"/>
                    <a:pt x="536" y="129"/>
                  </a:cubicBezTo>
                  <a:cubicBezTo>
                    <a:pt x="560" y="148"/>
                    <a:pt x="580" y="172"/>
                    <a:pt x="595" y="199"/>
                  </a:cubicBezTo>
                  <a:cubicBezTo>
                    <a:pt x="590" y="197"/>
                    <a:pt x="585" y="195"/>
                    <a:pt x="580" y="193"/>
                  </a:cubicBezTo>
                  <a:close/>
                  <a:moveTo>
                    <a:pt x="521" y="126"/>
                  </a:moveTo>
                  <a:cubicBezTo>
                    <a:pt x="501" y="110"/>
                    <a:pt x="479" y="97"/>
                    <a:pt x="455" y="87"/>
                  </a:cubicBezTo>
                  <a:cubicBezTo>
                    <a:pt x="457" y="86"/>
                    <a:pt x="460" y="85"/>
                    <a:pt x="463" y="84"/>
                  </a:cubicBezTo>
                  <a:cubicBezTo>
                    <a:pt x="488" y="95"/>
                    <a:pt x="512" y="109"/>
                    <a:pt x="534" y="126"/>
                  </a:cubicBezTo>
                  <a:cubicBezTo>
                    <a:pt x="529" y="126"/>
                    <a:pt x="525" y="126"/>
                    <a:pt x="521" y="126"/>
                  </a:cubicBezTo>
                  <a:close/>
                  <a:moveTo>
                    <a:pt x="452" y="86"/>
                  </a:moveTo>
                  <a:cubicBezTo>
                    <a:pt x="432" y="78"/>
                    <a:pt x="412" y="72"/>
                    <a:pt x="392" y="68"/>
                  </a:cubicBezTo>
                  <a:cubicBezTo>
                    <a:pt x="393" y="67"/>
                    <a:pt x="395" y="66"/>
                    <a:pt x="396" y="64"/>
                  </a:cubicBezTo>
                  <a:cubicBezTo>
                    <a:pt x="418" y="68"/>
                    <a:pt x="440" y="75"/>
                    <a:pt x="460" y="83"/>
                  </a:cubicBezTo>
                  <a:cubicBezTo>
                    <a:pt x="457" y="84"/>
                    <a:pt x="455" y="85"/>
                    <a:pt x="452" y="86"/>
                  </a:cubicBezTo>
                  <a:close/>
                  <a:moveTo>
                    <a:pt x="398" y="63"/>
                  </a:moveTo>
                  <a:cubicBezTo>
                    <a:pt x="400" y="61"/>
                    <a:pt x="402" y="59"/>
                    <a:pt x="404" y="57"/>
                  </a:cubicBezTo>
                  <a:cubicBezTo>
                    <a:pt x="428" y="62"/>
                    <a:pt x="451" y="69"/>
                    <a:pt x="474" y="79"/>
                  </a:cubicBezTo>
                  <a:cubicBezTo>
                    <a:pt x="470" y="80"/>
                    <a:pt x="467" y="81"/>
                    <a:pt x="463" y="82"/>
                  </a:cubicBezTo>
                  <a:cubicBezTo>
                    <a:pt x="442" y="74"/>
                    <a:pt x="420" y="67"/>
                    <a:pt x="398" y="63"/>
                  </a:cubicBezTo>
                  <a:close/>
                  <a:moveTo>
                    <a:pt x="395" y="62"/>
                  </a:moveTo>
                  <a:cubicBezTo>
                    <a:pt x="378" y="59"/>
                    <a:pt x="360" y="57"/>
                    <a:pt x="343" y="57"/>
                  </a:cubicBezTo>
                  <a:cubicBezTo>
                    <a:pt x="343" y="57"/>
                    <a:pt x="343" y="57"/>
                    <a:pt x="343" y="57"/>
                  </a:cubicBezTo>
                  <a:cubicBezTo>
                    <a:pt x="341" y="57"/>
                    <a:pt x="340" y="58"/>
                    <a:pt x="339" y="58"/>
                  </a:cubicBezTo>
                  <a:cubicBezTo>
                    <a:pt x="339" y="56"/>
                    <a:pt x="339" y="54"/>
                    <a:pt x="340" y="52"/>
                  </a:cubicBezTo>
                  <a:cubicBezTo>
                    <a:pt x="341" y="52"/>
                    <a:pt x="343" y="52"/>
                    <a:pt x="344" y="52"/>
                  </a:cubicBezTo>
                  <a:cubicBezTo>
                    <a:pt x="344" y="52"/>
                    <a:pt x="344" y="52"/>
                    <a:pt x="345" y="52"/>
                  </a:cubicBezTo>
                  <a:cubicBezTo>
                    <a:pt x="363" y="52"/>
                    <a:pt x="382" y="54"/>
                    <a:pt x="401" y="57"/>
                  </a:cubicBezTo>
                  <a:cubicBezTo>
                    <a:pt x="399" y="59"/>
                    <a:pt x="397" y="60"/>
                    <a:pt x="395" y="62"/>
                  </a:cubicBezTo>
                  <a:close/>
                  <a:moveTo>
                    <a:pt x="336" y="58"/>
                  </a:moveTo>
                  <a:cubicBezTo>
                    <a:pt x="313" y="58"/>
                    <a:pt x="289" y="61"/>
                    <a:pt x="267" y="67"/>
                  </a:cubicBezTo>
                  <a:cubicBezTo>
                    <a:pt x="266" y="66"/>
                    <a:pt x="265" y="64"/>
                    <a:pt x="264" y="62"/>
                  </a:cubicBezTo>
                  <a:cubicBezTo>
                    <a:pt x="288" y="56"/>
                    <a:pt x="313" y="52"/>
                    <a:pt x="338" y="52"/>
                  </a:cubicBezTo>
                  <a:cubicBezTo>
                    <a:pt x="337" y="54"/>
                    <a:pt x="337" y="56"/>
                    <a:pt x="336" y="58"/>
                  </a:cubicBezTo>
                  <a:close/>
                  <a:moveTo>
                    <a:pt x="265" y="68"/>
                  </a:moveTo>
                  <a:cubicBezTo>
                    <a:pt x="245" y="73"/>
                    <a:pt x="226" y="80"/>
                    <a:pt x="209" y="89"/>
                  </a:cubicBezTo>
                  <a:cubicBezTo>
                    <a:pt x="206" y="87"/>
                    <a:pt x="204" y="86"/>
                    <a:pt x="201" y="85"/>
                  </a:cubicBezTo>
                  <a:cubicBezTo>
                    <a:pt x="221" y="76"/>
                    <a:pt x="241" y="68"/>
                    <a:pt x="262" y="63"/>
                  </a:cubicBezTo>
                  <a:cubicBezTo>
                    <a:pt x="263" y="64"/>
                    <a:pt x="264" y="66"/>
                    <a:pt x="265" y="68"/>
                  </a:cubicBezTo>
                  <a:close/>
                  <a:moveTo>
                    <a:pt x="206" y="90"/>
                  </a:moveTo>
                  <a:cubicBezTo>
                    <a:pt x="187" y="100"/>
                    <a:pt x="168" y="112"/>
                    <a:pt x="151" y="125"/>
                  </a:cubicBezTo>
                  <a:cubicBezTo>
                    <a:pt x="149" y="127"/>
                    <a:pt x="147" y="129"/>
                    <a:pt x="145" y="131"/>
                  </a:cubicBezTo>
                  <a:cubicBezTo>
                    <a:pt x="141" y="131"/>
                    <a:pt x="137" y="131"/>
                    <a:pt x="134" y="131"/>
                  </a:cubicBezTo>
                  <a:cubicBezTo>
                    <a:pt x="153" y="113"/>
                    <a:pt x="175" y="98"/>
                    <a:pt x="199" y="86"/>
                  </a:cubicBezTo>
                  <a:cubicBezTo>
                    <a:pt x="201" y="87"/>
                    <a:pt x="204" y="89"/>
                    <a:pt x="206" y="90"/>
                  </a:cubicBezTo>
                  <a:close/>
                  <a:moveTo>
                    <a:pt x="142" y="133"/>
                  </a:moveTo>
                  <a:cubicBezTo>
                    <a:pt x="119" y="154"/>
                    <a:pt x="101" y="178"/>
                    <a:pt x="88" y="205"/>
                  </a:cubicBezTo>
                  <a:cubicBezTo>
                    <a:pt x="84" y="206"/>
                    <a:pt x="80" y="208"/>
                    <a:pt x="76" y="210"/>
                  </a:cubicBezTo>
                  <a:cubicBezTo>
                    <a:pt x="90" y="180"/>
                    <a:pt x="109" y="155"/>
                    <a:pt x="132" y="133"/>
                  </a:cubicBezTo>
                  <a:cubicBezTo>
                    <a:pt x="135" y="133"/>
                    <a:pt x="139" y="133"/>
                    <a:pt x="142" y="133"/>
                  </a:cubicBezTo>
                  <a:close/>
                  <a:moveTo>
                    <a:pt x="87" y="207"/>
                  </a:moveTo>
                  <a:cubicBezTo>
                    <a:pt x="73" y="235"/>
                    <a:pt x="66" y="264"/>
                    <a:pt x="65" y="295"/>
                  </a:cubicBezTo>
                  <a:cubicBezTo>
                    <a:pt x="61" y="299"/>
                    <a:pt x="57" y="302"/>
                    <a:pt x="53" y="305"/>
                  </a:cubicBezTo>
                  <a:cubicBezTo>
                    <a:pt x="54" y="271"/>
                    <a:pt x="62" y="240"/>
                    <a:pt x="75" y="212"/>
                  </a:cubicBezTo>
                  <a:cubicBezTo>
                    <a:pt x="79" y="211"/>
                    <a:pt x="82" y="209"/>
                    <a:pt x="87" y="207"/>
                  </a:cubicBezTo>
                  <a:close/>
                  <a:moveTo>
                    <a:pt x="74" y="367"/>
                  </a:moveTo>
                  <a:cubicBezTo>
                    <a:pt x="82" y="392"/>
                    <a:pt x="93" y="418"/>
                    <a:pt x="109" y="442"/>
                  </a:cubicBezTo>
                  <a:cubicBezTo>
                    <a:pt x="106" y="448"/>
                    <a:pt x="103" y="454"/>
                    <a:pt x="100" y="460"/>
                  </a:cubicBezTo>
                  <a:cubicBezTo>
                    <a:pt x="84" y="435"/>
                    <a:pt x="71" y="408"/>
                    <a:pt x="63" y="382"/>
                  </a:cubicBezTo>
                  <a:cubicBezTo>
                    <a:pt x="67" y="377"/>
                    <a:pt x="70" y="372"/>
                    <a:pt x="74" y="367"/>
                  </a:cubicBezTo>
                  <a:close/>
                  <a:moveTo>
                    <a:pt x="111" y="444"/>
                  </a:moveTo>
                  <a:cubicBezTo>
                    <a:pt x="123" y="462"/>
                    <a:pt x="137" y="479"/>
                    <a:pt x="153" y="495"/>
                  </a:cubicBezTo>
                  <a:cubicBezTo>
                    <a:pt x="158" y="501"/>
                    <a:pt x="164" y="506"/>
                    <a:pt x="170" y="511"/>
                  </a:cubicBezTo>
                  <a:cubicBezTo>
                    <a:pt x="168" y="518"/>
                    <a:pt x="166" y="525"/>
                    <a:pt x="164" y="532"/>
                  </a:cubicBezTo>
                  <a:cubicBezTo>
                    <a:pt x="157" y="527"/>
                    <a:pt x="151" y="521"/>
                    <a:pt x="145" y="515"/>
                  </a:cubicBezTo>
                  <a:cubicBezTo>
                    <a:pt x="128" y="498"/>
                    <a:pt x="114" y="480"/>
                    <a:pt x="101" y="462"/>
                  </a:cubicBezTo>
                  <a:cubicBezTo>
                    <a:pt x="104" y="456"/>
                    <a:pt x="107" y="450"/>
                    <a:pt x="111" y="444"/>
                  </a:cubicBezTo>
                  <a:close/>
                  <a:moveTo>
                    <a:pt x="171" y="512"/>
                  </a:moveTo>
                  <a:cubicBezTo>
                    <a:pt x="196" y="534"/>
                    <a:pt x="222" y="550"/>
                    <a:pt x="249" y="562"/>
                  </a:cubicBezTo>
                  <a:cubicBezTo>
                    <a:pt x="248" y="570"/>
                    <a:pt x="248" y="578"/>
                    <a:pt x="247" y="585"/>
                  </a:cubicBezTo>
                  <a:cubicBezTo>
                    <a:pt x="219" y="573"/>
                    <a:pt x="191" y="555"/>
                    <a:pt x="165" y="533"/>
                  </a:cubicBezTo>
                  <a:cubicBezTo>
                    <a:pt x="167" y="527"/>
                    <a:pt x="169" y="520"/>
                    <a:pt x="171" y="512"/>
                  </a:cubicBezTo>
                  <a:close/>
                  <a:moveTo>
                    <a:pt x="251" y="563"/>
                  </a:moveTo>
                  <a:cubicBezTo>
                    <a:pt x="281" y="576"/>
                    <a:pt x="312" y="584"/>
                    <a:pt x="342" y="584"/>
                  </a:cubicBezTo>
                  <a:cubicBezTo>
                    <a:pt x="343" y="591"/>
                    <a:pt x="343" y="599"/>
                    <a:pt x="344" y="607"/>
                  </a:cubicBezTo>
                  <a:cubicBezTo>
                    <a:pt x="313" y="607"/>
                    <a:pt x="281" y="600"/>
                    <a:pt x="249" y="586"/>
                  </a:cubicBezTo>
                  <a:cubicBezTo>
                    <a:pt x="250" y="579"/>
                    <a:pt x="250" y="571"/>
                    <a:pt x="251" y="563"/>
                  </a:cubicBezTo>
                  <a:close/>
                  <a:moveTo>
                    <a:pt x="344" y="583"/>
                  </a:moveTo>
                  <a:cubicBezTo>
                    <a:pt x="372" y="583"/>
                    <a:pt x="401" y="576"/>
                    <a:pt x="430" y="564"/>
                  </a:cubicBezTo>
                  <a:cubicBezTo>
                    <a:pt x="432" y="572"/>
                    <a:pt x="433" y="579"/>
                    <a:pt x="435" y="587"/>
                  </a:cubicBezTo>
                  <a:cubicBezTo>
                    <a:pt x="405" y="600"/>
                    <a:pt x="375" y="607"/>
                    <a:pt x="346" y="607"/>
                  </a:cubicBezTo>
                  <a:cubicBezTo>
                    <a:pt x="345" y="599"/>
                    <a:pt x="345" y="591"/>
                    <a:pt x="344" y="583"/>
                  </a:cubicBezTo>
                  <a:close/>
                  <a:moveTo>
                    <a:pt x="432" y="563"/>
                  </a:moveTo>
                  <a:cubicBezTo>
                    <a:pt x="457" y="551"/>
                    <a:pt x="483" y="535"/>
                    <a:pt x="507" y="515"/>
                  </a:cubicBezTo>
                  <a:cubicBezTo>
                    <a:pt x="510" y="522"/>
                    <a:pt x="513" y="529"/>
                    <a:pt x="516" y="536"/>
                  </a:cubicBezTo>
                  <a:cubicBezTo>
                    <a:pt x="491" y="557"/>
                    <a:pt x="464" y="574"/>
                    <a:pt x="437" y="586"/>
                  </a:cubicBezTo>
                  <a:cubicBezTo>
                    <a:pt x="435" y="579"/>
                    <a:pt x="433" y="571"/>
                    <a:pt x="432" y="563"/>
                  </a:cubicBezTo>
                  <a:close/>
                  <a:moveTo>
                    <a:pt x="509" y="513"/>
                  </a:moveTo>
                  <a:cubicBezTo>
                    <a:pt x="516" y="507"/>
                    <a:pt x="522" y="501"/>
                    <a:pt x="529" y="494"/>
                  </a:cubicBezTo>
                  <a:cubicBezTo>
                    <a:pt x="545" y="479"/>
                    <a:pt x="558" y="462"/>
                    <a:pt x="570" y="445"/>
                  </a:cubicBezTo>
                  <a:cubicBezTo>
                    <a:pt x="575" y="451"/>
                    <a:pt x="579" y="457"/>
                    <a:pt x="583" y="462"/>
                  </a:cubicBezTo>
                  <a:cubicBezTo>
                    <a:pt x="570" y="480"/>
                    <a:pt x="556" y="498"/>
                    <a:pt x="540" y="514"/>
                  </a:cubicBezTo>
                  <a:cubicBezTo>
                    <a:pt x="533" y="521"/>
                    <a:pt x="525" y="528"/>
                    <a:pt x="518" y="534"/>
                  </a:cubicBezTo>
                  <a:cubicBezTo>
                    <a:pt x="515" y="527"/>
                    <a:pt x="512" y="520"/>
                    <a:pt x="509" y="513"/>
                  </a:cubicBezTo>
                  <a:close/>
                  <a:moveTo>
                    <a:pt x="572" y="443"/>
                  </a:moveTo>
                  <a:cubicBezTo>
                    <a:pt x="588" y="419"/>
                    <a:pt x="601" y="394"/>
                    <a:pt x="609" y="369"/>
                  </a:cubicBezTo>
                  <a:cubicBezTo>
                    <a:pt x="614" y="374"/>
                    <a:pt x="619" y="379"/>
                    <a:pt x="623" y="384"/>
                  </a:cubicBezTo>
                  <a:cubicBezTo>
                    <a:pt x="614" y="410"/>
                    <a:pt x="601" y="436"/>
                    <a:pt x="584" y="461"/>
                  </a:cubicBezTo>
                  <a:cubicBezTo>
                    <a:pt x="580" y="455"/>
                    <a:pt x="576" y="449"/>
                    <a:pt x="572" y="443"/>
                  </a:cubicBezTo>
                  <a:close/>
                  <a:moveTo>
                    <a:pt x="622" y="286"/>
                  </a:moveTo>
                  <a:cubicBezTo>
                    <a:pt x="620" y="256"/>
                    <a:pt x="612" y="228"/>
                    <a:pt x="599" y="202"/>
                  </a:cubicBezTo>
                  <a:cubicBezTo>
                    <a:pt x="604" y="204"/>
                    <a:pt x="609" y="206"/>
                    <a:pt x="614" y="208"/>
                  </a:cubicBezTo>
                  <a:cubicBezTo>
                    <a:pt x="627" y="235"/>
                    <a:pt x="635" y="265"/>
                    <a:pt x="636" y="297"/>
                  </a:cubicBezTo>
                  <a:cubicBezTo>
                    <a:pt x="632" y="293"/>
                    <a:pt x="627" y="290"/>
                    <a:pt x="622" y="286"/>
                  </a:cubicBezTo>
                  <a:close/>
                  <a:moveTo>
                    <a:pt x="598" y="200"/>
                  </a:moveTo>
                  <a:cubicBezTo>
                    <a:pt x="583" y="173"/>
                    <a:pt x="563" y="149"/>
                    <a:pt x="539" y="129"/>
                  </a:cubicBezTo>
                  <a:cubicBezTo>
                    <a:pt x="544" y="129"/>
                    <a:pt x="549" y="129"/>
                    <a:pt x="553" y="129"/>
                  </a:cubicBezTo>
                  <a:cubicBezTo>
                    <a:pt x="578" y="151"/>
                    <a:pt x="598" y="176"/>
                    <a:pt x="613" y="205"/>
                  </a:cubicBezTo>
                  <a:cubicBezTo>
                    <a:pt x="608" y="203"/>
                    <a:pt x="603" y="201"/>
                    <a:pt x="598" y="200"/>
                  </a:cubicBezTo>
                  <a:close/>
                  <a:moveTo>
                    <a:pt x="537" y="127"/>
                  </a:moveTo>
                  <a:cubicBezTo>
                    <a:pt x="516" y="109"/>
                    <a:pt x="492" y="95"/>
                    <a:pt x="466" y="84"/>
                  </a:cubicBezTo>
                  <a:cubicBezTo>
                    <a:pt x="470" y="82"/>
                    <a:pt x="473" y="81"/>
                    <a:pt x="477" y="80"/>
                  </a:cubicBezTo>
                  <a:cubicBezTo>
                    <a:pt x="504" y="92"/>
                    <a:pt x="529" y="108"/>
                    <a:pt x="551" y="127"/>
                  </a:cubicBezTo>
                  <a:cubicBezTo>
                    <a:pt x="546" y="127"/>
                    <a:pt x="542" y="127"/>
                    <a:pt x="537" y="127"/>
                  </a:cubicBezTo>
                  <a:close/>
                  <a:moveTo>
                    <a:pt x="547" y="122"/>
                  </a:moveTo>
                  <a:cubicBezTo>
                    <a:pt x="527" y="105"/>
                    <a:pt x="504" y="91"/>
                    <a:pt x="480" y="79"/>
                  </a:cubicBezTo>
                  <a:cubicBezTo>
                    <a:pt x="484" y="78"/>
                    <a:pt x="488" y="77"/>
                    <a:pt x="492" y="76"/>
                  </a:cubicBezTo>
                  <a:cubicBezTo>
                    <a:pt x="520" y="89"/>
                    <a:pt x="547" y="107"/>
                    <a:pt x="569" y="128"/>
                  </a:cubicBezTo>
                  <a:cubicBezTo>
                    <a:pt x="564" y="128"/>
                    <a:pt x="559" y="127"/>
                    <a:pt x="554" y="127"/>
                  </a:cubicBezTo>
                  <a:cubicBezTo>
                    <a:pt x="552" y="125"/>
                    <a:pt x="549" y="123"/>
                    <a:pt x="547" y="122"/>
                  </a:cubicBezTo>
                  <a:close/>
                  <a:moveTo>
                    <a:pt x="477" y="78"/>
                  </a:moveTo>
                  <a:cubicBezTo>
                    <a:pt x="454" y="68"/>
                    <a:pt x="430" y="61"/>
                    <a:pt x="406" y="56"/>
                  </a:cubicBezTo>
                  <a:cubicBezTo>
                    <a:pt x="409" y="54"/>
                    <a:pt x="411" y="51"/>
                    <a:pt x="414" y="49"/>
                  </a:cubicBezTo>
                  <a:cubicBezTo>
                    <a:pt x="440" y="55"/>
                    <a:pt x="465" y="63"/>
                    <a:pt x="490" y="75"/>
                  </a:cubicBezTo>
                  <a:cubicBezTo>
                    <a:pt x="485" y="76"/>
                    <a:pt x="481" y="77"/>
                    <a:pt x="477" y="78"/>
                  </a:cubicBezTo>
                  <a:close/>
                  <a:moveTo>
                    <a:pt x="403" y="55"/>
                  </a:moveTo>
                  <a:cubicBezTo>
                    <a:pt x="384" y="52"/>
                    <a:pt x="364" y="50"/>
                    <a:pt x="345" y="50"/>
                  </a:cubicBezTo>
                  <a:cubicBezTo>
                    <a:pt x="344" y="50"/>
                    <a:pt x="344" y="50"/>
                    <a:pt x="344" y="50"/>
                  </a:cubicBezTo>
                  <a:cubicBezTo>
                    <a:pt x="343" y="50"/>
                    <a:pt x="342" y="50"/>
                    <a:pt x="340" y="50"/>
                  </a:cubicBezTo>
                  <a:cubicBezTo>
                    <a:pt x="341" y="47"/>
                    <a:pt x="342" y="45"/>
                    <a:pt x="342" y="43"/>
                  </a:cubicBezTo>
                  <a:cubicBezTo>
                    <a:pt x="343" y="43"/>
                    <a:pt x="344" y="42"/>
                    <a:pt x="346" y="42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68" y="42"/>
                    <a:pt x="389" y="45"/>
                    <a:pt x="411" y="49"/>
                  </a:cubicBezTo>
                  <a:cubicBezTo>
                    <a:pt x="409" y="51"/>
                    <a:pt x="406" y="53"/>
                    <a:pt x="403" y="55"/>
                  </a:cubicBezTo>
                  <a:close/>
                  <a:moveTo>
                    <a:pt x="338" y="50"/>
                  </a:moveTo>
                  <a:cubicBezTo>
                    <a:pt x="313" y="50"/>
                    <a:pt x="287" y="54"/>
                    <a:pt x="263" y="60"/>
                  </a:cubicBezTo>
                  <a:cubicBezTo>
                    <a:pt x="261" y="58"/>
                    <a:pt x="260" y="56"/>
                    <a:pt x="259" y="53"/>
                  </a:cubicBezTo>
                  <a:cubicBezTo>
                    <a:pt x="284" y="47"/>
                    <a:pt x="312" y="43"/>
                    <a:pt x="340" y="43"/>
                  </a:cubicBezTo>
                  <a:cubicBezTo>
                    <a:pt x="339" y="45"/>
                    <a:pt x="339" y="47"/>
                    <a:pt x="338" y="50"/>
                  </a:cubicBezTo>
                  <a:close/>
                  <a:moveTo>
                    <a:pt x="261" y="61"/>
                  </a:moveTo>
                  <a:cubicBezTo>
                    <a:pt x="239" y="67"/>
                    <a:pt x="219" y="74"/>
                    <a:pt x="199" y="84"/>
                  </a:cubicBezTo>
                  <a:cubicBezTo>
                    <a:pt x="196" y="83"/>
                    <a:pt x="193" y="81"/>
                    <a:pt x="189" y="80"/>
                  </a:cubicBezTo>
                  <a:cubicBezTo>
                    <a:pt x="210" y="69"/>
                    <a:pt x="233" y="60"/>
                    <a:pt x="257" y="54"/>
                  </a:cubicBezTo>
                  <a:cubicBezTo>
                    <a:pt x="258" y="56"/>
                    <a:pt x="259" y="58"/>
                    <a:pt x="261" y="61"/>
                  </a:cubicBezTo>
                  <a:close/>
                  <a:moveTo>
                    <a:pt x="197" y="85"/>
                  </a:moveTo>
                  <a:cubicBezTo>
                    <a:pt x="177" y="96"/>
                    <a:pt x="158" y="108"/>
                    <a:pt x="141" y="123"/>
                  </a:cubicBezTo>
                  <a:cubicBezTo>
                    <a:pt x="138" y="126"/>
                    <a:pt x="134" y="128"/>
                    <a:pt x="131" y="131"/>
                  </a:cubicBezTo>
                  <a:cubicBezTo>
                    <a:pt x="127" y="131"/>
                    <a:pt x="123" y="132"/>
                    <a:pt x="119" y="132"/>
                  </a:cubicBezTo>
                  <a:cubicBezTo>
                    <a:pt x="139" y="112"/>
                    <a:pt x="161" y="95"/>
                    <a:pt x="187" y="81"/>
                  </a:cubicBezTo>
                  <a:cubicBezTo>
                    <a:pt x="190" y="82"/>
                    <a:pt x="193" y="84"/>
                    <a:pt x="197" y="85"/>
                  </a:cubicBezTo>
                  <a:close/>
                  <a:moveTo>
                    <a:pt x="129" y="133"/>
                  </a:moveTo>
                  <a:cubicBezTo>
                    <a:pt x="105" y="156"/>
                    <a:pt x="87" y="182"/>
                    <a:pt x="74" y="211"/>
                  </a:cubicBezTo>
                  <a:cubicBezTo>
                    <a:pt x="70" y="212"/>
                    <a:pt x="66" y="214"/>
                    <a:pt x="62" y="216"/>
                  </a:cubicBezTo>
                  <a:cubicBezTo>
                    <a:pt x="75" y="185"/>
                    <a:pt x="94" y="158"/>
                    <a:pt x="117" y="134"/>
                  </a:cubicBezTo>
                  <a:cubicBezTo>
                    <a:pt x="121" y="134"/>
                    <a:pt x="125" y="134"/>
                    <a:pt x="129" y="133"/>
                  </a:cubicBezTo>
                  <a:close/>
                  <a:moveTo>
                    <a:pt x="61" y="218"/>
                  </a:moveTo>
                  <a:cubicBezTo>
                    <a:pt x="65" y="217"/>
                    <a:pt x="68" y="215"/>
                    <a:pt x="73" y="213"/>
                  </a:cubicBezTo>
                  <a:cubicBezTo>
                    <a:pt x="59" y="242"/>
                    <a:pt x="52" y="274"/>
                    <a:pt x="51" y="307"/>
                  </a:cubicBezTo>
                  <a:cubicBezTo>
                    <a:pt x="47" y="310"/>
                    <a:pt x="44" y="313"/>
                    <a:pt x="40" y="316"/>
                  </a:cubicBezTo>
                  <a:cubicBezTo>
                    <a:pt x="41" y="281"/>
                    <a:pt x="48" y="248"/>
                    <a:pt x="61" y="218"/>
                  </a:cubicBezTo>
                  <a:close/>
                  <a:moveTo>
                    <a:pt x="62" y="384"/>
                  </a:moveTo>
                  <a:cubicBezTo>
                    <a:pt x="70" y="410"/>
                    <a:pt x="82" y="437"/>
                    <a:pt x="99" y="462"/>
                  </a:cubicBezTo>
                  <a:cubicBezTo>
                    <a:pt x="96" y="468"/>
                    <a:pt x="93" y="474"/>
                    <a:pt x="90" y="480"/>
                  </a:cubicBezTo>
                  <a:cubicBezTo>
                    <a:pt x="73" y="453"/>
                    <a:pt x="60" y="426"/>
                    <a:pt x="51" y="398"/>
                  </a:cubicBezTo>
                  <a:cubicBezTo>
                    <a:pt x="54" y="393"/>
                    <a:pt x="58" y="389"/>
                    <a:pt x="62" y="384"/>
                  </a:cubicBezTo>
                  <a:close/>
                  <a:moveTo>
                    <a:pt x="100" y="464"/>
                  </a:moveTo>
                  <a:cubicBezTo>
                    <a:pt x="113" y="482"/>
                    <a:pt x="127" y="500"/>
                    <a:pt x="144" y="516"/>
                  </a:cubicBezTo>
                  <a:cubicBezTo>
                    <a:pt x="150" y="523"/>
                    <a:pt x="156" y="528"/>
                    <a:pt x="163" y="534"/>
                  </a:cubicBezTo>
                  <a:cubicBezTo>
                    <a:pt x="161" y="541"/>
                    <a:pt x="159" y="548"/>
                    <a:pt x="157" y="555"/>
                  </a:cubicBezTo>
                  <a:cubicBezTo>
                    <a:pt x="150" y="549"/>
                    <a:pt x="143" y="542"/>
                    <a:pt x="136" y="535"/>
                  </a:cubicBezTo>
                  <a:cubicBezTo>
                    <a:pt x="119" y="518"/>
                    <a:pt x="104" y="500"/>
                    <a:pt x="92" y="481"/>
                  </a:cubicBezTo>
                  <a:cubicBezTo>
                    <a:pt x="94" y="476"/>
                    <a:pt x="97" y="470"/>
                    <a:pt x="100" y="464"/>
                  </a:cubicBezTo>
                  <a:close/>
                  <a:moveTo>
                    <a:pt x="165" y="536"/>
                  </a:moveTo>
                  <a:cubicBezTo>
                    <a:pt x="190" y="557"/>
                    <a:pt x="218" y="575"/>
                    <a:pt x="247" y="587"/>
                  </a:cubicBezTo>
                  <a:cubicBezTo>
                    <a:pt x="246" y="595"/>
                    <a:pt x="246" y="603"/>
                    <a:pt x="245" y="610"/>
                  </a:cubicBezTo>
                  <a:cubicBezTo>
                    <a:pt x="215" y="597"/>
                    <a:pt x="186" y="579"/>
                    <a:pt x="159" y="556"/>
                  </a:cubicBezTo>
                  <a:cubicBezTo>
                    <a:pt x="161" y="550"/>
                    <a:pt x="163" y="543"/>
                    <a:pt x="165" y="536"/>
                  </a:cubicBezTo>
                  <a:close/>
                  <a:moveTo>
                    <a:pt x="249" y="588"/>
                  </a:moveTo>
                  <a:cubicBezTo>
                    <a:pt x="281" y="602"/>
                    <a:pt x="313" y="609"/>
                    <a:pt x="344" y="609"/>
                  </a:cubicBezTo>
                  <a:cubicBezTo>
                    <a:pt x="344" y="617"/>
                    <a:pt x="345" y="624"/>
                    <a:pt x="345" y="632"/>
                  </a:cubicBezTo>
                  <a:cubicBezTo>
                    <a:pt x="312" y="632"/>
                    <a:pt x="279" y="624"/>
                    <a:pt x="247" y="611"/>
                  </a:cubicBezTo>
                  <a:cubicBezTo>
                    <a:pt x="247" y="604"/>
                    <a:pt x="248" y="596"/>
                    <a:pt x="249" y="588"/>
                  </a:cubicBezTo>
                  <a:close/>
                  <a:moveTo>
                    <a:pt x="346" y="609"/>
                  </a:moveTo>
                  <a:cubicBezTo>
                    <a:pt x="375" y="609"/>
                    <a:pt x="405" y="602"/>
                    <a:pt x="436" y="589"/>
                  </a:cubicBezTo>
                  <a:cubicBezTo>
                    <a:pt x="437" y="596"/>
                    <a:pt x="439" y="604"/>
                    <a:pt x="440" y="611"/>
                  </a:cubicBezTo>
                  <a:cubicBezTo>
                    <a:pt x="409" y="624"/>
                    <a:pt x="377" y="631"/>
                    <a:pt x="347" y="632"/>
                  </a:cubicBezTo>
                  <a:cubicBezTo>
                    <a:pt x="347" y="624"/>
                    <a:pt x="346" y="617"/>
                    <a:pt x="346" y="609"/>
                  </a:cubicBezTo>
                  <a:close/>
                  <a:moveTo>
                    <a:pt x="437" y="588"/>
                  </a:moveTo>
                  <a:cubicBezTo>
                    <a:pt x="465" y="576"/>
                    <a:pt x="492" y="559"/>
                    <a:pt x="517" y="537"/>
                  </a:cubicBezTo>
                  <a:cubicBezTo>
                    <a:pt x="520" y="544"/>
                    <a:pt x="523" y="551"/>
                    <a:pt x="526" y="557"/>
                  </a:cubicBezTo>
                  <a:cubicBezTo>
                    <a:pt x="499" y="580"/>
                    <a:pt x="471" y="598"/>
                    <a:pt x="442" y="610"/>
                  </a:cubicBezTo>
                  <a:cubicBezTo>
                    <a:pt x="441" y="603"/>
                    <a:pt x="439" y="596"/>
                    <a:pt x="437" y="588"/>
                  </a:cubicBezTo>
                  <a:close/>
                  <a:moveTo>
                    <a:pt x="519" y="536"/>
                  </a:moveTo>
                  <a:cubicBezTo>
                    <a:pt x="526" y="529"/>
                    <a:pt x="534" y="523"/>
                    <a:pt x="541" y="515"/>
                  </a:cubicBezTo>
                  <a:cubicBezTo>
                    <a:pt x="557" y="499"/>
                    <a:pt x="571" y="482"/>
                    <a:pt x="584" y="464"/>
                  </a:cubicBezTo>
                  <a:cubicBezTo>
                    <a:pt x="588" y="470"/>
                    <a:pt x="592" y="476"/>
                    <a:pt x="596" y="482"/>
                  </a:cubicBezTo>
                  <a:cubicBezTo>
                    <a:pt x="583" y="500"/>
                    <a:pt x="568" y="517"/>
                    <a:pt x="552" y="534"/>
                  </a:cubicBezTo>
                  <a:cubicBezTo>
                    <a:pt x="544" y="542"/>
                    <a:pt x="536" y="549"/>
                    <a:pt x="528" y="556"/>
                  </a:cubicBezTo>
                  <a:cubicBezTo>
                    <a:pt x="525" y="550"/>
                    <a:pt x="522" y="543"/>
                    <a:pt x="519" y="536"/>
                  </a:cubicBezTo>
                  <a:close/>
                  <a:moveTo>
                    <a:pt x="585" y="462"/>
                  </a:moveTo>
                  <a:cubicBezTo>
                    <a:pt x="602" y="438"/>
                    <a:pt x="616" y="412"/>
                    <a:pt x="625" y="386"/>
                  </a:cubicBezTo>
                  <a:cubicBezTo>
                    <a:pt x="629" y="391"/>
                    <a:pt x="634" y="395"/>
                    <a:pt x="638" y="400"/>
                  </a:cubicBezTo>
                  <a:cubicBezTo>
                    <a:pt x="628" y="427"/>
                    <a:pt x="614" y="454"/>
                    <a:pt x="597" y="480"/>
                  </a:cubicBezTo>
                  <a:cubicBezTo>
                    <a:pt x="593" y="474"/>
                    <a:pt x="589" y="469"/>
                    <a:pt x="585" y="462"/>
                  </a:cubicBezTo>
                  <a:close/>
                  <a:moveTo>
                    <a:pt x="639" y="299"/>
                  </a:moveTo>
                  <a:cubicBezTo>
                    <a:pt x="637" y="267"/>
                    <a:pt x="630" y="237"/>
                    <a:pt x="616" y="209"/>
                  </a:cubicBezTo>
                  <a:cubicBezTo>
                    <a:pt x="621" y="211"/>
                    <a:pt x="626" y="213"/>
                    <a:pt x="631" y="215"/>
                  </a:cubicBezTo>
                  <a:cubicBezTo>
                    <a:pt x="643" y="243"/>
                    <a:pt x="651" y="275"/>
                    <a:pt x="652" y="310"/>
                  </a:cubicBezTo>
                  <a:cubicBezTo>
                    <a:pt x="648" y="306"/>
                    <a:pt x="643" y="303"/>
                    <a:pt x="639" y="299"/>
                  </a:cubicBezTo>
                  <a:close/>
                  <a:moveTo>
                    <a:pt x="615" y="206"/>
                  </a:moveTo>
                  <a:cubicBezTo>
                    <a:pt x="601" y="178"/>
                    <a:pt x="581" y="152"/>
                    <a:pt x="556" y="129"/>
                  </a:cubicBezTo>
                  <a:cubicBezTo>
                    <a:pt x="561" y="130"/>
                    <a:pt x="567" y="130"/>
                    <a:pt x="571" y="130"/>
                  </a:cubicBezTo>
                  <a:cubicBezTo>
                    <a:pt x="596" y="153"/>
                    <a:pt x="616" y="181"/>
                    <a:pt x="630" y="212"/>
                  </a:cubicBezTo>
                  <a:cubicBezTo>
                    <a:pt x="625" y="210"/>
                    <a:pt x="620" y="208"/>
                    <a:pt x="615" y="206"/>
                  </a:cubicBezTo>
                  <a:close/>
                  <a:moveTo>
                    <a:pt x="573" y="130"/>
                  </a:moveTo>
                  <a:cubicBezTo>
                    <a:pt x="579" y="131"/>
                    <a:pt x="585" y="131"/>
                    <a:pt x="589" y="131"/>
                  </a:cubicBezTo>
                  <a:cubicBezTo>
                    <a:pt x="613" y="157"/>
                    <a:pt x="632" y="186"/>
                    <a:pt x="645" y="218"/>
                  </a:cubicBezTo>
                  <a:cubicBezTo>
                    <a:pt x="641" y="217"/>
                    <a:pt x="636" y="215"/>
                    <a:pt x="632" y="213"/>
                  </a:cubicBezTo>
                  <a:cubicBezTo>
                    <a:pt x="618" y="182"/>
                    <a:pt x="598" y="155"/>
                    <a:pt x="573" y="130"/>
                  </a:cubicBezTo>
                  <a:close/>
                  <a:moveTo>
                    <a:pt x="571" y="128"/>
                  </a:moveTo>
                  <a:cubicBezTo>
                    <a:pt x="568" y="125"/>
                    <a:pt x="564" y="121"/>
                    <a:pt x="560" y="118"/>
                  </a:cubicBezTo>
                  <a:cubicBezTo>
                    <a:pt x="541" y="101"/>
                    <a:pt x="519" y="87"/>
                    <a:pt x="495" y="75"/>
                  </a:cubicBezTo>
                  <a:cubicBezTo>
                    <a:pt x="500" y="74"/>
                    <a:pt x="505" y="72"/>
                    <a:pt x="510" y="71"/>
                  </a:cubicBezTo>
                  <a:cubicBezTo>
                    <a:pt x="539" y="86"/>
                    <a:pt x="565" y="106"/>
                    <a:pt x="587" y="129"/>
                  </a:cubicBezTo>
                  <a:cubicBezTo>
                    <a:pt x="582" y="129"/>
                    <a:pt x="577" y="128"/>
                    <a:pt x="571" y="128"/>
                  </a:cubicBezTo>
                  <a:close/>
                  <a:moveTo>
                    <a:pt x="492" y="74"/>
                  </a:moveTo>
                  <a:cubicBezTo>
                    <a:pt x="468" y="62"/>
                    <a:pt x="442" y="53"/>
                    <a:pt x="415" y="48"/>
                  </a:cubicBezTo>
                  <a:cubicBezTo>
                    <a:pt x="419" y="45"/>
                    <a:pt x="422" y="42"/>
                    <a:pt x="425" y="40"/>
                  </a:cubicBezTo>
                  <a:cubicBezTo>
                    <a:pt x="455" y="46"/>
                    <a:pt x="482" y="56"/>
                    <a:pt x="508" y="70"/>
                  </a:cubicBezTo>
                  <a:cubicBezTo>
                    <a:pt x="503" y="71"/>
                    <a:pt x="497" y="72"/>
                    <a:pt x="492" y="74"/>
                  </a:cubicBezTo>
                  <a:close/>
                  <a:moveTo>
                    <a:pt x="413" y="47"/>
                  </a:moveTo>
                  <a:cubicBezTo>
                    <a:pt x="391" y="43"/>
                    <a:pt x="368" y="40"/>
                    <a:pt x="346" y="40"/>
                  </a:cubicBezTo>
                  <a:cubicBezTo>
                    <a:pt x="346" y="40"/>
                    <a:pt x="346" y="40"/>
                    <a:pt x="346" y="40"/>
                  </a:cubicBezTo>
                  <a:cubicBezTo>
                    <a:pt x="345" y="40"/>
                    <a:pt x="343" y="40"/>
                    <a:pt x="342" y="41"/>
                  </a:cubicBezTo>
                  <a:cubicBezTo>
                    <a:pt x="343" y="38"/>
                    <a:pt x="344" y="35"/>
                    <a:pt x="344" y="32"/>
                  </a:cubicBezTo>
                  <a:cubicBezTo>
                    <a:pt x="345" y="32"/>
                    <a:pt x="346" y="31"/>
                    <a:pt x="347" y="31"/>
                  </a:cubicBezTo>
                  <a:cubicBezTo>
                    <a:pt x="347" y="31"/>
                    <a:pt x="347" y="31"/>
                    <a:pt x="347" y="31"/>
                  </a:cubicBezTo>
                  <a:cubicBezTo>
                    <a:pt x="373" y="31"/>
                    <a:pt x="398" y="34"/>
                    <a:pt x="423" y="39"/>
                  </a:cubicBezTo>
                  <a:cubicBezTo>
                    <a:pt x="420" y="42"/>
                    <a:pt x="416" y="44"/>
                    <a:pt x="413" y="47"/>
                  </a:cubicBezTo>
                  <a:close/>
                  <a:moveTo>
                    <a:pt x="340" y="41"/>
                  </a:moveTo>
                  <a:cubicBezTo>
                    <a:pt x="312" y="41"/>
                    <a:pt x="284" y="45"/>
                    <a:pt x="258" y="52"/>
                  </a:cubicBezTo>
                  <a:cubicBezTo>
                    <a:pt x="256" y="49"/>
                    <a:pt x="255" y="46"/>
                    <a:pt x="253" y="44"/>
                  </a:cubicBezTo>
                  <a:cubicBezTo>
                    <a:pt x="281" y="36"/>
                    <a:pt x="311" y="32"/>
                    <a:pt x="342" y="32"/>
                  </a:cubicBezTo>
                  <a:cubicBezTo>
                    <a:pt x="342" y="35"/>
                    <a:pt x="341" y="38"/>
                    <a:pt x="340" y="41"/>
                  </a:cubicBezTo>
                  <a:close/>
                  <a:moveTo>
                    <a:pt x="256" y="52"/>
                  </a:moveTo>
                  <a:cubicBezTo>
                    <a:pt x="232" y="59"/>
                    <a:pt x="209" y="68"/>
                    <a:pt x="188" y="79"/>
                  </a:cubicBezTo>
                  <a:cubicBezTo>
                    <a:pt x="184" y="78"/>
                    <a:pt x="181" y="76"/>
                    <a:pt x="177" y="75"/>
                  </a:cubicBezTo>
                  <a:cubicBezTo>
                    <a:pt x="200" y="62"/>
                    <a:pt x="225" y="51"/>
                    <a:pt x="251" y="44"/>
                  </a:cubicBezTo>
                  <a:cubicBezTo>
                    <a:pt x="253" y="47"/>
                    <a:pt x="254" y="50"/>
                    <a:pt x="256" y="52"/>
                  </a:cubicBezTo>
                  <a:close/>
                  <a:moveTo>
                    <a:pt x="186" y="80"/>
                  </a:moveTo>
                  <a:cubicBezTo>
                    <a:pt x="166" y="91"/>
                    <a:pt x="147" y="104"/>
                    <a:pt x="130" y="119"/>
                  </a:cubicBezTo>
                  <a:cubicBezTo>
                    <a:pt x="126" y="123"/>
                    <a:pt x="121" y="127"/>
                    <a:pt x="117" y="132"/>
                  </a:cubicBezTo>
                  <a:cubicBezTo>
                    <a:pt x="113" y="132"/>
                    <a:pt x="109" y="132"/>
                    <a:pt x="105" y="132"/>
                  </a:cubicBezTo>
                  <a:cubicBezTo>
                    <a:pt x="125" y="110"/>
                    <a:pt x="149" y="91"/>
                    <a:pt x="175" y="76"/>
                  </a:cubicBezTo>
                  <a:cubicBezTo>
                    <a:pt x="179" y="77"/>
                    <a:pt x="182" y="79"/>
                    <a:pt x="186" y="80"/>
                  </a:cubicBezTo>
                  <a:close/>
                  <a:moveTo>
                    <a:pt x="103" y="134"/>
                  </a:moveTo>
                  <a:cubicBezTo>
                    <a:pt x="107" y="134"/>
                    <a:pt x="111" y="134"/>
                    <a:pt x="115" y="134"/>
                  </a:cubicBezTo>
                  <a:cubicBezTo>
                    <a:pt x="91" y="158"/>
                    <a:pt x="72" y="186"/>
                    <a:pt x="59" y="217"/>
                  </a:cubicBezTo>
                  <a:cubicBezTo>
                    <a:pt x="56" y="218"/>
                    <a:pt x="52" y="220"/>
                    <a:pt x="48" y="222"/>
                  </a:cubicBezTo>
                  <a:cubicBezTo>
                    <a:pt x="61" y="189"/>
                    <a:pt x="80" y="160"/>
                    <a:pt x="103" y="134"/>
                  </a:cubicBezTo>
                  <a:close/>
                  <a:moveTo>
                    <a:pt x="58" y="219"/>
                  </a:moveTo>
                  <a:cubicBezTo>
                    <a:pt x="46" y="250"/>
                    <a:pt x="39" y="283"/>
                    <a:pt x="38" y="318"/>
                  </a:cubicBezTo>
                  <a:cubicBezTo>
                    <a:pt x="34" y="321"/>
                    <a:pt x="31" y="324"/>
                    <a:pt x="27" y="327"/>
                  </a:cubicBezTo>
                  <a:cubicBezTo>
                    <a:pt x="28" y="290"/>
                    <a:pt x="35" y="256"/>
                    <a:pt x="47" y="224"/>
                  </a:cubicBezTo>
                  <a:cubicBezTo>
                    <a:pt x="51" y="223"/>
                    <a:pt x="54" y="221"/>
                    <a:pt x="58" y="219"/>
                  </a:cubicBezTo>
                  <a:close/>
                  <a:moveTo>
                    <a:pt x="25" y="328"/>
                  </a:moveTo>
                  <a:cubicBezTo>
                    <a:pt x="21" y="331"/>
                    <a:pt x="18" y="334"/>
                    <a:pt x="15" y="336"/>
                  </a:cubicBezTo>
                  <a:cubicBezTo>
                    <a:pt x="15" y="299"/>
                    <a:pt x="21" y="264"/>
                    <a:pt x="32" y="231"/>
                  </a:cubicBezTo>
                  <a:cubicBezTo>
                    <a:pt x="36" y="229"/>
                    <a:pt x="40" y="227"/>
                    <a:pt x="44" y="226"/>
                  </a:cubicBezTo>
                  <a:cubicBezTo>
                    <a:pt x="32" y="258"/>
                    <a:pt x="26" y="292"/>
                    <a:pt x="25" y="328"/>
                  </a:cubicBezTo>
                  <a:close/>
                  <a:moveTo>
                    <a:pt x="27" y="333"/>
                  </a:moveTo>
                  <a:cubicBezTo>
                    <a:pt x="27" y="332"/>
                    <a:pt x="27" y="331"/>
                    <a:pt x="27" y="329"/>
                  </a:cubicBezTo>
                  <a:cubicBezTo>
                    <a:pt x="31" y="326"/>
                    <a:pt x="34" y="323"/>
                    <a:pt x="38" y="320"/>
                  </a:cubicBezTo>
                  <a:cubicBezTo>
                    <a:pt x="38" y="322"/>
                    <a:pt x="38" y="323"/>
                    <a:pt x="38" y="324"/>
                  </a:cubicBezTo>
                  <a:cubicBezTo>
                    <a:pt x="38" y="349"/>
                    <a:pt x="42" y="373"/>
                    <a:pt x="49" y="398"/>
                  </a:cubicBezTo>
                  <a:cubicBezTo>
                    <a:pt x="45" y="403"/>
                    <a:pt x="42" y="408"/>
                    <a:pt x="39" y="412"/>
                  </a:cubicBezTo>
                  <a:cubicBezTo>
                    <a:pt x="31" y="386"/>
                    <a:pt x="27" y="360"/>
                    <a:pt x="27" y="333"/>
                  </a:cubicBezTo>
                  <a:close/>
                  <a:moveTo>
                    <a:pt x="50" y="400"/>
                  </a:moveTo>
                  <a:cubicBezTo>
                    <a:pt x="58" y="428"/>
                    <a:pt x="72" y="456"/>
                    <a:pt x="89" y="482"/>
                  </a:cubicBezTo>
                  <a:cubicBezTo>
                    <a:pt x="86" y="488"/>
                    <a:pt x="83" y="493"/>
                    <a:pt x="81" y="499"/>
                  </a:cubicBezTo>
                  <a:cubicBezTo>
                    <a:pt x="63" y="472"/>
                    <a:pt x="49" y="444"/>
                    <a:pt x="40" y="415"/>
                  </a:cubicBezTo>
                  <a:cubicBezTo>
                    <a:pt x="43" y="410"/>
                    <a:pt x="46" y="405"/>
                    <a:pt x="50" y="400"/>
                  </a:cubicBezTo>
                  <a:close/>
                  <a:moveTo>
                    <a:pt x="91" y="484"/>
                  </a:moveTo>
                  <a:cubicBezTo>
                    <a:pt x="103" y="502"/>
                    <a:pt x="118" y="520"/>
                    <a:pt x="134" y="536"/>
                  </a:cubicBezTo>
                  <a:cubicBezTo>
                    <a:pt x="141" y="544"/>
                    <a:pt x="149" y="550"/>
                    <a:pt x="157" y="557"/>
                  </a:cubicBezTo>
                  <a:cubicBezTo>
                    <a:pt x="155" y="564"/>
                    <a:pt x="153" y="570"/>
                    <a:pt x="151" y="576"/>
                  </a:cubicBezTo>
                  <a:cubicBezTo>
                    <a:pt x="151" y="576"/>
                    <a:pt x="151" y="577"/>
                    <a:pt x="151" y="577"/>
                  </a:cubicBezTo>
                  <a:cubicBezTo>
                    <a:pt x="142" y="570"/>
                    <a:pt x="134" y="562"/>
                    <a:pt x="126" y="554"/>
                  </a:cubicBezTo>
                  <a:cubicBezTo>
                    <a:pt x="109" y="537"/>
                    <a:pt x="95" y="519"/>
                    <a:pt x="82" y="501"/>
                  </a:cubicBezTo>
                  <a:cubicBezTo>
                    <a:pt x="85" y="495"/>
                    <a:pt x="88" y="490"/>
                    <a:pt x="91" y="484"/>
                  </a:cubicBezTo>
                  <a:close/>
                  <a:moveTo>
                    <a:pt x="153" y="577"/>
                  </a:moveTo>
                  <a:cubicBezTo>
                    <a:pt x="155" y="571"/>
                    <a:pt x="156" y="565"/>
                    <a:pt x="158" y="558"/>
                  </a:cubicBezTo>
                  <a:cubicBezTo>
                    <a:pt x="185" y="581"/>
                    <a:pt x="215" y="599"/>
                    <a:pt x="245" y="612"/>
                  </a:cubicBezTo>
                  <a:cubicBezTo>
                    <a:pt x="245" y="613"/>
                    <a:pt x="245" y="614"/>
                    <a:pt x="244" y="615"/>
                  </a:cubicBezTo>
                  <a:cubicBezTo>
                    <a:pt x="244" y="621"/>
                    <a:pt x="243" y="627"/>
                    <a:pt x="243" y="633"/>
                  </a:cubicBezTo>
                  <a:cubicBezTo>
                    <a:pt x="211" y="620"/>
                    <a:pt x="181" y="602"/>
                    <a:pt x="153" y="578"/>
                  </a:cubicBezTo>
                  <a:cubicBezTo>
                    <a:pt x="153" y="578"/>
                    <a:pt x="153" y="577"/>
                    <a:pt x="153" y="577"/>
                  </a:cubicBezTo>
                  <a:close/>
                  <a:moveTo>
                    <a:pt x="246" y="615"/>
                  </a:moveTo>
                  <a:cubicBezTo>
                    <a:pt x="247" y="614"/>
                    <a:pt x="247" y="614"/>
                    <a:pt x="247" y="613"/>
                  </a:cubicBezTo>
                  <a:cubicBezTo>
                    <a:pt x="279" y="626"/>
                    <a:pt x="312" y="634"/>
                    <a:pt x="345" y="634"/>
                  </a:cubicBezTo>
                  <a:cubicBezTo>
                    <a:pt x="345" y="640"/>
                    <a:pt x="345" y="647"/>
                    <a:pt x="346" y="654"/>
                  </a:cubicBezTo>
                  <a:cubicBezTo>
                    <a:pt x="312" y="654"/>
                    <a:pt x="278" y="647"/>
                    <a:pt x="245" y="634"/>
                  </a:cubicBezTo>
                  <a:cubicBezTo>
                    <a:pt x="245" y="628"/>
                    <a:pt x="246" y="621"/>
                    <a:pt x="246" y="615"/>
                  </a:cubicBezTo>
                  <a:close/>
                  <a:moveTo>
                    <a:pt x="347" y="634"/>
                  </a:moveTo>
                  <a:cubicBezTo>
                    <a:pt x="378" y="633"/>
                    <a:pt x="410" y="626"/>
                    <a:pt x="441" y="613"/>
                  </a:cubicBezTo>
                  <a:cubicBezTo>
                    <a:pt x="442" y="620"/>
                    <a:pt x="444" y="627"/>
                    <a:pt x="445" y="633"/>
                  </a:cubicBezTo>
                  <a:cubicBezTo>
                    <a:pt x="413" y="647"/>
                    <a:pt x="380" y="654"/>
                    <a:pt x="348" y="654"/>
                  </a:cubicBezTo>
                  <a:cubicBezTo>
                    <a:pt x="347" y="647"/>
                    <a:pt x="347" y="640"/>
                    <a:pt x="347" y="634"/>
                  </a:cubicBezTo>
                  <a:close/>
                  <a:moveTo>
                    <a:pt x="443" y="612"/>
                  </a:moveTo>
                  <a:cubicBezTo>
                    <a:pt x="472" y="599"/>
                    <a:pt x="500" y="582"/>
                    <a:pt x="527" y="559"/>
                  </a:cubicBezTo>
                  <a:cubicBezTo>
                    <a:pt x="530" y="566"/>
                    <a:pt x="533" y="573"/>
                    <a:pt x="535" y="579"/>
                  </a:cubicBezTo>
                  <a:cubicBezTo>
                    <a:pt x="507" y="602"/>
                    <a:pt x="478" y="620"/>
                    <a:pt x="447" y="633"/>
                  </a:cubicBezTo>
                  <a:cubicBezTo>
                    <a:pt x="446" y="626"/>
                    <a:pt x="444" y="619"/>
                    <a:pt x="443" y="612"/>
                  </a:cubicBezTo>
                  <a:close/>
                  <a:moveTo>
                    <a:pt x="528" y="558"/>
                  </a:moveTo>
                  <a:cubicBezTo>
                    <a:pt x="537" y="551"/>
                    <a:pt x="545" y="543"/>
                    <a:pt x="553" y="535"/>
                  </a:cubicBezTo>
                  <a:cubicBezTo>
                    <a:pt x="570" y="519"/>
                    <a:pt x="584" y="501"/>
                    <a:pt x="597" y="483"/>
                  </a:cubicBezTo>
                  <a:cubicBezTo>
                    <a:pt x="601" y="489"/>
                    <a:pt x="604" y="495"/>
                    <a:pt x="608" y="500"/>
                  </a:cubicBezTo>
                  <a:cubicBezTo>
                    <a:pt x="595" y="519"/>
                    <a:pt x="580" y="536"/>
                    <a:pt x="564" y="553"/>
                  </a:cubicBezTo>
                  <a:cubicBezTo>
                    <a:pt x="555" y="561"/>
                    <a:pt x="546" y="570"/>
                    <a:pt x="537" y="577"/>
                  </a:cubicBezTo>
                  <a:cubicBezTo>
                    <a:pt x="534" y="571"/>
                    <a:pt x="531" y="565"/>
                    <a:pt x="528" y="558"/>
                  </a:cubicBezTo>
                  <a:close/>
                  <a:moveTo>
                    <a:pt x="598" y="482"/>
                  </a:moveTo>
                  <a:cubicBezTo>
                    <a:pt x="616" y="456"/>
                    <a:pt x="630" y="429"/>
                    <a:pt x="639" y="402"/>
                  </a:cubicBezTo>
                  <a:cubicBezTo>
                    <a:pt x="644" y="407"/>
                    <a:pt x="648" y="411"/>
                    <a:pt x="651" y="416"/>
                  </a:cubicBezTo>
                  <a:cubicBezTo>
                    <a:pt x="642" y="444"/>
                    <a:pt x="627" y="472"/>
                    <a:pt x="609" y="499"/>
                  </a:cubicBezTo>
                  <a:cubicBezTo>
                    <a:pt x="606" y="493"/>
                    <a:pt x="602" y="488"/>
                    <a:pt x="598" y="482"/>
                  </a:cubicBezTo>
                  <a:close/>
                  <a:moveTo>
                    <a:pt x="654" y="312"/>
                  </a:moveTo>
                  <a:cubicBezTo>
                    <a:pt x="653" y="278"/>
                    <a:pt x="646" y="245"/>
                    <a:pt x="633" y="215"/>
                  </a:cubicBezTo>
                  <a:cubicBezTo>
                    <a:pt x="637" y="217"/>
                    <a:pt x="642" y="219"/>
                    <a:pt x="646" y="221"/>
                  </a:cubicBezTo>
                  <a:cubicBezTo>
                    <a:pt x="659" y="252"/>
                    <a:pt x="666" y="286"/>
                    <a:pt x="667" y="322"/>
                  </a:cubicBezTo>
                  <a:cubicBezTo>
                    <a:pt x="663" y="319"/>
                    <a:pt x="658" y="315"/>
                    <a:pt x="654" y="312"/>
                  </a:cubicBezTo>
                  <a:close/>
                  <a:moveTo>
                    <a:pt x="649" y="222"/>
                  </a:moveTo>
                  <a:cubicBezTo>
                    <a:pt x="653" y="224"/>
                    <a:pt x="657" y="226"/>
                    <a:pt x="661" y="228"/>
                  </a:cubicBezTo>
                  <a:cubicBezTo>
                    <a:pt x="673" y="260"/>
                    <a:pt x="679" y="296"/>
                    <a:pt x="680" y="334"/>
                  </a:cubicBezTo>
                  <a:cubicBezTo>
                    <a:pt x="676" y="331"/>
                    <a:pt x="673" y="327"/>
                    <a:pt x="669" y="324"/>
                  </a:cubicBezTo>
                  <a:cubicBezTo>
                    <a:pt x="668" y="288"/>
                    <a:pt x="661" y="254"/>
                    <a:pt x="649" y="222"/>
                  </a:cubicBezTo>
                  <a:close/>
                  <a:moveTo>
                    <a:pt x="590" y="129"/>
                  </a:moveTo>
                  <a:cubicBezTo>
                    <a:pt x="584" y="124"/>
                    <a:pt x="579" y="118"/>
                    <a:pt x="573" y="113"/>
                  </a:cubicBezTo>
                  <a:cubicBezTo>
                    <a:pt x="555" y="97"/>
                    <a:pt x="534" y="82"/>
                    <a:pt x="512" y="70"/>
                  </a:cubicBezTo>
                  <a:cubicBezTo>
                    <a:pt x="518" y="69"/>
                    <a:pt x="523" y="68"/>
                    <a:pt x="528" y="66"/>
                  </a:cubicBezTo>
                  <a:cubicBezTo>
                    <a:pt x="558" y="84"/>
                    <a:pt x="583" y="105"/>
                    <a:pt x="605" y="131"/>
                  </a:cubicBezTo>
                  <a:cubicBezTo>
                    <a:pt x="600" y="130"/>
                    <a:pt x="595" y="130"/>
                    <a:pt x="590" y="129"/>
                  </a:cubicBezTo>
                  <a:close/>
                  <a:moveTo>
                    <a:pt x="425" y="38"/>
                  </a:moveTo>
                  <a:cubicBezTo>
                    <a:pt x="399" y="32"/>
                    <a:pt x="373" y="29"/>
                    <a:pt x="347" y="29"/>
                  </a:cubicBezTo>
                  <a:cubicBezTo>
                    <a:pt x="347" y="29"/>
                    <a:pt x="347" y="29"/>
                    <a:pt x="347" y="29"/>
                  </a:cubicBezTo>
                  <a:cubicBezTo>
                    <a:pt x="346" y="29"/>
                    <a:pt x="345" y="30"/>
                    <a:pt x="345" y="30"/>
                  </a:cubicBezTo>
                  <a:cubicBezTo>
                    <a:pt x="345" y="26"/>
                    <a:pt x="346" y="22"/>
                    <a:pt x="346" y="19"/>
                  </a:cubicBezTo>
                  <a:cubicBezTo>
                    <a:pt x="347" y="19"/>
                    <a:pt x="347" y="19"/>
                    <a:pt x="347" y="19"/>
                  </a:cubicBezTo>
                  <a:cubicBezTo>
                    <a:pt x="347" y="19"/>
                    <a:pt x="347" y="19"/>
                    <a:pt x="347" y="19"/>
                  </a:cubicBezTo>
                  <a:cubicBezTo>
                    <a:pt x="378" y="19"/>
                    <a:pt x="408" y="22"/>
                    <a:pt x="436" y="29"/>
                  </a:cubicBezTo>
                  <a:cubicBezTo>
                    <a:pt x="433" y="32"/>
                    <a:pt x="429" y="35"/>
                    <a:pt x="425" y="38"/>
                  </a:cubicBezTo>
                  <a:close/>
                  <a:moveTo>
                    <a:pt x="343" y="30"/>
                  </a:moveTo>
                  <a:cubicBezTo>
                    <a:pt x="312" y="30"/>
                    <a:pt x="281" y="34"/>
                    <a:pt x="253" y="42"/>
                  </a:cubicBezTo>
                  <a:cubicBezTo>
                    <a:pt x="251" y="38"/>
                    <a:pt x="249" y="35"/>
                    <a:pt x="248" y="32"/>
                  </a:cubicBezTo>
                  <a:cubicBezTo>
                    <a:pt x="278" y="23"/>
                    <a:pt x="311" y="19"/>
                    <a:pt x="344" y="19"/>
                  </a:cubicBezTo>
                  <a:cubicBezTo>
                    <a:pt x="344" y="22"/>
                    <a:pt x="343" y="26"/>
                    <a:pt x="343" y="30"/>
                  </a:cubicBezTo>
                  <a:close/>
                  <a:moveTo>
                    <a:pt x="173" y="75"/>
                  </a:moveTo>
                  <a:cubicBezTo>
                    <a:pt x="154" y="86"/>
                    <a:pt x="136" y="99"/>
                    <a:pt x="120" y="114"/>
                  </a:cubicBezTo>
                  <a:cubicBezTo>
                    <a:pt x="113" y="120"/>
                    <a:pt x="107" y="126"/>
                    <a:pt x="101" y="132"/>
                  </a:cubicBezTo>
                  <a:cubicBezTo>
                    <a:pt x="96" y="132"/>
                    <a:pt x="92" y="133"/>
                    <a:pt x="87" y="133"/>
                  </a:cubicBezTo>
                  <a:cubicBezTo>
                    <a:pt x="93" y="126"/>
                    <a:pt x="98" y="120"/>
                    <a:pt x="104" y="114"/>
                  </a:cubicBezTo>
                  <a:cubicBezTo>
                    <a:pt x="121" y="97"/>
                    <a:pt x="140" y="82"/>
                    <a:pt x="161" y="70"/>
                  </a:cubicBezTo>
                  <a:cubicBezTo>
                    <a:pt x="164" y="71"/>
                    <a:pt x="169" y="73"/>
                    <a:pt x="173" y="75"/>
                  </a:cubicBezTo>
                  <a:close/>
                  <a:moveTo>
                    <a:pt x="99" y="134"/>
                  </a:moveTo>
                  <a:cubicBezTo>
                    <a:pt x="76" y="160"/>
                    <a:pt x="58" y="190"/>
                    <a:pt x="45" y="223"/>
                  </a:cubicBezTo>
                  <a:cubicBezTo>
                    <a:pt x="41" y="225"/>
                    <a:pt x="37" y="226"/>
                    <a:pt x="33" y="228"/>
                  </a:cubicBezTo>
                  <a:cubicBezTo>
                    <a:pt x="45" y="194"/>
                    <a:pt x="63" y="162"/>
                    <a:pt x="86" y="135"/>
                  </a:cubicBezTo>
                  <a:cubicBezTo>
                    <a:pt x="90" y="135"/>
                    <a:pt x="95" y="135"/>
                    <a:pt x="99" y="134"/>
                  </a:cubicBezTo>
                  <a:close/>
                  <a:moveTo>
                    <a:pt x="31" y="229"/>
                  </a:moveTo>
                  <a:cubicBezTo>
                    <a:pt x="27" y="231"/>
                    <a:pt x="23" y="232"/>
                    <a:pt x="20" y="233"/>
                  </a:cubicBezTo>
                  <a:cubicBezTo>
                    <a:pt x="31" y="198"/>
                    <a:pt x="48" y="164"/>
                    <a:pt x="69" y="135"/>
                  </a:cubicBezTo>
                  <a:cubicBezTo>
                    <a:pt x="73" y="135"/>
                    <a:pt x="78" y="135"/>
                    <a:pt x="83" y="135"/>
                  </a:cubicBezTo>
                  <a:cubicBezTo>
                    <a:pt x="60" y="163"/>
                    <a:pt x="43" y="195"/>
                    <a:pt x="31" y="229"/>
                  </a:cubicBezTo>
                  <a:close/>
                  <a:moveTo>
                    <a:pt x="19" y="236"/>
                  </a:moveTo>
                  <a:cubicBezTo>
                    <a:pt x="22" y="235"/>
                    <a:pt x="26" y="233"/>
                    <a:pt x="30" y="232"/>
                  </a:cubicBezTo>
                  <a:cubicBezTo>
                    <a:pt x="19" y="265"/>
                    <a:pt x="13" y="301"/>
                    <a:pt x="13" y="338"/>
                  </a:cubicBezTo>
                  <a:cubicBezTo>
                    <a:pt x="9" y="341"/>
                    <a:pt x="6" y="343"/>
                    <a:pt x="3" y="345"/>
                  </a:cubicBezTo>
                  <a:cubicBezTo>
                    <a:pt x="3" y="307"/>
                    <a:pt x="8" y="270"/>
                    <a:pt x="19" y="236"/>
                  </a:cubicBezTo>
                  <a:close/>
                  <a:moveTo>
                    <a:pt x="12" y="341"/>
                  </a:moveTo>
                  <a:cubicBezTo>
                    <a:pt x="12" y="341"/>
                    <a:pt x="12" y="341"/>
                    <a:pt x="12" y="341"/>
                  </a:cubicBezTo>
                  <a:cubicBezTo>
                    <a:pt x="13" y="371"/>
                    <a:pt x="18" y="401"/>
                    <a:pt x="27" y="430"/>
                  </a:cubicBezTo>
                  <a:cubicBezTo>
                    <a:pt x="23" y="437"/>
                    <a:pt x="20" y="442"/>
                    <a:pt x="18" y="444"/>
                  </a:cubicBezTo>
                  <a:cubicBezTo>
                    <a:pt x="8" y="413"/>
                    <a:pt x="3" y="380"/>
                    <a:pt x="2" y="348"/>
                  </a:cubicBezTo>
                  <a:cubicBezTo>
                    <a:pt x="6" y="346"/>
                    <a:pt x="9" y="343"/>
                    <a:pt x="12" y="341"/>
                  </a:cubicBezTo>
                  <a:close/>
                  <a:moveTo>
                    <a:pt x="28" y="433"/>
                  </a:moveTo>
                  <a:cubicBezTo>
                    <a:pt x="38" y="463"/>
                    <a:pt x="52" y="492"/>
                    <a:pt x="71" y="519"/>
                  </a:cubicBezTo>
                  <a:cubicBezTo>
                    <a:pt x="68" y="525"/>
                    <a:pt x="65" y="530"/>
                    <a:pt x="63" y="535"/>
                  </a:cubicBezTo>
                  <a:cubicBezTo>
                    <a:pt x="44" y="507"/>
                    <a:pt x="29" y="477"/>
                    <a:pt x="19" y="447"/>
                  </a:cubicBezTo>
                  <a:cubicBezTo>
                    <a:pt x="20" y="445"/>
                    <a:pt x="23" y="440"/>
                    <a:pt x="28" y="433"/>
                  </a:cubicBezTo>
                  <a:close/>
                  <a:moveTo>
                    <a:pt x="29" y="431"/>
                  </a:moveTo>
                  <a:cubicBezTo>
                    <a:pt x="32" y="427"/>
                    <a:pt x="35" y="422"/>
                    <a:pt x="38" y="417"/>
                  </a:cubicBezTo>
                  <a:cubicBezTo>
                    <a:pt x="48" y="446"/>
                    <a:pt x="62" y="474"/>
                    <a:pt x="80" y="501"/>
                  </a:cubicBezTo>
                  <a:cubicBezTo>
                    <a:pt x="80" y="501"/>
                    <a:pt x="80" y="501"/>
                    <a:pt x="79" y="502"/>
                  </a:cubicBezTo>
                  <a:cubicBezTo>
                    <a:pt x="77" y="507"/>
                    <a:pt x="74" y="512"/>
                    <a:pt x="72" y="517"/>
                  </a:cubicBezTo>
                  <a:cubicBezTo>
                    <a:pt x="53" y="490"/>
                    <a:pt x="39" y="461"/>
                    <a:pt x="29" y="431"/>
                  </a:cubicBezTo>
                  <a:close/>
                  <a:moveTo>
                    <a:pt x="81" y="503"/>
                  </a:moveTo>
                  <a:cubicBezTo>
                    <a:pt x="94" y="521"/>
                    <a:pt x="108" y="539"/>
                    <a:pt x="125" y="555"/>
                  </a:cubicBezTo>
                  <a:cubicBezTo>
                    <a:pt x="133" y="564"/>
                    <a:pt x="142" y="572"/>
                    <a:pt x="150" y="579"/>
                  </a:cubicBezTo>
                  <a:cubicBezTo>
                    <a:pt x="149" y="586"/>
                    <a:pt x="147" y="592"/>
                    <a:pt x="145" y="598"/>
                  </a:cubicBezTo>
                  <a:cubicBezTo>
                    <a:pt x="137" y="591"/>
                    <a:pt x="128" y="584"/>
                    <a:pt x="120" y="576"/>
                  </a:cubicBezTo>
                  <a:cubicBezTo>
                    <a:pt x="102" y="558"/>
                    <a:pt x="87" y="539"/>
                    <a:pt x="73" y="519"/>
                  </a:cubicBezTo>
                  <a:cubicBezTo>
                    <a:pt x="75" y="514"/>
                    <a:pt x="78" y="509"/>
                    <a:pt x="81" y="503"/>
                  </a:cubicBezTo>
                  <a:close/>
                  <a:moveTo>
                    <a:pt x="245" y="636"/>
                  </a:moveTo>
                  <a:cubicBezTo>
                    <a:pt x="278" y="649"/>
                    <a:pt x="312" y="656"/>
                    <a:pt x="346" y="656"/>
                  </a:cubicBezTo>
                  <a:cubicBezTo>
                    <a:pt x="346" y="662"/>
                    <a:pt x="346" y="668"/>
                    <a:pt x="346" y="674"/>
                  </a:cubicBezTo>
                  <a:cubicBezTo>
                    <a:pt x="312" y="675"/>
                    <a:pt x="277" y="668"/>
                    <a:pt x="243" y="655"/>
                  </a:cubicBezTo>
                  <a:cubicBezTo>
                    <a:pt x="243" y="649"/>
                    <a:pt x="244" y="643"/>
                    <a:pt x="245" y="636"/>
                  </a:cubicBezTo>
                  <a:close/>
                  <a:moveTo>
                    <a:pt x="348" y="656"/>
                  </a:moveTo>
                  <a:cubicBezTo>
                    <a:pt x="380" y="656"/>
                    <a:pt x="413" y="649"/>
                    <a:pt x="446" y="635"/>
                  </a:cubicBezTo>
                  <a:cubicBezTo>
                    <a:pt x="447" y="642"/>
                    <a:pt x="448" y="648"/>
                    <a:pt x="449" y="654"/>
                  </a:cubicBezTo>
                  <a:cubicBezTo>
                    <a:pt x="417" y="666"/>
                    <a:pt x="383" y="674"/>
                    <a:pt x="348" y="674"/>
                  </a:cubicBezTo>
                  <a:cubicBezTo>
                    <a:pt x="348" y="668"/>
                    <a:pt x="348" y="662"/>
                    <a:pt x="348" y="656"/>
                  </a:cubicBezTo>
                  <a:close/>
                  <a:moveTo>
                    <a:pt x="448" y="635"/>
                  </a:moveTo>
                  <a:cubicBezTo>
                    <a:pt x="478" y="622"/>
                    <a:pt x="508" y="604"/>
                    <a:pt x="536" y="581"/>
                  </a:cubicBezTo>
                  <a:cubicBezTo>
                    <a:pt x="539" y="587"/>
                    <a:pt x="541" y="593"/>
                    <a:pt x="544" y="599"/>
                  </a:cubicBezTo>
                  <a:cubicBezTo>
                    <a:pt x="516" y="622"/>
                    <a:pt x="484" y="640"/>
                    <a:pt x="451" y="653"/>
                  </a:cubicBezTo>
                  <a:cubicBezTo>
                    <a:pt x="450" y="647"/>
                    <a:pt x="449" y="641"/>
                    <a:pt x="448" y="635"/>
                  </a:cubicBezTo>
                  <a:close/>
                  <a:moveTo>
                    <a:pt x="538" y="579"/>
                  </a:moveTo>
                  <a:cubicBezTo>
                    <a:pt x="547" y="571"/>
                    <a:pt x="556" y="563"/>
                    <a:pt x="565" y="554"/>
                  </a:cubicBezTo>
                  <a:cubicBezTo>
                    <a:pt x="582" y="538"/>
                    <a:pt x="596" y="520"/>
                    <a:pt x="609" y="502"/>
                  </a:cubicBezTo>
                  <a:cubicBezTo>
                    <a:pt x="613" y="508"/>
                    <a:pt x="617" y="514"/>
                    <a:pt x="620" y="519"/>
                  </a:cubicBezTo>
                  <a:cubicBezTo>
                    <a:pt x="599" y="548"/>
                    <a:pt x="574" y="575"/>
                    <a:pt x="546" y="598"/>
                  </a:cubicBezTo>
                  <a:cubicBezTo>
                    <a:pt x="543" y="592"/>
                    <a:pt x="540" y="586"/>
                    <a:pt x="538" y="579"/>
                  </a:cubicBezTo>
                  <a:close/>
                  <a:moveTo>
                    <a:pt x="610" y="501"/>
                  </a:moveTo>
                  <a:cubicBezTo>
                    <a:pt x="629" y="474"/>
                    <a:pt x="643" y="446"/>
                    <a:pt x="653" y="418"/>
                  </a:cubicBezTo>
                  <a:cubicBezTo>
                    <a:pt x="657" y="423"/>
                    <a:pt x="661" y="427"/>
                    <a:pt x="665" y="432"/>
                  </a:cubicBezTo>
                  <a:cubicBezTo>
                    <a:pt x="654" y="462"/>
                    <a:pt x="639" y="490"/>
                    <a:pt x="621" y="517"/>
                  </a:cubicBezTo>
                  <a:cubicBezTo>
                    <a:pt x="618" y="512"/>
                    <a:pt x="614" y="507"/>
                    <a:pt x="610" y="501"/>
                  </a:cubicBezTo>
                  <a:close/>
                  <a:moveTo>
                    <a:pt x="654" y="416"/>
                  </a:moveTo>
                  <a:cubicBezTo>
                    <a:pt x="664" y="387"/>
                    <a:pt x="669" y="358"/>
                    <a:pt x="669" y="329"/>
                  </a:cubicBezTo>
                  <a:cubicBezTo>
                    <a:pt x="669" y="328"/>
                    <a:pt x="669" y="328"/>
                    <a:pt x="669" y="327"/>
                  </a:cubicBezTo>
                  <a:cubicBezTo>
                    <a:pt x="673" y="330"/>
                    <a:pt x="677" y="333"/>
                    <a:pt x="680" y="337"/>
                  </a:cubicBezTo>
                  <a:cubicBezTo>
                    <a:pt x="680" y="337"/>
                    <a:pt x="680" y="338"/>
                    <a:pt x="680" y="339"/>
                  </a:cubicBezTo>
                  <a:cubicBezTo>
                    <a:pt x="681" y="369"/>
                    <a:pt x="675" y="400"/>
                    <a:pt x="665" y="430"/>
                  </a:cubicBezTo>
                  <a:cubicBezTo>
                    <a:pt x="662" y="425"/>
                    <a:pt x="658" y="421"/>
                    <a:pt x="654" y="416"/>
                  </a:cubicBezTo>
                  <a:close/>
                  <a:moveTo>
                    <a:pt x="682" y="339"/>
                  </a:moveTo>
                  <a:cubicBezTo>
                    <a:pt x="682" y="339"/>
                    <a:pt x="682" y="339"/>
                    <a:pt x="682" y="338"/>
                  </a:cubicBezTo>
                  <a:cubicBezTo>
                    <a:pt x="686" y="341"/>
                    <a:pt x="689" y="345"/>
                    <a:pt x="692" y="348"/>
                  </a:cubicBezTo>
                  <a:cubicBezTo>
                    <a:pt x="692" y="380"/>
                    <a:pt x="687" y="412"/>
                    <a:pt x="676" y="443"/>
                  </a:cubicBezTo>
                  <a:cubicBezTo>
                    <a:pt x="673" y="440"/>
                    <a:pt x="670" y="436"/>
                    <a:pt x="667" y="431"/>
                  </a:cubicBezTo>
                  <a:cubicBezTo>
                    <a:pt x="677" y="401"/>
                    <a:pt x="683" y="370"/>
                    <a:pt x="682" y="339"/>
                  </a:cubicBezTo>
                  <a:close/>
                  <a:moveTo>
                    <a:pt x="682" y="336"/>
                  </a:moveTo>
                  <a:cubicBezTo>
                    <a:pt x="682" y="298"/>
                    <a:pt x="675" y="262"/>
                    <a:pt x="664" y="229"/>
                  </a:cubicBezTo>
                  <a:cubicBezTo>
                    <a:pt x="668" y="231"/>
                    <a:pt x="672" y="232"/>
                    <a:pt x="675" y="234"/>
                  </a:cubicBezTo>
                  <a:cubicBezTo>
                    <a:pt x="686" y="268"/>
                    <a:pt x="692" y="305"/>
                    <a:pt x="692" y="345"/>
                  </a:cubicBezTo>
                  <a:cubicBezTo>
                    <a:pt x="689" y="342"/>
                    <a:pt x="686" y="339"/>
                    <a:pt x="682" y="336"/>
                  </a:cubicBezTo>
                  <a:close/>
                  <a:moveTo>
                    <a:pt x="623" y="132"/>
                  </a:moveTo>
                  <a:cubicBezTo>
                    <a:pt x="620" y="132"/>
                    <a:pt x="615" y="131"/>
                    <a:pt x="608" y="131"/>
                  </a:cubicBezTo>
                  <a:cubicBezTo>
                    <a:pt x="586" y="105"/>
                    <a:pt x="560" y="83"/>
                    <a:pt x="531" y="66"/>
                  </a:cubicBezTo>
                  <a:cubicBezTo>
                    <a:pt x="535" y="65"/>
                    <a:pt x="538" y="64"/>
                    <a:pt x="541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7" y="61"/>
                    <a:pt x="547" y="61"/>
                    <a:pt x="547" y="61"/>
                  </a:cubicBezTo>
                  <a:cubicBezTo>
                    <a:pt x="576" y="81"/>
                    <a:pt x="602" y="105"/>
                    <a:pt x="623" y="132"/>
                  </a:cubicBezTo>
                  <a:close/>
                  <a:moveTo>
                    <a:pt x="438" y="27"/>
                  </a:moveTo>
                  <a:cubicBezTo>
                    <a:pt x="409" y="20"/>
                    <a:pt x="379" y="17"/>
                    <a:pt x="347" y="17"/>
                  </a:cubicBezTo>
                  <a:cubicBezTo>
                    <a:pt x="347" y="17"/>
                    <a:pt x="347" y="17"/>
                    <a:pt x="347" y="17"/>
                  </a:cubicBezTo>
                  <a:cubicBezTo>
                    <a:pt x="347" y="17"/>
                    <a:pt x="347" y="17"/>
                    <a:pt x="347" y="17"/>
                  </a:cubicBezTo>
                  <a:cubicBezTo>
                    <a:pt x="347" y="12"/>
                    <a:pt x="348" y="8"/>
                    <a:pt x="348" y="4"/>
                  </a:cubicBezTo>
                  <a:cubicBezTo>
                    <a:pt x="385" y="4"/>
                    <a:pt x="419" y="9"/>
                    <a:pt x="451" y="18"/>
                  </a:cubicBezTo>
                  <a:cubicBezTo>
                    <a:pt x="448" y="20"/>
                    <a:pt x="444" y="23"/>
                    <a:pt x="438" y="27"/>
                  </a:cubicBezTo>
                  <a:close/>
                  <a:moveTo>
                    <a:pt x="346" y="4"/>
                  </a:moveTo>
                  <a:cubicBezTo>
                    <a:pt x="346" y="8"/>
                    <a:pt x="345" y="12"/>
                    <a:pt x="345" y="17"/>
                  </a:cubicBezTo>
                  <a:cubicBezTo>
                    <a:pt x="311" y="17"/>
                    <a:pt x="278" y="21"/>
                    <a:pt x="247" y="30"/>
                  </a:cubicBezTo>
                  <a:cubicBezTo>
                    <a:pt x="245" y="26"/>
                    <a:pt x="243" y="22"/>
                    <a:pt x="241" y="17"/>
                  </a:cubicBezTo>
                  <a:cubicBezTo>
                    <a:pt x="273" y="8"/>
                    <a:pt x="308" y="3"/>
                    <a:pt x="343" y="3"/>
                  </a:cubicBezTo>
                  <a:cubicBezTo>
                    <a:pt x="344" y="3"/>
                    <a:pt x="345" y="3"/>
                    <a:pt x="346" y="4"/>
                  </a:cubicBezTo>
                  <a:close/>
                  <a:moveTo>
                    <a:pt x="101" y="98"/>
                  </a:moveTo>
                  <a:cubicBezTo>
                    <a:pt x="115" y="85"/>
                    <a:pt x="129" y="73"/>
                    <a:pt x="144" y="63"/>
                  </a:cubicBezTo>
                  <a:cubicBezTo>
                    <a:pt x="148" y="64"/>
                    <a:pt x="151" y="66"/>
                    <a:pt x="156" y="68"/>
                  </a:cubicBezTo>
                  <a:cubicBezTo>
                    <a:pt x="157" y="68"/>
                    <a:pt x="157" y="68"/>
                    <a:pt x="158" y="69"/>
                  </a:cubicBezTo>
                  <a:cubicBezTo>
                    <a:pt x="138" y="81"/>
                    <a:pt x="120" y="96"/>
                    <a:pt x="103" y="112"/>
                  </a:cubicBezTo>
                  <a:cubicBezTo>
                    <a:pt x="97" y="119"/>
                    <a:pt x="90" y="126"/>
                    <a:pt x="85" y="133"/>
                  </a:cubicBezTo>
                  <a:cubicBezTo>
                    <a:pt x="80" y="133"/>
                    <a:pt x="75" y="133"/>
                    <a:pt x="71" y="133"/>
                  </a:cubicBezTo>
                  <a:cubicBezTo>
                    <a:pt x="80" y="121"/>
                    <a:pt x="90" y="109"/>
                    <a:pt x="101" y="98"/>
                  </a:cubicBezTo>
                  <a:close/>
                  <a:moveTo>
                    <a:pt x="64" y="536"/>
                  </a:moveTo>
                  <a:cubicBezTo>
                    <a:pt x="64" y="536"/>
                    <a:pt x="64" y="536"/>
                    <a:pt x="64" y="536"/>
                  </a:cubicBezTo>
                  <a:cubicBezTo>
                    <a:pt x="66" y="532"/>
                    <a:pt x="69" y="527"/>
                    <a:pt x="72" y="521"/>
                  </a:cubicBezTo>
                  <a:cubicBezTo>
                    <a:pt x="86" y="541"/>
                    <a:pt x="101" y="560"/>
                    <a:pt x="119" y="577"/>
                  </a:cubicBezTo>
                  <a:cubicBezTo>
                    <a:pt x="127" y="585"/>
                    <a:pt x="136" y="593"/>
                    <a:pt x="145" y="600"/>
                  </a:cubicBezTo>
                  <a:cubicBezTo>
                    <a:pt x="143" y="606"/>
                    <a:pt x="141" y="612"/>
                    <a:pt x="140" y="618"/>
                  </a:cubicBezTo>
                  <a:cubicBezTo>
                    <a:pt x="129" y="609"/>
                    <a:pt x="119" y="601"/>
                    <a:pt x="110" y="591"/>
                  </a:cubicBezTo>
                  <a:cubicBezTo>
                    <a:pt x="92" y="574"/>
                    <a:pt x="77" y="556"/>
                    <a:pt x="64" y="536"/>
                  </a:cubicBezTo>
                  <a:close/>
                  <a:moveTo>
                    <a:pt x="344" y="692"/>
                  </a:moveTo>
                  <a:cubicBezTo>
                    <a:pt x="309" y="692"/>
                    <a:pt x="274" y="686"/>
                    <a:pt x="241" y="674"/>
                  </a:cubicBezTo>
                  <a:cubicBezTo>
                    <a:pt x="242" y="669"/>
                    <a:pt x="242" y="663"/>
                    <a:pt x="243" y="657"/>
                  </a:cubicBezTo>
                  <a:cubicBezTo>
                    <a:pt x="276" y="670"/>
                    <a:pt x="310" y="676"/>
                    <a:pt x="344" y="676"/>
                  </a:cubicBezTo>
                  <a:cubicBezTo>
                    <a:pt x="345" y="676"/>
                    <a:pt x="345" y="676"/>
                    <a:pt x="346" y="676"/>
                  </a:cubicBezTo>
                  <a:cubicBezTo>
                    <a:pt x="346" y="682"/>
                    <a:pt x="346" y="687"/>
                    <a:pt x="346" y="692"/>
                  </a:cubicBezTo>
                  <a:cubicBezTo>
                    <a:pt x="345" y="692"/>
                    <a:pt x="345" y="692"/>
                    <a:pt x="344" y="692"/>
                  </a:cubicBezTo>
                  <a:close/>
                  <a:moveTo>
                    <a:pt x="348" y="692"/>
                  </a:moveTo>
                  <a:cubicBezTo>
                    <a:pt x="348" y="687"/>
                    <a:pt x="348" y="682"/>
                    <a:pt x="348" y="676"/>
                  </a:cubicBezTo>
                  <a:cubicBezTo>
                    <a:pt x="383" y="676"/>
                    <a:pt x="417" y="668"/>
                    <a:pt x="450" y="656"/>
                  </a:cubicBezTo>
                  <a:cubicBezTo>
                    <a:pt x="451" y="661"/>
                    <a:pt x="452" y="667"/>
                    <a:pt x="453" y="672"/>
                  </a:cubicBezTo>
                  <a:cubicBezTo>
                    <a:pt x="419" y="685"/>
                    <a:pt x="384" y="692"/>
                    <a:pt x="348" y="692"/>
                  </a:cubicBezTo>
                  <a:close/>
                  <a:moveTo>
                    <a:pt x="452" y="655"/>
                  </a:moveTo>
                  <a:cubicBezTo>
                    <a:pt x="485" y="642"/>
                    <a:pt x="516" y="623"/>
                    <a:pt x="545" y="601"/>
                  </a:cubicBezTo>
                  <a:cubicBezTo>
                    <a:pt x="547" y="606"/>
                    <a:pt x="549" y="611"/>
                    <a:pt x="551" y="616"/>
                  </a:cubicBezTo>
                  <a:cubicBezTo>
                    <a:pt x="522" y="639"/>
                    <a:pt x="489" y="658"/>
                    <a:pt x="455" y="671"/>
                  </a:cubicBezTo>
                  <a:cubicBezTo>
                    <a:pt x="454" y="666"/>
                    <a:pt x="453" y="661"/>
                    <a:pt x="452" y="655"/>
                  </a:cubicBezTo>
                  <a:close/>
                  <a:moveTo>
                    <a:pt x="553" y="615"/>
                  </a:moveTo>
                  <a:cubicBezTo>
                    <a:pt x="551" y="610"/>
                    <a:pt x="549" y="605"/>
                    <a:pt x="546" y="600"/>
                  </a:cubicBezTo>
                  <a:cubicBezTo>
                    <a:pt x="575" y="577"/>
                    <a:pt x="600" y="550"/>
                    <a:pt x="621" y="521"/>
                  </a:cubicBezTo>
                  <a:cubicBezTo>
                    <a:pt x="624" y="526"/>
                    <a:pt x="627" y="531"/>
                    <a:pt x="629" y="534"/>
                  </a:cubicBezTo>
                  <a:cubicBezTo>
                    <a:pt x="608" y="564"/>
                    <a:pt x="582" y="592"/>
                    <a:pt x="553" y="615"/>
                  </a:cubicBezTo>
                  <a:close/>
                  <a:moveTo>
                    <a:pt x="622" y="519"/>
                  </a:moveTo>
                  <a:cubicBezTo>
                    <a:pt x="641" y="492"/>
                    <a:pt x="656" y="464"/>
                    <a:pt x="666" y="434"/>
                  </a:cubicBezTo>
                  <a:cubicBezTo>
                    <a:pt x="669" y="438"/>
                    <a:pt x="672" y="442"/>
                    <a:pt x="675" y="445"/>
                  </a:cubicBezTo>
                  <a:cubicBezTo>
                    <a:pt x="676" y="445"/>
                    <a:pt x="676" y="445"/>
                    <a:pt x="676" y="445"/>
                  </a:cubicBezTo>
                  <a:cubicBezTo>
                    <a:pt x="665" y="476"/>
                    <a:pt x="650" y="505"/>
                    <a:pt x="631" y="533"/>
                  </a:cubicBezTo>
                  <a:cubicBezTo>
                    <a:pt x="628" y="529"/>
                    <a:pt x="625" y="524"/>
                    <a:pt x="622" y="5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 rot="9036713" flipH="1">
            <a:off x="-717017" y="4275056"/>
            <a:ext cx="2150785" cy="1955067"/>
          </a:xfrm>
          <a:custGeom>
            <a:avLst/>
            <a:gdLst/>
            <a:ahLst/>
            <a:cxnLst/>
            <a:rect l="l" t="t" r="r" b="b"/>
            <a:pathLst>
              <a:path w="730" h="663" extrusionOk="0">
                <a:moveTo>
                  <a:pt x="729" y="227"/>
                </a:moveTo>
                <a:cubicBezTo>
                  <a:pt x="730" y="163"/>
                  <a:pt x="721" y="91"/>
                  <a:pt x="682" y="49"/>
                </a:cubicBezTo>
                <a:cubicBezTo>
                  <a:pt x="657" y="22"/>
                  <a:pt x="622" y="11"/>
                  <a:pt x="578" y="15"/>
                </a:cubicBezTo>
                <a:cubicBezTo>
                  <a:pt x="559" y="16"/>
                  <a:pt x="538" y="21"/>
                  <a:pt x="518" y="26"/>
                </a:cubicBezTo>
                <a:cubicBezTo>
                  <a:pt x="493" y="33"/>
                  <a:pt x="467" y="39"/>
                  <a:pt x="443" y="39"/>
                </a:cubicBezTo>
                <a:cubicBezTo>
                  <a:pt x="407" y="39"/>
                  <a:pt x="369" y="30"/>
                  <a:pt x="332" y="22"/>
                </a:cubicBezTo>
                <a:cubicBezTo>
                  <a:pt x="304" y="16"/>
                  <a:pt x="276" y="10"/>
                  <a:pt x="249" y="7"/>
                </a:cubicBezTo>
                <a:cubicBezTo>
                  <a:pt x="178" y="0"/>
                  <a:pt x="118" y="19"/>
                  <a:pt x="75" y="63"/>
                </a:cubicBezTo>
                <a:cubicBezTo>
                  <a:pt x="23" y="117"/>
                  <a:pt x="0" y="202"/>
                  <a:pt x="12" y="298"/>
                </a:cubicBezTo>
                <a:cubicBezTo>
                  <a:pt x="18" y="345"/>
                  <a:pt x="39" y="395"/>
                  <a:pt x="72" y="443"/>
                </a:cubicBezTo>
                <a:cubicBezTo>
                  <a:pt x="72" y="445"/>
                  <a:pt x="72" y="445"/>
                  <a:pt x="72" y="445"/>
                </a:cubicBezTo>
                <a:cubicBezTo>
                  <a:pt x="72" y="445"/>
                  <a:pt x="72" y="445"/>
                  <a:pt x="73" y="445"/>
                </a:cubicBezTo>
                <a:cubicBezTo>
                  <a:pt x="98" y="481"/>
                  <a:pt x="129" y="516"/>
                  <a:pt x="167" y="548"/>
                </a:cubicBezTo>
                <a:cubicBezTo>
                  <a:pt x="247" y="617"/>
                  <a:pt x="342" y="661"/>
                  <a:pt x="414" y="663"/>
                </a:cubicBezTo>
                <a:cubicBezTo>
                  <a:pt x="415" y="663"/>
                  <a:pt x="417" y="663"/>
                  <a:pt x="418" y="663"/>
                </a:cubicBezTo>
                <a:cubicBezTo>
                  <a:pt x="478" y="663"/>
                  <a:pt x="532" y="636"/>
                  <a:pt x="579" y="594"/>
                </a:cubicBezTo>
                <a:cubicBezTo>
                  <a:pt x="579" y="595"/>
                  <a:pt x="579" y="595"/>
                  <a:pt x="579" y="595"/>
                </a:cubicBezTo>
                <a:cubicBezTo>
                  <a:pt x="580" y="594"/>
                  <a:pt x="580" y="593"/>
                  <a:pt x="580" y="593"/>
                </a:cubicBezTo>
                <a:cubicBezTo>
                  <a:pt x="645" y="533"/>
                  <a:pt x="693" y="443"/>
                  <a:pt x="714" y="351"/>
                </a:cubicBezTo>
                <a:cubicBezTo>
                  <a:pt x="714" y="351"/>
                  <a:pt x="714" y="351"/>
                  <a:pt x="714" y="351"/>
                </a:cubicBezTo>
                <a:cubicBezTo>
                  <a:pt x="714" y="351"/>
                  <a:pt x="714" y="351"/>
                  <a:pt x="714" y="351"/>
                </a:cubicBezTo>
                <a:cubicBezTo>
                  <a:pt x="717" y="337"/>
                  <a:pt x="720" y="324"/>
                  <a:pt x="722" y="311"/>
                </a:cubicBezTo>
                <a:cubicBezTo>
                  <a:pt x="725" y="288"/>
                  <a:pt x="728" y="259"/>
                  <a:pt x="729" y="229"/>
                </a:cubicBezTo>
                <a:cubicBezTo>
                  <a:pt x="729" y="228"/>
                  <a:pt x="729" y="228"/>
                  <a:pt x="730" y="228"/>
                </a:cubicBezTo>
                <a:lnTo>
                  <a:pt x="729" y="227"/>
                </a:lnTo>
                <a:close/>
                <a:moveTo>
                  <a:pt x="727" y="228"/>
                </a:moveTo>
                <a:cubicBezTo>
                  <a:pt x="724" y="231"/>
                  <a:pt x="722" y="234"/>
                  <a:pt x="719" y="237"/>
                </a:cubicBezTo>
                <a:cubicBezTo>
                  <a:pt x="721" y="190"/>
                  <a:pt x="716" y="150"/>
                  <a:pt x="705" y="119"/>
                </a:cubicBezTo>
                <a:cubicBezTo>
                  <a:pt x="707" y="115"/>
                  <a:pt x="710" y="111"/>
                  <a:pt x="712" y="106"/>
                </a:cubicBezTo>
                <a:cubicBezTo>
                  <a:pt x="725" y="144"/>
                  <a:pt x="728" y="188"/>
                  <a:pt x="727" y="228"/>
                </a:cubicBezTo>
                <a:close/>
                <a:moveTo>
                  <a:pt x="636" y="511"/>
                </a:moveTo>
                <a:cubicBezTo>
                  <a:pt x="636" y="509"/>
                  <a:pt x="636" y="506"/>
                  <a:pt x="635" y="503"/>
                </a:cubicBezTo>
                <a:cubicBezTo>
                  <a:pt x="648" y="483"/>
                  <a:pt x="660" y="462"/>
                  <a:pt x="670" y="440"/>
                </a:cubicBezTo>
                <a:cubicBezTo>
                  <a:pt x="672" y="441"/>
                  <a:pt x="673" y="442"/>
                  <a:pt x="674" y="444"/>
                </a:cubicBezTo>
                <a:cubicBezTo>
                  <a:pt x="663" y="467"/>
                  <a:pt x="651" y="490"/>
                  <a:pt x="636" y="511"/>
                </a:cubicBezTo>
                <a:close/>
                <a:moveTo>
                  <a:pt x="676" y="445"/>
                </a:moveTo>
                <a:cubicBezTo>
                  <a:pt x="677" y="447"/>
                  <a:pt x="678" y="448"/>
                  <a:pt x="678" y="449"/>
                </a:cubicBezTo>
                <a:cubicBezTo>
                  <a:pt x="667" y="476"/>
                  <a:pt x="653" y="501"/>
                  <a:pt x="637" y="524"/>
                </a:cubicBezTo>
                <a:cubicBezTo>
                  <a:pt x="637" y="521"/>
                  <a:pt x="637" y="518"/>
                  <a:pt x="637" y="514"/>
                </a:cubicBezTo>
                <a:cubicBezTo>
                  <a:pt x="651" y="493"/>
                  <a:pt x="664" y="469"/>
                  <a:pt x="676" y="445"/>
                </a:cubicBezTo>
                <a:close/>
                <a:moveTo>
                  <a:pt x="513" y="627"/>
                </a:moveTo>
                <a:cubicBezTo>
                  <a:pt x="514" y="623"/>
                  <a:pt x="515" y="620"/>
                  <a:pt x="517" y="615"/>
                </a:cubicBezTo>
                <a:cubicBezTo>
                  <a:pt x="540" y="603"/>
                  <a:pt x="562" y="587"/>
                  <a:pt x="583" y="566"/>
                </a:cubicBezTo>
                <a:cubicBezTo>
                  <a:pt x="583" y="570"/>
                  <a:pt x="583" y="573"/>
                  <a:pt x="582" y="577"/>
                </a:cubicBezTo>
                <a:cubicBezTo>
                  <a:pt x="560" y="598"/>
                  <a:pt x="537" y="615"/>
                  <a:pt x="513" y="627"/>
                </a:cubicBezTo>
                <a:close/>
                <a:moveTo>
                  <a:pt x="582" y="580"/>
                </a:moveTo>
                <a:cubicBezTo>
                  <a:pt x="581" y="585"/>
                  <a:pt x="580" y="589"/>
                  <a:pt x="579" y="592"/>
                </a:cubicBezTo>
                <a:cubicBezTo>
                  <a:pt x="556" y="612"/>
                  <a:pt x="532" y="629"/>
                  <a:pt x="506" y="641"/>
                </a:cubicBezTo>
                <a:cubicBezTo>
                  <a:pt x="508" y="638"/>
                  <a:pt x="510" y="634"/>
                  <a:pt x="512" y="630"/>
                </a:cubicBezTo>
                <a:cubicBezTo>
                  <a:pt x="536" y="618"/>
                  <a:pt x="559" y="601"/>
                  <a:pt x="582" y="580"/>
                </a:cubicBezTo>
                <a:close/>
                <a:moveTo>
                  <a:pt x="413" y="661"/>
                </a:moveTo>
                <a:cubicBezTo>
                  <a:pt x="386" y="660"/>
                  <a:pt x="356" y="653"/>
                  <a:pt x="324" y="641"/>
                </a:cubicBezTo>
                <a:cubicBezTo>
                  <a:pt x="328" y="639"/>
                  <a:pt x="333" y="635"/>
                  <a:pt x="338" y="631"/>
                </a:cubicBezTo>
                <a:cubicBezTo>
                  <a:pt x="367" y="643"/>
                  <a:pt x="396" y="650"/>
                  <a:pt x="420" y="651"/>
                </a:cubicBezTo>
                <a:cubicBezTo>
                  <a:pt x="417" y="654"/>
                  <a:pt x="415" y="657"/>
                  <a:pt x="413" y="661"/>
                </a:cubicBezTo>
                <a:close/>
                <a:moveTo>
                  <a:pt x="76" y="104"/>
                </a:moveTo>
                <a:cubicBezTo>
                  <a:pt x="83" y="108"/>
                  <a:pt x="89" y="112"/>
                  <a:pt x="96" y="116"/>
                </a:cubicBezTo>
                <a:cubicBezTo>
                  <a:pt x="72" y="146"/>
                  <a:pt x="57" y="183"/>
                  <a:pt x="51" y="224"/>
                </a:cubicBezTo>
                <a:cubicBezTo>
                  <a:pt x="45" y="222"/>
                  <a:pt x="38" y="220"/>
                  <a:pt x="32" y="219"/>
                </a:cubicBezTo>
                <a:cubicBezTo>
                  <a:pt x="37" y="175"/>
                  <a:pt x="52" y="136"/>
                  <a:pt x="76" y="104"/>
                </a:cubicBezTo>
                <a:close/>
                <a:moveTo>
                  <a:pt x="30" y="218"/>
                </a:moveTo>
                <a:cubicBezTo>
                  <a:pt x="24" y="217"/>
                  <a:pt x="18" y="215"/>
                  <a:pt x="13" y="214"/>
                </a:cubicBezTo>
                <a:cubicBezTo>
                  <a:pt x="17" y="166"/>
                  <a:pt x="32" y="124"/>
                  <a:pt x="55" y="91"/>
                </a:cubicBezTo>
                <a:cubicBezTo>
                  <a:pt x="61" y="95"/>
                  <a:pt x="68" y="99"/>
                  <a:pt x="74" y="103"/>
                </a:cubicBezTo>
                <a:cubicBezTo>
                  <a:pt x="51" y="135"/>
                  <a:pt x="35" y="174"/>
                  <a:pt x="30" y="218"/>
                </a:cubicBezTo>
                <a:close/>
                <a:moveTo>
                  <a:pt x="708" y="250"/>
                </a:moveTo>
                <a:cubicBezTo>
                  <a:pt x="706" y="253"/>
                  <a:pt x="704" y="255"/>
                  <a:pt x="702" y="257"/>
                </a:cubicBezTo>
                <a:cubicBezTo>
                  <a:pt x="702" y="213"/>
                  <a:pt x="697" y="177"/>
                  <a:pt x="687" y="149"/>
                </a:cubicBezTo>
                <a:cubicBezTo>
                  <a:pt x="690" y="145"/>
                  <a:pt x="692" y="141"/>
                  <a:pt x="694" y="138"/>
                </a:cubicBezTo>
                <a:cubicBezTo>
                  <a:pt x="705" y="173"/>
                  <a:pt x="708" y="214"/>
                  <a:pt x="708" y="250"/>
                </a:cubicBezTo>
                <a:close/>
                <a:moveTo>
                  <a:pt x="354" y="53"/>
                </a:moveTo>
                <a:cubicBezTo>
                  <a:pt x="359" y="57"/>
                  <a:pt x="363" y="61"/>
                  <a:pt x="367" y="66"/>
                </a:cubicBezTo>
                <a:cubicBezTo>
                  <a:pt x="343" y="62"/>
                  <a:pt x="318" y="58"/>
                  <a:pt x="294" y="57"/>
                </a:cubicBezTo>
                <a:cubicBezTo>
                  <a:pt x="276" y="56"/>
                  <a:pt x="258" y="57"/>
                  <a:pt x="241" y="61"/>
                </a:cubicBezTo>
                <a:cubicBezTo>
                  <a:pt x="234" y="55"/>
                  <a:pt x="227" y="50"/>
                  <a:pt x="221" y="46"/>
                </a:cubicBezTo>
                <a:cubicBezTo>
                  <a:pt x="239" y="43"/>
                  <a:pt x="258" y="42"/>
                  <a:pt x="278" y="43"/>
                </a:cubicBezTo>
                <a:cubicBezTo>
                  <a:pt x="303" y="44"/>
                  <a:pt x="329" y="48"/>
                  <a:pt x="354" y="53"/>
                </a:cubicBezTo>
                <a:close/>
                <a:moveTo>
                  <a:pt x="691" y="267"/>
                </a:moveTo>
                <a:cubicBezTo>
                  <a:pt x="689" y="269"/>
                  <a:pt x="687" y="271"/>
                  <a:pt x="685" y="272"/>
                </a:cubicBezTo>
                <a:cubicBezTo>
                  <a:pt x="684" y="234"/>
                  <a:pt x="679" y="201"/>
                  <a:pt x="670" y="175"/>
                </a:cubicBezTo>
                <a:cubicBezTo>
                  <a:pt x="673" y="171"/>
                  <a:pt x="675" y="168"/>
                  <a:pt x="677" y="164"/>
                </a:cubicBezTo>
                <a:cubicBezTo>
                  <a:pt x="686" y="192"/>
                  <a:pt x="691" y="226"/>
                  <a:pt x="691" y="267"/>
                </a:cubicBezTo>
                <a:close/>
                <a:moveTo>
                  <a:pt x="682" y="317"/>
                </a:moveTo>
                <a:cubicBezTo>
                  <a:pt x="682" y="328"/>
                  <a:pt x="680" y="339"/>
                  <a:pt x="678" y="350"/>
                </a:cubicBezTo>
                <a:cubicBezTo>
                  <a:pt x="676" y="350"/>
                  <a:pt x="675" y="350"/>
                  <a:pt x="673" y="350"/>
                </a:cubicBezTo>
                <a:cubicBezTo>
                  <a:pt x="675" y="340"/>
                  <a:pt x="676" y="330"/>
                  <a:pt x="677" y="319"/>
                </a:cubicBezTo>
                <a:cubicBezTo>
                  <a:pt x="677" y="308"/>
                  <a:pt x="678" y="295"/>
                  <a:pt x="677" y="282"/>
                </a:cubicBezTo>
                <a:cubicBezTo>
                  <a:pt x="679" y="280"/>
                  <a:pt x="681" y="278"/>
                  <a:pt x="683" y="277"/>
                </a:cubicBezTo>
                <a:cubicBezTo>
                  <a:pt x="683" y="290"/>
                  <a:pt x="683" y="303"/>
                  <a:pt x="682" y="317"/>
                </a:cubicBezTo>
                <a:close/>
                <a:moveTo>
                  <a:pt x="675" y="319"/>
                </a:moveTo>
                <a:cubicBezTo>
                  <a:pt x="674" y="330"/>
                  <a:pt x="673" y="340"/>
                  <a:pt x="671" y="350"/>
                </a:cubicBezTo>
                <a:cubicBezTo>
                  <a:pt x="669" y="350"/>
                  <a:pt x="667" y="350"/>
                  <a:pt x="665" y="351"/>
                </a:cubicBezTo>
                <a:cubicBezTo>
                  <a:pt x="667" y="341"/>
                  <a:pt x="668" y="331"/>
                  <a:pt x="669" y="322"/>
                </a:cubicBezTo>
                <a:cubicBezTo>
                  <a:pt x="669" y="311"/>
                  <a:pt x="669" y="300"/>
                  <a:pt x="669" y="288"/>
                </a:cubicBezTo>
                <a:cubicBezTo>
                  <a:pt x="671" y="286"/>
                  <a:pt x="673" y="285"/>
                  <a:pt x="675" y="283"/>
                </a:cubicBezTo>
                <a:cubicBezTo>
                  <a:pt x="676" y="296"/>
                  <a:pt x="675" y="308"/>
                  <a:pt x="675" y="319"/>
                </a:cubicBezTo>
                <a:close/>
                <a:moveTo>
                  <a:pt x="161" y="253"/>
                </a:moveTo>
                <a:cubicBezTo>
                  <a:pt x="171" y="256"/>
                  <a:pt x="181" y="258"/>
                  <a:pt x="191" y="260"/>
                </a:cubicBezTo>
                <a:cubicBezTo>
                  <a:pt x="189" y="279"/>
                  <a:pt x="189" y="298"/>
                  <a:pt x="193" y="317"/>
                </a:cubicBezTo>
                <a:cubicBezTo>
                  <a:pt x="195" y="330"/>
                  <a:pt x="200" y="343"/>
                  <a:pt x="207" y="357"/>
                </a:cubicBezTo>
                <a:cubicBezTo>
                  <a:pt x="196" y="357"/>
                  <a:pt x="186" y="356"/>
                  <a:pt x="176" y="356"/>
                </a:cubicBezTo>
                <a:cubicBezTo>
                  <a:pt x="169" y="341"/>
                  <a:pt x="164" y="327"/>
                  <a:pt x="162" y="313"/>
                </a:cubicBezTo>
                <a:cubicBezTo>
                  <a:pt x="159" y="292"/>
                  <a:pt x="158" y="272"/>
                  <a:pt x="161" y="253"/>
                </a:cubicBezTo>
                <a:close/>
                <a:moveTo>
                  <a:pt x="667" y="322"/>
                </a:moveTo>
                <a:cubicBezTo>
                  <a:pt x="666" y="331"/>
                  <a:pt x="665" y="341"/>
                  <a:pt x="663" y="351"/>
                </a:cubicBezTo>
                <a:cubicBezTo>
                  <a:pt x="661" y="351"/>
                  <a:pt x="659" y="351"/>
                  <a:pt x="657" y="351"/>
                </a:cubicBezTo>
                <a:cubicBezTo>
                  <a:pt x="659" y="342"/>
                  <a:pt x="660" y="333"/>
                  <a:pt x="661" y="324"/>
                </a:cubicBezTo>
                <a:cubicBezTo>
                  <a:pt x="661" y="316"/>
                  <a:pt x="661" y="306"/>
                  <a:pt x="661" y="294"/>
                </a:cubicBezTo>
                <a:cubicBezTo>
                  <a:pt x="663" y="293"/>
                  <a:pt x="665" y="291"/>
                  <a:pt x="667" y="289"/>
                </a:cubicBezTo>
                <a:cubicBezTo>
                  <a:pt x="667" y="301"/>
                  <a:pt x="667" y="312"/>
                  <a:pt x="667" y="322"/>
                </a:cubicBezTo>
                <a:close/>
                <a:moveTo>
                  <a:pt x="193" y="261"/>
                </a:moveTo>
                <a:cubicBezTo>
                  <a:pt x="193" y="261"/>
                  <a:pt x="194" y="261"/>
                  <a:pt x="194" y="261"/>
                </a:cubicBezTo>
                <a:cubicBezTo>
                  <a:pt x="204" y="264"/>
                  <a:pt x="215" y="266"/>
                  <a:pt x="225" y="268"/>
                </a:cubicBezTo>
                <a:cubicBezTo>
                  <a:pt x="223" y="285"/>
                  <a:pt x="223" y="303"/>
                  <a:pt x="227" y="321"/>
                </a:cubicBezTo>
                <a:cubicBezTo>
                  <a:pt x="229" y="333"/>
                  <a:pt x="234" y="345"/>
                  <a:pt x="240" y="358"/>
                </a:cubicBezTo>
                <a:cubicBezTo>
                  <a:pt x="230" y="358"/>
                  <a:pt x="219" y="357"/>
                  <a:pt x="209" y="357"/>
                </a:cubicBezTo>
                <a:cubicBezTo>
                  <a:pt x="202" y="343"/>
                  <a:pt x="197" y="330"/>
                  <a:pt x="195" y="317"/>
                </a:cubicBezTo>
                <a:cubicBezTo>
                  <a:pt x="191" y="298"/>
                  <a:pt x="191" y="279"/>
                  <a:pt x="193" y="261"/>
                </a:cubicBezTo>
                <a:close/>
                <a:moveTo>
                  <a:pt x="227" y="184"/>
                </a:moveTo>
                <a:cubicBezTo>
                  <a:pt x="237" y="188"/>
                  <a:pt x="246" y="193"/>
                  <a:pt x="256" y="197"/>
                </a:cubicBezTo>
                <a:cubicBezTo>
                  <a:pt x="239" y="217"/>
                  <a:pt x="229" y="241"/>
                  <a:pt x="225" y="267"/>
                </a:cubicBezTo>
                <a:cubicBezTo>
                  <a:pt x="215" y="264"/>
                  <a:pt x="205" y="262"/>
                  <a:pt x="194" y="25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98" y="231"/>
                  <a:pt x="209" y="206"/>
                  <a:pt x="227" y="184"/>
                </a:cubicBezTo>
                <a:cubicBezTo>
                  <a:pt x="227" y="184"/>
                  <a:pt x="227" y="184"/>
                  <a:pt x="227" y="184"/>
                </a:cubicBezTo>
                <a:close/>
                <a:moveTo>
                  <a:pt x="659" y="324"/>
                </a:moveTo>
                <a:cubicBezTo>
                  <a:pt x="658" y="333"/>
                  <a:pt x="657" y="342"/>
                  <a:pt x="655" y="351"/>
                </a:cubicBezTo>
                <a:cubicBezTo>
                  <a:pt x="653" y="351"/>
                  <a:pt x="651" y="351"/>
                  <a:pt x="649" y="351"/>
                </a:cubicBezTo>
                <a:cubicBezTo>
                  <a:pt x="650" y="343"/>
                  <a:pt x="651" y="335"/>
                  <a:pt x="652" y="327"/>
                </a:cubicBezTo>
                <a:cubicBezTo>
                  <a:pt x="652" y="320"/>
                  <a:pt x="652" y="311"/>
                  <a:pt x="652" y="301"/>
                </a:cubicBezTo>
                <a:cubicBezTo>
                  <a:pt x="654" y="299"/>
                  <a:pt x="656" y="297"/>
                  <a:pt x="659" y="296"/>
                </a:cubicBezTo>
                <a:cubicBezTo>
                  <a:pt x="659" y="306"/>
                  <a:pt x="659" y="316"/>
                  <a:pt x="659" y="324"/>
                </a:cubicBezTo>
                <a:close/>
                <a:moveTo>
                  <a:pt x="488" y="543"/>
                </a:moveTo>
                <a:cubicBezTo>
                  <a:pt x="487" y="543"/>
                  <a:pt x="487" y="543"/>
                  <a:pt x="486" y="543"/>
                </a:cubicBezTo>
                <a:cubicBezTo>
                  <a:pt x="489" y="538"/>
                  <a:pt x="492" y="533"/>
                  <a:pt x="494" y="527"/>
                </a:cubicBezTo>
                <a:cubicBezTo>
                  <a:pt x="495" y="527"/>
                  <a:pt x="495" y="527"/>
                  <a:pt x="495" y="527"/>
                </a:cubicBezTo>
                <a:cubicBezTo>
                  <a:pt x="496" y="527"/>
                  <a:pt x="497" y="527"/>
                  <a:pt x="497" y="527"/>
                </a:cubicBezTo>
                <a:cubicBezTo>
                  <a:pt x="509" y="527"/>
                  <a:pt x="523" y="522"/>
                  <a:pt x="537" y="514"/>
                </a:cubicBezTo>
                <a:cubicBezTo>
                  <a:pt x="537" y="519"/>
                  <a:pt x="536" y="523"/>
                  <a:pt x="535" y="528"/>
                </a:cubicBezTo>
                <a:cubicBezTo>
                  <a:pt x="519" y="537"/>
                  <a:pt x="502" y="543"/>
                  <a:pt x="488" y="543"/>
                </a:cubicBezTo>
                <a:close/>
                <a:moveTo>
                  <a:pt x="227" y="269"/>
                </a:moveTo>
                <a:cubicBezTo>
                  <a:pt x="238" y="272"/>
                  <a:pt x="249" y="274"/>
                  <a:pt x="260" y="277"/>
                </a:cubicBezTo>
                <a:cubicBezTo>
                  <a:pt x="258" y="293"/>
                  <a:pt x="259" y="309"/>
                  <a:pt x="262" y="326"/>
                </a:cubicBezTo>
                <a:cubicBezTo>
                  <a:pt x="264" y="336"/>
                  <a:pt x="269" y="347"/>
                  <a:pt x="274" y="359"/>
                </a:cubicBezTo>
                <a:cubicBezTo>
                  <a:pt x="264" y="359"/>
                  <a:pt x="253" y="358"/>
                  <a:pt x="242" y="358"/>
                </a:cubicBezTo>
                <a:cubicBezTo>
                  <a:pt x="236" y="345"/>
                  <a:pt x="231" y="333"/>
                  <a:pt x="229" y="321"/>
                </a:cubicBezTo>
                <a:cubicBezTo>
                  <a:pt x="225" y="303"/>
                  <a:pt x="225" y="286"/>
                  <a:pt x="227" y="269"/>
                </a:cubicBezTo>
                <a:close/>
                <a:moveTo>
                  <a:pt x="650" y="327"/>
                </a:moveTo>
                <a:cubicBezTo>
                  <a:pt x="649" y="335"/>
                  <a:pt x="648" y="343"/>
                  <a:pt x="647" y="352"/>
                </a:cubicBezTo>
                <a:cubicBezTo>
                  <a:pt x="644" y="352"/>
                  <a:pt x="642" y="352"/>
                  <a:pt x="640" y="352"/>
                </a:cubicBezTo>
                <a:cubicBezTo>
                  <a:pt x="641" y="345"/>
                  <a:pt x="642" y="337"/>
                  <a:pt x="642" y="330"/>
                </a:cubicBezTo>
                <a:cubicBezTo>
                  <a:pt x="642" y="325"/>
                  <a:pt x="642" y="316"/>
                  <a:pt x="642" y="307"/>
                </a:cubicBezTo>
                <a:cubicBezTo>
                  <a:pt x="645" y="305"/>
                  <a:pt x="647" y="304"/>
                  <a:pt x="650" y="302"/>
                </a:cubicBezTo>
                <a:cubicBezTo>
                  <a:pt x="650" y="311"/>
                  <a:pt x="650" y="320"/>
                  <a:pt x="650" y="327"/>
                </a:cubicBezTo>
                <a:close/>
                <a:moveTo>
                  <a:pt x="298" y="286"/>
                </a:moveTo>
                <a:cubicBezTo>
                  <a:pt x="309" y="289"/>
                  <a:pt x="321" y="292"/>
                  <a:pt x="332" y="295"/>
                </a:cubicBezTo>
                <a:cubicBezTo>
                  <a:pt x="331" y="308"/>
                  <a:pt x="332" y="321"/>
                  <a:pt x="335" y="334"/>
                </a:cubicBezTo>
                <a:cubicBezTo>
                  <a:pt x="337" y="342"/>
                  <a:pt x="340" y="351"/>
                  <a:pt x="344" y="359"/>
                </a:cubicBezTo>
                <a:cubicBezTo>
                  <a:pt x="333" y="359"/>
                  <a:pt x="322" y="359"/>
                  <a:pt x="310" y="359"/>
                </a:cubicBezTo>
                <a:cubicBezTo>
                  <a:pt x="306" y="349"/>
                  <a:pt x="302" y="339"/>
                  <a:pt x="300" y="330"/>
                </a:cubicBezTo>
                <a:cubicBezTo>
                  <a:pt x="297" y="314"/>
                  <a:pt x="296" y="300"/>
                  <a:pt x="298" y="286"/>
                </a:cubicBezTo>
                <a:close/>
                <a:moveTo>
                  <a:pt x="640" y="330"/>
                </a:moveTo>
                <a:cubicBezTo>
                  <a:pt x="640" y="337"/>
                  <a:pt x="639" y="345"/>
                  <a:pt x="637" y="352"/>
                </a:cubicBezTo>
                <a:cubicBezTo>
                  <a:pt x="635" y="352"/>
                  <a:pt x="632" y="352"/>
                  <a:pt x="630" y="353"/>
                </a:cubicBezTo>
                <a:cubicBezTo>
                  <a:pt x="631" y="346"/>
                  <a:pt x="631" y="340"/>
                  <a:pt x="632" y="334"/>
                </a:cubicBezTo>
                <a:cubicBezTo>
                  <a:pt x="632" y="328"/>
                  <a:pt x="632" y="321"/>
                  <a:pt x="631" y="314"/>
                </a:cubicBezTo>
                <a:cubicBezTo>
                  <a:pt x="634" y="312"/>
                  <a:pt x="637" y="310"/>
                  <a:pt x="640" y="308"/>
                </a:cubicBezTo>
                <a:cubicBezTo>
                  <a:pt x="640" y="317"/>
                  <a:pt x="640" y="325"/>
                  <a:pt x="640" y="330"/>
                </a:cubicBezTo>
                <a:close/>
                <a:moveTo>
                  <a:pt x="506" y="506"/>
                </a:moveTo>
                <a:cubicBezTo>
                  <a:pt x="505" y="506"/>
                  <a:pt x="504" y="506"/>
                  <a:pt x="504" y="506"/>
                </a:cubicBezTo>
                <a:cubicBezTo>
                  <a:pt x="506" y="500"/>
                  <a:pt x="509" y="494"/>
                  <a:pt x="511" y="489"/>
                </a:cubicBezTo>
                <a:cubicBezTo>
                  <a:pt x="511" y="489"/>
                  <a:pt x="512" y="489"/>
                  <a:pt x="512" y="489"/>
                </a:cubicBezTo>
                <a:cubicBezTo>
                  <a:pt x="513" y="489"/>
                  <a:pt x="513" y="489"/>
                  <a:pt x="514" y="489"/>
                </a:cubicBezTo>
                <a:cubicBezTo>
                  <a:pt x="523" y="488"/>
                  <a:pt x="532" y="485"/>
                  <a:pt x="541" y="480"/>
                </a:cubicBezTo>
                <a:cubicBezTo>
                  <a:pt x="541" y="485"/>
                  <a:pt x="540" y="490"/>
                  <a:pt x="540" y="495"/>
                </a:cubicBezTo>
                <a:cubicBezTo>
                  <a:pt x="528" y="502"/>
                  <a:pt x="516" y="506"/>
                  <a:pt x="506" y="506"/>
                </a:cubicBezTo>
                <a:close/>
                <a:moveTo>
                  <a:pt x="334" y="296"/>
                </a:moveTo>
                <a:cubicBezTo>
                  <a:pt x="346" y="299"/>
                  <a:pt x="357" y="302"/>
                  <a:pt x="368" y="305"/>
                </a:cubicBezTo>
                <a:cubicBezTo>
                  <a:pt x="368" y="316"/>
                  <a:pt x="369" y="327"/>
                  <a:pt x="372" y="339"/>
                </a:cubicBezTo>
                <a:cubicBezTo>
                  <a:pt x="374" y="346"/>
                  <a:pt x="376" y="352"/>
                  <a:pt x="379" y="359"/>
                </a:cubicBezTo>
                <a:cubicBezTo>
                  <a:pt x="368" y="359"/>
                  <a:pt x="357" y="359"/>
                  <a:pt x="346" y="359"/>
                </a:cubicBezTo>
                <a:cubicBezTo>
                  <a:pt x="342" y="351"/>
                  <a:pt x="339" y="342"/>
                  <a:pt x="337" y="334"/>
                </a:cubicBezTo>
                <a:cubicBezTo>
                  <a:pt x="334" y="321"/>
                  <a:pt x="333" y="308"/>
                  <a:pt x="334" y="296"/>
                </a:cubicBezTo>
                <a:close/>
                <a:moveTo>
                  <a:pt x="630" y="334"/>
                </a:moveTo>
                <a:cubicBezTo>
                  <a:pt x="629" y="340"/>
                  <a:pt x="629" y="346"/>
                  <a:pt x="627" y="353"/>
                </a:cubicBezTo>
                <a:cubicBezTo>
                  <a:pt x="624" y="353"/>
                  <a:pt x="621" y="353"/>
                  <a:pt x="617" y="353"/>
                </a:cubicBezTo>
                <a:cubicBezTo>
                  <a:pt x="619" y="348"/>
                  <a:pt x="619" y="343"/>
                  <a:pt x="620" y="338"/>
                </a:cubicBezTo>
                <a:cubicBezTo>
                  <a:pt x="620" y="332"/>
                  <a:pt x="621" y="326"/>
                  <a:pt x="621" y="320"/>
                </a:cubicBezTo>
                <a:cubicBezTo>
                  <a:pt x="624" y="318"/>
                  <a:pt x="627" y="317"/>
                  <a:pt x="629" y="315"/>
                </a:cubicBezTo>
                <a:cubicBezTo>
                  <a:pt x="630" y="322"/>
                  <a:pt x="630" y="328"/>
                  <a:pt x="630" y="334"/>
                </a:cubicBezTo>
                <a:close/>
                <a:moveTo>
                  <a:pt x="370" y="305"/>
                </a:moveTo>
                <a:cubicBezTo>
                  <a:pt x="382" y="308"/>
                  <a:pt x="394" y="312"/>
                  <a:pt x="406" y="315"/>
                </a:cubicBezTo>
                <a:cubicBezTo>
                  <a:pt x="405" y="324"/>
                  <a:pt x="406" y="334"/>
                  <a:pt x="409" y="343"/>
                </a:cubicBezTo>
                <a:cubicBezTo>
                  <a:pt x="410" y="348"/>
                  <a:pt x="412" y="354"/>
                  <a:pt x="415" y="359"/>
                </a:cubicBezTo>
                <a:cubicBezTo>
                  <a:pt x="404" y="359"/>
                  <a:pt x="393" y="359"/>
                  <a:pt x="382" y="359"/>
                </a:cubicBezTo>
                <a:cubicBezTo>
                  <a:pt x="378" y="352"/>
                  <a:pt x="376" y="345"/>
                  <a:pt x="374" y="338"/>
                </a:cubicBezTo>
                <a:cubicBezTo>
                  <a:pt x="371" y="327"/>
                  <a:pt x="370" y="316"/>
                  <a:pt x="370" y="305"/>
                </a:cubicBezTo>
                <a:close/>
                <a:moveTo>
                  <a:pt x="408" y="316"/>
                </a:moveTo>
                <a:cubicBezTo>
                  <a:pt x="420" y="319"/>
                  <a:pt x="431" y="323"/>
                  <a:pt x="443" y="326"/>
                </a:cubicBezTo>
                <a:cubicBezTo>
                  <a:pt x="443" y="333"/>
                  <a:pt x="443" y="340"/>
                  <a:pt x="445" y="347"/>
                </a:cubicBezTo>
                <a:cubicBezTo>
                  <a:pt x="445" y="351"/>
                  <a:pt x="447" y="355"/>
                  <a:pt x="448" y="358"/>
                </a:cubicBezTo>
                <a:cubicBezTo>
                  <a:pt x="438" y="359"/>
                  <a:pt x="427" y="359"/>
                  <a:pt x="417" y="359"/>
                </a:cubicBezTo>
                <a:cubicBezTo>
                  <a:pt x="414" y="353"/>
                  <a:pt x="412" y="348"/>
                  <a:pt x="410" y="343"/>
                </a:cubicBezTo>
                <a:cubicBezTo>
                  <a:pt x="408" y="334"/>
                  <a:pt x="407" y="325"/>
                  <a:pt x="408" y="316"/>
                </a:cubicBezTo>
                <a:close/>
                <a:moveTo>
                  <a:pt x="606" y="326"/>
                </a:moveTo>
                <a:cubicBezTo>
                  <a:pt x="602" y="328"/>
                  <a:pt x="598" y="330"/>
                  <a:pt x="594" y="332"/>
                </a:cubicBezTo>
                <a:cubicBezTo>
                  <a:pt x="594" y="314"/>
                  <a:pt x="592" y="301"/>
                  <a:pt x="588" y="292"/>
                </a:cubicBezTo>
                <a:cubicBezTo>
                  <a:pt x="592" y="288"/>
                  <a:pt x="595" y="283"/>
                  <a:pt x="598" y="278"/>
                </a:cubicBezTo>
                <a:cubicBezTo>
                  <a:pt x="603" y="293"/>
                  <a:pt x="606" y="310"/>
                  <a:pt x="606" y="326"/>
                </a:cubicBezTo>
                <a:close/>
                <a:moveTo>
                  <a:pt x="463" y="380"/>
                </a:moveTo>
                <a:cubicBezTo>
                  <a:pt x="471" y="378"/>
                  <a:pt x="479" y="376"/>
                  <a:pt x="487" y="374"/>
                </a:cubicBezTo>
                <a:cubicBezTo>
                  <a:pt x="489" y="377"/>
                  <a:pt x="492" y="381"/>
                  <a:pt x="494" y="384"/>
                </a:cubicBezTo>
                <a:cubicBezTo>
                  <a:pt x="488" y="387"/>
                  <a:pt x="482" y="390"/>
                  <a:pt x="476" y="394"/>
                </a:cubicBezTo>
                <a:cubicBezTo>
                  <a:pt x="471" y="389"/>
                  <a:pt x="467" y="385"/>
                  <a:pt x="463" y="380"/>
                </a:cubicBezTo>
                <a:close/>
                <a:moveTo>
                  <a:pt x="445" y="327"/>
                </a:moveTo>
                <a:cubicBezTo>
                  <a:pt x="456" y="330"/>
                  <a:pt x="467" y="334"/>
                  <a:pt x="479" y="337"/>
                </a:cubicBezTo>
                <a:cubicBezTo>
                  <a:pt x="478" y="342"/>
                  <a:pt x="479" y="346"/>
                  <a:pt x="480" y="351"/>
                </a:cubicBezTo>
                <a:cubicBezTo>
                  <a:pt x="480" y="354"/>
                  <a:pt x="481" y="356"/>
                  <a:pt x="481" y="358"/>
                </a:cubicBezTo>
                <a:cubicBezTo>
                  <a:pt x="471" y="358"/>
                  <a:pt x="461" y="358"/>
                  <a:pt x="450" y="358"/>
                </a:cubicBezTo>
                <a:cubicBezTo>
                  <a:pt x="449" y="355"/>
                  <a:pt x="447" y="351"/>
                  <a:pt x="447" y="347"/>
                </a:cubicBezTo>
                <a:cubicBezTo>
                  <a:pt x="445" y="340"/>
                  <a:pt x="445" y="333"/>
                  <a:pt x="445" y="327"/>
                </a:cubicBezTo>
                <a:close/>
                <a:moveTo>
                  <a:pt x="592" y="334"/>
                </a:moveTo>
                <a:cubicBezTo>
                  <a:pt x="587" y="336"/>
                  <a:pt x="582" y="338"/>
                  <a:pt x="578" y="340"/>
                </a:cubicBezTo>
                <a:cubicBezTo>
                  <a:pt x="579" y="328"/>
                  <a:pt x="577" y="319"/>
                  <a:pt x="575" y="312"/>
                </a:cubicBezTo>
                <a:cubicBezTo>
                  <a:pt x="579" y="306"/>
                  <a:pt x="583" y="300"/>
                  <a:pt x="587" y="294"/>
                </a:cubicBezTo>
                <a:cubicBezTo>
                  <a:pt x="590" y="303"/>
                  <a:pt x="592" y="316"/>
                  <a:pt x="592" y="334"/>
                </a:cubicBezTo>
                <a:close/>
                <a:moveTo>
                  <a:pt x="589" y="355"/>
                </a:moveTo>
                <a:cubicBezTo>
                  <a:pt x="585" y="355"/>
                  <a:pt x="581" y="355"/>
                  <a:pt x="576" y="356"/>
                </a:cubicBezTo>
                <a:cubicBezTo>
                  <a:pt x="577" y="354"/>
                  <a:pt x="577" y="352"/>
                  <a:pt x="577" y="350"/>
                </a:cubicBezTo>
                <a:cubicBezTo>
                  <a:pt x="577" y="347"/>
                  <a:pt x="578" y="345"/>
                  <a:pt x="578" y="343"/>
                </a:cubicBezTo>
                <a:cubicBezTo>
                  <a:pt x="582" y="340"/>
                  <a:pt x="587" y="338"/>
                  <a:pt x="592" y="336"/>
                </a:cubicBezTo>
                <a:cubicBezTo>
                  <a:pt x="591" y="339"/>
                  <a:pt x="591" y="342"/>
                  <a:pt x="591" y="345"/>
                </a:cubicBezTo>
                <a:cubicBezTo>
                  <a:pt x="591" y="348"/>
                  <a:pt x="590" y="352"/>
                  <a:pt x="589" y="355"/>
                </a:cubicBezTo>
                <a:close/>
                <a:moveTo>
                  <a:pt x="546" y="418"/>
                </a:moveTo>
                <a:cubicBezTo>
                  <a:pt x="546" y="413"/>
                  <a:pt x="546" y="407"/>
                  <a:pt x="546" y="401"/>
                </a:cubicBezTo>
                <a:cubicBezTo>
                  <a:pt x="549" y="400"/>
                  <a:pt x="552" y="399"/>
                  <a:pt x="556" y="396"/>
                </a:cubicBezTo>
                <a:cubicBezTo>
                  <a:pt x="557" y="400"/>
                  <a:pt x="558" y="404"/>
                  <a:pt x="560" y="407"/>
                </a:cubicBezTo>
                <a:cubicBezTo>
                  <a:pt x="555" y="412"/>
                  <a:pt x="551" y="416"/>
                  <a:pt x="546" y="418"/>
                </a:cubicBezTo>
                <a:close/>
                <a:moveTo>
                  <a:pt x="482" y="351"/>
                </a:moveTo>
                <a:cubicBezTo>
                  <a:pt x="481" y="346"/>
                  <a:pt x="481" y="342"/>
                  <a:pt x="481" y="338"/>
                </a:cubicBezTo>
                <a:cubicBezTo>
                  <a:pt x="491" y="341"/>
                  <a:pt x="502" y="345"/>
                  <a:pt x="513" y="349"/>
                </a:cubicBezTo>
                <a:cubicBezTo>
                  <a:pt x="513" y="351"/>
                  <a:pt x="513" y="353"/>
                  <a:pt x="514" y="355"/>
                </a:cubicBezTo>
                <a:cubicBezTo>
                  <a:pt x="514" y="356"/>
                  <a:pt x="514" y="357"/>
                  <a:pt x="514" y="358"/>
                </a:cubicBezTo>
                <a:cubicBezTo>
                  <a:pt x="509" y="358"/>
                  <a:pt x="509" y="358"/>
                  <a:pt x="509" y="358"/>
                </a:cubicBezTo>
                <a:cubicBezTo>
                  <a:pt x="501" y="358"/>
                  <a:pt x="492" y="358"/>
                  <a:pt x="483" y="358"/>
                </a:cubicBezTo>
                <a:cubicBezTo>
                  <a:pt x="483" y="356"/>
                  <a:pt x="482" y="354"/>
                  <a:pt x="482" y="351"/>
                </a:cubicBezTo>
                <a:close/>
                <a:moveTo>
                  <a:pt x="576" y="341"/>
                </a:moveTo>
                <a:cubicBezTo>
                  <a:pt x="571" y="344"/>
                  <a:pt x="565" y="346"/>
                  <a:pt x="560" y="349"/>
                </a:cubicBezTo>
                <a:cubicBezTo>
                  <a:pt x="560" y="343"/>
                  <a:pt x="560" y="339"/>
                  <a:pt x="558" y="336"/>
                </a:cubicBezTo>
                <a:cubicBezTo>
                  <a:pt x="563" y="329"/>
                  <a:pt x="568" y="321"/>
                  <a:pt x="573" y="314"/>
                </a:cubicBezTo>
                <a:cubicBezTo>
                  <a:pt x="575" y="320"/>
                  <a:pt x="577" y="329"/>
                  <a:pt x="576" y="341"/>
                </a:cubicBezTo>
                <a:close/>
                <a:moveTo>
                  <a:pt x="574" y="356"/>
                </a:moveTo>
                <a:cubicBezTo>
                  <a:pt x="569" y="356"/>
                  <a:pt x="564" y="356"/>
                  <a:pt x="559" y="357"/>
                </a:cubicBezTo>
                <a:cubicBezTo>
                  <a:pt x="559" y="356"/>
                  <a:pt x="559" y="355"/>
                  <a:pt x="560" y="354"/>
                </a:cubicBezTo>
                <a:cubicBezTo>
                  <a:pt x="560" y="353"/>
                  <a:pt x="560" y="352"/>
                  <a:pt x="560" y="351"/>
                </a:cubicBezTo>
                <a:cubicBezTo>
                  <a:pt x="565" y="349"/>
                  <a:pt x="570" y="346"/>
                  <a:pt x="576" y="344"/>
                </a:cubicBezTo>
                <a:cubicBezTo>
                  <a:pt x="576" y="346"/>
                  <a:pt x="575" y="348"/>
                  <a:pt x="575" y="350"/>
                </a:cubicBezTo>
                <a:cubicBezTo>
                  <a:pt x="575" y="352"/>
                  <a:pt x="575" y="354"/>
                  <a:pt x="574" y="356"/>
                </a:cubicBezTo>
                <a:close/>
                <a:moveTo>
                  <a:pt x="516" y="355"/>
                </a:moveTo>
                <a:cubicBezTo>
                  <a:pt x="515" y="353"/>
                  <a:pt x="515" y="351"/>
                  <a:pt x="515" y="350"/>
                </a:cubicBezTo>
                <a:cubicBezTo>
                  <a:pt x="522" y="352"/>
                  <a:pt x="530" y="355"/>
                  <a:pt x="537" y="357"/>
                </a:cubicBezTo>
                <a:cubicBezTo>
                  <a:pt x="516" y="358"/>
                  <a:pt x="516" y="358"/>
                  <a:pt x="516" y="358"/>
                </a:cubicBezTo>
                <a:cubicBezTo>
                  <a:pt x="516" y="357"/>
                  <a:pt x="516" y="356"/>
                  <a:pt x="516" y="355"/>
                </a:cubicBezTo>
                <a:close/>
                <a:moveTo>
                  <a:pt x="558" y="350"/>
                </a:moveTo>
                <a:cubicBezTo>
                  <a:pt x="554" y="352"/>
                  <a:pt x="549" y="354"/>
                  <a:pt x="545" y="356"/>
                </a:cubicBezTo>
                <a:cubicBezTo>
                  <a:pt x="549" y="350"/>
                  <a:pt x="553" y="344"/>
                  <a:pt x="557" y="338"/>
                </a:cubicBezTo>
                <a:cubicBezTo>
                  <a:pt x="558" y="341"/>
                  <a:pt x="558" y="345"/>
                  <a:pt x="558" y="350"/>
                </a:cubicBezTo>
                <a:close/>
                <a:moveTo>
                  <a:pt x="557" y="357"/>
                </a:moveTo>
                <a:cubicBezTo>
                  <a:pt x="554" y="357"/>
                  <a:pt x="551" y="357"/>
                  <a:pt x="547" y="357"/>
                </a:cubicBezTo>
                <a:cubicBezTo>
                  <a:pt x="551" y="355"/>
                  <a:pt x="554" y="354"/>
                  <a:pt x="558" y="352"/>
                </a:cubicBezTo>
                <a:cubicBezTo>
                  <a:pt x="558" y="353"/>
                  <a:pt x="558" y="353"/>
                  <a:pt x="558" y="354"/>
                </a:cubicBezTo>
                <a:cubicBezTo>
                  <a:pt x="557" y="355"/>
                  <a:pt x="557" y="356"/>
                  <a:pt x="557" y="357"/>
                </a:cubicBezTo>
                <a:close/>
                <a:moveTo>
                  <a:pt x="546" y="364"/>
                </a:moveTo>
                <a:cubicBezTo>
                  <a:pt x="548" y="366"/>
                  <a:pt x="550" y="368"/>
                  <a:pt x="552" y="371"/>
                </a:cubicBezTo>
                <a:cubicBezTo>
                  <a:pt x="551" y="372"/>
                  <a:pt x="550" y="373"/>
                  <a:pt x="550" y="373"/>
                </a:cubicBezTo>
                <a:cubicBezTo>
                  <a:pt x="548" y="370"/>
                  <a:pt x="547" y="367"/>
                  <a:pt x="546" y="364"/>
                </a:cubicBezTo>
                <a:close/>
                <a:moveTo>
                  <a:pt x="546" y="361"/>
                </a:moveTo>
                <a:cubicBezTo>
                  <a:pt x="549" y="363"/>
                  <a:pt x="552" y="364"/>
                  <a:pt x="555" y="366"/>
                </a:cubicBezTo>
                <a:cubicBezTo>
                  <a:pt x="554" y="367"/>
                  <a:pt x="554" y="368"/>
                  <a:pt x="553" y="369"/>
                </a:cubicBezTo>
                <a:cubicBezTo>
                  <a:pt x="551" y="366"/>
                  <a:pt x="549" y="364"/>
                  <a:pt x="546" y="361"/>
                </a:cubicBezTo>
                <a:close/>
                <a:moveTo>
                  <a:pt x="546" y="359"/>
                </a:moveTo>
                <a:cubicBezTo>
                  <a:pt x="550" y="359"/>
                  <a:pt x="553" y="359"/>
                  <a:pt x="557" y="359"/>
                </a:cubicBezTo>
                <a:cubicBezTo>
                  <a:pt x="556" y="361"/>
                  <a:pt x="556" y="362"/>
                  <a:pt x="555" y="364"/>
                </a:cubicBezTo>
                <a:cubicBezTo>
                  <a:pt x="552" y="362"/>
                  <a:pt x="549" y="361"/>
                  <a:pt x="546" y="359"/>
                </a:cubicBezTo>
                <a:close/>
                <a:moveTo>
                  <a:pt x="546" y="351"/>
                </a:moveTo>
                <a:cubicBezTo>
                  <a:pt x="548" y="345"/>
                  <a:pt x="550" y="338"/>
                  <a:pt x="553" y="331"/>
                </a:cubicBezTo>
                <a:cubicBezTo>
                  <a:pt x="553" y="331"/>
                  <a:pt x="553" y="331"/>
                  <a:pt x="554" y="332"/>
                </a:cubicBezTo>
                <a:cubicBezTo>
                  <a:pt x="554" y="332"/>
                  <a:pt x="555" y="333"/>
                  <a:pt x="556" y="335"/>
                </a:cubicBezTo>
                <a:cubicBezTo>
                  <a:pt x="553" y="341"/>
                  <a:pt x="549" y="346"/>
                  <a:pt x="546" y="351"/>
                </a:cubicBezTo>
                <a:close/>
                <a:moveTo>
                  <a:pt x="545" y="348"/>
                </a:moveTo>
                <a:cubicBezTo>
                  <a:pt x="545" y="343"/>
                  <a:pt x="546" y="337"/>
                  <a:pt x="547" y="331"/>
                </a:cubicBezTo>
                <a:cubicBezTo>
                  <a:pt x="548" y="331"/>
                  <a:pt x="549" y="330"/>
                  <a:pt x="550" y="330"/>
                </a:cubicBezTo>
                <a:cubicBezTo>
                  <a:pt x="550" y="330"/>
                  <a:pt x="551" y="330"/>
                  <a:pt x="551" y="330"/>
                </a:cubicBezTo>
                <a:cubicBezTo>
                  <a:pt x="549" y="336"/>
                  <a:pt x="547" y="342"/>
                  <a:pt x="545" y="348"/>
                </a:cubicBezTo>
                <a:close/>
                <a:moveTo>
                  <a:pt x="543" y="346"/>
                </a:moveTo>
                <a:cubicBezTo>
                  <a:pt x="543" y="342"/>
                  <a:pt x="543" y="337"/>
                  <a:pt x="542" y="333"/>
                </a:cubicBezTo>
                <a:cubicBezTo>
                  <a:pt x="543" y="333"/>
                  <a:pt x="543" y="333"/>
                  <a:pt x="543" y="333"/>
                </a:cubicBezTo>
                <a:cubicBezTo>
                  <a:pt x="543" y="333"/>
                  <a:pt x="544" y="333"/>
                  <a:pt x="545" y="333"/>
                </a:cubicBezTo>
                <a:cubicBezTo>
                  <a:pt x="544" y="337"/>
                  <a:pt x="543" y="341"/>
                  <a:pt x="543" y="346"/>
                </a:cubicBezTo>
                <a:close/>
                <a:moveTo>
                  <a:pt x="541" y="351"/>
                </a:moveTo>
                <a:cubicBezTo>
                  <a:pt x="539" y="344"/>
                  <a:pt x="537" y="338"/>
                  <a:pt x="534" y="331"/>
                </a:cubicBezTo>
                <a:cubicBezTo>
                  <a:pt x="536" y="331"/>
                  <a:pt x="538" y="332"/>
                  <a:pt x="539" y="332"/>
                </a:cubicBezTo>
                <a:cubicBezTo>
                  <a:pt x="540" y="333"/>
                  <a:pt x="540" y="333"/>
                  <a:pt x="540" y="333"/>
                </a:cubicBezTo>
                <a:cubicBezTo>
                  <a:pt x="541" y="339"/>
                  <a:pt x="541" y="345"/>
                  <a:pt x="541" y="351"/>
                </a:cubicBezTo>
                <a:close/>
                <a:moveTo>
                  <a:pt x="539" y="352"/>
                </a:moveTo>
                <a:cubicBezTo>
                  <a:pt x="535" y="345"/>
                  <a:pt x="530" y="338"/>
                  <a:pt x="525" y="331"/>
                </a:cubicBezTo>
                <a:cubicBezTo>
                  <a:pt x="527" y="331"/>
                  <a:pt x="529" y="330"/>
                  <a:pt x="530" y="330"/>
                </a:cubicBezTo>
                <a:cubicBezTo>
                  <a:pt x="530" y="330"/>
                  <a:pt x="531" y="330"/>
                  <a:pt x="531" y="330"/>
                </a:cubicBezTo>
                <a:cubicBezTo>
                  <a:pt x="531" y="330"/>
                  <a:pt x="532" y="331"/>
                  <a:pt x="532" y="331"/>
                </a:cubicBezTo>
                <a:cubicBezTo>
                  <a:pt x="535" y="338"/>
                  <a:pt x="537" y="345"/>
                  <a:pt x="539" y="352"/>
                </a:cubicBezTo>
                <a:close/>
                <a:moveTo>
                  <a:pt x="538" y="354"/>
                </a:moveTo>
                <a:cubicBezTo>
                  <a:pt x="531" y="348"/>
                  <a:pt x="525" y="343"/>
                  <a:pt x="518" y="338"/>
                </a:cubicBezTo>
                <a:cubicBezTo>
                  <a:pt x="519" y="337"/>
                  <a:pt x="519" y="336"/>
                  <a:pt x="520" y="335"/>
                </a:cubicBezTo>
                <a:cubicBezTo>
                  <a:pt x="521" y="334"/>
                  <a:pt x="522" y="333"/>
                  <a:pt x="523" y="332"/>
                </a:cubicBezTo>
                <a:cubicBezTo>
                  <a:pt x="529" y="340"/>
                  <a:pt x="533" y="347"/>
                  <a:pt x="538" y="354"/>
                </a:cubicBezTo>
                <a:close/>
                <a:moveTo>
                  <a:pt x="537" y="355"/>
                </a:moveTo>
                <a:cubicBezTo>
                  <a:pt x="530" y="353"/>
                  <a:pt x="522" y="350"/>
                  <a:pt x="515" y="348"/>
                </a:cubicBezTo>
                <a:cubicBezTo>
                  <a:pt x="515" y="344"/>
                  <a:pt x="516" y="342"/>
                  <a:pt x="517" y="340"/>
                </a:cubicBezTo>
                <a:cubicBezTo>
                  <a:pt x="524" y="345"/>
                  <a:pt x="530" y="350"/>
                  <a:pt x="537" y="355"/>
                </a:cubicBezTo>
                <a:close/>
                <a:moveTo>
                  <a:pt x="534" y="359"/>
                </a:moveTo>
                <a:cubicBezTo>
                  <a:pt x="529" y="361"/>
                  <a:pt x="524" y="362"/>
                  <a:pt x="518" y="364"/>
                </a:cubicBezTo>
                <a:cubicBezTo>
                  <a:pt x="518" y="362"/>
                  <a:pt x="517" y="361"/>
                  <a:pt x="517" y="360"/>
                </a:cubicBezTo>
                <a:lnTo>
                  <a:pt x="534" y="359"/>
                </a:lnTo>
                <a:close/>
                <a:moveTo>
                  <a:pt x="535" y="361"/>
                </a:moveTo>
                <a:cubicBezTo>
                  <a:pt x="531" y="364"/>
                  <a:pt x="526" y="366"/>
                  <a:pt x="522" y="369"/>
                </a:cubicBezTo>
                <a:cubicBezTo>
                  <a:pt x="521" y="368"/>
                  <a:pt x="520" y="367"/>
                  <a:pt x="519" y="365"/>
                </a:cubicBezTo>
                <a:cubicBezTo>
                  <a:pt x="525" y="364"/>
                  <a:pt x="530" y="363"/>
                  <a:pt x="535" y="361"/>
                </a:cubicBezTo>
                <a:close/>
                <a:moveTo>
                  <a:pt x="537" y="363"/>
                </a:moveTo>
                <a:cubicBezTo>
                  <a:pt x="533" y="366"/>
                  <a:pt x="530" y="370"/>
                  <a:pt x="526" y="373"/>
                </a:cubicBezTo>
                <a:cubicBezTo>
                  <a:pt x="525" y="372"/>
                  <a:pt x="524" y="372"/>
                  <a:pt x="523" y="370"/>
                </a:cubicBezTo>
                <a:cubicBezTo>
                  <a:pt x="527" y="368"/>
                  <a:pt x="532" y="365"/>
                  <a:pt x="537" y="363"/>
                </a:cubicBezTo>
                <a:close/>
                <a:moveTo>
                  <a:pt x="538" y="364"/>
                </a:moveTo>
                <a:cubicBezTo>
                  <a:pt x="536" y="368"/>
                  <a:pt x="534" y="372"/>
                  <a:pt x="532" y="376"/>
                </a:cubicBezTo>
                <a:cubicBezTo>
                  <a:pt x="531" y="376"/>
                  <a:pt x="529" y="375"/>
                  <a:pt x="528" y="374"/>
                </a:cubicBezTo>
                <a:cubicBezTo>
                  <a:pt x="531" y="371"/>
                  <a:pt x="535" y="367"/>
                  <a:pt x="538" y="364"/>
                </a:cubicBezTo>
                <a:close/>
                <a:moveTo>
                  <a:pt x="540" y="364"/>
                </a:moveTo>
                <a:cubicBezTo>
                  <a:pt x="540" y="369"/>
                  <a:pt x="539" y="373"/>
                  <a:pt x="539" y="377"/>
                </a:cubicBezTo>
                <a:cubicBezTo>
                  <a:pt x="537" y="377"/>
                  <a:pt x="536" y="377"/>
                  <a:pt x="534" y="377"/>
                </a:cubicBezTo>
                <a:cubicBezTo>
                  <a:pt x="536" y="372"/>
                  <a:pt x="538" y="368"/>
                  <a:pt x="540" y="364"/>
                </a:cubicBezTo>
                <a:close/>
                <a:moveTo>
                  <a:pt x="542" y="367"/>
                </a:moveTo>
                <a:cubicBezTo>
                  <a:pt x="542" y="370"/>
                  <a:pt x="543" y="374"/>
                  <a:pt x="543" y="377"/>
                </a:cubicBezTo>
                <a:cubicBezTo>
                  <a:pt x="542" y="377"/>
                  <a:pt x="541" y="377"/>
                  <a:pt x="541" y="377"/>
                </a:cubicBezTo>
                <a:cubicBezTo>
                  <a:pt x="541" y="377"/>
                  <a:pt x="541" y="377"/>
                  <a:pt x="541" y="377"/>
                </a:cubicBezTo>
                <a:cubicBezTo>
                  <a:pt x="541" y="374"/>
                  <a:pt x="542" y="370"/>
                  <a:pt x="542" y="367"/>
                </a:cubicBezTo>
                <a:close/>
                <a:moveTo>
                  <a:pt x="544" y="364"/>
                </a:moveTo>
                <a:cubicBezTo>
                  <a:pt x="545" y="368"/>
                  <a:pt x="547" y="371"/>
                  <a:pt x="548" y="375"/>
                </a:cubicBezTo>
                <a:cubicBezTo>
                  <a:pt x="547" y="376"/>
                  <a:pt x="546" y="376"/>
                  <a:pt x="545" y="377"/>
                </a:cubicBezTo>
                <a:cubicBezTo>
                  <a:pt x="545" y="372"/>
                  <a:pt x="544" y="368"/>
                  <a:pt x="544" y="364"/>
                </a:cubicBezTo>
                <a:close/>
                <a:moveTo>
                  <a:pt x="549" y="377"/>
                </a:moveTo>
                <a:cubicBezTo>
                  <a:pt x="551" y="382"/>
                  <a:pt x="553" y="388"/>
                  <a:pt x="555" y="394"/>
                </a:cubicBezTo>
                <a:cubicBezTo>
                  <a:pt x="552" y="396"/>
                  <a:pt x="549" y="398"/>
                  <a:pt x="546" y="399"/>
                </a:cubicBezTo>
                <a:cubicBezTo>
                  <a:pt x="546" y="392"/>
                  <a:pt x="546" y="385"/>
                  <a:pt x="545" y="379"/>
                </a:cubicBezTo>
                <a:cubicBezTo>
                  <a:pt x="546" y="378"/>
                  <a:pt x="548" y="378"/>
                  <a:pt x="549" y="377"/>
                </a:cubicBezTo>
                <a:close/>
                <a:moveTo>
                  <a:pt x="551" y="375"/>
                </a:moveTo>
                <a:cubicBezTo>
                  <a:pt x="551" y="375"/>
                  <a:pt x="552" y="374"/>
                  <a:pt x="553" y="372"/>
                </a:cubicBezTo>
                <a:cubicBezTo>
                  <a:pt x="557" y="376"/>
                  <a:pt x="560" y="381"/>
                  <a:pt x="564" y="385"/>
                </a:cubicBezTo>
                <a:cubicBezTo>
                  <a:pt x="561" y="388"/>
                  <a:pt x="559" y="391"/>
                  <a:pt x="557" y="393"/>
                </a:cubicBezTo>
                <a:cubicBezTo>
                  <a:pt x="555" y="387"/>
                  <a:pt x="553" y="381"/>
                  <a:pt x="551" y="375"/>
                </a:cubicBezTo>
                <a:close/>
                <a:moveTo>
                  <a:pt x="554" y="371"/>
                </a:moveTo>
                <a:cubicBezTo>
                  <a:pt x="555" y="369"/>
                  <a:pt x="556" y="368"/>
                  <a:pt x="557" y="366"/>
                </a:cubicBezTo>
                <a:cubicBezTo>
                  <a:pt x="561" y="369"/>
                  <a:pt x="565" y="371"/>
                  <a:pt x="570" y="373"/>
                </a:cubicBezTo>
                <a:cubicBezTo>
                  <a:pt x="568" y="377"/>
                  <a:pt x="567" y="380"/>
                  <a:pt x="565" y="383"/>
                </a:cubicBezTo>
                <a:cubicBezTo>
                  <a:pt x="561" y="379"/>
                  <a:pt x="558" y="375"/>
                  <a:pt x="554" y="371"/>
                </a:cubicBezTo>
                <a:close/>
                <a:moveTo>
                  <a:pt x="557" y="365"/>
                </a:moveTo>
                <a:cubicBezTo>
                  <a:pt x="558" y="363"/>
                  <a:pt x="558" y="361"/>
                  <a:pt x="559" y="359"/>
                </a:cubicBezTo>
                <a:cubicBezTo>
                  <a:pt x="564" y="358"/>
                  <a:pt x="569" y="358"/>
                  <a:pt x="574" y="358"/>
                </a:cubicBezTo>
                <a:cubicBezTo>
                  <a:pt x="573" y="363"/>
                  <a:pt x="572" y="367"/>
                  <a:pt x="570" y="371"/>
                </a:cubicBezTo>
                <a:cubicBezTo>
                  <a:pt x="566" y="369"/>
                  <a:pt x="562" y="367"/>
                  <a:pt x="557" y="365"/>
                </a:cubicBezTo>
                <a:close/>
                <a:moveTo>
                  <a:pt x="558" y="333"/>
                </a:moveTo>
                <a:cubicBezTo>
                  <a:pt x="557" y="332"/>
                  <a:pt x="556" y="331"/>
                  <a:pt x="555" y="330"/>
                </a:cubicBezTo>
                <a:cubicBezTo>
                  <a:pt x="555" y="330"/>
                  <a:pt x="554" y="329"/>
                  <a:pt x="553" y="329"/>
                </a:cubicBezTo>
                <a:cubicBezTo>
                  <a:pt x="557" y="320"/>
                  <a:pt x="560" y="310"/>
                  <a:pt x="563" y="300"/>
                </a:cubicBezTo>
                <a:cubicBezTo>
                  <a:pt x="564" y="301"/>
                  <a:pt x="565" y="302"/>
                  <a:pt x="566" y="302"/>
                </a:cubicBezTo>
                <a:cubicBezTo>
                  <a:pt x="568" y="304"/>
                  <a:pt x="570" y="307"/>
                  <a:pt x="572" y="312"/>
                </a:cubicBezTo>
                <a:cubicBezTo>
                  <a:pt x="567" y="319"/>
                  <a:pt x="562" y="326"/>
                  <a:pt x="558" y="333"/>
                </a:cubicBezTo>
                <a:close/>
                <a:moveTo>
                  <a:pt x="552" y="328"/>
                </a:moveTo>
                <a:cubicBezTo>
                  <a:pt x="551" y="328"/>
                  <a:pt x="550" y="328"/>
                  <a:pt x="550" y="328"/>
                </a:cubicBezTo>
                <a:cubicBezTo>
                  <a:pt x="549" y="328"/>
                  <a:pt x="548" y="329"/>
                  <a:pt x="547" y="329"/>
                </a:cubicBezTo>
                <a:cubicBezTo>
                  <a:pt x="548" y="320"/>
                  <a:pt x="549" y="310"/>
                  <a:pt x="550" y="301"/>
                </a:cubicBezTo>
                <a:cubicBezTo>
                  <a:pt x="552" y="300"/>
                  <a:pt x="554" y="299"/>
                  <a:pt x="557" y="298"/>
                </a:cubicBezTo>
                <a:cubicBezTo>
                  <a:pt x="558" y="298"/>
                  <a:pt x="560" y="299"/>
                  <a:pt x="562" y="299"/>
                </a:cubicBezTo>
                <a:cubicBezTo>
                  <a:pt x="558" y="309"/>
                  <a:pt x="555" y="319"/>
                  <a:pt x="552" y="328"/>
                </a:cubicBezTo>
                <a:close/>
                <a:moveTo>
                  <a:pt x="545" y="330"/>
                </a:moveTo>
                <a:cubicBezTo>
                  <a:pt x="545" y="330"/>
                  <a:pt x="544" y="330"/>
                  <a:pt x="544" y="330"/>
                </a:cubicBezTo>
                <a:cubicBezTo>
                  <a:pt x="544" y="331"/>
                  <a:pt x="543" y="331"/>
                  <a:pt x="543" y="331"/>
                </a:cubicBezTo>
                <a:cubicBezTo>
                  <a:pt x="543" y="331"/>
                  <a:pt x="542" y="331"/>
                  <a:pt x="542" y="331"/>
                </a:cubicBezTo>
                <a:cubicBezTo>
                  <a:pt x="542" y="322"/>
                  <a:pt x="541" y="313"/>
                  <a:pt x="541" y="304"/>
                </a:cubicBezTo>
                <a:cubicBezTo>
                  <a:pt x="541" y="304"/>
                  <a:pt x="542" y="305"/>
                  <a:pt x="542" y="305"/>
                </a:cubicBezTo>
                <a:cubicBezTo>
                  <a:pt x="544" y="304"/>
                  <a:pt x="545" y="304"/>
                  <a:pt x="547" y="302"/>
                </a:cubicBezTo>
                <a:cubicBezTo>
                  <a:pt x="547" y="302"/>
                  <a:pt x="547" y="302"/>
                  <a:pt x="548" y="302"/>
                </a:cubicBezTo>
                <a:cubicBezTo>
                  <a:pt x="547" y="311"/>
                  <a:pt x="546" y="321"/>
                  <a:pt x="545" y="330"/>
                </a:cubicBezTo>
                <a:close/>
                <a:moveTo>
                  <a:pt x="540" y="331"/>
                </a:moveTo>
                <a:cubicBezTo>
                  <a:pt x="540" y="331"/>
                  <a:pt x="540" y="331"/>
                  <a:pt x="540" y="331"/>
                </a:cubicBezTo>
                <a:cubicBezTo>
                  <a:pt x="538" y="330"/>
                  <a:pt x="536" y="329"/>
                  <a:pt x="534" y="329"/>
                </a:cubicBezTo>
                <a:cubicBezTo>
                  <a:pt x="530" y="319"/>
                  <a:pt x="526" y="309"/>
                  <a:pt x="523" y="300"/>
                </a:cubicBezTo>
                <a:cubicBezTo>
                  <a:pt x="528" y="301"/>
                  <a:pt x="532" y="302"/>
                  <a:pt x="535" y="303"/>
                </a:cubicBezTo>
                <a:cubicBezTo>
                  <a:pt x="536" y="303"/>
                  <a:pt x="537" y="304"/>
                  <a:pt x="539" y="304"/>
                </a:cubicBezTo>
                <a:cubicBezTo>
                  <a:pt x="539" y="313"/>
                  <a:pt x="540" y="322"/>
                  <a:pt x="540" y="331"/>
                </a:cubicBezTo>
                <a:close/>
                <a:moveTo>
                  <a:pt x="531" y="329"/>
                </a:moveTo>
                <a:cubicBezTo>
                  <a:pt x="531" y="328"/>
                  <a:pt x="531" y="328"/>
                  <a:pt x="531" y="328"/>
                </a:cubicBezTo>
                <a:cubicBezTo>
                  <a:pt x="529" y="328"/>
                  <a:pt x="527" y="329"/>
                  <a:pt x="524" y="330"/>
                </a:cubicBezTo>
                <a:cubicBezTo>
                  <a:pt x="517" y="320"/>
                  <a:pt x="510" y="311"/>
                  <a:pt x="502" y="302"/>
                </a:cubicBezTo>
                <a:cubicBezTo>
                  <a:pt x="507" y="300"/>
                  <a:pt x="511" y="299"/>
                  <a:pt x="514" y="299"/>
                </a:cubicBezTo>
                <a:cubicBezTo>
                  <a:pt x="515" y="299"/>
                  <a:pt x="515" y="299"/>
                  <a:pt x="516" y="299"/>
                </a:cubicBezTo>
                <a:cubicBezTo>
                  <a:pt x="517" y="299"/>
                  <a:pt x="519" y="299"/>
                  <a:pt x="520" y="300"/>
                </a:cubicBezTo>
                <a:cubicBezTo>
                  <a:pt x="524" y="309"/>
                  <a:pt x="528" y="319"/>
                  <a:pt x="531" y="329"/>
                </a:cubicBezTo>
                <a:close/>
                <a:moveTo>
                  <a:pt x="522" y="331"/>
                </a:moveTo>
                <a:cubicBezTo>
                  <a:pt x="521" y="332"/>
                  <a:pt x="520" y="333"/>
                  <a:pt x="518" y="334"/>
                </a:cubicBezTo>
                <a:cubicBezTo>
                  <a:pt x="518" y="335"/>
                  <a:pt x="517" y="336"/>
                  <a:pt x="516" y="337"/>
                </a:cubicBezTo>
                <a:cubicBezTo>
                  <a:pt x="506" y="329"/>
                  <a:pt x="496" y="322"/>
                  <a:pt x="486" y="315"/>
                </a:cubicBezTo>
                <a:cubicBezTo>
                  <a:pt x="487" y="314"/>
                  <a:pt x="488" y="312"/>
                  <a:pt x="490" y="311"/>
                </a:cubicBezTo>
                <a:cubicBezTo>
                  <a:pt x="493" y="307"/>
                  <a:pt x="497" y="304"/>
                  <a:pt x="500" y="302"/>
                </a:cubicBezTo>
                <a:cubicBezTo>
                  <a:pt x="508" y="312"/>
                  <a:pt x="515" y="321"/>
                  <a:pt x="522" y="331"/>
                </a:cubicBezTo>
                <a:close/>
                <a:moveTo>
                  <a:pt x="515" y="338"/>
                </a:moveTo>
                <a:cubicBezTo>
                  <a:pt x="514" y="341"/>
                  <a:pt x="514" y="343"/>
                  <a:pt x="513" y="347"/>
                </a:cubicBezTo>
                <a:cubicBezTo>
                  <a:pt x="502" y="343"/>
                  <a:pt x="492" y="339"/>
                  <a:pt x="481" y="336"/>
                </a:cubicBezTo>
                <a:cubicBezTo>
                  <a:pt x="481" y="329"/>
                  <a:pt x="482" y="322"/>
                  <a:pt x="485" y="317"/>
                </a:cubicBezTo>
                <a:cubicBezTo>
                  <a:pt x="495" y="324"/>
                  <a:pt x="505" y="331"/>
                  <a:pt x="515" y="338"/>
                </a:cubicBezTo>
                <a:close/>
                <a:moveTo>
                  <a:pt x="509" y="360"/>
                </a:moveTo>
                <a:cubicBezTo>
                  <a:pt x="515" y="360"/>
                  <a:pt x="515" y="360"/>
                  <a:pt x="515" y="360"/>
                </a:cubicBezTo>
                <a:cubicBezTo>
                  <a:pt x="515" y="361"/>
                  <a:pt x="516" y="363"/>
                  <a:pt x="516" y="364"/>
                </a:cubicBezTo>
                <a:cubicBezTo>
                  <a:pt x="507" y="366"/>
                  <a:pt x="498" y="369"/>
                  <a:pt x="488" y="371"/>
                </a:cubicBezTo>
                <a:cubicBezTo>
                  <a:pt x="487" y="368"/>
                  <a:pt x="485" y="364"/>
                  <a:pt x="484" y="360"/>
                </a:cubicBezTo>
                <a:cubicBezTo>
                  <a:pt x="493" y="360"/>
                  <a:pt x="501" y="360"/>
                  <a:pt x="509" y="360"/>
                </a:cubicBezTo>
                <a:close/>
                <a:moveTo>
                  <a:pt x="517" y="366"/>
                </a:moveTo>
                <a:cubicBezTo>
                  <a:pt x="518" y="367"/>
                  <a:pt x="519" y="369"/>
                  <a:pt x="520" y="370"/>
                </a:cubicBezTo>
                <a:cubicBezTo>
                  <a:pt x="512" y="374"/>
                  <a:pt x="504" y="379"/>
                  <a:pt x="496" y="383"/>
                </a:cubicBezTo>
                <a:cubicBezTo>
                  <a:pt x="494" y="380"/>
                  <a:pt x="491" y="377"/>
                  <a:pt x="489" y="373"/>
                </a:cubicBezTo>
                <a:cubicBezTo>
                  <a:pt x="499" y="371"/>
                  <a:pt x="508" y="368"/>
                  <a:pt x="517" y="366"/>
                </a:cubicBezTo>
                <a:close/>
                <a:moveTo>
                  <a:pt x="521" y="371"/>
                </a:moveTo>
                <a:cubicBezTo>
                  <a:pt x="522" y="373"/>
                  <a:pt x="523" y="374"/>
                  <a:pt x="525" y="375"/>
                </a:cubicBezTo>
                <a:cubicBezTo>
                  <a:pt x="519" y="380"/>
                  <a:pt x="513" y="386"/>
                  <a:pt x="507" y="392"/>
                </a:cubicBezTo>
                <a:cubicBezTo>
                  <a:pt x="504" y="390"/>
                  <a:pt x="500" y="388"/>
                  <a:pt x="497" y="384"/>
                </a:cubicBezTo>
                <a:cubicBezTo>
                  <a:pt x="505" y="380"/>
                  <a:pt x="513" y="376"/>
                  <a:pt x="521" y="371"/>
                </a:cubicBezTo>
                <a:close/>
                <a:moveTo>
                  <a:pt x="526" y="376"/>
                </a:moveTo>
                <a:cubicBezTo>
                  <a:pt x="528" y="377"/>
                  <a:pt x="530" y="377"/>
                  <a:pt x="531" y="378"/>
                </a:cubicBezTo>
                <a:cubicBezTo>
                  <a:pt x="528" y="385"/>
                  <a:pt x="524" y="391"/>
                  <a:pt x="520" y="398"/>
                </a:cubicBezTo>
                <a:cubicBezTo>
                  <a:pt x="516" y="397"/>
                  <a:pt x="512" y="395"/>
                  <a:pt x="509" y="393"/>
                </a:cubicBezTo>
                <a:cubicBezTo>
                  <a:pt x="515" y="387"/>
                  <a:pt x="521" y="382"/>
                  <a:pt x="526" y="376"/>
                </a:cubicBezTo>
                <a:close/>
                <a:moveTo>
                  <a:pt x="533" y="378"/>
                </a:moveTo>
                <a:cubicBezTo>
                  <a:pt x="535" y="379"/>
                  <a:pt x="537" y="379"/>
                  <a:pt x="538" y="379"/>
                </a:cubicBezTo>
                <a:cubicBezTo>
                  <a:pt x="537" y="387"/>
                  <a:pt x="536" y="394"/>
                  <a:pt x="535" y="401"/>
                </a:cubicBezTo>
                <a:cubicBezTo>
                  <a:pt x="531" y="400"/>
                  <a:pt x="527" y="400"/>
                  <a:pt x="522" y="399"/>
                </a:cubicBezTo>
                <a:cubicBezTo>
                  <a:pt x="526" y="392"/>
                  <a:pt x="529" y="385"/>
                  <a:pt x="533" y="378"/>
                </a:cubicBezTo>
                <a:close/>
                <a:moveTo>
                  <a:pt x="540" y="379"/>
                </a:moveTo>
                <a:cubicBezTo>
                  <a:pt x="541" y="379"/>
                  <a:pt x="541" y="379"/>
                  <a:pt x="541" y="379"/>
                </a:cubicBezTo>
                <a:cubicBezTo>
                  <a:pt x="542" y="379"/>
                  <a:pt x="542" y="379"/>
                  <a:pt x="543" y="379"/>
                </a:cubicBezTo>
                <a:cubicBezTo>
                  <a:pt x="544" y="386"/>
                  <a:pt x="544" y="393"/>
                  <a:pt x="544" y="400"/>
                </a:cubicBezTo>
                <a:cubicBezTo>
                  <a:pt x="541" y="400"/>
                  <a:pt x="539" y="401"/>
                  <a:pt x="538" y="401"/>
                </a:cubicBezTo>
                <a:cubicBezTo>
                  <a:pt x="538" y="401"/>
                  <a:pt x="538" y="401"/>
                  <a:pt x="538" y="401"/>
                </a:cubicBezTo>
                <a:cubicBezTo>
                  <a:pt x="538" y="401"/>
                  <a:pt x="537" y="401"/>
                  <a:pt x="537" y="401"/>
                </a:cubicBezTo>
                <a:cubicBezTo>
                  <a:pt x="538" y="394"/>
                  <a:pt x="539" y="387"/>
                  <a:pt x="540" y="379"/>
                </a:cubicBezTo>
                <a:close/>
                <a:moveTo>
                  <a:pt x="537" y="403"/>
                </a:moveTo>
                <a:cubicBezTo>
                  <a:pt x="537" y="403"/>
                  <a:pt x="538" y="403"/>
                  <a:pt x="538" y="403"/>
                </a:cubicBezTo>
                <a:cubicBezTo>
                  <a:pt x="538" y="402"/>
                  <a:pt x="538" y="402"/>
                  <a:pt x="538" y="402"/>
                </a:cubicBezTo>
                <a:cubicBezTo>
                  <a:pt x="538" y="403"/>
                  <a:pt x="538" y="403"/>
                  <a:pt x="538" y="403"/>
                </a:cubicBezTo>
                <a:cubicBezTo>
                  <a:pt x="539" y="403"/>
                  <a:pt x="541" y="402"/>
                  <a:pt x="544" y="402"/>
                </a:cubicBezTo>
                <a:cubicBezTo>
                  <a:pt x="544" y="408"/>
                  <a:pt x="544" y="414"/>
                  <a:pt x="544" y="420"/>
                </a:cubicBezTo>
                <a:cubicBezTo>
                  <a:pt x="541" y="422"/>
                  <a:pt x="537" y="423"/>
                  <a:pt x="534" y="423"/>
                </a:cubicBezTo>
                <a:cubicBezTo>
                  <a:pt x="533" y="423"/>
                  <a:pt x="532" y="423"/>
                  <a:pt x="532" y="423"/>
                </a:cubicBezTo>
                <a:cubicBezTo>
                  <a:pt x="533" y="416"/>
                  <a:pt x="535" y="410"/>
                  <a:pt x="536" y="403"/>
                </a:cubicBezTo>
                <a:cubicBezTo>
                  <a:pt x="536" y="403"/>
                  <a:pt x="537" y="403"/>
                  <a:pt x="537" y="403"/>
                </a:cubicBezTo>
                <a:close/>
                <a:moveTo>
                  <a:pt x="557" y="395"/>
                </a:moveTo>
                <a:cubicBezTo>
                  <a:pt x="560" y="393"/>
                  <a:pt x="563" y="390"/>
                  <a:pt x="565" y="387"/>
                </a:cubicBezTo>
                <a:cubicBezTo>
                  <a:pt x="567" y="389"/>
                  <a:pt x="569" y="391"/>
                  <a:pt x="571" y="394"/>
                </a:cubicBezTo>
                <a:cubicBezTo>
                  <a:pt x="568" y="398"/>
                  <a:pt x="564" y="402"/>
                  <a:pt x="561" y="406"/>
                </a:cubicBezTo>
                <a:cubicBezTo>
                  <a:pt x="560" y="402"/>
                  <a:pt x="559" y="398"/>
                  <a:pt x="557" y="395"/>
                </a:cubicBezTo>
                <a:close/>
                <a:moveTo>
                  <a:pt x="566" y="385"/>
                </a:moveTo>
                <a:cubicBezTo>
                  <a:pt x="568" y="382"/>
                  <a:pt x="570" y="378"/>
                  <a:pt x="571" y="374"/>
                </a:cubicBezTo>
                <a:cubicBezTo>
                  <a:pt x="574" y="376"/>
                  <a:pt x="577" y="377"/>
                  <a:pt x="580" y="379"/>
                </a:cubicBezTo>
                <a:cubicBezTo>
                  <a:pt x="578" y="384"/>
                  <a:pt x="575" y="388"/>
                  <a:pt x="572" y="392"/>
                </a:cubicBezTo>
                <a:cubicBezTo>
                  <a:pt x="570" y="390"/>
                  <a:pt x="568" y="387"/>
                  <a:pt x="566" y="385"/>
                </a:cubicBezTo>
                <a:close/>
                <a:moveTo>
                  <a:pt x="572" y="372"/>
                </a:moveTo>
                <a:cubicBezTo>
                  <a:pt x="574" y="368"/>
                  <a:pt x="575" y="363"/>
                  <a:pt x="576" y="358"/>
                </a:cubicBezTo>
                <a:cubicBezTo>
                  <a:pt x="580" y="357"/>
                  <a:pt x="585" y="357"/>
                  <a:pt x="589" y="357"/>
                </a:cubicBezTo>
                <a:cubicBezTo>
                  <a:pt x="587" y="364"/>
                  <a:pt x="584" y="371"/>
                  <a:pt x="581" y="377"/>
                </a:cubicBezTo>
                <a:cubicBezTo>
                  <a:pt x="578" y="376"/>
                  <a:pt x="575" y="374"/>
                  <a:pt x="572" y="372"/>
                </a:cubicBezTo>
                <a:close/>
                <a:moveTo>
                  <a:pt x="574" y="310"/>
                </a:moveTo>
                <a:cubicBezTo>
                  <a:pt x="572" y="306"/>
                  <a:pt x="570" y="303"/>
                  <a:pt x="568" y="301"/>
                </a:cubicBezTo>
                <a:cubicBezTo>
                  <a:pt x="567" y="300"/>
                  <a:pt x="565" y="299"/>
                  <a:pt x="564" y="298"/>
                </a:cubicBezTo>
                <a:cubicBezTo>
                  <a:pt x="567" y="290"/>
                  <a:pt x="570" y="282"/>
                  <a:pt x="573" y="273"/>
                </a:cubicBezTo>
                <a:cubicBezTo>
                  <a:pt x="574" y="274"/>
                  <a:pt x="576" y="275"/>
                  <a:pt x="577" y="277"/>
                </a:cubicBezTo>
                <a:cubicBezTo>
                  <a:pt x="580" y="279"/>
                  <a:pt x="583" y="284"/>
                  <a:pt x="586" y="292"/>
                </a:cubicBezTo>
                <a:cubicBezTo>
                  <a:pt x="582" y="298"/>
                  <a:pt x="578" y="304"/>
                  <a:pt x="574" y="310"/>
                </a:cubicBezTo>
                <a:close/>
                <a:moveTo>
                  <a:pt x="562" y="297"/>
                </a:moveTo>
                <a:cubicBezTo>
                  <a:pt x="560" y="297"/>
                  <a:pt x="559" y="296"/>
                  <a:pt x="557" y="296"/>
                </a:cubicBezTo>
                <a:cubicBezTo>
                  <a:pt x="554" y="297"/>
                  <a:pt x="552" y="298"/>
                  <a:pt x="550" y="298"/>
                </a:cubicBezTo>
                <a:cubicBezTo>
                  <a:pt x="551" y="290"/>
                  <a:pt x="551" y="281"/>
                  <a:pt x="552" y="273"/>
                </a:cubicBezTo>
                <a:cubicBezTo>
                  <a:pt x="555" y="271"/>
                  <a:pt x="558" y="270"/>
                  <a:pt x="562" y="270"/>
                </a:cubicBezTo>
                <a:cubicBezTo>
                  <a:pt x="565" y="270"/>
                  <a:pt x="568" y="270"/>
                  <a:pt x="571" y="272"/>
                </a:cubicBezTo>
                <a:cubicBezTo>
                  <a:pt x="568" y="281"/>
                  <a:pt x="565" y="289"/>
                  <a:pt x="562" y="297"/>
                </a:cubicBezTo>
                <a:close/>
                <a:moveTo>
                  <a:pt x="548" y="299"/>
                </a:moveTo>
                <a:cubicBezTo>
                  <a:pt x="547" y="300"/>
                  <a:pt x="546" y="300"/>
                  <a:pt x="546" y="301"/>
                </a:cubicBezTo>
                <a:cubicBezTo>
                  <a:pt x="544" y="302"/>
                  <a:pt x="543" y="302"/>
                  <a:pt x="542" y="303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42" y="303"/>
                  <a:pt x="541" y="302"/>
                  <a:pt x="541" y="302"/>
                </a:cubicBezTo>
                <a:cubicBezTo>
                  <a:pt x="540" y="294"/>
                  <a:pt x="539" y="286"/>
                  <a:pt x="538" y="278"/>
                </a:cubicBezTo>
                <a:cubicBezTo>
                  <a:pt x="539" y="278"/>
                  <a:pt x="539" y="278"/>
                  <a:pt x="540" y="278"/>
                </a:cubicBezTo>
                <a:cubicBezTo>
                  <a:pt x="542" y="278"/>
                  <a:pt x="544" y="277"/>
                  <a:pt x="547" y="275"/>
                </a:cubicBezTo>
                <a:cubicBezTo>
                  <a:pt x="548" y="275"/>
                  <a:pt x="549" y="274"/>
                  <a:pt x="550" y="273"/>
                </a:cubicBezTo>
                <a:cubicBezTo>
                  <a:pt x="549" y="282"/>
                  <a:pt x="549" y="291"/>
                  <a:pt x="548" y="299"/>
                </a:cubicBezTo>
                <a:close/>
                <a:moveTo>
                  <a:pt x="538" y="302"/>
                </a:moveTo>
                <a:cubicBezTo>
                  <a:pt x="538" y="302"/>
                  <a:pt x="537" y="301"/>
                  <a:pt x="535" y="301"/>
                </a:cubicBezTo>
                <a:cubicBezTo>
                  <a:pt x="532" y="300"/>
                  <a:pt x="528" y="299"/>
                  <a:pt x="522" y="298"/>
                </a:cubicBezTo>
                <a:cubicBezTo>
                  <a:pt x="518" y="289"/>
                  <a:pt x="514" y="280"/>
                  <a:pt x="510" y="271"/>
                </a:cubicBezTo>
                <a:cubicBezTo>
                  <a:pt x="519" y="272"/>
                  <a:pt x="525" y="274"/>
                  <a:pt x="530" y="276"/>
                </a:cubicBezTo>
                <a:cubicBezTo>
                  <a:pt x="532" y="276"/>
                  <a:pt x="534" y="277"/>
                  <a:pt x="536" y="277"/>
                </a:cubicBezTo>
                <a:cubicBezTo>
                  <a:pt x="537" y="285"/>
                  <a:pt x="538" y="293"/>
                  <a:pt x="538" y="302"/>
                </a:cubicBezTo>
                <a:close/>
                <a:moveTo>
                  <a:pt x="519" y="297"/>
                </a:moveTo>
                <a:cubicBezTo>
                  <a:pt x="518" y="297"/>
                  <a:pt x="517" y="297"/>
                  <a:pt x="516" y="297"/>
                </a:cubicBezTo>
                <a:cubicBezTo>
                  <a:pt x="512" y="297"/>
                  <a:pt x="506" y="298"/>
                  <a:pt x="501" y="300"/>
                </a:cubicBezTo>
                <a:cubicBezTo>
                  <a:pt x="494" y="291"/>
                  <a:pt x="487" y="283"/>
                  <a:pt x="479" y="274"/>
                </a:cubicBezTo>
                <a:cubicBezTo>
                  <a:pt x="485" y="272"/>
                  <a:pt x="492" y="271"/>
                  <a:pt x="499" y="271"/>
                </a:cubicBezTo>
                <a:cubicBezTo>
                  <a:pt x="499" y="271"/>
                  <a:pt x="499" y="271"/>
                  <a:pt x="499" y="271"/>
                </a:cubicBezTo>
                <a:cubicBezTo>
                  <a:pt x="502" y="271"/>
                  <a:pt x="505" y="271"/>
                  <a:pt x="508" y="271"/>
                </a:cubicBezTo>
                <a:cubicBezTo>
                  <a:pt x="512" y="280"/>
                  <a:pt x="516" y="289"/>
                  <a:pt x="519" y="297"/>
                </a:cubicBezTo>
                <a:close/>
                <a:moveTo>
                  <a:pt x="499" y="301"/>
                </a:moveTo>
                <a:cubicBezTo>
                  <a:pt x="495" y="303"/>
                  <a:pt x="491" y="305"/>
                  <a:pt x="488" y="309"/>
                </a:cubicBezTo>
                <a:cubicBezTo>
                  <a:pt x="487" y="311"/>
                  <a:pt x="486" y="312"/>
                  <a:pt x="485" y="314"/>
                </a:cubicBezTo>
                <a:cubicBezTo>
                  <a:pt x="475" y="307"/>
                  <a:pt x="465" y="301"/>
                  <a:pt x="455" y="295"/>
                </a:cubicBezTo>
                <a:cubicBezTo>
                  <a:pt x="456" y="293"/>
                  <a:pt x="458" y="291"/>
                  <a:pt x="459" y="289"/>
                </a:cubicBezTo>
                <a:cubicBezTo>
                  <a:pt x="464" y="283"/>
                  <a:pt x="470" y="278"/>
                  <a:pt x="477" y="275"/>
                </a:cubicBezTo>
                <a:cubicBezTo>
                  <a:pt x="485" y="284"/>
                  <a:pt x="492" y="292"/>
                  <a:pt x="499" y="301"/>
                </a:cubicBezTo>
                <a:close/>
                <a:moveTo>
                  <a:pt x="484" y="316"/>
                </a:moveTo>
                <a:cubicBezTo>
                  <a:pt x="481" y="321"/>
                  <a:pt x="479" y="327"/>
                  <a:pt x="479" y="335"/>
                </a:cubicBezTo>
                <a:cubicBezTo>
                  <a:pt x="468" y="332"/>
                  <a:pt x="456" y="328"/>
                  <a:pt x="445" y="325"/>
                </a:cubicBezTo>
                <a:cubicBezTo>
                  <a:pt x="446" y="315"/>
                  <a:pt x="449" y="305"/>
                  <a:pt x="454" y="297"/>
                </a:cubicBezTo>
                <a:cubicBezTo>
                  <a:pt x="464" y="303"/>
                  <a:pt x="474" y="309"/>
                  <a:pt x="484" y="316"/>
                </a:cubicBezTo>
                <a:close/>
                <a:moveTo>
                  <a:pt x="482" y="360"/>
                </a:moveTo>
                <a:cubicBezTo>
                  <a:pt x="483" y="364"/>
                  <a:pt x="485" y="368"/>
                  <a:pt x="486" y="372"/>
                </a:cubicBezTo>
                <a:cubicBezTo>
                  <a:pt x="478" y="374"/>
                  <a:pt x="470" y="376"/>
                  <a:pt x="461" y="378"/>
                </a:cubicBezTo>
                <a:cubicBezTo>
                  <a:pt x="457" y="372"/>
                  <a:pt x="454" y="366"/>
                  <a:pt x="451" y="360"/>
                </a:cubicBezTo>
                <a:cubicBezTo>
                  <a:pt x="461" y="360"/>
                  <a:pt x="472" y="360"/>
                  <a:pt x="482" y="360"/>
                </a:cubicBezTo>
                <a:close/>
                <a:moveTo>
                  <a:pt x="496" y="385"/>
                </a:moveTo>
                <a:cubicBezTo>
                  <a:pt x="499" y="389"/>
                  <a:pt x="502" y="391"/>
                  <a:pt x="505" y="394"/>
                </a:cubicBezTo>
                <a:cubicBezTo>
                  <a:pt x="501" y="398"/>
                  <a:pt x="496" y="402"/>
                  <a:pt x="491" y="407"/>
                </a:cubicBezTo>
                <a:cubicBezTo>
                  <a:pt x="487" y="403"/>
                  <a:pt x="482" y="399"/>
                  <a:pt x="477" y="395"/>
                </a:cubicBezTo>
                <a:cubicBezTo>
                  <a:pt x="483" y="392"/>
                  <a:pt x="490" y="389"/>
                  <a:pt x="496" y="385"/>
                </a:cubicBezTo>
                <a:close/>
                <a:moveTo>
                  <a:pt x="507" y="395"/>
                </a:moveTo>
                <a:cubicBezTo>
                  <a:pt x="511" y="397"/>
                  <a:pt x="515" y="399"/>
                  <a:pt x="519" y="400"/>
                </a:cubicBezTo>
                <a:cubicBezTo>
                  <a:pt x="516" y="405"/>
                  <a:pt x="512" y="411"/>
                  <a:pt x="509" y="417"/>
                </a:cubicBezTo>
                <a:cubicBezTo>
                  <a:pt x="504" y="414"/>
                  <a:pt x="498" y="411"/>
                  <a:pt x="493" y="408"/>
                </a:cubicBezTo>
                <a:cubicBezTo>
                  <a:pt x="498" y="403"/>
                  <a:pt x="503" y="399"/>
                  <a:pt x="507" y="395"/>
                </a:cubicBezTo>
                <a:close/>
                <a:moveTo>
                  <a:pt x="521" y="400"/>
                </a:moveTo>
                <a:cubicBezTo>
                  <a:pt x="526" y="402"/>
                  <a:pt x="531" y="402"/>
                  <a:pt x="534" y="403"/>
                </a:cubicBezTo>
                <a:cubicBezTo>
                  <a:pt x="533" y="409"/>
                  <a:pt x="531" y="416"/>
                  <a:pt x="530" y="423"/>
                </a:cubicBezTo>
                <a:cubicBezTo>
                  <a:pt x="524" y="423"/>
                  <a:pt x="518" y="421"/>
                  <a:pt x="511" y="418"/>
                </a:cubicBezTo>
                <a:cubicBezTo>
                  <a:pt x="514" y="412"/>
                  <a:pt x="518" y="406"/>
                  <a:pt x="521" y="400"/>
                </a:cubicBezTo>
                <a:close/>
                <a:moveTo>
                  <a:pt x="529" y="425"/>
                </a:moveTo>
                <a:cubicBezTo>
                  <a:pt x="527" y="432"/>
                  <a:pt x="526" y="438"/>
                  <a:pt x="524" y="445"/>
                </a:cubicBezTo>
                <a:cubicBezTo>
                  <a:pt x="516" y="445"/>
                  <a:pt x="507" y="442"/>
                  <a:pt x="498" y="438"/>
                </a:cubicBezTo>
                <a:cubicBezTo>
                  <a:pt x="502" y="432"/>
                  <a:pt x="506" y="425"/>
                  <a:pt x="510" y="419"/>
                </a:cubicBezTo>
                <a:cubicBezTo>
                  <a:pt x="517" y="423"/>
                  <a:pt x="523" y="425"/>
                  <a:pt x="529" y="425"/>
                </a:cubicBezTo>
                <a:close/>
                <a:moveTo>
                  <a:pt x="531" y="425"/>
                </a:moveTo>
                <a:cubicBezTo>
                  <a:pt x="531" y="425"/>
                  <a:pt x="532" y="425"/>
                  <a:pt x="532" y="425"/>
                </a:cubicBezTo>
                <a:cubicBezTo>
                  <a:pt x="532" y="425"/>
                  <a:pt x="533" y="425"/>
                  <a:pt x="534" y="425"/>
                </a:cubicBezTo>
                <a:cubicBezTo>
                  <a:pt x="537" y="425"/>
                  <a:pt x="541" y="424"/>
                  <a:pt x="544" y="422"/>
                </a:cubicBezTo>
                <a:cubicBezTo>
                  <a:pt x="544" y="428"/>
                  <a:pt x="544" y="434"/>
                  <a:pt x="544" y="440"/>
                </a:cubicBezTo>
                <a:cubicBezTo>
                  <a:pt x="538" y="443"/>
                  <a:pt x="533" y="445"/>
                  <a:pt x="528" y="445"/>
                </a:cubicBezTo>
                <a:cubicBezTo>
                  <a:pt x="527" y="445"/>
                  <a:pt x="527" y="445"/>
                  <a:pt x="526" y="445"/>
                </a:cubicBezTo>
                <a:cubicBezTo>
                  <a:pt x="528" y="438"/>
                  <a:pt x="530" y="432"/>
                  <a:pt x="531" y="425"/>
                </a:cubicBezTo>
                <a:close/>
                <a:moveTo>
                  <a:pt x="546" y="421"/>
                </a:moveTo>
                <a:cubicBezTo>
                  <a:pt x="551" y="418"/>
                  <a:pt x="556" y="414"/>
                  <a:pt x="560" y="410"/>
                </a:cubicBezTo>
                <a:cubicBezTo>
                  <a:pt x="562" y="414"/>
                  <a:pt x="563" y="419"/>
                  <a:pt x="564" y="423"/>
                </a:cubicBezTo>
                <a:cubicBezTo>
                  <a:pt x="558" y="429"/>
                  <a:pt x="552" y="435"/>
                  <a:pt x="546" y="438"/>
                </a:cubicBezTo>
                <a:cubicBezTo>
                  <a:pt x="546" y="433"/>
                  <a:pt x="546" y="427"/>
                  <a:pt x="546" y="421"/>
                </a:cubicBezTo>
                <a:close/>
                <a:moveTo>
                  <a:pt x="562" y="408"/>
                </a:moveTo>
                <a:cubicBezTo>
                  <a:pt x="565" y="404"/>
                  <a:pt x="569" y="400"/>
                  <a:pt x="572" y="396"/>
                </a:cubicBezTo>
                <a:cubicBezTo>
                  <a:pt x="575" y="399"/>
                  <a:pt x="577" y="401"/>
                  <a:pt x="579" y="404"/>
                </a:cubicBezTo>
                <a:cubicBezTo>
                  <a:pt x="575" y="411"/>
                  <a:pt x="570" y="416"/>
                  <a:pt x="566" y="421"/>
                </a:cubicBezTo>
                <a:cubicBezTo>
                  <a:pt x="564" y="417"/>
                  <a:pt x="563" y="413"/>
                  <a:pt x="562" y="408"/>
                </a:cubicBezTo>
                <a:close/>
                <a:moveTo>
                  <a:pt x="573" y="394"/>
                </a:moveTo>
                <a:cubicBezTo>
                  <a:pt x="577" y="390"/>
                  <a:pt x="579" y="385"/>
                  <a:pt x="582" y="380"/>
                </a:cubicBezTo>
                <a:cubicBezTo>
                  <a:pt x="585" y="382"/>
                  <a:pt x="588" y="383"/>
                  <a:pt x="591" y="385"/>
                </a:cubicBezTo>
                <a:cubicBezTo>
                  <a:pt x="587" y="391"/>
                  <a:pt x="584" y="397"/>
                  <a:pt x="580" y="403"/>
                </a:cubicBezTo>
                <a:cubicBezTo>
                  <a:pt x="578" y="400"/>
                  <a:pt x="576" y="397"/>
                  <a:pt x="573" y="394"/>
                </a:cubicBezTo>
                <a:close/>
                <a:moveTo>
                  <a:pt x="583" y="378"/>
                </a:moveTo>
                <a:cubicBezTo>
                  <a:pt x="586" y="371"/>
                  <a:pt x="589" y="364"/>
                  <a:pt x="591" y="357"/>
                </a:cubicBezTo>
                <a:cubicBezTo>
                  <a:pt x="595" y="357"/>
                  <a:pt x="598" y="356"/>
                  <a:pt x="602" y="356"/>
                </a:cubicBezTo>
                <a:cubicBezTo>
                  <a:pt x="600" y="365"/>
                  <a:pt x="596" y="374"/>
                  <a:pt x="591" y="383"/>
                </a:cubicBezTo>
                <a:cubicBezTo>
                  <a:pt x="589" y="382"/>
                  <a:pt x="586" y="380"/>
                  <a:pt x="583" y="378"/>
                </a:cubicBezTo>
                <a:close/>
                <a:moveTo>
                  <a:pt x="591" y="355"/>
                </a:moveTo>
                <a:cubicBezTo>
                  <a:pt x="592" y="352"/>
                  <a:pt x="593" y="349"/>
                  <a:pt x="593" y="345"/>
                </a:cubicBezTo>
                <a:cubicBezTo>
                  <a:pt x="593" y="342"/>
                  <a:pt x="593" y="338"/>
                  <a:pt x="594" y="335"/>
                </a:cubicBezTo>
                <a:cubicBezTo>
                  <a:pt x="598" y="333"/>
                  <a:pt x="602" y="330"/>
                  <a:pt x="606" y="328"/>
                </a:cubicBezTo>
                <a:cubicBezTo>
                  <a:pt x="606" y="333"/>
                  <a:pt x="606" y="337"/>
                  <a:pt x="605" y="341"/>
                </a:cubicBezTo>
                <a:cubicBezTo>
                  <a:pt x="605" y="345"/>
                  <a:pt x="604" y="350"/>
                  <a:pt x="603" y="354"/>
                </a:cubicBezTo>
                <a:cubicBezTo>
                  <a:pt x="599" y="354"/>
                  <a:pt x="595" y="355"/>
                  <a:pt x="591" y="355"/>
                </a:cubicBezTo>
                <a:close/>
                <a:moveTo>
                  <a:pt x="588" y="290"/>
                </a:moveTo>
                <a:cubicBezTo>
                  <a:pt x="585" y="283"/>
                  <a:pt x="581" y="278"/>
                  <a:pt x="578" y="275"/>
                </a:cubicBezTo>
                <a:cubicBezTo>
                  <a:pt x="577" y="274"/>
                  <a:pt x="575" y="272"/>
                  <a:pt x="573" y="271"/>
                </a:cubicBezTo>
                <a:cubicBezTo>
                  <a:pt x="576" y="264"/>
                  <a:pt x="578" y="257"/>
                  <a:pt x="581" y="250"/>
                </a:cubicBezTo>
                <a:cubicBezTo>
                  <a:pt x="583" y="252"/>
                  <a:pt x="585" y="254"/>
                  <a:pt x="587" y="257"/>
                </a:cubicBezTo>
                <a:cubicBezTo>
                  <a:pt x="591" y="262"/>
                  <a:pt x="595" y="269"/>
                  <a:pt x="597" y="276"/>
                </a:cubicBezTo>
                <a:cubicBezTo>
                  <a:pt x="594" y="281"/>
                  <a:pt x="591" y="285"/>
                  <a:pt x="588" y="290"/>
                </a:cubicBezTo>
                <a:close/>
                <a:moveTo>
                  <a:pt x="572" y="270"/>
                </a:moveTo>
                <a:cubicBezTo>
                  <a:pt x="568" y="268"/>
                  <a:pt x="565" y="268"/>
                  <a:pt x="562" y="268"/>
                </a:cubicBezTo>
                <a:cubicBezTo>
                  <a:pt x="558" y="268"/>
                  <a:pt x="555" y="269"/>
                  <a:pt x="552" y="270"/>
                </a:cubicBezTo>
                <a:cubicBezTo>
                  <a:pt x="553" y="262"/>
                  <a:pt x="553" y="254"/>
                  <a:pt x="553" y="246"/>
                </a:cubicBezTo>
                <a:cubicBezTo>
                  <a:pt x="557" y="244"/>
                  <a:pt x="561" y="244"/>
                  <a:pt x="566" y="244"/>
                </a:cubicBezTo>
                <a:cubicBezTo>
                  <a:pt x="570" y="244"/>
                  <a:pt x="575" y="246"/>
                  <a:pt x="579" y="249"/>
                </a:cubicBezTo>
                <a:cubicBezTo>
                  <a:pt x="576" y="256"/>
                  <a:pt x="574" y="263"/>
                  <a:pt x="572" y="270"/>
                </a:cubicBezTo>
                <a:close/>
                <a:moveTo>
                  <a:pt x="550" y="271"/>
                </a:moveTo>
                <a:cubicBezTo>
                  <a:pt x="549" y="272"/>
                  <a:pt x="547" y="273"/>
                  <a:pt x="546" y="273"/>
                </a:cubicBezTo>
                <a:cubicBezTo>
                  <a:pt x="544" y="275"/>
                  <a:pt x="542" y="276"/>
                  <a:pt x="540" y="276"/>
                </a:cubicBezTo>
                <a:cubicBezTo>
                  <a:pt x="539" y="276"/>
                  <a:pt x="539" y="276"/>
                  <a:pt x="538" y="275"/>
                </a:cubicBezTo>
                <a:cubicBezTo>
                  <a:pt x="537" y="268"/>
                  <a:pt x="536" y="260"/>
                  <a:pt x="534" y="253"/>
                </a:cubicBezTo>
                <a:cubicBezTo>
                  <a:pt x="535" y="253"/>
                  <a:pt x="536" y="253"/>
                  <a:pt x="537" y="253"/>
                </a:cubicBezTo>
                <a:cubicBezTo>
                  <a:pt x="537" y="253"/>
                  <a:pt x="537" y="253"/>
                  <a:pt x="537" y="253"/>
                </a:cubicBezTo>
                <a:cubicBezTo>
                  <a:pt x="540" y="253"/>
                  <a:pt x="543" y="251"/>
                  <a:pt x="546" y="249"/>
                </a:cubicBezTo>
                <a:cubicBezTo>
                  <a:pt x="548" y="248"/>
                  <a:pt x="550" y="248"/>
                  <a:pt x="552" y="247"/>
                </a:cubicBezTo>
                <a:cubicBezTo>
                  <a:pt x="551" y="255"/>
                  <a:pt x="551" y="263"/>
                  <a:pt x="550" y="271"/>
                </a:cubicBezTo>
                <a:close/>
                <a:moveTo>
                  <a:pt x="536" y="275"/>
                </a:moveTo>
                <a:cubicBezTo>
                  <a:pt x="534" y="275"/>
                  <a:pt x="532" y="274"/>
                  <a:pt x="531" y="274"/>
                </a:cubicBezTo>
                <a:cubicBezTo>
                  <a:pt x="525" y="272"/>
                  <a:pt x="518" y="270"/>
                  <a:pt x="509" y="269"/>
                </a:cubicBezTo>
                <a:cubicBezTo>
                  <a:pt x="505" y="261"/>
                  <a:pt x="501" y="253"/>
                  <a:pt x="497" y="246"/>
                </a:cubicBezTo>
                <a:cubicBezTo>
                  <a:pt x="509" y="247"/>
                  <a:pt x="517" y="249"/>
                  <a:pt x="524" y="250"/>
                </a:cubicBezTo>
                <a:cubicBezTo>
                  <a:pt x="527" y="251"/>
                  <a:pt x="530" y="252"/>
                  <a:pt x="532" y="252"/>
                </a:cubicBezTo>
                <a:cubicBezTo>
                  <a:pt x="534" y="260"/>
                  <a:pt x="535" y="267"/>
                  <a:pt x="536" y="275"/>
                </a:cubicBezTo>
                <a:close/>
                <a:moveTo>
                  <a:pt x="507" y="269"/>
                </a:moveTo>
                <a:cubicBezTo>
                  <a:pt x="504" y="269"/>
                  <a:pt x="502" y="269"/>
                  <a:pt x="499" y="269"/>
                </a:cubicBezTo>
                <a:cubicBezTo>
                  <a:pt x="492" y="269"/>
                  <a:pt x="485" y="270"/>
                  <a:pt x="478" y="273"/>
                </a:cubicBezTo>
                <a:cubicBezTo>
                  <a:pt x="471" y="265"/>
                  <a:pt x="464" y="257"/>
                  <a:pt x="456" y="249"/>
                </a:cubicBezTo>
                <a:cubicBezTo>
                  <a:pt x="464" y="246"/>
                  <a:pt x="472" y="245"/>
                  <a:pt x="481" y="245"/>
                </a:cubicBezTo>
                <a:cubicBezTo>
                  <a:pt x="481" y="245"/>
                  <a:pt x="481" y="245"/>
                  <a:pt x="481" y="245"/>
                </a:cubicBezTo>
                <a:cubicBezTo>
                  <a:pt x="486" y="245"/>
                  <a:pt x="491" y="245"/>
                  <a:pt x="495" y="245"/>
                </a:cubicBezTo>
                <a:cubicBezTo>
                  <a:pt x="499" y="253"/>
                  <a:pt x="503" y="261"/>
                  <a:pt x="507" y="269"/>
                </a:cubicBezTo>
                <a:close/>
                <a:moveTo>
                  <a:pt x="476" y="274"/>
                </a:moveTo>
                <a:cubicBezTo>
                  <a:pt x="469" y="277"/>
                  <a:pt x="463" y="282"/>
                  <a:pt x="458" y="288"/>
                </a:cubicBezTo>
                <a:cubicBezTo>
                  <a:pt x="456" y="290"/>
                  <a:pt x="455" y="292"/>
                  <a:pt x="453" y="294"/>
                </a:cubicBezTo>
                <a:cubicBezTo>
                  <a:pt x="443" y="288"/>
                  <a:pt x="432" y="282"/>
                  <a:pt x="422" y="276"/>
                </a:cubicBezTo>
                <a:cubicBezTo>
                  <a:pt x="423" y="275"/>
                  <a:pt x="423" y="274"/>
                  <a:pt x="424" y="273"/>
                </a:cubicBezTo>
                <a:cubicBezTo>
                  <a:pt x="432" y="263"/>
                  <a:pt x="443" y="255"/>
                  <a:pt x="454" y="250"/>
                </a:cubicBezTo>
                <a:cubicBezTo>
                  <a:pt x="462" y="258"/>
                  <a:pt x="469" y="266"/>
                  <a:pt x="476" y="274"/>
                </a:cubicBezTo>
                <a:close/>
                <a:moveTo>
                  <a:pt x="452" y="296"/>
                </a:moveTo>
                <a:cubicBezTo>
                  <a:pt x="447" y="304"/>
                  <a:pt x="444" y="314"/>
                  <a:pt x="443" y="324"/>
                </a:cubicBezTo>
                <a:cubicBezTo>
                  <a:pt x="432" y="320"/>
                  <a:pt x="420" y="317"/>
                  <a:pt x="408" y="314"/>
                </a:cubicBezTo>
                <a:cubicBezTo>
                  <a:pt x="409" y="301"/>
                  <a:pt x="413" y="288"/>
                  <a:pt x="421" y="277"/>
                </a:cubicBezTo>
                <a:cubicBezTo>
                  <a:pt x="431" y="283"/>
                  <a:pt x="442" y="289"/>
                  <a:pt x="452" y="296"/>
                </a:cubicBezTo>
                <a:close/>
                <a:moveTo>
                  <a:pt x="449" y="360"/>
                </a:moveTo>
                <a:cubicBezTo>
                  <a:pt x="452" y="367"/>
                  <a:pt x="455" y="373"/>
                  <a:pt x="459" y="378"/>
                </a:cubicBezTo>
                <a:cubicBezTo>
                  <a:pt x="451" y="380"/>
                  <a:pt x="442" y="382"/>
                  <a:pt x="433" y="384"/>
                </a:cubicBezTo>
                <a:cubicBezTo>
                  <a:pt x="427" y="377"/>
                  <a:pt x="422" y="369"/>
                  <a:pt x="418" y="361"/>
                </a:cubicBezTo>
                <a:cubicBezTo>
                  <a:pt x="428" y="361"/>
                  <a:pt x="439" y="361"/>
                  <a:pt x="449" y="360"/>
                </a:cubicBezTo>
                <a:close/>
                <a:moveTo>
                  <a:pt x="461" y="380"/>
                </a:moveTo>
                <a:cubicBezTo>
                  <a:pt x="465" y="385"/>
                  <a:pt x="469" y="390"/>
                  <a:pt x="474" y="395"/>
                </a:cubicBezTo>
                <a:cubicBezTo>
                  <a:pt x="467" y="398"/>
                  <a:pt x="460" y="402"/>
                  <a:pt x="452" y="406"/>
                </a:cubicBezTo>
                <a:cubicBezTo>
                  <a:pt x="446" y="400"/>
                  <a:pt x="440" y="393"/>
                  <a:pt x="434" y="386"/>
                </a:cubicBezTo>
                <a:cubicBezTo>
                  <a:pt x="443" y="384"/>
                  <a:pt x="452" y="382"/>
                  <a:pt x="461" y="380"/>
                </a:cubicBezTo>
                <a:close/>
                <a:moveTo>
                  <a:pt x="475" y="396"/>
                </a:moveTo>
                <a:cubicBezTo>
                  <a:pt x="480" y="400"/>
                  <a:pt x="485" y="404"/>
                  <a:pt x="490" y="408"/>
                </a:cubicBezTo>
                <a:cubicBezTo>
                  <a:pt x="485" y="413"/>
                  <a:pt x="479" y="418"/>
                  <a:pt x="474" y="423"/>
                </a:cubicBezTo>
                <a:cubicBezTo>
                  <a:pt x="467" y="418"/>
                  <a:pt x="460" y="413"/>
                  <a:pt x="454" y="407"/>
                </a:cubicBezTo>
                <a:cubicBezTo>
                  <a:pt x="461" y="403"/>
                  <a:pt x="468" y="400"/>
                  <a:pt x="475" y="396"/>
                </a:cubicBezTo>
                <a:close/>
                <a:moveTo>
                  <a:pt x="492" y="409"/>
                </a:moveTo>
                <a:cubicBezTo>
                  <a:pt x="497" y="413"/>
                  <a:pt x="503" y="416"/>
                  <a:pt x="508" y="419"/>
                </a:cubicBezTo>
                <a:cubicBezTo>
                  <a:pt x="504" y="425"/>
                  <a:pt x="500" y="431"/>
                  <a:pt x="496" y="437"/>
                </a:cubicBezTo>
                <a:cubicBezTo>
                  <a:pt x="489" y="434"/>
                  <a:pt x="482" y="429"/>
                  <a:pt x="475" y="424"/>
                </a:cubicBezTo>
                <a:cubicBezTo>
                  <a:pt x="481" y="419"/>
                  <a:pt x="486" y="414"/>
                  <a:pt x="492" y="409"/>
                </a:cubicBezTo>
                <a:close/>
                <a:moveTo>
                  <a:pt x="495" y="438"/>
                </a:moveTo>
                <a:cubicBezTo>
                  <a:pt x="491" y="445"/>
                  <a:pt x="487" y="451"/>
                  <a:pt x="483" y="457"/>
                </a:cubicBezTo>
                <a:cubicBezTo>
                  <a:pt x="474" y="453"/>
                  <a:pt x="465" y="448"/>
                  <a:pt x="456" y="442"/>
                </a:cubicBezTo>
                <a:cubicBezTo>
                  <a:pt x="462" y="436"/>
                  <a:pt x="468" y="431"/>
                  <a:pt x="474" y="426"/>
                </a:cubicBezTo>
                <a:cubicBezTo>
                  <a:pt x="481" y="431"/>
                  <a:pt x="488" y="435"/>
                  <a:pt x="495" y="438"/>
                </a:cubicBezTo>
                <a:close/>
                <a:moveTo>
                  <a:pt x="497" y="439"/>
                </a:moveTo>
                <a:cubicBezTo>
                  <a:pt x="506" y="444"/>
                  <a:pt x="515" y="446"/>
                  <a:pt x="523" y="447"/>
                </a:cubicBezTo>
                <a:cubicBezTo>
                  <a:pt x="521" y="453"/>
                  <a:pt x="519" y="460"/>
                  <a:pt x="517" y="466"/>
                </a:cubicBezTo>
                <a:cubicBezTo>
                  <a:pt x="508" y="466"/>
                  <a:pt x="497" y="463"/>
                  <a:pt x="485" y="458"/>
                </a:cubicBezTo>
                <a:cubicBezTo>
                  <a:pt x="489" y="452"/>
                  <a:pt x="493" y="445"/>
                  <a:pt x="497" y="439"/>
                </a:cubicBezTo>
                <a:close/>
                <a:moveTo>
                  <a:pt x="525" y="447"/>
                </a:moveTo>
                <a:cubicBezTo>
                  <a:pt x="525" y="447"/>
                  <a:pt x="526" y="447"/>
                  <a:pt x="526" y="447"/>
                </a:cubicBezTo>
                <a:cubicBezTo>
                  <a:pt x="527" y="447"/>
                  <a:pt x="528" y="447"/>
                  <a:pt x="528" y="447"/>
                </a:cubicBezTo>
                <a:cubicBezTo>
                  <a:pt x="533" y="447"/>
                  <a:pt x="539" y="445"/>
                  <a:pt x="544" y="442"/>
                </a:cubicBezTo>
                <a:cubicBezTo>
                  <a:pt x="543" y="448"/>
                  <a:pt x="543" y="453"/>
                  <a:pt x="543" y="459"/>
                </a:cubicBezTo>
                <a:cubicBezTo>
                  <a:pt x="536" y="463"/>
                  <a:pt x="528" y="466"/>
                  <a:pt x="522" y="466"/>
                </a:cubicBezTo>
                <a:cubicBezTo>
                  <a:pt x="521" y="466"/>
                  <a:pt x="520" y="466"/>
                  <a:pt x="519" y="466"/>
                </a:cubicBezTo>
                <a:cubicBezTo>
                  <a:pt x="521" y="460"/>
                  <a:pt x="523" y="453"/>
                  <a:pt x="525" y="447"/>
                </a:cubicBezTo>
                <a:close/>
                <a:moveTo>
                  <a:pt x="546" y="441"/>
                </a:moveTo>
                <a:cubicBezTo>
                  <a:pt x="552" y="437"/>
                  <a:pt x="559" y="432"/>
                  <a:pt x="565" y="426"/>
                </a:cubicBezTo>
                <a:cubicBezTo>
                  <a:pt x="566" y="430"/>
                  <a:pt x="567" y="434"/>
                  <a:pt x="568" y="439"/>
                </a:cubicBezTo>
                <a:cubicBezTo>
                  <a:pt x="561" y="446"/>
                  <a:pt x="553" y="453"/>
                  <a:pt x="545" y="458"/>
                </a:cubicBezTo>
                <a:cubicBezTo>
                  <a:pt x="545" y="452"/>
                  <a:pt x="546" y="447"/>
                  <a:pt x="546" y="441"/>
                </a:cubicBezTo>
                <a:close/>
                <a:moveTo>
                  <a:pt x="566" y="424"/>
                </a:moveTo>
                <a:cubicBezTo>
                  <a:pt x="571" y="419"/>
                  <a:pt x="576" y="413"/>
                  <a:pt x="580" y="406"/>
                </a:cubicBezTo>
                <a:cubicBezTo>
                  <a:pt x="583" y="409"/>
                  <a:pt x="585" y="412"/>
                  <a:pt x="587" y="415"/>
                </a:cubicBezTo>
                <a:cubicBezTo>
                  <a:pt x="582" y="423"/>
                  <a:pt x="576" y="430"/>
                  <a:pt x="570" y="437"/>
                </a:cubicBezTo>
                <a:cubicBezTo>
                  <a:pt x="569" y="433"/>
                  <a:pt x="567" y="428"/>
                  <a:pt x="566" y="424"/>
                </a:cubicBezTo>
                <a:close/>
                <a:moveTo>
                  <a:pt x="582" y="405"/>
                </a:moveTo>
                <a:cubicBezTo>
                  <a:pt x="585" y="399"/>
                  <a:pt x="589" y="392"/>
                  <a:pt x="592" y="386"/>
                </a:cubicBezTo>
                <a:cubicBezTo>
                  <a:pt x="595" y="388"/>
                  <a:pt x="598" y="389"/>
                  <a:pt x="601" y="391"/>
                </a:cubicBezTo>
                <a:cubicBezTo>
                  <a:pt x="597" y="399"/>
                  <a:pt x="593" y="406"/>
                  <a:pt x="588" y="414"/>
                </a:cubicBezTo>
                <a:cubicBezTo>
                  <a:pt x="586" y="411"/>
                  <a:pt x="584" y="408"/>
                  <a:pt x="582" y="405"/>
                </a:cubicBezTo>
                <a:close/>
                <a:moveTo>
                  <a:pt x="593" y="384"/>
                </a:moveTo>
                <a:cubicBezTo>
                  <a:pt x="598" y="375"/>
                  <a:pt x="602" y="365"/>
                  <a:pt x="604" y="356"/>
                </a:cubicBezTo>
                <a:cubicBezTo>
                  <a:pt x="607" y="356"/>
                  <a:pt x="610" y="356"/>
                  <a:pt x="613" y="355"/>
                </a:cubicBezTo>
                <a:cubicBezTo>
                  <a:pt x="614" y="355"/>
                  <a:pt x="614" y="355"/>
                  <a:pt x="615" y="355"/>
                </a:cubicBezTo>
                <a:cubicBezTo>
                  <a:pt x="612" y="367"/>
                  <a:pt x="608" y="378"/>
                  <a:pt x="602" y="389"/>
                </a:cubicBezTo>
                <a:cubicBezTo>
                  <a:pt x="599" y="388"/>
                  <a:pt x="596" y="386"/>
                  <a:pt x="593" y="384"/>
                </a:cubicBezTo>
                <a:close/>
                <a:moveTo>
                  <a:pt x="613" y="353"/>
                </a:moveTo>
                <a:cubicBezTo>
                  <a:pt x="610" y="354"/>
                  <a:pt x="608" y="354"/>
                  <a:pt x="605" y="354"/>
                </a:cubicBezTo>
                <a:cubicBezTo>
                  <a:pt x="606" y="350"/>
                  <a:pt x="607" y="346"/>
                  <a:pt x="607" y="341"/>
                </a:cubicBezTo>
                <a:cubicBezTo>
                  <a:pt x="608" y="337"/>
                  <a:pt x="608" y="332"/>
                  <a:pt x="608" y="327"/>
                </a:cubicBezTo>
                <a:cubicBezTo>
                  <a:pt x="612" y="325"/>
                  <a:pt x="615" y="323"/>
                  <a:pt x="619" y="321"/>
                </a:cubicBezTo>
                <a:cubicBezTo>
                  <a:pt x="619" y="327"/>
                  <a:pt x="618" y="333"/>
                  <a:pt x="618" y="337"/>
                </a:cubicBezTo>
                <a:cubicBezTo>
                  <a:pt x="617" y="343"/>
                  <a:pt x="617" y="348"/>
                  <a:pt x="615" y="353"/>
                </a:cubicBezTo>
                <a:cubicBezTo>
                  <a:pt x="615" y="353"/>
                  <a:pt x="614" y="353"/>
                  <a:pt x="613" y="353"/>
                </a:cubicBezTo>
                <a:close/>
                <a:moveTo>
                  <a:pt x="608" y="325"/>
                </a:moveTo>
                <a:cubicBezTo>
                  <a:pt x="608" y="309"/>
                  <a:pt x="605" y="291"/>
                  <a:pt x="600" y="276"/>
                </a:cubicBezTo>
                <a:cubicBezTo>
                  <a:pt x="603" y="272"/>
                  <a:pt x="606" y="267"/>
                  <a:pt x="609" y="262"/>
                </a:cubicBezTo>
                <a:cubicBezTo>
                  <a:pt x="616" y="280"/>
                  <a:pt x="618" y="301"/>
                  <a:pt x="619" y="319"/>
                </a:cubicBezTo>
                <a:cubicBezTo>
                  <a:pt x="615" y="321"/>
                  <a:pt x="612" y="323"/>
                  <a:pt x="608" y="325"/>
                </a:cubicBezTo>
                <a:close/>
                <a:moveTo>
                  <a:pt x="599" y="274"/>
                </a:moveTo>
                <a:cubicBezTo>
                  <a:pt x="596" y="267"/>
                  <a:pt x="593" y="261"/>
                  <a:pt x="588" y="256"/>
                </a:cubicBezTo>
                <a:cubicBezTo>
                  <a:pt x="586" y="253"/>
                  <a:pt x="584" y="250"/>
                  <a:pt x="581" y="248"/>
                </a:cubicBezTo>
                <a:cubicBezTo>
                  <a:pt x="583" y="242"/>
                  <a:pt x="586" y="235"/>
                  <a:pt x="588" y="228"/>
                </a:cubicBezTo>
                <a:cubicBezTo>
                  <a:pt x="590" y="230"/>
                  <a:pt x="593" y="233"/>
                  <a:pt x="595" y="235"/>
                </a:cubicBezTo>
                <a:cubicBezTo>
                  <a:pt x="601" y="242"/>
                  <a:pt x="605" y="251"/>
                  <a:pt x="609" y="260"/>
                </a:cubicBezTo>
                <a:cubicBezTo>
                  <a:pt x="605" y="265"/>
                  <a:pt x="602" y="269"/>
                  <a:pt x="599" y="274"/>
                </a:cubicBezTo>
                <a:close/>
                <a:moveTo>
                  <a:pt x="580" y="247"/>
                </a:moveTo>
                <a:cubicBezTo>
                  <a:pt x="575" y="244"/>
                  <a:pt x="571" y="242"/>
                  <a:pt x="566" y="242"/>
                </a:cubicBezTo>
                <a:cubicBezTo>
                  <a:pt x="561" y="242"/>
                  <a:pt x="557" y="242"/>
                  <a:pt x="554" y="244"/>
                </a:cubicBezTo>
                <a:cubicBezTo>
                  <a:pt x="554" y="236"/>
                  <a:pt x="554" y="229"/>
                  <a:pt x="554" y="222"/>
                </a:cubicBezTo>
                <a:cubicBezTo>
                  <a:pt x="558" y="221"/>
                  <a:pt x="563" y="220"/>
                  <a:pt x="568" y="220"/>
                </a:cubicBezTo>
                <a:cubicBezTo>
                  <a:pt x="575" y="221"/>
                  <a:pt x="581" y="223"/>
                  <a:pt x="586" y="227"/>
                </a:cubicBezTo>
                <a:cubicBezTo>
                  <a:pt x="584" y="234"/>
                  <a:pt x="582" y="240"/>
                  <a:pt x="580" y="247"/>
                </a:cubicBezTo>
                <a:close/>
                <a:moveTo>
                  <a:pt x="552" y="244"/>
                </a:moveTo>
                <a:cubicBezTo>
                  <a:pt x="549" y="245"/>
                  <a:pt x="547" y="247"/>
                  <a:pt x="545" y="248"/>
                </a:cubicBezTo>
                <a:cubicBezTo>
                  <a:pt x="542" y="249"/>
                  <a:pt x="539" y="251"/>
                  <a:pt x="537" y="251"/>
                </a:cubicBezTo>
                <a:cubicBezTo>
                  <a:pt x="537" y="251"/>
                  <a:pt x="537" y="251"/>
                  <a:pt x="537" y="251"/>
                </a:cubicBezTo>
                <a:cubicBezTo>
                  <a:pt x="536" y="251"/>
                  <a:pt x="535" y="251"/>
                  <a:pt x="534" y="250"/>
                </a:cubicBezTo>
                <a:cubicBezTo>
                  <a:pt x="533" y="243"/>
                  <a:pt x="532" y="236"/>
                  <a:pt x="530" y="229"/>
                </a:cubicBezTo>
                <a:cubicBezTo>
                  <a:pt x="531" y="229"/>
                  <a:pt x="532" y="229"/>
                  <a:pt x="533" y="229"/>
                </a:cubicBezTo>
                <a:cubicBezTo>
                  <a:pt x="533" y="229"/>
                  <a:pt x="533" y="229"/>
                  <a:pt x="533" y="229"/>
                </a:cubicBezTo>
                <a:cubicBezTo>
                  <a:pt x="537" y="229"/>
                  <a:pt x="540" y="228"/>
                  <a:pt x="544" y="226"/>
                </a:cubicBezTo>
                <a:cubicBezTo>
                  <a:pt x="546" y="225"/>
                  <a:pt x="549" y="223"/>
                  <a:pt x="553" y="222"/>
                </a:cubicBezTo>
                <a:cubicBezTo>
                  <a:pt x="552" y="230"/>
                  <a:pt x="552" y="237"/>
                  <a:pt x="552" y="244"/>
                </a:cubicBezTo>
                <a:close/>
                <a:moveTo>
                  <a:pt x="532" y="250"/>
                </a:moveTo>
                <a:cubicBezTo>
                  <a:pt x="530" y="250"/>
                  <a:pt x="527" y="249"/>
                  <a:pt x="525" y="248"/>
                </a:cubicBezTo>
                <a:cubicBezTo>
                  <a:pt x="517" y="247"/>
                  <a:pt x="508" y="245"/>
                  <a:pt x="496" y="244"/>
                </a:cubicBezTo>
                <a:cubicBezTo>
                  <a:pt x="492" y="236"/>
                  <a:pt x="488" y="229"/>
                  <a:pt x="484" y="222"/>
                </a:cubicBezTo>
                <a:cubicBezTo>
                  <a:pt x="498" y="223"/>
                  <a:pt x="509" y="225"/>
                  <a:pt x="518" y="227"/>
                </a:cubicBezTo>
                <a:cubicBezTo>
                  <a:pt x="522" y="228"/>
                  <a:pt x="525" y="229"/>
                  <a:pt x="528" y="229"/>
                </a:cubicBezTo>
                <a:cubicBezTo>
                  <a:pt x="529" y="236"/>
                  <a:pt x="531" y="243"/>
                  <a:pt x="532" y="250"/>
                </a:cubicBezTo>
                <a:close/>
                <a:moveTo>
                  <a:pt x="494" y="243"/>
                </a:moveTo>
                <a:cubicBezTo>
                  <a:pt x="490" y="243"/>
                  <a:pt x="486" y="243"/>
                  <a:pt x="481" y="243"/>
                </a:cubicBezTo>
                <a:cubicBezTo>
                  <a:pt x="472" y="243"/>
                  <a:pt x="463" y="244"/>
                  <a:pt x="455" y="248"/>
                </a:cubicBezTo>
                <a:cubicBezTo>
                  <a:pt x="448" y="240"/>
                  <a:pt x="441" y="233"/>
                  <a:pt x="433" y="225"/>
                </a:cubicBezTo>
                <a:cubicBezTo>
                  <a:pt x="443" y="223"/>
                  <a:pt x="453" y="221"/>
                  <a:pt x="463" y="221"/>
                </a:cubicBezTo>
                <a:cubicBezTo>
                  <a:pt x="463" y="221"/>
                  <a:pt x="464" y="221"/>
                  <a:pt x="464" y="221"/>
                </a:cubicBezTo>
                <a:cubicBezTo>
                  <a:pt x="471" y="221"/>
                  <a:pt x="476" y="221"/>
                  <a:pt x="482" y="222"/>
                </a:cubicBezTo>
                <a:cubicBezTo>
                  <a:pt x="486" y="229"/>
                  <a:pt x="490" y="236"/>
                  <a:pt x="494" y="243"/>
                </a:cubicBezTo>
                <a:close/>
                <a:moveTo>
                  <a:pt x="453" y="248"/>
                </a:moveTo>
                <a:cubicBezTo>
                  <a:pt x="441" y="253"/>
                  <a:pt x="430" y="261"/>
                  <a:pt x="422" y="272"/>
                </a:cubicBezTo>
                <a:cubicBezTo>
                  <a:pt x="421" y="273"/>
                  <a:pt x="421" y="274"/>
                  <a:pt x="420" y="275"/>
                </a:cubicBezTo>
                <a:cubicBezTo>
                  <a:pt x="409" y="269"/>
                  <a:pt x="398" y="263"/>
                  <a:pt x="387" y="257"/>
                </a:cubicBezTo>
                <a:cubicBezTo>
                  <a:pt x="387" y="257"/>
                  <a:pt x="388" y="257"/>
                  <a:pt x="388" y="256"/>
                </a:cubicBezTo>
                <a:cubicBezTo>
                  <a:pt x="399" y="242"/>
                  <a:pt x="414" y="232"/>
                  <a:pt x="431" y="226"/>
                </a:cubicBezTo>
                <a:cubicBezTo>
                  <a:pt x="439" y="233"/>
                  <a:pt x="446" y="241"/>
                  <a:pt x="453" y="248"/>
                </a:cubicBezTo>
                <a:close/>
                <a:moveTo>
                  <a:pt x="419" y="276"/>
                </a:moveTo>
                <a:cubicBezTo>
                  <a:pt x="412" y="288"/>
                  <a:pt x="407" y="300"/>
                  <a:pt x="406" y="313"/>
                </a:cubicBezTo>
                <a:cubicBezTo>
                  <a:pt x="394" y="310"/>
                  <a:pt x="382" y="306"/>
                  <a:pt x="370" y="303"/>
                </a:cubicBezTo>
                <a:cubicBezTo>
                  <a:pt x="372" y="287"/>
                  <a:pt x="377" y="272"/>
                  <a:pt x="386" y="259"/>
                </a:cubicBezTo>
                <a:cubicBezTo>
                  <a:pt x="397" y="265"/>
                  <a:pt x="408" y="270"/>
                  <a:pt x="419" y="276"/>
                </a:cubicBezTo>
                <a:close/>
                <a:moveTo>
                  <a:pt x="415" y="361"/>
                </a:moveTo>
                <a:cubicBezTo>
                  <a:pt x="420" y="369"/>
                  <a:pt x="425" y="377"/>
                  <a:pt x="431" y="385"/>
                </a:cubicBezTo>
                <a:cubicBezTo>
                  <a:pt x="421" y="387"/>
                  <a:pt x="412" y="389"/>
                  <a:pt x="402" y="391"/>
                </a:cubicBezTo>
                <a:cubicBezTo>
                  <a:pt x="394" y="382"/>
                  <a:pt x="388" y="371"/>
                  <a:pt x="383" y="361"/>
                </a:cubicBezTo>
                <a:cubicBezTo>
                  <a:pt x="394" y="361"/>
                  <a:pt x="405" y="361"/>
                  <a:pt x="415" y="361"/>
                </a:cubicBezTo>
                <a:close/>
                <a:moveTo>
                  <a:pt x="432" y="387"/>
                </a:moveTo>
                <a:cubicBezTo>
                  <a:pt x="438" y="394"/>
                  <a:pt x="444" y="400"/>
                  <a:pt x="451" y="407"/>
                </a:cubicBezTo>
                <a:cubicBezTo>
                  <a:pt x="443" y="411"/>
                  <a:pt x="435" y="414"/>
                  <a:pt x="427" y="418"/>
                </a:cubicBezTo>
                <a:cubicBezTo>
                  <a:pt x="418" y="411"/>
                  <a:pt x="411" y="402"/>
                  <a:pt x="403" y="393"/>
                </a:cubicBezTo>
                <a:cubicBezTo>
                  <a:pt x="413" y="391"/>
                  <a:pt x="423" y="389"/>
                  <a:pt x="432" y="387"/>
                </a:cubicBezTo>
                <a:close/>
                <a:moveTo>
                  <a:pt x="452" y="408"/>
                </a:moveTo>
                <a:cubicBezTo>
                  <a:pt x="459" y="414"/>
                  <a:pt x="465" y="420"/>
                  <a:pt x="472" y="424"/>
                </a:cubicBezTo>
                <a:cubicBezTo>
                  <a:pt x="466" y="430"/>
                  <a:pt x="460" y="435"/>
                  <a:pt x="454" y="440"/>
                </a:cubicBezTo>
                <a:cubicBezTo>
                  <a:pt x="445" y="434"/>
                  <a:pt x="437" y="427"/>
                  <a:pt x="428" y="420"/>
                </a:cubicBezTo>
                <a:cubicBezTo>
                  <a:pt x="436" y="416"/>
                  <a:pt x="444" y="412"/>
                  <a:pt x="452" y="408"/>
                </a:cubicBezTo>
                <a:close/>
                <a:moveTo>
                  <a:pt x="453" y="442"/>
                </a:moveTo>
                <a:cubicBezTo>
                  <a:pt x="447" y="446"/>
                  <a:pt x="442" y="451"/>
                  <a:pt x="436" y="456"/>
                </a:cubicBezTo>
                <a:cubicBezTo>
                  <a:pt x="426" y="448"/>
                  <a:pt x="415" y="440"/>
                  <a:pt x="405" y="431"/>
                </a:cubicBezTo>
                <a:cubicBezTo>
                  <a:pt x="412" y="428"/>
                  <a:pt x="419" y="424"/>
                  <a:pt x="427" y="421"/>
                </a:cubicBezTo>
                <a:cubicBezTo>
                  <a:pt x="435" y="428"/>
                  <a:pt x="444" y="435"/>
                  <a:pt x="453" y="442"/>
                </a:cubicBezTo>
                <a:close/>
                <a:moveTo>
                  <a:pt x="454" y="443"/>
                </a:moveTo>
                <a:cubicBezTo>
                  <a:pt x="464" y="449"/>
                  <a:pt x="473" y="454"/>
                  <a:pt x="482" y="459"/>
                </a:cubicBezTo>
                <a:cubicBezTo>
                  <a:pt x="478" y="464"/>
                  <a:pt x="474" y="470"/>
                  <a:pt x="471" y="475"/>
                </a:cubicBezTo>
                <a:cubicBezTo>
                  <a:pt x="460" y="470"/>
                  <a:pt x="449" y="464"/>
                  <a:pt x="438" y="457"/>
                </a:cubicBezTo>
                <a:cubicBezTo>
                  <a:pt x="443" y="452"/>
                  <a:pt x="449" y="447"/>
                  <a:pt x="454" y="443"/>
                </a:cubicBezTo>
                <a:close/>
                <a:moveTo>
                  <a:pt x="484" y="459"/>
                </a:moveTo>
                <a:cubicBezTo>
                  <a:pt x="496" y="465"/>
                  <a:pt x="507" y="468"/>
                  <a:pt x="516" y="468"/>
                </a:cubicBezTo>
                <a:cubicBezTo>
                  <a:pt x="514" y="474"/>
                  <a:pt x="512" y="480"/>
                  <a:pt x="510" y="486"/>
                </a:cubicBezTo>
                <a:cubicBezTo>
                  <a:pt x="499" y="486"/>
                  <a:pt x="486" y="482"/>
                  <a:pt x="472" y="476"/>
                </a:cubicBezTo>
                <a:cubicBezTo>
                  <a:pt x="476" y="471"/>
                  <a:pt x="480" y="465"/>
                  <a:pt x="484" y="459"/>
                </a:cubicBezTo>
                <a:close/>
                <a:moveTo>
                  <a:pt x="519" y="468"/>
                </a:moveTo>
                <a:cubicBezTo>
                  <a:pt x="520" y="468"/>
                  <a:pt x="521" y="468"/>
                  <a:pt x="522" y="468"/>
                </a:cubicBezTo>
                <a:cubicBezTo>
                  <a:pt x="528" y="468"/>
                  <a:pt x="535" y="465"/>
                  <a:pt x="543" y="461"/>
                </a:cubicBezTo>
                <a:cubicBezTo>
                  <a:pt x="542" y="467"/>
                  <a:pt x="542" y="472"/>
                  <a:pt x="541" y="477"/>
                </a:cubicBezTo>
                <a:cubicBezTo>
                  <a:pt x="532" y="483"/>
                  <a:pt x="522" y="486"/>
                  <a:pt x="514" y="487"/>
                </a:cubicBezTo>
                <a:cubicBezTo>
                  <a:pt x="513" y="487"/>
                  <a:pt x="513" y="487"/>
                  <a:pt x="512" y="487"/>
                </a:cubicBezTo>
                <a:cubicBezTo>
                  <a:pt x="512" y="487"/>
                  <a:pt x="512" y="487"/>
                  <a:pt x="512" y="487"/>
                </a:cubicBezTo>
                <a:cubicBezTo>
                  <a:pt x="514" y="480"/>
                  <a:pt x="516" y="474"/>
                  <a:pt x="519" y="468"/>
                </a:cubicBezTo>
                <a:close/>
                <a:moveTo>
                  <a:pt x="545" y="460"/>
                </a:moveTo>
                <a:cubicBezTo>
                  <a:pt x="553" y="455"/>
                  <a:pt x="561" y="449"/>
                  <a:pt x="569" y="441"/>
                </a:cubicBezTo>
                <a:cubicBezTo>
                  <a:pt x="570" y="445"/>
                  <a:pt x="571" y="449"/>
                  <a:pt x="571" y="453"/>
                </a:cubicBezTo>
                <a:cubicBezTo>
                  <a:pt x="562" y="462"/>
                  <a:pt x="553" y="470"/>
                  <a:pt x="543" y="476"/>
                </a:cubicBezTo>
                <a:cubicBezTo>
                  <a:pt x="544" y="471"/>
                  <a:pt x="544" y="465"/>
                  <a:pt x="545" y="460"/>
                </a:cubicBezTo>
                <a:close/>
                <a:moveTo>
                  <a:pt x="570" y="439"/>
                </a:moveTo>
                <a:cubicBezTo>
                  <a:pt x="576" y="433"/>
                  <a:pt x="583" y="425"/>
                  <a:pt x="588" y="417"/>
                </a:cubicBezTo>
                <a:cubicBezTo>
                  <a:pt x="590" y="420"/>
                  <a:pt x="592" y="423"/>
                  <a:pt x="594" y="426"/>
                </a:cubicBezTo>
                <a:cubicBezTo>
                  <a:pt x="592" y="429"/>
                  <a:pt x="590" y="431"/>
                  <a:pt x="588" y="434"/>
                </a:cubicBezTo>
                <a:cubicBezTo>
                  <a:pt x="583" y="440"/>
                  <a:pt x="578" y="446"/>
                  <a:pt x="573" y="452"/>
                </a:cubicBezTo>
                <a:cubicBezTo>
                  <a:pt x="572" y="447"/>
                  <a:pt x="571" y="443"/>
                  <a:pt x="570" y="439"/>
                </a:cubicBezTo>
                <a:close/>
                <a:moveTo>
                  <a:pt x="589" y="415"/>
                </a:moveTo>
                <a:cubicBezTo>
                  <a:pt x="594" y="408"/>
                  <a:pt x="599" y="400"/>
                  <a:pt x="603" y="392"/>
                </a:cubicBezTo>
                <a:cubicBezTo>
                  <a:pt x="606" y="394"/>
                  <a:pt x="609" y="395"/>
                  <a:pt x="612" y="397"/>
                </a:cubicBezTo>
                <a:cubicBezTo>
                  <a:pt x="607" y="406"/>
                  <a:pt x="602" y="415"/>
                  <a:pt x="595" y="424"/>
                </a:cubicBezTo>
                <a:cubicBezTo>
                  <a:pt x="593" y="421"/>
                  <a:pt x="591" y="418"/>
                  <a:pt x="589" y="415"/>
                </a:cubicBezTo>
                <a:close/>
                <a:moveTo>
                  <a:pt x="604" y="390"/>
                </a:moveTo>
                <a:cubicBezTo>
                  <a:pt x="609" y="379"/>
                  <a:pt x="614" y="367"/>
                  <a:pt x="617" y="355"/>
                </a:cubicBezTo>
                <a:cubicBezTo>
                  <a:pt x="620" y="355"/>
                  <a:pt x="624" y="355"/>
                  <a:pt x="627" y="355"/>
                </a:cubicBezTo>
                <a:cubicBezTo>
                  <a:pt x="624" y="368"/>
                  <a:pt x="619" y="382"/>
                  <a:pt x="612" y="395"/>
                </a:cubicBezTo>
                <a:cubicBezTo>
                  <a:pt x="610" y="394"/>
                  <a:pt x="607" y="392"/>
                  <a:pt x="604" y="390"/>
                </a:cubicBezTo>
                <a:close/>
                <a:moveTo>
                  <a:pt x="621" y="318"/>
                </a:moveTo>
                <a:cubicBezTo>
                  <a:pt x="620" y="300"/>
                  <a:pt x="617" y="279"/>
                  <a:pt x="611" y="260"/>
                </a:cubicBezTo>
                <a:cubicBezTo>
                  <a:pt x="611" y="260"/>
                  <a:pt x="611" y="260"/>
                  <a:pt x="611" y="260"/>
                </a:cubicBezTo>
                <a:cubicBezTo>
                  <a:pt x="614" y="256"/>
                  <a:pt x="617" y="252"/>
                  <a:pt x="619" y="248"/>
                </a:cubicBezTo>
                <a:cubicBezTo>
                  <a:pt x="626" y="269"/>
                  <a:pt x="629" y="293"/>
                  <a:pt x="629" y="313"/>
                </a:cubicBezTo>
                <a:cubicBezTo>
                  <a:pt x="626" y="314"/>
                  <a:pt x="624" y="316"/>
                  <a:pt x="621" y="318"/>
                </a:cubicBezTo>
                <a:close/>
                <a:moveTo>
                  <a:pt x="610" y="258"/>
                </a:moveTo>
                <a:cubicBezTo>
                  <a:pt x="607" y="249"/>
                  <a:pt x="602" y="241"/>
                  <a:pt x="597" y="234"/>
                </a:cubicBezTo>
                <a:cubicBezTo>
                  <a:pt x="594" y="231"/>
                  <a:pt x="591" y="229"/>
                  <a:pt x="589" y="226"/>
                </a:cubicBezTo>
                <a:cubicBezTo>
                  <a:pt x="591" y="220"/>
                  <a:pt x="593" y="214"/>
                  <a:pt x="595" y="208"/>
                </a:cubicBezTo>
                <a:cubicBezTo>
                  <a:pt x="606" y="217"/>
                  <a:pt x="613" y="230"/>
                  <a:pt x="619" y="246"/>
                </a:cubicBezTo>
                <a:cubicBezTo>
                  <a:pt x="616" y="250"/>
                  <a:pt x="613" y="254"/>
                  <a:pt x="610" y="258"/>
                </a:cubicBezTo>
                <a:close/>
                <a:moveTo>
                  <a:pt x="587" y="225"/>
                </a:moveTo>
                <a:cubicBezTo>
                  <a:pt x="581" y="221"/>
                  <a:pt x="575" y="219"/>
                  <a:pt x="568" y="218"/>
                </a:cubicBezTo>
                <a:cubicBezTo>
                  <a:pt x="563" y="218"/>
                  <a:pt x="558" y="219"/>
                  <a:pt x="554" y="220"/>
                </a:cubicBezTo>
                <a:cubicBezTo>
                  <a:pt x="555" y="213"/>
                  <a:pt x="555" y="206"/>
                  <a:pt x="555" y="200"/>
                </a:cubicBezTo>
                <a:cubicBezTo>
                  <a:pt x="559" y="199"/>
                  <a:pt x="564" y="198"/>
                  <a:pt x="569" y="199"/>
                </a:cubicBezTo>
                <a:cubicBezTo>
                  <a:pt x="578" y="199"/>
                  <a:pt x="586" y="202"/>
                  <a:pt x="593" y="207"/>
                </a:cubicBezTo>
                <a:cubicBezTo>
                  <a:pt x="591" y="213"/>
                  <a:pt x="589" y="219"/>
                  <a:pt x="587" y="225"/>
                </a:cubicBezTo>
                <a:close/>
                <a:moveTo>
                  <a:pt x="553" y="220"/>
                </a:moveTo>
                <a:cubicBezTo>
                  <a:pt x="549" y="221"/>
                  <a:pt x="546" y="223"/>
                  <a:pt x="543" y="224"/>
                </a:cubicBezTo>
                <a:cubicBezTo>
                  <a:pt x="539" y="226"/>
                  <a:pt x="536" y="227"/>
                  <a:pt x="533" y="227"/>
                </a:cubicBezTo>
                <a:cubicBezTo>
                  <a:pt x="533" y="227"/>
                  <a:pt x="533" y="227"/>
                  <a:pt x="533" y="227"/>
                </a:cubicBezTo>
                <a:cubicBezTo>
                  <a:pt x="532" y="227"/>
                  <a:pt x="531" y="227"/>
                  <a:pt x="530" y="227"/>
                </a:cubicBezTo>
                <a:cubicBezTo>
                  <a:pt x="528" y="221"/>
                  <a:pt x="527" y="214"/>
                  <a:pt x="525" y="208"/>
                </a:cubicBezTo>
                <a:cubicBezTo>
                  <a:pt x="526" y="208"/>
                  <a:pt x="527" y="208"/>
                  <a:pt x="529" y="208"/>
                </a:cubicBezTo>
                <a:cubicBezTo>
                  <a:pt x="529" y="208"/>
                  <a:pt x="529" y="208"/>
                  <a:pt x="529" y="208"/>
                </a:cubicBezTo>
                <a:cubicBezTo>
                  <a:pt x="532" y="208"/>
                  <a:pt x="536" y="206"/>
                  <a:pt x="541" y="204"/>
                </a:cubicBezTo>
                <a:cubicBezTo>
                  <a:pt x="544" y="203"/>
                  <a:pt x="548" y="201"/>
                  <a:pt x="553" y="200"/>
                </a:cubicBezTo>
                <a:cubicBezTo>
                  <a:pt x="553" y="207"/>
                  <a:pt x="553" y="213"/>
                  <a:pt x="553" y="220"/>
                </a:cubicBezTo>
                <a:close/>
                <a:moveTo>
                  <a:pt x="527" y="227"/>
                </a:moveTo>
                <a:cubicBezTo>
                  <a:pt x="525" y="226"/>
                  <a:pt x="522" y="226"/>
                  <a:pt x="518" y="225"/>
                </a:cubicBezTo>
                <a:cubicBezTo>
                  <a:pt x="509" y="223"/>
                  <a:pt x="498" y="221"/>
                  <a:pt x="483" y="220"/>
                </a:cubicBezTo>
                <a:cubicBezTo>
                  <a:pt x="479" y="213"/>
                  <a:pt x="475" y="206"/>
                  <a:pt x="471" y="200"/>
                </a:cubicBezTo>
                <a:cubicBezTo>
                  <a:pt x="488" y="201"/>
                  <a:pt x="500" y="203"/>
                  <a:pt x="510" y="205"/>
                </a:cubicBezTo>
                <a:cubicBezTo>
                  <a:pt x="515" y="206"/>
                  <a:pt x="519" y="207"/>
                  <a:pt x="523" y="207"/>
                </a:cubicBezTo>
                <a:cubicBezTo>
                  <a:pt x="524" y="214"/>
                  <a:pt x="526" y="220"/>
                  <a:pt x="527" y="227"/>
                </a:cubicBezTo>
                <a:close/>
                <a:moveTo>
                  <a:pt x="481" y="219"/>
                </a:moveTo>
                <a:cubicBezTo>
                  <a:pt x="475" y="219"/>
                  <a:pt x="469" y="219"/>
                  <a:pt x="463" y="219"/>
                </a:cubicBezTo>
                <a:cubicBezTo>
                  <a:pt x="452" y="219"/>
                  <a:pt x="442" y="221"/>
                  <a:pt x="432" y="224"/>
                </a:cubicBezTo>
                <a:cubicBezTo>
                  <a:pt x="425" y="217"/>
                  <a:pt x="418" y="210"/>
                  <a:pt x="411" y="204"/>
                </a:cubicBezTo>
                <a:cubicBezTo>
                  <a:pt x="422" y="201"/>
                  <a:pt x="433" y="199"/>
                  <a:pt x="444" y="199"/>
                </a:cubicBezTo>
                <a:cubicBezTo>
                  <a:pt x="445" y="199"/>
                  <a:pt x="445" y="199"/>
                  <a:pt x="446" y="199"/>
                </a:cubicBezTo>
                <a:cubicBezTo>
                  <a:pt x="454" y="199"/>
                  <a:pt x="462" y="199"/>
                  <a:pt x="469" y="200"/>
                </a:cubicBezTo>
                <a:cubicBezTo>
                  <a:pt x="473" y="206"/>
                  <a:pt x="477" y="213"/>
                  <a:pt x="481" y="219"/>
                </a:cubicBezTo>
                <a:close/>
                <a:moveTo>
                  <a:pt x="430" y="224"/>
                </a:moveTo>
                <a:cubicBezTo>
                  <a:pt x="412" y="230"/>
                  <a:pt x="397" y="241"/>
                  <a:pt x="386" y="255"/>
                </a:cubicBezTo>
                <a:cubicBezTo>
                  <a:pt x="386" y="256"/>
                  <a:pt x="386" y="256"/>
                  <a:pt x="385" y="256"/>
                </a:cubicBezTo>
                <a:cubicBezTo>
                  <a:pt x="375" y="251"/>
                  <a:pt x="365" y="246"/>
                  <a:pt x="355" y="241"/>
                </a:cubicBezTo>
                <a:cubicBezTo>
                  <a:pt x="356" y="241"/>
                  <a:pt x="356" y="240"/>
                  <a:pt x="357" y="239"/>
                </a:cubicBezTo>
                <a:cubicBezTo>
                  <a:pt x="370" y="223"/>
                  <a:pt x="388" y="211"/>
                  <a:pt x="409" y="204"/>
                </a:cubicBezTo>
                <a:cubicBezTo>
                  <a:pt x="416" y="211"/>
                  <a:pt x="423" y="218"/>
                  <a:pt x="430" y="224"/>
                </a:cubicBezTo>
                <a:close/>
                <a:moveTo>
                  <a:pt x="384" y="258"/>
                </a:moveTo>
                <a:cubicBezTo>
                  <a:pt x="375" y="271"/>
                  <a:pt x="370" y="286"/>
                  <a:pt x="368" y="303"/>
                </a:cubicBezTo>
                <a:cubicBezTo>
                  <a:pt x="357" y="300"/>
                  <a:pt x="346" y="297"/>
                  <a:pt x="335" y="294"/>
                </a:cubicBezTo>
                <a:cubicBezTo>
                  <a:pt x="337" y="275"/>
                  <a:pt x="343" y="258"/>
                  <a:pt x="354" y="243"/>
                </a:cubicBezTo>
                <a:cubicBezTo>
                  <a:pt x="364" y="248"/>
                  <a:pt x="374" y="253"/>
                  <a:pt x="384" y="258"/>
                </a:cubicBezTo>
                <a:close/>
                <a:moveTo>
                  <a:pt x="380" y="361"/>
                </a:moveTo>
                <a:cubicBezTo>
                  <a:pt x="386" y="372"/>
                  <a:pt x="392" y="382"/>
                  <a:pt x="400" y="392"/>
                </a:cubicBezTo>
                <a:cubicBezTo>
                  <a:pt x="390" y="394"/>
                  <a:pt x="381" y="396"/>
                  <a:pt x="372" y="398"/>
                </a:cubicBezTo>
                <a:cubicBezTo>
                  <a:pt x="362" y="386"/>
                  <a:pt x="353" y="374"/>
                  <a:pt x="347" y="361"/>
                </a:cubicBezTo>
                <a:cubicBezTo>
                  <a:pt x="358" y="361"/>
                  <a:pt x="369" y="361"/>
                  <a:pt x="380" y="361"/>
                </a:cubicBezTo>
                <a:close/>
                <a:moveTo>
                  <a:pt x="401" y="394"/>
                </a:moveTo>
                <a:cubicBezTo>
                  <a:pt x="408" y="403"/>
                  <a:pt x="417" y="411"/>
                  <a:pt x="425" y="419"/>
                </a:cubicBezTo>
                <a:cubicBezTo>
                  <a:pt x="418" y="423"/>
                  <a:pt x="410" y="426"/>
                  <a:pt x="403" y="430"/>
                </a:cubicBezTo>
                <a:cubicBezTo>
                  <a:pt x="392" y="420"/>
                  <a:pt x="382" y="410"/>
                  <a:pt x="373" y="400"/>
                </a:cubicBezTo>
                <a:cubicBezTo>
                  <a:pt x="382" y="398"/>
                  <a:pt x="392" y="396"/>
                  <a:pt x="401" y="394"/>
                </a:cubicBezTo>
                <a:close/>
                <a:moveTo>
                  <a:pt x="401" y="431"/>
                </a:moveTo>
                <a:cubicBezTo>
                  <a:pt x="393" y="435"/>
                  <a:pt x="385" y="438"/>
                  <a:pt x="377" y="442"/>
                </a:cubicBezTo>
                <a:cubicBezTo>
                  <a:pt x="364" y="431"/>
                  <a:pt x="352" y="419"/>
                  <a:pt x="341" y="406"/>
                </a:cubicBezTo>
                <a:cubicBezTo>
                  <a:pt x="351" y="404"/>
                  <a:pt x="361" y="402"/>
                  <a:pt x="371" y="400"/>
                </a:cubicBezTo>
                <a:cubicBezTo>
                  <a:pt x="380" y="411"/>
                  <a:pt x="390" y="421"/>
                  <a:pt x="401" y="431"/>
                </a:cubicBezTo>
                <a:close/>
                <a:moveTo>
                  <a:pt x="403" y="432"/>
                </a:moveTo>
                <a:cubicBezTo>
                  <a:pt x="406" y="435"/>
                  <a:pt x="409" y="437"/>
                  <a:pt x="412" y="440"/>
                </a:cubicBezTo>
                <a:cubicBezTo>
                  <a:pt x="419" y="446"/>
                  <a:pt x="427" y="452"/>
                  <a:pt x="435" y="457"/>
                </a:cubicBezTo>
                <a:cubicBezTo>
                  <a:pt x="429" y="462"/>
                  <a:pt x="422" y="467"/>
                  <a:pt x="416" y="472"/>
                </a:cubicBezTo>
                <a:cubicBezTo>
                  <a:pt x="404" y="464"/>
                  <a:pt x="391" y="454"/>
                  <a:pt x="378" y="444"/>
                </a:cubicBezTo>
                <a:cubicBezTo>
                  <a:pt x="387" y="440"/>
                  <a:pt x="395" y="436"/>
                  <a:pt x="403" y="432"/>
                </a:cubicBezTo>
                <a:close/>
                <a:moveTo>
                  <a:pt x="436" y="458"/>
                </a:moveTo>
                <a:cubicBezTo>
                  <a:pt x="448" y="466"/>
                  <a:pt x="459" y="472"/>
                  <a:pt x="469" y="477"/>
                </a:cubicBezTo>
                <a:cubicBezTo>
                  <a:pt x="465" y="483"/>
                  <a:pt x="461" y="489"/>
                  <a:pt x="457" y="494"/>
                </a:cubicBezTo>
                <a:cubicBezTo>
                  <a:pt x="444" y="489"/>
                  <a:pt x="431" y="482"/>
                  <a:pt x="418" y="473"/>
                </a:cubicBezTo>
                <a:cubicBezTo>
                  <a:pt x="424" y="468"/>
                  <a:pt x="430" y="463"/>
                  <a:pt x="436" y="458"/>
                </a:cubicBezTo>
                <a:close/>
                <a:moveTo>
                  <a:pt x="471" y="478"/>
                </a:moveTo>
                <a:cubicBezTo>
                  <a:pt x="485" y="484"/>
                  <a:pt x="498" y="488"/>
                  <a:pt x="509" y="488"/>
                </a:cubicBezTo>
                <a:cubicBezTo>
                  <a:pt x="507" y="494"/>
                  <a:pt x="504" y="500"/>
                  <a:pt x="502" y="506"/>
                </a:cubicBezTo>
                <a:cubicBezTo>
                  <a:pt x="489" y="506"/>
                  <a:pt x="475" y="502"/>
                  <a:pt x="459" y="495"/>
                </a:cubicBezTo>
                <a:cubicBezTo>
                  <a:pt x="463" y="489"/>
                  <a:pt x="467" y="484"/>
                  <a:pt x="471" y="478"/>
                </a:cubicBezTo>
                <a:close/>
                <a:moveTo>
                  <a:pt x="543" y="478"/>
                </a:moveTo>
                <a:cubicBezTo>
                  <a:pt x="553" y="473"/>
                  <a:pt x="563" y="465"/>
                  <a:pt x="572" y="456"/>
                </a:cubicBezTo>
                <a:cubicBezTo>
                  <a:pt x="573" y="459"/>
                  <a:pt x="573" y="463"/>
                  <a:pt x="574" y="467"/>
                </a:cubicBezTo>
                <a:cubicBezTo>
                  <a:pt x="563" y="478"/>
                  <a:pt x="552" y="487"/>
                  <a:pt x="542" y="494"/>
                </a:cubicBezTo>
                <a:cubicBezTo>
                  <a:pt x="542" y="488"/>
                  <a:pt x="543" y="483"/>
                  <a:pt x="543" y="478"/>
                </a:cubicBezTo>
                <a:close/>
                <a:moveTo>
                  <a:pt x="573" y="454"/>
                </a:moveTo>
                <a:cubicBezTo>
                  <a:pt x="581" y="446"/>
                  <a:pt x="589" y="437"/>
                  <a:pt x="596" y="428"/>
                </a:cubicBezTo>
                <a:cubicBezTo>
                  <a:pt x="597" y="430"/>
                  <a:pt x="599" y="433"/>
                  <a:pt x="600" y="435"/>
                </a:cubicBezTo>
                <a:cubicBezTo>
                  <a:pt x="598" y="439"/>
                  <a:pt x="595" y="442"/>
                  <a:pt x="592" y="446"/>
                </a:cubicBezTo>
                <a:cubicBezTo>
                  <a:pt x="587" y="453"/>
                  <a:pt x="581" y="459"/>
                  <a:pt x="576" y="465"/>
                </a:cubicBezTo>
                <a:cubicBezTo>
                  <a:pt x="575" y="462"/>
                  <a:pt x="574" y="458"/>
                  <a:pt x="573" y="454"/>
                </a:cubicBezTo>
                <a:close/>
                <a:moveTo>
                  <a:pt x="597" y="426"/>
                </a:moveTo>
                <a:cubicBezTo>
                  <a:pt x="603" y="417"/>
                  <a:pt x="609" y="408"/>
                  <a:pt x="613" y="398"/>
                </a:cubicBezTo>
                <a:cubicBezTo>
                  <a:pt x="616" y="400"/>
                  <a:pt x="618" y="401"/>
                  <a:pt x="620" y="402"/>
                </a:cubicBezTo>
                <a:cubicBezTo>
                  <a:pt x="615" y="413"/>
                  <a:pt x="608" y="423"/>
                  <a:pt x="602" y="433"/>
                </a:cubicBezTo>
                <a:cubicBezTo>
                  <a:pt x="600" y="431"/>
                  <a:pt x="598" y="428"/>
                  <a:pt x="597" y="426"/>
                </a:cubicBezTo>
                <a:close/>
                <a:moveTo>
                  <a:pt x="614" y="397"/>
                </a:moveTo>
                <a:cubicBezTo>
                  <a:pt x="621" y="383"/>
                  <a:pt x="626" y="369"/>
                  <a:pt x="629" y="355"/>
                </a:cubicBezTo>
                <a:cubicBezTo>
                  <a:pt x="632" y="354"/>
                  <a:pt x="634" y="354"/>
                  <a:pt x="637" y="354"/>
                </a:cubicBezTo>
                <a:cubicBezTo>
                  <a:pt x="634" y="369"/>
                  <a:pt x="628" y="385"/>
                  <a:pt x="621" y="401"/>
                </a:cubicBezTo>
                <a:cubicBezTo>
                  <a:pt x="619" y="399"/>
                  <a:pt x="616" y="398"/>
                  <a:pt x="614" y="397"/>
                </a:cubicBezTo>
                <a:close/>
                <a:moveTo>
                  <a:pt x="631" y="311"/>
                </a:moveTo>
                <a:cubicBezTo>
                  <a:pt x="631" y="291"/>
                  <a:pt x="628" y="267"/>
                  <a:pt x="621" y="246"/>
                </a:cubicBezTo>
                <a:cubicBezTo>
                  <a:pt x="624" y="242"/>
                  <a:pt x="626" y="239"/>
                  <a:pt x="629" y="235"/>
                </a:cubicBezTo>
                <a:cubicBezTo>
                  <a:pt x="637" y="259"/>
                  <a:pt x="639" y="285"/>
                  <a:pt x="640" y="306"/>
                </a:cubicBezTo>
                <a:cubicBezTo>
                  <a:pt x="637" y="308"/>
                  <a:pt x="634" y="310"/>
                  <a:pt x="631" y="311"/>
                </a:cubicBezTo>
                <a:close/>
                <a:moveTo>
                  <a:pt x="620" y="244"/>
                </a:moveTo>
                <a:cubicBezTo>
                  <a:pt x="615" y="228"/>
                  <a:pt x="607" y="215"/>
                  <a:pt x="595" y="206"/>
                </a:cubicBezTo>
                <a:cubicBezTo>
                  <a:pt x="597" y="201"/>
                  <a:pt x="599" y="196"/>
                  <a:pt x="600" y="190"/>
                </a:cubicBezTo>
                <a:cubicBezTo>
                  <a:pt x="613" y="200"/>
                  <a:pt x="622" y="216"/>
                  <a:pt x="628" y="233"/>
                </a:cubicBezTo>
                <a:cubicBezTo>
                  <a:pt x="625" y="236"/>
                  <a:pt x="623" y="240"/>
                  <a:pt x="620" y="244"/>
                </a:cubicBezTo>
                <a:close/>
                <a:moveTo>
                  <a:pt x="593" y="205"/>
                </a:moveTo>
                <a:cubicBezTo>
                  <a:pt x="587" y="200"/>
                  <a:pt x="579" y="197"/>
                  <a:pt x="570" y="197"/>
                </a:cubicBezTo>
                <a:cubicBezTo>
                  <a:pt x="564" y="196"/>
                  <a:pt x="559" y="197"/>
                  <a:pt x="555" y="198"/>
                </a:cubicBezTo>
                <a:cubicBezTo>
                  <a:pt x="555" y="191"/>
                  <a:pt x="555" y="185"/>
                  <a:pt x="555" y="179"/>
                </a:cubicBezTo>
                <a:cubicBezTo>
                  <a:pt x="559" y="179"/>
                  <a:pt x="564" y="178"/>
                  <a:pt x="570" y="179"/>
                </a:cubicBezTo>
                <a:cubicBezTo>
                  <a:pt x="581" y="180"/>
                  <a:pt x="591" y="183"/>
                  <a:pt x="599" y="189"/>
                </a:cubicBezTo>
                <a:cubicBezTo>
                  <a:pt x="597" y="194"/>
                  <a:pt x="595" y="200"/>
                  <a:pt x="593" y="205"/>
                </a:cubicBezTo>
                <a:close/>
                <a:moveTo>
                  <a:pt x="553" y="198"/>
                </a:moveTo>
                <a:cubicBezTo>
                  <a:pt x="548" y="199"/>
                  <a:pt x="544" y="201"/>
                  <a:pt x="540" y="203"/>
                </a:cubicBezTo>
                <a:cubicBezTo>
                  <a:pt x="536" y="204"/>
                  <a:pt x="532" y="206"/>
                  <a:pt x="529" y="206"/>
                </a:cubicBezTo>
                <a:cubicBezTo>
                  <a:pt x="527" y="206"/>
                  <a:pt x="526" y="206"/>
                  <a:pt x="524" y="206"/>
                </a:cubicBezTo>
                <a:cubicBezTo>
                  <a:pt x="523" y="200"/>
                  <a:pt x="521" y="194"/>
                  <a:pt x="519" y="188"/>
                </a:cubicBezTo>
                <a:cubicBezTo>
                  <a:pt x="521" y="188"/>
                  <a:pt x="522" y="188"/>
                  <a:pt x="523" y="188"/>
                </a:cubicBezTo>
                <a:cubicBezTo>
                  <a:pt x="527" y="188"/>
                  <a:pt x="531" y="186"/>
                  <a:pt x="536" y="184"/>
                </a:cubicBezTo>
                <a:cubicBezTo>
                  <a:pt x="541" y="183"/>
                  <a:pt x="546" y="181"/>
                  <a:pt x="553" y="180"/>
                </a:cubicBezTo>
                <a:cubicBezTo>
                  <a:pt x="553" y="186"/>
                  <a:pt x="553" y="192"/>
                  <a:pt x="553" y="198"/>
                </a:cubicBezTo>
                <a:close/>
                <a:moveTo>
                  <a:pt x="522" y="205"/>
                </a:moveTo>
                <a:cubicBezTo>
                  <a:pt x="519" y="205"/>
                  <a:pt x="515" y="204"/>
                  <a:pt x="511" y="203"/>
                </a:cubicBezTo>
                <a:cubicBezTo>
                  <a:pt x="500" y="201"/>
                  <a:pt x="487" y="199"/>
                  <a:pt x="470" y="198"/>
                </a:cubicBezTo>
                <a:cubicBezTo>
                  <a:pt x="466" y="192"/>
                  <a:pt x="462" y="185"/>
                  <a:pt x="458" y="180"/>
                </a:cubicBezTo>
                <a:cubicBezTo>
                  <a:pt x="477" y="181"/>
                  <a:pt x="491" y="183"/>
                  <a:pt x="502" y="185"/>
                </a:cubicBezTo>
                <a:cubicBezTo>
                  <a:pt x="508" y="186"/>
                  <a:pt x="513" y="187"/>
                  <a:pt x="517" y="187"/>
                </a:cubicBezTo>
                <a:cubicBezTo>
                  <a:pt x="519" y="193"/>
                  <a:pt x="521" y="199"/>
                  <a:pt x="522" y="205"/>
                </a:cubicBezTo>
                <a:close/>
                <a:moveTo>
                  <a:pt x="468" y="198"/>
                </a:moveTo>
                <a:cubicBezTo>
                  <a:pt x="460" y="197"/>
                  <a:pt x="453" y="197"/>
                  <a:pt x="444" y="197"/>
                </a:cubicBezTo>
                <a:cubicBezTo>
                  <a:pt x="432" y="197"/>
                  <a:pt x="421" y="199"/>
                  <a:pt x="410" y="202"/>
                </a:cubicBezTo>
                <a:cubicBezTo>
                  <a:pt x="403" y="196"/>
                  <a:pt x="396" y="189"/>
                  <a:pt x="389" y="183"/>
                </a:cubicBezTo>
                <a:cubicBezTo>
                  <a:pt x="400" y="180"/>
                  <a:pt x="412" y="179"/>
                  <a:pt x="424" y="179"/>
                </a:cubicBezTo>
                <a:cubicBezTo>
                  <a:pt x="436" y="179"/>
                  <a:pt x="447" y="179"/>
                  <a:pt x="456" y="179"/>
                </a:cubicBezTo>
                <a:cubicBezTo>
                  <a:pt x="460" y="185"/>
                  <a:pt x="464" y="192"/>
                  <a:pt x="468" y="198"/>
                </a:cubicBezTo>
                <a:close/>
                <a:moveTo>
                  <a:pt x="408" y="203"/>
                </a:moveTo>
                <a:cubicBezTo>
                  <a:pt x="387" y="209"/>
                  <a:pt x="369" y="221"/>
                  <a:pt x="355" y="238"/>
                </a:cubicBezTo>
                <a:cubicBezTo>
                  <a:pt x="355" y="239"/>
                  <a:pt x="354" y="240"/>
                  <a:pt x="353" y="240"/>
                </a:cubicBezTo>
                <a:cubicBezTo>
                  <a:pt x="343" y="235"/>
                  <a:pt x="332" y="230"/>
                  <a:pt x="321" y="225"/>
                </a:cubicBezTo>
                <a:cubicBezTo>
                  <a:pt x="321" y="225"/>
                  <a:pt x="322" y="224"/>
                  <a:pt x="322" y="224"/>
                </a:cubicBezTo>
                <a:cubicBezTo>
                  <a:pt x="338" y="204"/>
                  <a:pt x="360" y="190"/>
                  <a:pt x="387" y="183"/>
                </a:cubicBezTo>
                <a:cubicBezTo>
                  <a:pt x="394" y="190"/>
                  <a:pt x="401" y="196"/>
                  <a:pt x="408" y="203"/>
                </a:cubicBezTo>
                <a:close/>
                <a:moveTo>
                  <a:pt x="352" y="242"/>
                </a:moveTo>
                <a:cubicBezTo>
                  <a:pt x="341" y="257"/>
                  <a:pt x="335" y="274"/>
                  <a:pt x="333" y="293"/>
                </a:cubicBezTo>
                <a:cubicBezTo>
                  <a:pt x="321" y="290"/>
                  <a:pt x="309" y="287"/>
                  <a:pt x="298" y="284"/>
                </a:cubicBezTo>
                <a:cubicBezTo>
                  <a:pt x="300" y="263"/>
                  <a:pt x="307" y="243"/>
                  <a:pt x="320" y="227"/>
                </a:cubicBezTo>
                <a:cubicBezTo>
                  <a:pt x="331" y="232"/>
                  <a:pt x="341" y="237"/>
                  <a:pt x="352" y="242"/>
                </a:cubicBezTo>
                <a:close/>
                <a:moveTo>
                  <a:pt x="345" y="361"/>
                </a:moveTo>
                <a:cubicBezTo>
                  <a:pt x="351" y="373"/>
                  <a:pt x="359" y="386"/>
                  <a:pt x="369" y="398"/>
                </a:cubicBezTo>
                <a:cubicBezTo>
                  <a:pt x="360" y="400"/>
                  <a:pt x="350" y="402"/>
                  <a:pt x="340" y="404"/>
                </a:cubicBezTo>
                <a:cubicBezTo>
                  <a:pt x="328" y="390"/>
                  <a:pt x="319" y="376"/>
                  <a:pt x="311" y="361"/>
                </a:cubicBezTo>
                <a:cubicBezTo>
                  <a:pt x="322" y="361"/>
                  <a:pt x="334" y="361"/>
                  <a:pt x="345" y="361"/>
                </a:cubicBezTo>
                <a:close/>
                <a:moveTo>
                  <a:pt x="338" y="405"/>
                </a:moveTo>
                <a:cubicBezTo>
                  <a:pt x="329" y="407"/>
                  <a:pt x="320" y="408"/>
                  <a:pt x="312" y="410"/>
                </a:cubicBezTo>
                <a:cubicBezTo>
                  <a:pt x="298" y="394"/>
                  <a:pt x="286" y="377"/>
                  <a:pt x="277" y="361"/>
                </a:cubicBezTo>
                <a:cubicBezTo>
                  <a:pt x="288" y="361"/>
                  <a:pt x="299" y="361"/>
                  <a:pt x="309" y="361"/>
                </a:cubicBezTo>
                <a:cubicBezTo>
                  <a:pt x="316" y="376"/>
                  <a:pt x="326" y="391"/>
                  <a:pt x="338" y="405"/>
                </a:cubicBezTo>
                <a:close/>
                <a:moveTo>
                  <a:pt x="339" y="407"/>
                </a:moveTo>
                <a:cubicBezTo>
                  <a:pt x="350" y="419"/>
                  <a:pt x="362" y="432"/>
                  <a:pt x="375" y="443"/>
                </a:cubicBezTo>
                <a:cubicBezTo>
                  <a:pt x="368" y="446"/>
                  <a:pt x="361" y="449"/>
                  <a:pt x="355" y="452"/>
                </a:cubicBezTo>
                <a:cubicBezTo>
                  <a:pt x="340" y="440"/>
                  <a:pt x="326" y="426"/>
                  <a:pt x="313" y="412"/>
                </a:cubicBezTo>
                <a:cubicBezTo>
                  <a:pt x="322" y="410"/>
                  <a:pt x="330" y="408"/>
                  <a:pt x="339" y="407"/>
                </a:cubicBezTo>
                <a:close/>
                <a:moveTo>
                  <a:pt x="377" y="444"/>
                </a:moveTo>
                <a:cubicBezTo>
                  <a:pt x="389" y="455"/>
                  <a:pt x="402" y="465"/>
                  <a:pt x="415" y="473"/>
                </a:cubicBezTo>
                <a:cubicBezTo>
                  <a:pt x="410" y="478"/>
                  <a:pt x="404" y="482"/>
                  <a:pt x="399" y="486"/>
                </a:cubicBezTo>
                <a:cubicBezTo>
                  <a:pt x="385" y="476"/>
                  <a:pt x="370" y="465"/>
                  <a:pt x="356" y="454"/>
                </a:cubicBezTo>
                <a:cubicBezTo>
                  <a:pt x="363" y="451"/>
                  <a:pt x="370" y="448"/>
                  <a:pt x="377" y="444"/>
                </a:cubicBezTo>
                <a:close/>
                <a:moveTo>
                  <a:pt x="417" y="474"/>
                </a:moveTo>
                <a:cubicBezTo>
                  <a:pt x="430" y="483"/>
                  <a:pt x="443" y="490"/>
                  <a:pt x="456" y="496"/>
                </a:cubicBezTo>
                <a:cubicBezTo>
                  <a:pt x="452" y="501"/>
                  <a:pt x="448" y="506"/>
                  <a:pt x="444" y="511"/>
                </a:cubicBezTo>
                <a:cubicBezTo>
                  <a:pt x="430" y="505"/>
                  <a:pt x="416" y="497"/>
                  <a:pt x="401" y="487"/>
                </a:cubicBezTo>
                <a:cubicBezTo>
                  <a:pt x="406" y="483"/>
                  <a:pt x="411" y="479"/>
                  <a:pt x="417" y="474"/>
                </a:cubicBezTo>
                <a:close/>
                <a:moveTo>
                  <a:pt x="458" y="497"/>
                </a:moveTo>
                <a:cubicBezTo>
                  <a:pt x="474" y="504"/>
                  <a:pt x="488" y="508"/>
                  <a:pt x="501" y="508"/>
                </a:cubicBezTo>
                <a:cubicBezTo>
                  <a:pt x="498" y="514"/>
                  <a:pt x="496" y="519"/>
                  <a:pt x="493" y="525"/>
                </a:cubicBezTo>
                <a:cubicBezTo>
                  <a:pt x="480" y="525"/>
                  <a:pt x="464" y="520"/>
                  <a:pt x="446" y="512"/>
                </a:cubicBezTo>
                <a:cubicBezTo>
                  <a:pt x="450" y="507"/>
                  <a:pt x="454" y="502"/>
                  <a:pt x="458" y="497"/>
                </a:cubicBezTo>
                <a:close/>
                <a:moveTo>
                  <a:pt x="503" y="508"/>
                </a:moveTo>
                <a:cubicBezTo>
                  <a:pt x="503" y="508"/>
                  <a:pt x="503" y="508"/>
                  <a:pt x="504" y="508"/>
                </a:cubicBezTo>
                <a:cubicBezTo>
                  <a:pt x="504" y="508"/>
                  <a:pt x="505" y="508"/>
                  <a:pt x="506" y="508"/>
                </a:cubicBezTo>
                <a:cubicBezTo>
                  <a:pt x="517" y="508"/>
                  <a:pt x="528" y="504"/>
                  <a:pt x="539" y="497"/>
                </a:cubicBezTo>
                <a:cubicBezTo>
                  <a:pt x="539" y="502"/>
                  <a:pt x="538" y="507"/>
                  <a:pt x="538" y="512"/>
                </a:cubicBezTo>
                <a:cubicBezTo>
                  <a:pt x="523" y="520"/>
                  <a:pt x="509" y="525"/>
                  <a:pt x="497" y="525"/>
                </a:cubicBezTo>
                <a:cubicBezTo>
                  <a:pt x="497" y="525"/>
                  <a:pt x="496" y="525"/>
                  <a:pt x="496" y="525"/>
                </a:cubicBezTo>
                <a:cubicBezTo>
                  <a:pt x="495" y="525"/>
                  <a:pt x="495" y="525"/>
                  <a:pt x="495" y="525"/>
                </a:cubicBezTo>
                <a:cubicBezTo>
                  <a:pt x="498" y="520"/>
                  <a:pt x="500" y="514"/>
                  <a:pt x="503" y="508"/>
                </a:cubicBezTo>
                <a:close/>
                <a:moveTo>
                  <a:pt x="541" y="496"/>
                </a:moveTo>
                <a:cubicBezTo>
                  <a:pt x="553" y="490"/>
                  <a:pt x="564" y="480"/>
                  <a:pt x="575" y="470"/>
                </a:cubicBezTo>
                <a:cubicBezTo>
                  <a:pt x="575" y="473"/>
                  <a:pt x="576" y="477"/>
                  <a:pt x="576" y="480"/>
                </a:cubicBezTo>
                <a:cubicBezTo>
                  <a:pt x="564" y="493"/>
                  <a:pt x="552" y="503"/>
                  <a:pt x="540" y="510"/>
                </a:cubicBezTo>
                <a:cubicBezTo>
                  <a:pt x="540" y="506"/>
                  <a:pt x="541" y="501"/>
                  <a:pt x="541" y="496"/>
                </a:cubicBezTo>
                <a:close/>
                <a:moveTo>
                  <a:pt x="576" y="468"/>
                </a:moveTo>
                <a:cubicBezTo>
                  <a:pt x="585" y="459"/>
                  <a:pt x="594" y="448"/>
                  <a:pt x="602" y="437"/>
                </a:cubicBezTo>
                <a:cubicBezTo>
                  <a:pt x="603" y="439"/>
                  <a:pt x="605" y="442"/>
                  <a:pt x="606" y="444"/>
                </a:cubicBezTo>
                <a:cubicBezTo>
                  <a:pt x="603" y="449"/>
                  <a:pt x="599" y="453"/>
                  <a:pt x="596" y="458"/>
                </a:cubicBezTo>
                <a:cubicBezTo>
                  <a:pt x="590" y="465"/>
                  <a:pt x="584" y="472"/>
                  <a:pt x="578" y="478"/>
                </a:cubicBezTo>
                <a:cubicBezTo>
                  <a:pt x="578" y="475"/>
                  <a:pt x="577" y="471"/>
                  <a:pt x="576" y="468"/>
                </a:cubicBezTo>
                <a:close/>
                <a:moveTo>
                  <a:pt x="603" y="435"/>
                </a:moveTo>
                <a:cubicBezTo>
                  <a:pt x="610" y="425"/>
                  <a:pt x="616" y="414"/>
                  <a:pt x="621" y="403"/>
                </a:cubicBezTo>
                <a:cubicBezTo>
                  <a:pt x="624" y="405"/>
                  <a:pt x="626" y="406"/>
                  <a:pt x="627" y="407"/>
                </a:cubicBezTo>
                <a:cubicBezTo>
                  <a:pt x="622" y="419"/>
                  <a:pt x="615" y="431"/>
                  <a:pt x="607" y="442"/>
                </a:cubicBezTo>
                <a:cubicBezTo>
                  <a:pt x="606" y="440"/>
                  <a:pt x="604" y="437"/>
                  <a:pt x="603" y="435"/>
                </a:cubicBezTo>
                <a:close/>
                <a:moveTo>
                  <a:pt x="622" y="402"/>
                </a:moveTo>
                <a:cubicBezTo>
                  <a:pt x="630" y="386"/>
                  <a:pt x="636" y="370"/>
                  <a:pt x="639" y="354"/>
                </a:cubicBezTo>
                <a:cubicBezTo>
                  <a:pt x="641" y="354"/>
                  <a:pt x="644" y="354"/>
                  <a:pt x="646" y="354"/>
                </a:cubicBezTo>
                <a:cubicBezTo>
                  <a:pt x="643" y="370"/>
                  <a:pt x="637" y="388"/>
                  <a:pt x="628" y="405"/>
                </a:cubicBezTo>
                <a:cubicBezTo>
                  <a:pt x="626" y="404"/>
                  <a:pt x="624" y="403"/>
                  <a:pt x="622" y="402"/>
                </a:cubicBezTo>
                <a:close/>
                <a:moveTo>
                  <a:pt x="642" y="305"/>
                </a:moveTo>
                <a:cubicBezTo>
                  <a:pt x="641" y="284"/>
                  <a:pt x="638" y="257"/>
                  <a:pt x="630" y="233"/>
                </a:cubicBezTo>
                <a:cubicBezTo>
                  <a:pt x="633" y="230"/>
                  <a:pt x="635" y="226"/>
                  <a:pt x="637" y="223"/>
                </a:cubicBezTo>
                <a:cubicBezTo>
                  <a:pt x="646" y="248"/>
                  <a:pt x="649" y="276"/>
                  <a:pt x="650" y="300"/>
                </a:cubicBezTo>
                <a:cubicBezTo>
                  <a:pt x="647" y="301"/>
                  <a:pt x="645" y="303"/>
                  <a:pt x="642" y="305"/>
                </a:cubicBezTo>
                <a:close/>
                <a:moveTo>
                  <a:pt x="629" y="231"/>
                </a:moveTo>
                <a:cubicBezTo>
                  <a:pt x="623" y="214"/>
                  <a:pt x="614" y="198"/>
                  <a:pt x="601" y="188"/>
                </a:cubicBezTo>
                <a:cubicBezTo>
                  <a:pt x="603" y="184"/>
                  <a:pt x="604" y="179"/>
                  <a:pt x="606" y="174"/>
                </a:cubicBezTo>
                <a:cubicBezTo>
                  <a:pt x="620" y="185"/>
                  <a:pt x="630" y="202"/>
                  <a:pt x="636" y="220"/>
                </a:cubicBezTo>
                <a:cubicBezTo>
                  <a:pt x="634" y="224"/>
                  <a:pt x="632" y="227"/>
                  <a:pt x="629" y="231"/>
                </a:cubicBezTo>
                <a:close/>
                <a:moveTo>
                  <a:pt x="599" y="187"/>
                </a:moveTo>
                <a:cubicBezTo>
                  <a:pt x="591" y="181"/>
                  <a:pt x="582" y="178"/>
                  <a:pt x="570" y="177"/>
                </a:cubicBezTo>
                <a:cubicBezTo>
                  <a:pt x="564" y="176"/>
                  <a:pt x="559" y="177"/>
                  <a:pt x="555" y="177"/>
                </a:cubicBezTo>
                <a:cubicBezTo>
                  <a:pt x="555" y="172"/>
                  <a:pt x="555" y="166"/>
                  <a:pt x="554" y="160"/>
                </a:cubicBezTo>
                <a:cubicBezTo>
                  <a:pt x="559" y="160"/>
                  <a:pt x="564" y="160"/>
                  <a:pt x="570" y="160"/>
                </a:cubicBezTo>
                <a:cubicBezTo>
                  <a:pt x="583" y="161"/>
                  <a:pt x="595" y="166"/>
                  <a:pt x="604" y="173"/>
                </a:cubicBezTo>
                <a:cubicBezTo>
                  <a:pt x="602" y="177"/>
                  <a:pt x="601" y="182"/>
                  <a:pt x="599" y="187"/>
                </a:cubicBezTo>
                <a:close/>
                <a:moveTo>
                  <a:pt x="553" y="177"/>
                </a:moveTo>
                <a:cubicBezTo>
                  <a:pt x="546" y="179"/>
                  <a:pt x="541" y="181"/>
                  <a:pt x="536" y="183"/>
                </a:cubicBezTo>
                <a:cubicBezTo>
                  <a:pt x="531" y="184"/>
                  <a:pt x="527" y="186"/>
                  <a:pt x="523" y="186"/>
                </a:cubicBezTo>
                <a:cubicBezTo>
                  <a:pt x="522" y="186"/>
                  <a:pt x="520" y="186"/>
                  <a:pt x="519" y="186"/>
                </a:cubicBezTo>
                <a:cubicBezTo>
                  <a:pt x="517" y="180"/>
                  <a:pt x="515" y="174"/>
                  <a:pt x="513" y="169"/>
                </a:cubicBezTo>
                <a:cubicBezTo>
                  <a:pt x="514" y="169"/>
                  <a:pt x="515" y="169"/>
                  <a:pt x="517" y="169"/>
                </a:cubicBezTo>
                <a:cubicBezTo>
                  <a:pt x="522" y="169"/>
                  <a:pt x="527" y="168"/>
                  <a:pt x="533" y="166"/>
                </a:cubicBezTo>
                <a:cubicBezTo>
                  <a:pt x="538" y="164"/>
                  <a:pt x="545" y="162"/>
                  <a:pt x="553" y="161"/>
                </a:cubicBezTo>
                <a:cubicBezTo>
                  <a:pt x="553" y="166"/>
                  <a:pt x="553" y="172"/>
                  <a:pt x="553" y="177"/>
                </a:cubicBezTo>
                <a:close/>
                <a:moveTo>
                  <a:pt x="516" y="185"/>
                </a:moveTo>
                <a:cubicBezTo>
                  <a:pt x="512" y="185"/>
                  <a:pt x="508" y="184"/>
                  <a:pt x="503" y="183"/>
                </a:cubicBezTo>
                <a:cubicBezTo>
                  <a:pt x="492" y="181"/>
                  <a:pt x="477" y="179"/>
                  <a:pt x="457" y="177"/>
                </a:cubicBezTo>
                <a:cubicBezTo>
                  <a:pt x="453" y="172"/>
                  <a:pt x="450" y="167"/>
                  <a:pt x="447" y="162"/>
                </a:cubicBezTo>
                <a:cubicBezTo>
                  <a:pt x="455" y="163"/>
                  <a:pt x="464" y="164"/>
                  <a:pt x="473" y="165"/>
                </a:cubicBezTo>
                <a:cubicBezTo>
                  <a:pt x="486" y="166"/>
                  <a:pt x="499" y="168"/>
                  <a:pt x="511" y="169"/>
                </a:cubicBezTo>
                <a:cubicBezTo>
                  <a:pt x="513" y="174"/>
                  <a:pt x="515" y="180"/>
                  <a:pt x="516" y="185"/>
                </a:cubicBezTo>
                <a:close/>
                <a:moveTo>
                  <a:pt x="455" y="177"/>
                </a:moveTo>
                <a:cubicBezTo>
                  <a:pt x="446" y="177"/>
                  <a:pt x="436" y="177"/>
                  <a:pt x="424" y="177"/>
                </a:cubicBezTo>
                <a:cubicBezTo>
                  <a:pt x="411" y="177"/>
                  <a:pt x="399" y="178"/>
                  <a:pt x="388" y="181"/>
                </a:cubicBezTo>
                <a:cubicBezTo>
                  <a:pt x="381" y="175"/>
                  <a:pt x="375" y="169"/>
                  <a:pt x="368" y="163"/>
                </a:cubicBezTo>
                <a:cubicBezTo>
                  <a:pt x="379" y="161"/>
                  <a:pt x="390" y="160"/>
                  <a:pt x="402" y="160"/>
                </a:cubicBezTo>
                <a:cubicBezTo>
                  <a:pt x="403" y="160"/>
                  <a:pt x="404" y="160"/>
                  <a:pt x="405" y="160"/>
                </a:cubicBezTo>
                <a:cubicBezTo>
                  <a:pt x="418" y="160"/>
                  <a:pt x="431" y="161"/>
                  <a:pt x="444" y="162"/>
                </a:cubicBezTo>
                <a:cubicBezTo>
                  <a:pt x="448" y="167"/>
                  <a:pt x="451" y="172"/>
                  <a:pt x="455" y="177"/>
                </a:cubicBezTo>
                <a:close/>
                <a:moveTo>
                  <a:pt x="385" y="182"/>
                </a:moveTo>
                <a:cubicBezTo>
                  <a:pt x="359" y="189"/>
                  <a:pt x="336" y="203"/>
                  <a:pt x="320" y="223"/>
                </a:cubicBezTo>
                <a:cubicBezTo>
                  <a:pt x="320" y="223"/>
                  <a:pt x="320" y="224"/>
                  <a:pt x="319" y="224"/>
                </a:cubicBezTo>
                <a:cubicBezTo>
                  <a:pt x="310" y="220"/>
                  <a:pt x="300" y="215"/>
                  <a:pt x="290" y="211"/>
                </a:cubicBezTo>
                <a:cubicBezTo>
                  <a:pt x="290" y="211"/>
                  <a:pt x="290" y="210"/>
                  <a:pt x="291" y="210"/>
                </a:cubicBezTo>
                <a:cubicBezTo>
                  <a:pt x="309" y="187"/>
                  <a:pt x="336" y="171"/>
                  <a:pt x="366" y="164"/>
                </a:cubicBezTo>
                <a:cubicBezTo>
                  <a:pt x="372" y="170"/>
                  <a:pt x="379" y="176"/>
                  <a:pt x="385" y="182"/>
                </a:cubicBezTo>
                <a:close/>
                <a:moveTo>
                  <a:pt x="318" y="226"/>
                </a:moveTo>
                <a:cubicBezTo>
                  <a:pt x="305" y="242"/>
                  <a:pt x="298" y="262"/>
                  <a:pt x="296" y="284"/>
                </a:cubicBezTo>
                <a:cubicBezTo>
                  <a:pt x="285" y="281"/>
                  <a:pt x="273" y="278"/>
                  <a:pt x="262" y="275"/>
                </a:cubicBezTo>
                <a:cubicBezTo>
                  <a:pt x="265" y="252"/>
                  <a:pt x="274" y="231"/>
                  <a:pt x="289" y="212"/>
                </a:cubicBezTo>
                <a:cubicBezTo>
                  <a:pt x="299" y="217"/>
                  <a:pt x="308" y="221"/>
                  <a:pt x="318" y="226"/>
                </a:cubicBezTo>
                <a:close/>
                <a:moveTo>
                  <a:pt x="296" y="286"/>
                </a:moveTo>
                <a:cubicBezTo>
                  <a:pt x="294" y="300"/>
                  <a:pt x="295" y="314"/>
                  <a:pt x="298" y="330"/>
                </a:cubicBezTo>
                <a:cubicBezTo>
                  <a:pt x="300" y="340"/>
                  <a:pt x="304" y="349"/>
                  <a:pt x="308" y="359"/>
                </a:cubicBezTo>
                <a:cubicBezTo>
                  <a:pt x="298" y="359"/>
                  <a:pt x="287" y="359"/>
                  <a:pt x="276" y="359"/>
                </a:cubicBezTo>
                <a:cubicBezTo>
                  <a:pt x="271" y="347"/>
                  <a:pt x="267" y="336"/>
                  <a:pt x="264" y="325"/>
                </a:cubicBezTo>
                <a:cubicBezTo>
                  <a:pt x="261" y="309"/>
                  <a:pt x="260" y="293"/>
                  <a:pt x="262" y="277"/>
                </a:cubicBezTo>
                <a:cubicBezTo>
                  <a:pt x="273" y="280"/>
                  <a:pt x="284" y="283"/>
                  <a:pt x="296" y="286"/>
                </a:cubicBezTo>
                <a:close/>
                <a:moveTo>
                  <a:pt x="275" y="361"/>
                </a:moveTo>
                <a:cubicBezTo>
                  <a:pt x="284" y="377"/>
                  <a:pt x="295" y="394"/>
                  <a:pt x="310" y="410"/>
                </a:cubicBezTo>
                <a:cubicBezTo>
                  <a:pt x="300" y="412"/>
                  <a:pt x="291" y="414"/>
                  <a:pt x="282" y="415"/>
                </a:cubicBezTo>
                <a:cubicBezTo>
                  <a:pt x="266" y="397"/>
                  <a:pt x="253" y="378"/>
                  <a:pt x="243" y="360"/>
                </a:cubicBezTo>
                <a:cubicBezTo>
                  <a:pt x="254" y="360"/>
                  <a:pt x="265" y="361"/>
                  <a:pt x="275" y="361"/>
                </a:cubicBezTo>
                <a:close/>
                <a:moveTo>
                  <a:pt x="311" y="412"/>
                </a:moveTo>
                <a:cubicBezTo>
                  <a:pt x="323" y="426"/>
                  <a:pt x="337" y="440"/>
                  <a:pt x="353" y="453"/>
                </a:cubicBezTo>
                <a:cubicBezTo>
                  <a:pt x="345" y="456"/>
                  <a:pt x="338" y="460"/>
                  <a:pt x="330" y="463"/>
                </a:cubicBezTo>
                <a:cubicBezTo>
                  <a:pt x="313" y="448"/>
                  <a:pt x="297" y="433"/>
                  <a:pt x="284" y="417"/>
                </a:cubicBezTo>
                <a:cubicBezTo>
                  <a:pt x="293" y="416"/>
                  <a:pt x="302" y="414"/>
                  <a:pt x="311" y="412"/>
                </a:cubicBezTo>
                <a:close/>
                <a:moveTo>
                  <a:pt x="354" y="455"/>
                </a:moveTo>
                <a:cubicBezTo>
                  <a:pt x="357" y="457"/>
                  <a:pt x="359" y="459"/>
                  <a:pt x="362" y="461"/>
                </a:cubicBezTo>
                <a:cubicBezTo>
                  <a:pt x="374" y="471"/>
                  <a:pt x="386" y="479"/>
                  <a:pt x="397" y="487"/>
                </a:cubicBezTo>
                <a:cubicBezTo>
                  <a:pt x="392" y="492"/>
                  <a:pt x="386" y="496"/>
                  <a:pt x="381" y="500"/>
                </a:cubicBezTo>
                <a:cubicBezTo>
                  <a:pt x="367" y="491"/>
                  <a:pt x="353" y="481"/>
                  <a:pt x="339" y="470"/>
                </a:cubicBezTo>
                <a:cubicBezTo>
                  <a:pt x="337" y="468"/>
                  <a:pt x="334" y="466"/>
                  <a:pt x="332" y="464"/>
                </a:cubicBezTo>
                <a:cubicBezTo>
                  <a:pt x="339" y="461"/>
                  <a:pt x="347" y="458"/>
                  <a:pt x="354" y="455"/>
                </a:cubicBezTo>
                <a:close/>
                <a:moveTo>
                  <a:pt x="399" y="488"/>
                </a:moveTo>
                <a:cubicBezTo>
                  <a:pt x="414" y="498"/>
                  <a:pt x="429" y="507"/>
                  <a:pt x="443" y="513"/>
                </a:cubicBezTo>
                <a:cubicBezTo>
                  <a:pt x="439" y="518"/>
                  <a:pt x="435" y="523"/>
                  <a:pt x="431" y="528"/>
                </a:cubicBezTo>
                <a:cubicBezTo>
                  <a:pt x="416" y="521"/>
                  <a:pt x="399" y="512"/>
                  <a:pt x="382" y="502"/>
                </a:cubicBezTo>
                <a:cubicBezTo>
                  <a:pt x="388" y="497"/>
                  <a:pt x="394" y="493"/>
                  <a:pt x="399" y="488"/>
                </a:cubicBezTo>
                <a:close/>
                <a:moveTo>
                  <a:pt x="445" y="514"/>
                </a:moveTo>
                <a:cubicBezTo>
                  <a:pt x="463" y="522"/>
                  <a:pt x="479" y="526"/>
                  <a:pt x="492" y="527"/>
                </a:cubicBezTo>
                <a:cubicBezTo>
                  <a:pt x="490" y="532"/>
                  <a:pt x="487" y="538"/>
                  <a:pt x="484" y="543"/>
                </a:cubicBezTo>
                <a:cubicBezTo>
                  <a:pt x="470" y="543"/>
                  <a:pt x="452" y="538"/>
                  <a:pt x="433" y="529"/>
                </a:cubicBezTo>
                <a:cubicBezTo>
                  <a:pt x="437" y="524"/>
                  <a:pt x="441" y="519"/>
                  <a:pt x="445" y="514"/>
                </a:cubicBezTo>
                <a:close/>
                <a:moveTo>
                  <a:pt x="539" y="513"/>
                </a:moveTo>
                <a:cubicBezTo>
                  <a:pt x="552" y="505"/>
                  <a:pt x="564" y="495"/>
                  <a:pt x="577" y="482"/>
                </a:cubicBezTo>
                <a:cubicBezTo>
                  <a:pt x="577" y="486"/>
                  <a:pt x="578" y="489"/>
                  <a:pt x="578" y="492"/>
                </a:cubicBezTo>
                <a:cubicBezTo>
                  <a:pt x="565" y="506"/>
                  <a:pt x="551" y="518"/>
                  <a:pt x="537" y="526"/>
                </a:cubicBezTo>
                <a:cubicBezTo>
                  <a:pt x="538" y="522"/>
                  <a:pt x="539" y="517"/>
                  <a:pt x="539" y="513"/>
                </a:cubicBezTo>
                <a:close/>
                <a:moveTo>
                  <a:pt x="579" y="481"/>
                </a:moveTo>
                <a:cubicBezTo>
                  <a:pt x="585" y="474"/>
                  <a:pt x="591" y="467"/>
                  <a:pt x="597" y="459"/>
                </a:cubicBezTo>
                <a:cubicBezTo>
                  <a:pt x="601" y="455"/>
                  <a:pt x="604" y="450"/>
                  <a:pt x="607" y="446"/>
                </a:cubicBezTo>
                <a:cubicBezTo>
                  <a:pt x="608" y="448"/>
                  <a:pt x="610" y="450"/>
                  <a:pt x="611" y="452"/>
                </a:cubicBezTo>
                <a:cubicBezTo>
                  <a:pt x="607" y="458"/>
                  <a:pt x="603" y="464"/>
                  <a:pt x="598" y="470"/>
                </a:cubicBezTo>
                <a:cubicBezTo>
                  <a:pt x="592" y="477"/>
                  <a:pt x="586" y="484"/>
                  <a:pt x="580" y="491"/>
                </a:cubicBezTo>
                <a:cubicBezTo>
                  <a:pt x="580" y="487"/>
                  <a:pt x="579" y="484"/>
                  <a:pt x="579" y="481"/>
                </a:cubicBezTo>
                <a:close/>
                <a:moveTo>
                  <a:pt x="608" y="444"/>
                </a:moveTo>
                <a:cubicBezTo>
                  <a:pt x="616" y="432"/>
                  <a:pt x="623" y="420"/>
                  <a:pt x="629" y="408"/>
                </a:cubicBezTo>
                <a:cubicBezTo>
                  <a:pt x="631" y="410"/>
                  <a:pt x="633" y="411"/>
                  <a:pt x="635" y="412"/>
                </a:cubicBezTo>
                <a:cubicBezTo>
                  <a:pt x="628" y="425"/>
                  <a:pt x="621" y="438"/>
                  <a:pt x="612" y="451"/>
                </a:cubicBezTo>
                <a:cubicBezTo>
                  <a:pt x="611" y="448"/>
                  <a:pt x="610" y="446"/>
                  <a:pt x="608" y="444"/>
                </a:cubicBezTo>
                <a:close/>
                <a:moveTo>
                  <a:pt x="630" y="407"/>
                </a:moveTo>
                <a:cubicBezTo>
                  <a:pt x="639" y="389"/>
                  <a:pt x="645" y="371"/>
                  <a:pt x="648" y="353"/>
                </a:cubicBezTo>
                <a:cubicBezTo>
                  <a:pt x="651" y="353"/>
                  <a:pt x="653" y="353"/>
                  <a:pt x="655" y="353"/>
                </a:cubicBezTo>
                <a:cubicBezTo>
                  <a:pt x="651" y="372"/>
                  <a:pt x="644" y="391"/>
                  <a:pt x="635" y="410"/>
                </a:cubicBezTo>
                <a:cubicBezTo>
                  <a:pt x="634" y="409"/>
                  <a:pt x="632" y="408"/>
                  <a:pt x="630" y="407"/>
                </a:cubicBezTo>
                <a:close/>
                <a:moveTo>
                  <a:pt x="652" y="298"/>
                </a:moveTo>
                <a:cubicBezTo>
                  <a:pt x="651" y="274"/>
                  <a:pt x="647" y="246"/>
                  <a:pt x="639" y="221"/>
                </a:cubicBezTo>
                <a:cubicBezTo>
                  <a:pt x="641" y="218"/>
                  <a:pt x="643" y="214"/>
                  <a:pt x="645" y="211"/>
                </a:cubicBezTo>
                <a:cubicBezTo>
                  <a:pt x="654" y="238"/>
                  <a:pt x="658" y="268"/>
                  <a:pt x="659" y="293"/>
                </a:cubicBezTo>
                <a:cubicBezTo>
                  <a:pt x="656" y="295"/>
                  <a:pt x="654" y="297"/>
                  <a:pt x="652" y="298"/>
                </a:cubicBezTo>
                <a:close/>
                <a:moveTo>
                  <a:pt x="638" y="218"/>
                </a:moveTo>
                <a:cubicBezTo>
                  <a:pt x="631" y="200"/>
                  <a:pt x="621" y="183"/>
                  <a:pt x="606" y="172"/>
                </a:cubicBezTo>
                <a:cubicBezTo>
                  <a:pt x="608" y="167"/>
                  <a:pt x="609" y="163"/>
                  <a:pt x="610" y="158"/>
                </a:cubicBezTo>
                <a:cubicBezTo>
                  <a:pt x="626" y="171"/>
                  <a:pt x="637" y="189"/>
                  <a:pt x="644" y="209"/>
                </a:cubicBezTo>
                <a:cubicBezTo>
                  <a:pt x="642" y="212"/>
                  <a:pt x="640" y="215"/>
                  <a:pt x="638" y="218"/>
                </a:cubicBezTo>
                <a:close/>
                <a:moveTo>
                  <a:pt x="605" y="171"/>
                </a:moveTo>
                <a:cubicBezTo>
                  <a:pt x="595" y="164"/>
                  <a:pt x="584" y="159"/>
                  <a:pt x="570" y="158"/>
                </a:cubicBezTo>
                <a:cubicBezTo>
                  <a:pt x="564" y="158"/>
                  <a:pt x="559" y="158"/>
                  <a:pt x="554" y="158"/>
                </a:cubicBezTo>
                <a:cubicBezTo>
                  <a:pt x="554" y="153"/>
                  <a:pt x="554" y="148"/>
                  <a:pt x="554" y="143"/>
                </a:cubicBezTo>
                <a:cubicBezTo>
                  <a:pt x="559" y="142"/>
                  <a:pt x="564" y="142"/>
                  <a:pt x="570" y="143"/>
                </a:cubicBezTo>
                <a:cubicBezTo>
                  <a:pt x="585" y="144"/>
                  <a:pt x="598" y="149"/>
                  <a:pt x="609" y="157"/>
                </a:cubicBezTo>
                <a:cubicBezTo>
                  <a:pt x="607" y="162"/>
                  <a:pt x="606" y="166"/>
                  <a:pt x="605" y="171"/>
                </a:cubicBezTo>
                <a:close/>
                <a:moveTo>
                  <a:pt x="553" y="159"/>
                </a:moveTo>
                <a:cubicBezTo>
                  <a:pt x="544" y="160"/>
                  <a:pt x="538" y="162"/>
                  <a:pt x="532" y="164"/>
                </a:cubicBezTo>
                <a:cubicBezTo>
                  <a:pt x="526" y="166"/>
                  <a:pt x="522" y="167"/>
                  <a:pt x="517" y="167"/>
                </a:cubicBezTo>
                <a:cubicBezTo>
                  <a:pt x="515" y="167"/>
                  <a:pt x="514" y="167"/>
                  <a:pt x="512" y="167"/>
                </a:cubicBezTo>
                <a:cubicBezTo>
                  <a:pt x="510" y="162"/>
                  <a:pt x="508" y="156"/>
                  <a:pt x="506" y="151"/>
                </a:cubicBezTo>
                <a:cubicBezTo>
                  <a:pt x="507" y="151"/>
                  <a:pt x="508" y="152"/>
                  <a:pt x="510" y="152"/>
                </a:cubicBezTo>
                <a:cubicBezTo>
                  <a:pt x="516" y="152"/>
                  <a:pt x="521" y="150"/>
                  <a:pt x="528" y="148"/>
                </a:cubicBezTo>
                <a:cubicBezTo>
                  <a:pt x="535" y="146"/>
                  <a:pt x="542" y="144"/>
                  <a:pt x="552" y="143"/>
                </a:cubicBezTo>
                <a:cubicBezTo>
                  <a:pt x="552" y="148"/>
                  <a:pt x="552" y="153"/>
                  <a:pt x="553" y="159"/>
                </a:cubicBezTo>
                <a:close/>
                <a:moveTo>
                  <a:pt x="510" y="167"/>
                </a:moveTo>
                <a:cubicBezTo>
                  <a:pt x="498" y="166"/>
                  <a:pt x="486" y="164"/>
                  <a:pt x="473" y="163"/>
                </a:cubicBezTo>
                <a:cubicBezTo>
                  <a:pt x="464" y="162"/>
                  <a:pt x="455" y="161"/>
                  <a:pt x="445" y="160"/>
                </a:cubicBezTo>
                <a:cubicBezTo>
                  <a:pt x="443" y="157"/>
                  <a:pt x="441" y="154"/>
                  <a:pt x="439" y="152"/>
                </a:cubicBezTo>
                <a:cubicBezTo>
                  <a:pt x="437" y="149"/>
                  <a:pt x="436" y="147"/>
                  <a:pt x="434" y="144"/>
                </a:cubicBezTo>
                <a:cubicBezTo>
                  <a:pt x="445" y="145"/>
                  <a:pt x="456" y="146"/>
                  <a:pt x="467" y="148"/>
                </a:cubicBezTo>
                <a:cubicBezTo>
                  <a:pt x="480" y="149"/>
                  <a:pt x="492" y="150"/>
                  <a:pt x="504" y="151"/>
                </a:cubicBezTo>
                <a:cubicBezTo>
                  <a:pt x="506" y="156"/>
                  <a:pt x="508" y="161"/>
                  <a:pt x="510" y="167"/>
                </a:cubicBezTo>
                <a:close/>
                <a:moveTo>
                  <a:pt x="443" y="160"/>
                </a:moveTo>
                <a:cubicBezTo>
                  <a:pt x="430" y="159"/>
                  <a:pt x="417" y="158"/>
                  <a:pt x="405" y="158"/>
                </a:cubicBezTo>
                <a:cubicBezTo>
                  <a:pt x="392" y="157"/>
                  <a:pt x="379" y="159"/>
                  <a:pt x="366" y="162"/>
                </a:cubicBezTo>
                <a:cubicBezTo>
                  <a:pt x="360" y="156"/>
                  <a:pt x="354" y="151"/>
                  <a:pt x="347" y="145"/>
                </a:cubicBezTo>
                <a:cubicBezTo>
                  <a:pt x="359" y="143"/>
                  <a:pt x="372" y="142"/>
                  <a:pt x="385" y="142"/>
                </a:cubicBezTo>
                <a:cubicBezTo>
                  <a:pt x="385" y="142"/>
                  <a:pt x="385" y="142"/>
                  <a:pt x="385" y="142"/>
                </a:cubicBezTo>
                <a:cubicBezTo>
                  <a:pt x="401" y="142"/>
                  <a:pt x="416" y="143"/>
                  <a:pt x="432" y="144"/>
                </a:cubicBezTo>
                <a:cubicBezTo>
                  <a:pt x="435" y="149"/>
                  <a:pt x="439" y="155"/>
                  <a:pt x="443" y="160"/>
                </a:cubicBezTo>
                <a:close/>
                <a:moveTo>
                  <a:pt x="364" y="162"/>
                </a:moveTo>
                <a:cubicBezTo>
                  <a:pt x="334" y="170"/>
                  <a:pt x="308" y="186"/>
                  <a:pt x="289" y="209"/>
                </a:cubicBezTo>
                <a:cubicBezTo>
                  <a:pt x="289" y="209"/>
                  <a:pt x="289" y="210"/>
                  <a:pt x="288" y="210"/>
                </a:cubicBezTo>
                <a:cubicBezTo>
                  <a:pt x="284" y="208"/>
                  <a:pt x="279" y="206"/>
                  <a:pt x="274" y="203"/>
                </a:cubicBezTo>
                <a:cubicBezTo>
                  <a:pt x="269" y="201"/>
                  <a:pt x="264" y="199"/>
                  <a:pt x="259" y="196"/>
                </a:cubicBezTo>
                <a:cubicBezTo>
                  <a:pt x="281" y="171"/>
                  <a:pt x="311" y="153"/>
                  <a:pt x="345" y="146"/>
                </a:cubicBezTo>
                <a:cubicBezTo>
                  <a:pt x="351" y="151"/>
                  <a:pt x="358" y="157"/>
                  <a:pt x="364" y="162"/>
                </a:cubicBezTo>
                <a:close/>
                <a:moveTo>
                  <a:pt x="273" y="205"/>
                </a:moveTo>
                <a:cubicBezTo>
                  <a:pt x="278" y="207"/>
                  <a:pt x="282" y="209"/>
                  <a:pt x="287" y="212"/>
                </a:cubicBezTo>
                <a:cubicBezTo>
                  <a:pt x="272" y="230"/>
                  <a:pt x="263" y="252"/>
                  <a:pt x="260" y="275"/>
                </a:cubicBezTo>
                <a:cubicBezTo>
                  <a:pt x="249" y="272"/>
                  <a:pt x="238" y="270"/>
                  <a:pt x="227" y="267"/>
                </a:cubicBezTo>
                <a:cubicBezTo>
                  <a:pt x="231" y="241"/>
                  <a:pt x="241" y="218"/>
                  <a:pt x="258" y="198"/>
                </a:cubicBezTo>
                <a:cubicBezTo>
                  <a:pt x="263" y="200"/>
                  <a:pt x="268" y="203"/>
                  <a:pt x="273" y="205"/>
                </a:cubicBezTo>
                <a:close/>
                <a:moveTo>
                  <a:pt x="241" y="360"/>
                </a:moveTo>
                <a:cubicBezTo>
                  <a:pt x="250" y="378"/>
                  <a:pt x="263" y="397"/>
                  <a:pt x="280" y="416"/>
                </a:cubicBezTo>
                <a:cubicBezTo>
                  <a:pt x="271" y="417"/>
                  <a:pt x="262" y="419"/>
                  <a:pt x="253" y="420"/>
                </a:cubicBezTo>
                <a:cubicBezTo>
                  <a:pt x="235" y="400"/>
                  <a:pt x="220" y="379"/>
                  <a:pt x="210" y="359"/>
                </a:cubicBezTo>
                <a:cubicBezTo>
                  <a:pt x="220" y="360"/>
                  <a:pt x="231" y="360"/>
                  <a:pt x="241" y="360"/>
                </a:cubicBezTo>
                <a:close/>
                <a:moveTo>
                  <a:pt x="281" y="418"/>
                </a:moveTo>
                <a:cubicBezTo>
                  <a:pt x="295" y="433"/>
                  <a:pt x="311" y="449"/>
                  <a:pt x="328" y="464"/>
                </a:cubicBezTo>
                <a:cubicBezTo>
                  <a:pt x="321" y="467"/>
                  <a:pt x="314" y="470"/>
                  <a:pt x="307" y="473"/>
                </a:cubicBezTo>
                <a:cubicBezTo>
                  <a:pt x="287" y="456"/>
                  <a:pt x="270" y="439"/>
                  <a:pt x="255" y="422"/>
                </a:cubicBezTo>
                <a:cubicBezTo>
                  <a:pt x="263" y="421"/>
                  <a:pt x="272" y="419"/>
                  <a:pt x="281" y="418"/>
                </a:cubicBezTo>
                <a:close/>
                <a:moveTo>
                  <a:pt x="330" y="465"/>
                </a:moveTo>
                <a:cubicBezTo>
                  <a:pt x="333" y="467"/>
                  <a:pt x="335" y="469"/>
                  <a:pt x="338" y="472"/>
                </a:cubicBezTo>
                <a:cubicBezTo>
                  <a:pt x="351" y="483"/>
                  <a:pt x="365" y="493"/>
                  <a:pt x="379" y="502"/>
                </a:cubicBezTo>
                <a:cubicBezTo>
                  <a:pt x="373" y="506"/>
                  <a:pt x="368" y="510"/>
                  <a:pt x="362" y="514"/>
                </a:cubicBezTo>
                <a:cubicBezTo>
                  <a:pt x="346" y="504"/>
                  <a:pt x="330" y="492"/>
                  <a:pt x="314" y="479"/>
                </a:cubicBezTo>
                <a:cubicBezTo>
                  <a:pt x="312" y="478"/>
                  <a:pt x="310" y="476"/>
                  <a:pt x="308" y="474"/>
                </a:cubicBezTo>
                <a:cubicBezTo>
                  <a:pt x="316" y="471"/>
                  <a:pt x="323" y="468"/>
                  <a:pt x="330" y="465"/>
                </a:cubicBezTo>
                <a:close/>
                <a:moveTo>
                  <a:pt x="381" y="503"/>
                </a:moveTo>
                <a:cubicBezTo>
                  <a:pt x="398" y="514"/>
                  <a:pt x="414" y="523"/>
                  <a:pt x="430" y="530"/>
                </a:cubicBezTo>
                <a:cubicBezTo>
                  <a:pt x="426" y="535"/>
                  <a:pt x="421" y="540"/>
                  <a:pt x="417" y="545"/>
                </a:cubicBezTo>
                <a:cubicBezTo>
                  <a:pt x="401" y="538"/>
                  <a:pt x="382" y="528"/>
                  <a:pt x="364" y="516"/>
                </a:cubicBezTo>
                <a:cubicBezTo>
                  <a:pt x="369" y="511"/>
                  <a:pt x="375" y="507"/>
                  <a:pt x="381" y="503"/>
                </a:cubicBezTo>
                <a:close/>
                <a:moveTo>
                  <a:pt x="431" y="531"/>
                </a:moveTo>
                <a:cubicBezTo>
                  <a:pt x="451" y="540"/>
                  <a:pt x="469" y="545"/>
                  <a:pt x="483" y="545"/>
                </a:cubicBezTo>
                <a:cubicBezTo>
                  <a:pt x="480" y="550"/>
                  <a:pt x="478" y="556"/>
                  <a:pt x="475" y="561"/>
                </a:cubicBezTo>
                <a:cubicBezTo>
                  <a:pt x="460" y="560"/>
                  <a:pt x="441" y="555"/>
                  <a:pt x="419" y="546"/>
                </a:cubicBezTo>
                <a:cubicBezTo>
                  <a:pt x="423" y="541"/>
                  <a:pt x="427" y="536"/>
                  <a:pt x="431" y="531"/>
                </a:cubicBezTo>
                <a:close/>
                <a:moveTo>
                  <a:pt x="485" y="545"/>
                </a:moveTo>
                <a:cubicBezTo>
                  <a:pt x="486" y="545"/>
                  <a:pt x="486" y="545"/>
                  <a:pt x="486" y="545"/>
                </a:cubicBezTo>
                <a:cubicBezTo>
                  <a:pt x="487" y="545"/>
                  <a:pt x="487" y="545"/>
                  <a:pt x="488" y="545"/>
                </a:cubicBezTo>
                <a:cubicBezTo>
                  <a:pt x="502" y="545"/>
                  <a:pt x="518" y="540"/>
                  <a:pt x="535" y="530"/>
                </a:cubicBezTo>
                <a:cubicBezTo>
                  <a:pt x="534" y="534"/>
                  <a:pt x="533" y="539"/>
                  <a:pt x="533" y="543"/>
                </a:cubicBezTo>
                <a:cubicBezTo>
                  <a:pt x="514" y="554"/>
                  <a:pt x="495" y="560"/>
                  <a:pt x="478" y="561"/>
                </a:cubicBezTo>
                <a:cubicBezTo>
                  <a:pt x="478" y="561"/>
                  <a:pt x="477" y="561"/>
                  <a:pt x="477" y="561"/>
                </a:cubicBezTo>
                <a:cubicBezTo>
                  <a:pt x="480" y="556"/>
                  <a:pt x="483" y="550"/>
                  <a:pt x="485" y="545"/>
                </a:cubicBezTo>
                <a:close/>
                <a:moveTo>
                  <a:pt x="537" y="529"/>
                </a:moveTo>
                <a:cubicBezTo>
                  <a:pt x="551" y="520"/>
                  <a:pt x="565" y="509"/>
                  <a:pt x="579" y="495"/>
                </a:cubicBezTo>
                <a:cubicBezTo>
                  <a:pt x="579" y="498"/>
                  <a:pt x="580" y="501"/>
                  <a:pt x="580" y="505"/>
                </a:cubicBezTo>
                <a:cubicBezTo>
                  <a:pt x="565" y="520"/>
                  <a:pt x="550" y="532"/>
                  <a:pt x="535" y="541"/>
                </a:cubicBezTo>
                <a:cubicBezTo>
                  <a:pt x="536" y="537"/>
                  <a:pt x="536" y="533"/>
                  <a:pt x="537" y="529"/>
                </a:cubicBezTo>
                <a:close/>
                <a:moveTo>
                  <a:pt x="580" y="493"/>
                </a:moveTo>
                <a:cubicBezTo>
                  <a:pt x="587" y="486"/>
                  <a:pt x="593" y="479"/>
                  <a:pt x="600" y="471"/>
                </a:cubicBezTo>
                <a:cubicBezTo>
                  <a:pt x="604" y="466"/>
                  <a:pt x="608" y="460"/>
                  <a:pt x="612" y="454"/>
                </a:cubicBezTo>
                <a:cubicBezTo>
                  <a:pt x="613" y="456"/>
                  <a:pt x="615" y="459"/>
                  <a:pt x="616" y="461"/>
                </a:cubicBezTo>
                <a:cubicBezTo>
                  <a:pt x="611" y="468"/>
                  <a:pt x="606" y="474"/>
                  <a:pt x="601" y="481"/>
                </a:cubicBezTo>
                <a:cubicBezTo>
                  <a:pt x="594" y="489"/>
                  <a:pt x="588" y="496"/>
                  <a:pt x="582" y="503"/>
                </a:cubicBezTo>
                <a:cubicBezTo>
                  <a:pt x="581" y="500"/>
                  <a:pt x="581" y="496"/>
                  <a:pt x="580" y="493"/>
                </a:cubicBezTo>
                <a:close/>
                <a:moveTo>
                  <a:pt x="613" y="452"/>
                </a:moveTo>
                <a:cubicBezTo>
                  <a:pt x="622" y="440"/>
                  <a:pt x="630" y="426"/>
                  <a:pt x="636" y="413"/>
                </a:cubicBezTo>
                <a:cubicBezTo>
                  <a:pt x="638" y="414"/>
                  <a:pt x="639" y="415"/>
                  <a:pt x="641" y="416"/>
                </a:cubicBezTo>
                <a:cubicBezTo>
                  <a:pt x="634" y="431"/>
                  <a:pt x="626" y="445"/>
                  <a:pt x="617" y="459"/>
                </a:cubicBezTo>
                <a:cubicBezTo>
                  <a:pt x="616" y="457"/>
                  <a:pt x="615" y="455"/>
                  <a:pt x="613" y="452"/>
                </a:cubicBezTo>
                <a:close/>
                <a:moveTo>
                  <a:pt x="637" y="411"/>
                </a:moveTo>
                <a:cubicBezTo>
                  <a:pt x="646" y="392"/>
                  <a:pt x="653" y="372"/>
                  <a:pt x="657" y="353"/>
                </a:cubicBezTo>
                <a:cubicBezTo>
                  <a:pt x="659" y="353"/>
                  <a:pt x="661" y="353"/>
                  <a:pt x="663" y="353"/>
                </a:cubicBezTo>
                <a:cubicBezTo>
                  <a:pt x="659" y="373"/>
                  <a:pt x="652" y="394"/>
                  <a:pt x="642" y="415"/>
                </a:cubicBezTo>
                <a:cubicBezTo>
                  <a:pt x="640" y="413"/>
                  <a:pt x="639" y="412"/>
                  <a:pt x="637" y="411"/>
                </a:cubicBezTo>
                <a:close/>
                <a:moveTo>
                  <a:pt x="660" y="292"/>
                </a:moveTo>
                <a:cubicBezTo>
                  <a:pt x="660" y="266"/>
                  <a:pt x="656" y="236"/>
                  <a:pt x="647" y="209"/>
                </a:cubicBezTo>
                <a:cubicBezTo>
                  <a:pt x="649" y="206"/>
                  <a:pt x="651" y="203"/>
                  <a:pt x="653" y="199"/>
                </a:cubicBezTo>
                <a:cubicBezTo>
                  <a:pt x="663" y="227"/>
                  <a:pt x="666" y="258"/>
                  <a:pt x="667" y="287"/>
                </a:cubicBezTo>
                <a:cubicBezTo>
                  <a:pt x="665" y="289"/>
                  <a:pt x="663" y="290"/>
                  <a:pt x="660" y="292"/>
                </a:cubicBezTo>
                <a:close/>
                <a:moveTo>
                  <a:pt x="646" y="207"/>
                </a:moveTo>
                <a:cubicBezTo>
                  <a:pt x="638" y="187"/>
                  <a:pt x="627" y="168"/>
                  <a:pt x="611" y="156"/>
                </a:cubicBezTo>
                <a:cubicBezTo>
                  <a:pt x="613" y="152"/>
                  <a:pt x="614" y="147"/>
                  <a:pt x="615" y="143"/>
                </a:cubicBezTo>
                <a:cubicBezTo>
                  <a:pt x="633" y="156"/>
                  <a:pt x="645" y="175"/>
                  <a:pt x="653" y="197"/>
                </a:cubicBezTo>
                <a:cubicBezTo>
                  <a:pt x="650" y="200"/>
                  <a:pt x="648" y="204"/>
                  <a:pt x="646" y="207"/>
                </a:cubicBezTo>
                <a:close/>
                <a:moveTo>
                  <a:pt x="609" y="155"/>
                </a:moveTo>
                <a:cubicBezTo>
                  <a:pt x="599" y="147"/>
                  <a:pt x="586" y="142"/>
                  <a:pt x="570" y="141"/>
                </a:cubicBezTo>
                <a:cubicBezTo>
                  <a:pt x="564" y="140"/>
                  <a:pt x="559" y="140"/>
                  <a:pt x="554" y="141"/>
                </a:cubicBezTo>
                <a:cubicBezTo>
                  <a:pt x="553" y="136"/>
                  <a:pt x="553" y="131"/>
                  <a:pt x="553" y="126"/>
                </a:cubicBezTo>
                <a:cubicBezTo>
                  <a:pt x="558" y="126"/>
                  <a:pt x="563" y="126"/>
                  <a:pt x="570" y="126"/>
                </a:cubicBezTo>
                <a:cubicBezTo>
                  <a:pt x="587" y="128"/>
                  <a:pt x="602" y="133"/>
                  <a:pt x="614" y="141"/>
                </a:cubicBezTo>
                <a:cubicBezTo>
                  <a:pt x="612" y="146"/>
                  <a:pt x="611" y="150"/>
                  <a:pt x="609" y="155"/>
                </a:cubicBezTo>
                <a:close/>
                <a:moveTo>
                  <a:pt x="552" y="141"/>
                </a:moveTo>
                <a:cubicBezTo>
                  <a:pt x="542" y="142"/>
                  <a:pt x="534" y="144"/>
                  <a:pt x="527" y="146"/>
                </a:cubicBezTo>
                <a:cubicBezTo>
                  <a:pt x="521" y="148"/>
                  <a:pt x="515" y="150"/>
                  <a:pt x="510" y="150"/>
                </a:cubicBezTo>
                <a:cubicBezTo>
                  <a:pt x="508" y="150"/>
                  <a:pt x="507" y="149"/>
                  <a:pt x="506" y="149"/>
                </a:cubicBezTo>
                <a:cubicBezTo>
                  <a:pt x="504" y="145"/>
                  <a:pt x="502" y="140"/>
                  <a:pt x="499" y="135"/>
                </a:cubicBezTo>
                <a:cubicBezTo>
                  <a:pt x="500" y="135"/>
                  <a:pt x="501" y="135"/>
                  <a:pt x="502" y="135"/>
                </a:cubicBezTo>
                <a:cubicBezTo>
                  <a:pt x="509" y="136"/>
                  <a:pt x="515" y="134"/>
                  <a:pt x="522" y="132"/>
                </a:cubicBezTo>
                <a:cubicBezTo>
                  <a:pt x="530" y="130"/>
                  <a:pt x="539" y="127"/>
                  <a:pt x="551" y="126"/>
                </a:cubicBezTo>
                <a:cubicBezTo>
                  <a:pt x="551" y="131"/>
                  <a:pt x="552" y="136"/>
                  <a:pt x="552" y="141"/>
                </a:cubicBezTo>
                <a:close/>
                <a:moveTo>
                  <a:pt x="503" y="149"/>
                </a:moveTo>
                <a:cubicBezTo>
                  <a:pt x="492" y="148"/>
                  <a:pt x="480" y="147"/>
                  <a:pt x="467" y="146"/>
                </a:cubicBezTo>
                <a:cubicBezTo>
                  <a:pt x="456" y="144"/>
                  <a:pt x="444" y="143"/>
                  <a:pt x="432" y="142"/>
                </a:cubicBezTo>
                <a:cubicBezTo>
                  <a:pt x="429" y="137"/>
                  <a:pt x="425" y="132"/>
                  <a:pt x="422" y="128"/>
                </a:cubicBezTo>
                <a:cubicBezTo>
                  <a:pt x="432" y="129"/>
                  <a:pt x="443" y="130"/>
                  <a:pt x="453" y="131"/>
                </a:cubicBezTo>
                <a:cubicBezTo>
                  <a:pt x="469" y="132"/>
                  <a:pt x="483" y="134"/>
                  <a:pt x="497" y="135"/>
                </a:cubicBezTo>
                <a:cubicBezTo>
                  <a:pt x="499" y="140"/>
                  <a:pt x="501" y="144"/>
                  <a:pt x="503" y="149"/>
                </a:cubicBezTo>
                <a:close/>
                <a:moveTo>
                  <a:pt x="430" y="142"/>
                </a:moveTo>
                <a:cubicBezTo>
                  <a:pt x="415" y="141"/>
                  <a:pt x="400" y="140"/>
                  <a:pt x="385" y="140"/>
                </a:cubicBezTo>
                <a:cubicBezTo>
                  <a:pt x="385" y="140"/>
                  <a:pt x="385" y="140"/>
                  <a:pt x="385" y="140"/>
                </a:cubicBezTo>
                <a:cubicBezTo>
                  <a:pt x="371" y="140"/>
                  <a:pt x="358" y="141"/>
                  <a:pt x="346" y="144"/>
                </a:cubicBezTo>
                <a:cubicBezTo>
                  <a:pt x="339" y="138"/>
                  <a:pt x="333" y="133"/>
                  <a:pt x="327" y="128"/>
                </a:cubicBezTo>
                <a:cubicBezTo>
                  <a:pt x="338" y="126"/>
                  <a:pt x="350" y="124"/>
                  <a:pt x="362" y="124"/>
                </a:cubicBezTo>
                <a:cubicBezTo>
                  <a:pt x="364" y="124"/>
                  <a:pt x="365" y="124"/>
                  <a:pt x="366" y="124"/>
                </a:cubicBezTo>
                <a:cubicBezTo>
                  <a:pt x="383" y="125"/>
                  <a:pt x="401" y="126"/>
                  <a:pt x="419" y="128"/>
                </a:cubicBezTo>
                <a:cubicBezTo>
                  <a:pt x="423" y="132"/>
                  <a:pt x="426" y="137"/>
                  <a:pt x="430" y="142"/>
                </a:cubicBezTo>
                <a:close/>
                <a:moveTo>
                  <a:pt x="343" y="144"/>
                </a:moveTo>
                <a:cubicBezTo>
                  <a:pt x="309" y="152"/>
                  <a:pt x="279" y="170"/>
                  <a:pt x="257" y="196"/>
                </a:cubicBezTo>
                <a:cubicBezTo>
                  <a:pt x="248" y="191"/>
                  <a:pt x="238" y="187"/>
                  <a:pt x="229" y="183"/>
                </a:cubicBezTo>
                <a:cubicBezTo>
                  <a:pt x="253" y="155"/>
                  <a:pt x="287" y="136"/>
                  <a:pt x="324" y="128"/>
                </a:cubicBezTo>
                <a:cubicBezTo>
                  <a:pt x="331" y="133"/>
                  <a:pt x="337" y="139"/>
                  <a:pt x="343" y="144"/>
                </a:cubicBezTo>
                <a:close/>
                <a:moveTo>
                  <a:pt x="227" y="182"/>
                </a:moveTo>
                <a:cubicBezTo>
                  <a:pt x="218" y="177"/>
                  <a:pt x="209" y="173"/>
                  <a:pt x="200" y="169"/>
                </a:cubicBezTo>
                <a:cubicBezTo>
                  <a:pt x="226" y="139"/>
                  <a:pt x="262" y="119"/>
                  <a:pt x="304" y="112"/>
                </a:cubicBezTo>
                <a:cubicBezTo>
                  <a:pt x="310" y="116"/>
                  <a:pt x="316" y="121"/>
                  <a:pt x="322" y="127"/>
                </a:cubicBezTo>
                <a:cubicBezTo>
                  <a:pt x="285" y="135"/>
                  <a:pt x="251" y="154"/>
                  <a:pt x="227" y="182"/>
                </a:cubicBezTo>
                <a:close/>
                <a:moveTo>
                  <a:pt x="226" y="183"/>
                </a:moveTo>
                <a:cubicBezTo>
                  <a:pt x="207" y="205"/>
                  <a:pt x="196" y="231"/>
                  <a:pt x="192" y="258"/>
                </a:cubicBezTo>
                <a:cubicBezTo>
                  <a:pt x="182" y="256"/>
                  <a:pt x="172" y="254"/>
                  <a:pt x="161" y="251"/>
                </a:cubicBezTo>
                <a:cubicBezTo>
                  <a:pt x="166" y="221"/>
                  <a:pt x="178" y="193"/>
                  <a:pt x="198" y="170"/>
                </a:cubicBezTo>
                <a:cubicBezTo>
                  <a:pt x="207" y="175"/>
                  <a:pt x="216" y="179"/>
                  <a:pt x="226" y="183"/>
                </a:cubicBezTo>
                <a:close/>
                <a:moveTo>
                  <a:pt x="208" y="359"/>
                </a:moveTo>
                <a:cubicBezTo>
                  <a:pt x="218" y="379"/>
                  <a:pt x="233" y="400"/>
                  <a:pt x="251" y="421"/>
                </a:cubicBezTo>
                <a:cubicBezTo>
                  <a:pt x="241" y="422"/>
                  <a:pt x="232" y="424"/>
                  <a:pt x="223" y="425"/>
                </a:cubicBezTo>
                <a:cubicBezTo>
                  <a:pt x="203" y="403"/>
                  <a:pt x="187" y="380"/>
                  <a:pt x="177" y="358"/>
                </a:cubicBezTo>
                <a:cubicBezTo>
                  <a:pt x="187" y="358"/>
                  <a:pt x="197" y="359"/>
                  <a:pt x="208" y="359"/>
                </a:cubicBezTo>
                <a:close/>
                <a:moveTo>
                  <a:pt x="252" y="423"/>
                </a:moveTo>
                <a:cubicBezTo>
                  <a:pt x="267" y="440"/>
                  <a:pt x="285" y="457"/>
                  <a:pt x="305" y="474"/>
                </a:cubicBezTo>
                <a:cubicBezTo>
                  <a:pt x="297" y="477"/>
                  <a:pt x="290" y="480"/>
                  <a:pt x="282" y="483"/>
                </a:cubicBezTo>
                <a:cubicBezTo>
                  <a:pt x="260" y="465"/>
                  <a:pt x="241" y="446"/>
                  <a:pt x="224" y="427"/>
                </a:cubicBezTo>
                <a:cubicBezTo>
                  <a:pt x="234" y="426"/>
                  <a:pt x="243" y="424"/>
                  <a:pt x="252" y="423"/>
                </a:cubicBezTo>
                <a:close/>
                <a:moveTo>
                  <a:pt x="306" y="475"/>
                </a:moveTo>
                <a:cubicBezTo>
                  <a:pt x="309" y="477"/>
                  <a:pt x="311" y="479"/>
                  <a:pt x="313" y="481"/>
                </a:cubicBezTo>
                <a:cubicBezTo>
                  <a:pt x="329" y="494"/>
                  <a:pt x="345" y="505"/>
                  <a:pt x="360" y="516"/>
                </a:cubicBezTo>
                <a:cubicBezTo>
                  <a:pt x="355" y="520"/>
                  <a:pt x="349" y="524"/>
                  <a:pt x="343" y="528"/>
                </a:cubicBezTo>
                <a:cubicBezTo>
                  <a:pt x="326" y="517"/>
                  <a:pt x="308" y="504"/>
                  <a:pt x="290" y="490"/>
                </a:cubicBezTo>
                <a:cubicBezTo>
                  <a:pt x="288" y="488"/>
                  <a:pt x="286" y="486"/>
                  <a:pt x="284" y="484"/>
                </a:cubicBezTo>
                <a:cubicBezTo>
                  <a:pt x="291" y="481"/>
                  <a:pt x="299" y="478"/>
                  <a:pt x="306" y="475"/>
                </a:cubicBezTo>
                <a:close/>
                <a:moveTo>
                  <a:pt x="362" y="517"/>
                </a:moveTo>
                <a:cubicBezTo>
                  <a:pt x="381" y="529"/>
                  <a:pt x="399" y="539"/>
                  <a:pt x="416" y="547"/>
                </a:cubicBezTo>
                <a:cubicBezTo>
                  <a:pt x="412" y="552"/>
                  <a:pt x="408" y="556"/>
                  <a:pt x="404" y="561"/>
                </a:cubicBezTo>
                <a:cubicBezTo>
                  <a:pt x="386" y="553"/>
                  <a:pt x="366" y="542"/>
                  <a:pt x="345" y="529"/>
                </a:cubicBezTo>
                <a:cubicBezTo>
                  <a:pt x="351" y="525"/>
                  <a:pt x="356" y="521"/>
                  <a:pt x="362" y="517"/>
                </a:cubicBezTo>
                <a:close/>
                <a:moveTo>
                  <a:pt x="418" y="547"/>
                </a:moveTo>
                <a:cubicBezTo>
                  <a:pt x="439" y="557"/>
                  <a:pt x="458" y="562"/>
                  <a:pt x="474" y="563"/>
                </a:cubicBezTo>
                <a:cubicBezTo>
                  <a:pt x="471" y="568"/>
                  <a:pt x="468" y="572"/>
                  <a:pt x="466" y="577"/>
                </a:cubicBezTo>
                <a:cubicBezTo>
                  <a:pt x="449" y="577"/>
                  <a:pt x="429" y="571"/>
                  <a:pt x="406" y="562"/>
                </a:cubicBezTo>
                <a:cubicBezTo>
                  <a:pt x="410" y="557"/>
                  <a:pt x="414" y="552"/>
                  <a:pt x="418" y="547"/>
                </a:cubicBezTo>
                <a:close/>
                <a:moveTo>
                  <a:pt x="476" y="563"/>
                </a:moveTo>
                <a:cubicBezTo>
                  <a:pt x="476" y="563"/>
                  <a:pt x="476" y="563"/>
                  <a:pt x="477" y="563"/>
                </a:cubicBezTo>
                <a:cubicBezTo>
                  <a:pt x="477" y="563"/>
                  <a:pt x="478" y="563"/>
                  <a:pt x="478" y="563"/>
                </a:cubicBezTo>
                <a:cubicBezTo>
                  <a:pt x="495" y="562"/>
                  <a:pt x="513" y="556"/>
                  <a:pt x="532" y="545"/>
                </a:cubicBezTo>
                <a:cubicBezTo>
                  <a:pt x="531" y="550"/>
                  <a:pt x="531" y="554"/>
                  <a:pt x="530" y="558"/>
                </a:cubicBezTo>
                <a:cubicBezTo>
                  <a:pt x="509" y="570"/>
                  <a:pt x="488" y="577"/>
                  <a:pt x="468" y="577"/>
                </a:cubicBezTo>
                <a:cubicBezTo>
                  <a:pt x="468" y="577"/>
                  <a:pt x="468" y="577"/>
                  <a:pt x="468" y="577"/>
                </a:cubicBezTo>
                <a:cubicBezTo>
                  <a:pt x="468" y="577"/>
                  <a:pt x="468" y="577"/>
                  <a:pt x="468" y="577"/>
                </a:cubicBezTo>
                <a:cubicBezTo>
                  <a:pt x="471" y="573"/>
                  <a:pt x="473" y="568"/>
                  <a:pt x="476" y="563"/>
                </a:cubicBezTo>
                <a:close/>
                <a:moveTo>
                  <a:pt x="534" y="544"/>
                </a:moveTo>
                <a:cubicBezTo>
                  <a:pt x="550" y="535"/>
                  <a:pt x="565" y="522"/>
                  <a:pt x="580" y="507"/>
                </a:cubicBezTo>
                <a:cubicBezTo>
                  <a:pt x="581" y="510"/>
                  <a:pt x="581" y="513"/>
                  <a:pt x="581" y="516"/>
                </a:cubicBezTo>
                <a:cubicBezTo>
                  <a:pt x="566" y="532"/>
                  <a:pt x="549" y="546"/>
                  <a:pt x="532" y="557"/>
                </a:cubicBezTo>
                <a:cubicBezTo>
                  <a:pt x="533" y="552"/>
                  <a:pt x="534" y="548"/>
                  <a:pt x="534" y="544"/>
                </a:cubicBezTo>
                <a:close/>
                <a:moveTo>
                  <a:pt x="582" y="505"/>
                </a:moveTo>
                <a:cubicBezTo>
                  <a:pt x="589" y="498"/>
                  <a:pt x="596" y="491"/>
                  <a:pt x="602" y="482"/>
                </a:cubicBezTo>
                <a:cubicBezTo>
                  <a:pt x="607" y="476"/>
                  <a:pt x="612" y="469"/>
                  <a:pt x="617" y="463"/>
                </a:cubicBezTo>
                <a:cubicBezTo>
                  <a:pt x="618" y="465"/>
                  <a:pt x="619" y="467"/>
                  <a:pt x="620" y="469"/>
                </a:cubicBezTo>
                <a:cubicBezTo>
                  <a:pt x="609" y="485"/>
                  <a:pt x="596" y="501"/>
                  <a:pt x="583" y="514"/>
                </a:cubicBezTo>
                <a:cubicBezTo>
                  <a:pt x="583" y="511"/>
                  <a:pt x="582" y="508"/>
                  <a:pt x="582" y="505"/>
                </a:cubicBezTo>
                <a:close/>
                <a:moveTo>
                  <a:pt x="618" y="461"/>
                </a:moveTo>
                <a:cubicBezTo>
                  <a:pt x="627" y="447"/>
                  <a:pt x="636" y="432"/>
                  <a:pt x="643" y="418"/>
                </a:cubicBezTo>
                <a:cubicBezTo>
                  <a:pt x="644" y="419"/>
                  <a:pt x="646" y="420"/>
                  <a:pt x="647" y="421"/>
                </a:cubicBezTo>
                <a:cubicBezTo>
                  <a:pt x="640" y="437"/>
                  <a:pt x="631" y="452"/>
                  <a:pt x="621" y="467"/>
                </a:cubicBezTo>
                <a:cubicBezTo>
                  <a:pt x="620" y="465"/>
                  <a:pt x="619" y="463"/>
                  <a:pt x="618" y="461"/>
                </a:cubicBezTo>
                <a:close/>
                <a:moveTo>
                  <a:pt x="644" y="416"/>
                </a:moveTo>
                <a:cubicBezTo>
                  <a:pt x="654" y="395"/>
                  <a:pt x="661" y="373"/>
                  <a:pt x="665" y="353"/>
                </a:cubicBezTo>
                <a:cubicBezTo>
                  <a:pt x="667" y="352"/>
                  <a:pt x="669" y="352"/>
                  <a:pt x="670" y="352"/>
                </a:cubicBezTo>
                <a:cubicBezTo>
                  <a:pt x="666" y="375"/>
                  <a:pt x="658" y="397"/>
                  <a:pt x="648" y="419"/>
                </a:cubicBezTo>
                <a:cubicBezTo>
                  <a:pt x="647" y="418"/>
                  <a:pt x="645" y="417"/>
                  <a:pt x="644" y="416"/>
                </a:cubicBezTo>
                <a:close/>
                <a:moveTo>
                  <a:pt x="669" y="285"/>
                </a:moveTo>
                <a:cubicBezTo>
                  <a:pt x="668" y="257"/>
                  <a:pt x="665" y="225"/>
                  <a:pt x="655" y="197"/>
                </a:cubicBezTo>
                <a:cubicBezTo>
                  <a:pt x="657" y="194"/>
                  <a:pt x="659" y="191"/>
                  <a:pt x="661" y="188"/>
                </a:cubicBezTo>
                <a:cubicBezTo>
                  <a:pt x="671" y="217"/>
                  <a:pt x="675" y="251"/>
                  <a:pt x="675" y="281"/>
                </a:cubicBezTo>
                <a:cubicBezTo>
                  <a:pt x="673" y="282"/>
                  <a:pt x="671" y="284"/>
                  <a:pt x="669" y="285"/>
                </a:cubicBezTo>
                <a:close/>
                <a:moveTo>
                  <a:pt x="654" y="195"/>
                </a:moveTo>
                <a:cubicBezTo>
                  <a:pt x="646" y="173"/>
                  <a:pt x="634" y="154"/>
                  <a:pt x="616" y="141"/>
                </a:cubicBezTo>
                <a:cubicBezTo>
                  <a:pt x="617" y="136"/>
                  <a:pt x="619" y="132"/>
                  <a:pt x="620" y="127"/>
                </a:cubicBezTo>
                <a:cubicBezTo>
                  <a:pt x="637" y="140"/>
                  <a:pt x="651" y="159"/>
                  <a:pt x="660" y="185"/>
                </a:cubicBezTo>
                <a:cubicBezTo>
                  <a:pt x="660" y="185"/>
                  <a:pt x="660" y="185"/>
                  <a:pt x="660" y="186"/>
                </a:cubicBezTo>
                <a:cubicBezTo>
                  <a:pt x="658" y="189"/>
                  <a:pt x="656" y="192"/>
                  <a:pt x="654" y="195"/>
                </a:cubicBezTo>
                <a:close/>
                <a:moveTo>
                  <a:pt x="614" y="139"/>
                </a:moveTo>
                <a:cubicBezTo>
                  <a:pt x="602" y="131"/>
                  <a:pt x="587" y="126"/>
                  <a:pt x="570" y="124"/>
                </a:cubicBezTo>
                <a:cubicBezTo>
                  <a:pt x="563" y="124"/>
                  <a:pt x="558" y="124"/>
                  <a:pt x="553" y="124"/>
                </a:cubicBezTo>
                <a:cubicBezTo>
                  <a:pt x="552" y="119"/>
                  <a:pt x="552" y="115"/>
                  <a:pt x="552" y="110"/>
                </a:cubicBezTo>
                <a:cubicBezTo>
                  <a:pt x="557" y="110"/>
                  <a:pt x="563" y="110"/>
                  <a:pt x="569" y="110"/>
                </a:cubicBezTo>
                <a:cubicBezTo>
                  <a:pt x="588" y="111"/>
                  <a:pt x="604" y="117"/>
                  <a:pt x="618" y="126"/>
                </a:cubicBezTo>
                <a:cubicBezTo>
                  <a:pt x="617" y="130"/>
                  <a:pt x="616" y="135"/>
                  <a:pt x="614" y="139"/>
                </a:cubicBezTo>
                <a:close/>
                <a:moveTo>
                  <a:pt x="551" y="124"/>
                </a:moveTo>
                <a:cubicBezTo>
                  <a:pt x="539" y="125"/>
                  <a:pt x="530" y="128"/>
                  <a:pt x="522" y="130"/>
                </a:cubicBezTo>
                <a:cubicBezTo>
                  <a:pt x="514" y="132"/>
                  <a:pt x="509" y="134"/>
                  <a:pt x="502" y="133"/>
                </a:cubicBezTo>
                <a:cubicBezTo>
                  <a:pt x="501" y="133"/>
                  <a:pt x="500" y="133"/>
                  <a:pt x="498" y="133"/>
                </a:cubicBezTo>
                <a:cubicBezTo>
                  <a:pt x="496" y="129"/>
                  <a:pt x="494" y="124"/>
                  <a:pt x="492" y="120"/>
                </a:cubicBezTo>
                <a:cubicBezTo>
                  <a:pt x="493" y="120"/>
                  <a:pt x="493" y="120"/>
                  <a:pt x="494" y="120"/>
                </a:cubicBezTo>
                <a:cubicBezTo>
                  <a:pt x="501" y="120"/>
                  <a:pt x="508" y="118"/>
                  <a:pt x="516" y="116"/>
                </a:cubicBezTo>
                <a:cubicBezTo>
                  <a:pt x="525" y="114"/>
                  <a:pt x="535" y="111"/>
                  <a:pt x="550" y="110"/>
                </a:cubicBezTo>
                <a:cubicBezTo>
                  <a:pt x="550" y="115"/>
                  <a:pt x="551" y="119"/>
                  <a:pt x="551" y="124"/>
                </a:cubicBezTo>
                <a:close/>
                <a:moveTo>
                  <a:pt x="496" y="133"/>
                </a:moveTo>
                <a:cubicBezTo>
                  <a:pt x="483" y="132"/>
                  <a:pt x="469" y="130"/>
                  <a:pt x="454" y="129"/>
                </a:cubicBezTo>
                <a:cubicBezTo>
                  <a:pt x="443" y="128"/>
                  <a:pt x="431" y="127"/>
                  <a:pt x="420" y="126"/>
                </a:cubicBezTo>
                <a:cubicBezTo>
                  <a:pt x="416" y="121"/>
                  <a:pt x="413" y="116"/>
                  <a:pt x="409" y="112"/>
                </a:cubicBezTo>
                <a:cubicBezTo>
                  <a:pt x="418" y="112"/>
                  <a:pt x="426" y="113"/>
                  <a:pt x="435" y="114"/>
                </a:cubicBezTo>
                <a:cubicBezTo>
                  <a:pt x="454" y="117"/>
                  <a:pt x="472" y="119"/>
                  <a:pt x="490" y="120"/>
                </a:cubicBezTo>
                <a:cubicBezTo>
                  <a:pt x="492" y="124"/>
                  <a:pt x="494" y="128"/>
                  <a:pt x="496" y="133"/>
                </a:cubicBezTo>
                <a:close/>
                <a:moveTo>
                  <a:pt x="418" y="125"/>
                </a:moveTo>
                <a:cubicBezTo>
                  <a:pt x="400" y="124"/>
                  <a:pt x="383" y="123"/>
                  <a:pt x="366" y="122"/>
                </a:cubicBezTo>
                <a:cubicBezTo>
                  <a:pt x="352" y="122"/>
                  <a:pt x="338" y="123"/>
                  <a:pt x="325" y="126"/>
                </a:cubicBezTo>
                <a:cubicBezTo>
                  <a:pt x="319" y="121"/>
                  <a:pt x="313" y="116"/>
                  <a:pt x="307" y="111"/>
                </a:cubicBezTo>
                <a:cubicBezTo>
                  <a:pt x="319" y="109"/>
                  <a:pt x="332" y="108"/>
                  <a:pt x="346" y="108"/>
                </a:cubicBezTo>
                <a:cubicBezTo>
                  <a:pt x="346" y="108"/>
                  <a:pt x="347" y="108"/>
                  <a:pt x="347" y="108"/>
                </a:cubicBezTo>
                <a:cubicBezTo>
                  <a:pt x="367" y="108"/>
                  <a:pt x="387" y="109"/>
                  <a:pt x="407" y="111"/>
                </a:cubicBezTo>
                <a:cubicBezTo>
                  <a:pt x="410" y="116"/>
                  <a:pt x="414" y="121"/>
                  <a:pt x="418" y="125"/>
                </a:cubicBezTo>
                <a:close/>
                <a:moveTo>
                  <a:pt x="347" y="106"/>
                </a:moveTo>
                <a:cubicBezTo>
                  <a:pt x="347" y="106"/>
                  <a:pt x="346" y="106"/>
                  <a:pt x="346" y="106"/>
                </a:cubicBezTo>
                <a:cubicBezTo>
                  <a:pt x="332" y="106"/>
                  <a:pt x="318" y="107"/>
                  <a:pt x="305" y="109"/>
                </a:cubicBezTo>
                <a:cubicBezTo>
                  <a:pt x="298" y="104"/>
                  <a:pt x="292" y="99"/>
                  <a:pt x="286" y="95"/>
                </a:cubicBezTo>
                <a:cubicBezTo>
                  <a:pt x="299" y="93"/>
                  <a:pt x="312" y="91"/>
                  <a:pt x="325" y="91"/>
                </a:cubicBezTo>
                <a:cubicBezTo>
                  <a:pt x="326" y="91"/>
                  <a:pt x="327" y="91"/>
                  <a:pt x="329" y="91"/>
                </a:cubicBezTo>
                <a:cubicBezTo>
                  <a:pt x="350" y="92"/>
                  <a:pt x="372" y="94"/>
                  <a:pt x="394" y="96"/>
                </a:cubicBezTo>
                <a:cubicBezTo>
                  <a:pt x="398" y="100"/>
                  <a:pt x="401" y="105"/>
                  <a:pt x="405" y="109"/>
                </a:cubicBezTo>
                <a:cubicBezTo>
                  <a:pt x="386" y="107"/>
                  <a:pt x="366" y="106"/>
                  <a:pt x="347" y="106"/>
                </a:cubicBezTo>
                <a:close/>
                <a:moveTo>
                  <a:pt x="302" y="110"/>
                </a:moveTo>
                <a:cubicBezTo>
                  <a:pt x="260" y="118"/>
                  <a:pt x="224" y="138"/>
                  <a:pt x="198" y="168"/>
                </a:cubicBezTo>
                <a:cubicBezTo>
                  <a:pt x="190" y="164"/>
                  <a:pt x="183" y="161"/>
                  <a:pt x="176" y="157"/>
                </a:cubicBezTo>
                <a:cubicBezTo>
                  <a:pt x="177" y="155"/>
                  <a:pt x="178" y="153"/>
                  <a:pt x="180" y="152"/>
                </a:cubicBezTo>
                <a:cubicBezTo>
                  <a:pt x="207" y="122"/>
                  <a:pt x="243" y="103"/>
                  <a:pt x="284" y="95"/>
                </a:cubicBezTo>
                <a:cubicBezTo>
                  <a:pt x="290" y="100"/>
                  <a:pt x="296" y="105"/>
                  <a:pt x="302" y="110"/>
                </a:cubicBezTo>
                <a:close/>
                <a:moveTo>
                  <a:pt x="196" y="169"/>
                </a:moveTo>
                <a:cubicBezTo>
                  <a:pt x="177" y="193"/>
                  <a:pt x="164" y="220"/>
                  <a:pt x="159" y="251"/>
                </a:cubicBezTo>
                <a:cubicBezTo>
                  <a:pt x="151" y="249"/>
                  <a:pt x="142" y="247"/>
                  <a:pt x="134" y="244"/>
                </a:cubicBezTo>
                <a:cubicBezTo>
                  <a:pt x="140" y="212"/>
                  <a:pt x="154" y="183"/>
                  <a:pt x="174" y="158"/>
                </a:cubicBezTo>
                <a:cubicBezTo>
                  <a:pt x="182" y="162"/>
                  <a:pt x="189" y="166"/>
                  <a:pt x="196" y="169"/>
                </a:cubicBezTo>
                <a:close/>
                <a:moveTo>
                  <a:pt x="159" y="253"/>
                </a:moveTo>
                <a:cubicBezTo>
                  <a:pt x="156" y="272"/>
                  <a:pt x="157" y="292"/>
                  <a:pt x="160" y="313"/>
                </a:cubicBezTo>
                <a:cubicBezTo>
                  <a:pt x="162" y="327"/>
                  <a:pt x="167" y="341"/>
                  <a:pt x="174" y="356"/>
                </a:cubicBezTo>
                <a:cubicBezTo>
                  <a:pt x="164" y="355"/>
                  <a:pt x="154" y="355"/>
                  <a:pt x="144" y="354"/>
                </a:cubicBezTo>
                <a:cubicBezTo>
                  <a:pt x="137" y="338"/>
                  <a:pt x="132" y="323"/>
                  <a:pt x="131" y="310"/>
                </a:cubicBezTo>
                <a:cubicBezTo>
                  <a:pt x="129" y="288"/>
                  <a:pt x="130" y="267"/>
                  <a:pt x="134" y="246"/>
                </a:cubicBezTo>
                <a:cubicBezTo>
                  <a:pt x="142" y="249"/>
                  <a:pt x="151" y="251"/>
                  <a:pt x="159" y="253"/>
                </a:cubicBezTo>
                <a:close/>
                <a:moveTo>
                  <a:pt x="175" y="358"/>
                </a:moveTo>
                <a:cubicBezTo>
                  <a:pt x="185" y="380"/>
                  <a:pt x="201" y="403"/>
                  <a:pt x="221" y="426"/>
                </a:cubicBezTo>
                <a:cubicBezTo>
                  <a:pt x="213" y="427"/>
                  <a:pt x="205" y="428"/>
                  <a:pt x="197" y="429"/>
                </a:cubicBezTo>
                <a:cubicBezTo>
                  <a:pt x="174" y="404"/>
                  <a:pt x="157" y="379"/>
                  <a:pt x="145" y="356"/>
                </a:cubicBezTo>
                <a:cubicBezTo>
                  <a:pt x="155" y="357"/>
                  <a:pt x="165" y="357"/>
                  <a:pt x="175" y="358"/>
                </a:cubicBezTo>
                <a:close/>
                <a:moveTo>
                  <a:pt x="222" y="428"/>
                </a:moveTo>
                <a:cubicBezTo>
                  <a:pt x="239" y="446"/>
                  <a:pt x="258" y="465"/>
                  <a:pt x="280" y="484"/>
                </a:cubicBezTo>
                <a:cubicBezTo>
                  <a:pt x="274" y="486"/>
                  <a:pt x="268" y="489"/>
                  <a:pt x="262" y="491"/>
                </a:cubicBezTo>
                <a:cubicBezTo>
                  <a:pt x="238" y="471"/>
                  <a:pt x="217" y="451"/>
                  <a:pt x="199" y="431"/>
                </a:cubicBezTo>
                <a:cubicBezTo>
                  <a:pt x="206" y="430"/>
                  <a:pt x="214" y="429"/>
                  <a:pt x="222" y="428"/>
                </a:cubicBezTo>
                <a:close/>
                <a:moveTo>
                  <a:pt x="282" y="485"/>
                </a:moveTo>
                <a:cubicBezTo>
                  <a:pt x="284" y="487"/>
                  <a:pt x="286" y="489"/>
                  <a:pt x="289" y="491"/>
                </a:cubicBezTo>
                <a:cubicBezTo>
                  <a:pt x="306" y="505"/>
                  <a:pt x="324" y="518"/>
                  <a:pt x="342" y="529"/>
                </a:cubicBezTo>
                <a:cubicBezTo>
                  <a:pt x="337" y="533"/>
                  <a:pt x="332" y="536"/>
                  <a:pt x="328" y="539"/>
                </a:cubicBezTo>
                <a:cubicBezTo>
                  <a:pt x="307" y="526"/>
                  <a:pt x="287" y="511"/>
                  <a:pt x="267" y="495"/>
                </a:cubicBezTo>
                <a:cubicBezTo>
                  <a:pt x="266" y="494"/>
                  <a:pt x="265" y="493"/>
                  <a:pt x="264" y="492"/>
                </a:cubicBezTo>
                <a:cubicBezTo>
                  <a:pt x="270" y="490"/>
                  <a:pt x="276" y="488"/>
                  <a:pt x="282" y="485"/>
                </a:cubicBezTo>
                <a:close/>
                <a:moveTo>
                  <a:pt x="343" y="530"/>
                </a:moveTo>
                <a:cubicBezTo>
                  <a:pt x="364" y="543"/>
                  <a:pt x="384" y="554"/>
                  <a:pt x="403" y="562"/>
                </a:cubicBezTo>
                <a:cubicBezTo>
                  <a:pt x="399" y="567"/>
                  <a:pt x="396" y="571"/>
                  <a:pt x="392" y="575"/>
                </a:cubicBezTo>
                <a:cubicBezTo>
                  <a:pt x="373" y="566"/>
                  <a:pt x="351" y="554"/>
                  <a:pt x="329" y="540"/>
                </a:cubicBezTo>
                <a:cubicBezTo>
                  <a:pt x="334" y="537"/>
                  <a:pt x="339" y="534"/>
                  <a:pt x="343" y="530"/>
                </a:cubicBezTo>
                <a:close/>
                <a:moveTo>
                  <a:pt x="405" y="563"/>
                </a:moveTo>
                <a:cubicBezTo>
                  <a:pt x="428" y="573"/>
                  <a:pt x="448" y="579"/>
                  <a:pt x="464" y="579"/>
                </a:cubicBezTo>
                <a:cubicBezTo>
                  <a:pt x="462" y="584"/>
                  <a:pt x="459" y="589"/>
                  <a:pt x="456" y="593"/>
                </a:cubicBezTo>
                <a:cubicBezTo>
                  <a:pt x="440" y="593"/>
                  <a:pt x="418" y="586"/>
                  <a:pt x="394" y="576"/>
                </a:cubicBezTo>
                <a:cubicBezTo>
                  <a:pt x="398" y="572"/>
                  <a:pt x="401" y="567"/>
                  <a:pt x="405" y="563"/>
                </a:cubicBezTo>
                <a:close/>
                <a:moveTo>
                  <a:pt x="467" y="579"/>
                </a:moveTo>
                <a:cubicBezTo>
                  <a:pt x="467" y="579"/>
                  <a:pt x="468" y="579"/>
                  <a:pt x="468" y="579"/>
                </a:cubicBezTo>
                <a:cubicBezTo>
                  <a:pt x="468" y="579"/>
                  <a:pt x="468" y="579"/>
                  <a:pt x="468" y="579"/>
                </a:cubicBezTo>
                <a:cubicBezTo>
                  <a:pt x="488" y="579"/>
                  <a:pt x="509" y="572"/>
                  <a:pt x="529" y="560"/>
                </a:cubicBezTo>
                <a:cubicBezTo>
                  <a:pt x="528" y="564"/>
                  <a:pt x="528" y="568"/>
                  <a:pt x="527" y="572"/>
                </a:cubicBezTo>
                <a:cubicBezTo>
                  <a:pt x="503" y="586"/>
                  <a:pt x="480" y="593"/>
                  <a:pt x="459" y="593"/>
                </a:cubicBezTo>
                <a:cubicBezTo>
                  <a:pt x="461" y="589"/>
                  <a:pt x="464" y="584"/>
                  <a:pt x="467" y="579"/>
                </a:cubicBezTo>
                <a:close/>
                <a:moveTo>
                  <a:pt x="532" y="559"/>
                </a:moveTo>
                <a:cubicBezTo>
                  <a:pt x="549" y="549"/>
                  <a:pt x="566" y="535"/>
                  <a:pt x="582" y="519"/>
                </a:cubicBezTo>
                <a:cubicBezTo>
                  <a:pt x="582" y="522"/>
                  <a:pt x="582" y="524"/>
                  <a:pt x="582" y="527"/>
                </a:cubicBezTo>
                <a:cubicBezTo>
                  <a:pt x="565" y="545"/>
                  <a:pt x="547" y="559"/>
                  <a:pt x="529" y="570"/>
                </a:cubicBezTo>
                <a:cubicBezTo>
                  <a:pt x="530" y="567"/>
                  <a:pt x="531" y="563"/>
                  <a:pt x="532" y="559"/>
                </a:cubicBezTo>
                <a:close/>
                <a:moveTo>
                  <a:pt x="583" y="517"/>
                </a:moveTo>
                <a:cubicBezTo>
                  <a:pt x="597" y="503"/>
                  <a:pt x="609" y="487"/>
                  <a:pt x="621" y="471"/>
                </a:cubicBezTo>
                <a:cubicBezTo>
                  <a:pt x="622" y="473"/>
                  <a:pt x="623" y="474"/>
                  <a:pt x="624" y="476"/>
                </a:cubicBezTo>
                <a:cubicBezTo>
                  <a:pt x="617" y="486"/>
                  <a:pt x="611" y="494"/>
                  <a:pt x="604" y="503"/>
                </a:cubicBezTo>
                <a:cubicBezTo>
                  <a:pt x="597" y="511"/>
                  <a:pt x="591" y="518"/>
                  <a:pt x="584" y="525"/>
                </a:cubicBezTo>
                <a:cubicBezTo>
                  <a:pt x="584" y="523"/>
                  <a:pt x="584" y="520"/>
                  <a:pt x="583" y="517"/>
                </a:cubicBezTo>
                <a:close/>
                <a:moveTo>
                  <a:pt x="622" y="469"/>
                </a:moveTo>
                <a:cubicBezTo>
                  <a:pt x="632" y="454"/>
                  <a:pt x="641" y="438"/>
                  <a:pt x="649" y="422"/>
                </a:cubicBezTo>
                <a:cubicBezTo>
                  <a:pt x="650" y="423"/>
                  <a:pt x="652" y="424"/>
                  <a:pt x="653" y="425"/>
                </a:cubicBezTo>
                <a:cubicBezTo>
                  <a:pt x="645" y="442"/>
                  <a:pt x="636" y="459"/>
                  <a:pt x="625" y="475"/>
                </a:cubicBezTo>
                <a:cubicBezTo>
                  <a:pt x="624" y="473"/>
                  <a:pt x="623" y="471"/>
                  <a:pt x="622" y="469"/>
                </a:cubicBezTo>
                <a:close/>
                <a:moveTo>
                  <a:pt x="650" y="420"/>
                </a:moveTo>
                <a:cubicBezTo>
                  <a:pt x="660" y="398"/>
                  <a:pt x="668" y="375"/>
                  <a:pt x="672" y="352"/>
                </a:cubicBezTo>
                <a:cubicBezTo>
                  <a:pt x="674" y="352"/>
                  <a:pt x="676" y="352"/>
                  <a:pt x="678" y="352"/>
                </a:cubicBezTo>
                <a:cubicBezTo>
                  <a:pt x="673" y="375"/>
                  <a:pt x="665" y="399"/>
                  <a:pt x="654" y="423"/>
                </a:cubicBezTo>
                <a:cubicBezTo>
                  <a:pt x="652" y="422"/>
                  <a:pt x="651" y="421"/>
                  <a:pt x="650" y="420"/>
                </a:cubicBezTo>
                <a:close/>
                <a:moveTo>
                  <a:pt x="677" y="279"/>
                </a:moveTo>
                <a:cubicBezTo>
                  <a:pt x="677" y="249"/>
                  <a:pt x="673" y="215"/>
                  <a:pt x="663" y="186"/>
                </a:cubicBezTo>
                <a:cubicBezTo>
                  <a:pt x="665" y="183"/>
                  <a:pt x="667" y="180"/>
                  <a:pt x="669" y="177"/>
                </a:cubicBezTo>
                <a:cubicBezTo>
                  <a:pt x="678" y="203"/>
                  <a:pt x="682" y="236"/>
                  <a:pt x="683" y="274"/>
                </a:cubicBezTo>
                <a:cubicBezTo>
                  <a:pt x="681" y="276"/>
                  <a:pt x="679" y="277"/>
                  <a:pt x="677" y="279"/>
                </a:cubicBezTo>
                <a:close/>
                <a:moveTo>
                  <a:pt x="662" y="184"/>
                </a:moveTo>
                <a:cubicBezTo>
                  <a:pt x="652" y="157"/>
                  <a:pt x="638" y="138"/>
                  <a:pt x="620" y="125"/>
                </a:cubicBezTo>
                <a:cubicBezTo>
                  <a:pt x="622" y="121"/>
                  <a:pt x="623" y="116"/>
                  <a:pt x="624" y="112"/>
                </a:cubicBezTo>
                <a:cubicBezTo>
                  <a:pt x="630" y="116"/>
                  <a:pt x="636" y="121"/>
                  <a:pt x="641" y="127"/>
                </a:cubicBezTo>
                <a:cubicBezTo>
                  <a:pt x="652" y="139"/>
                  <a:pt x="661" y="155"/>
                  <a:pt x="668" y="174"/>
                </a:cubicBezTo>
                <a:cubicBezTo>
                  <a:pt x="666" y="177"/>
                  <a:pt x="664" y="180"/>
                  <a:pt x="662" y="184"/>
                </a:cubicBezTo>
                <a:close/>
                <a:moveTo>
                  <a:pt x="619" y="124"/>
                </a:moveTo>
                <a:cubicBezTo>
                  <a:pt x="605" y="115"/>
                  <a:pt x="588" y="109"/>
                  <a:pt x="569" y="108"/>
                </a:cubicBezTo>
                <a:cubicBezTo>
                  <a:pt x="563" y="108"/>
                  <a:pt x="557" y="108"/>
                  <a:pt x="551" y="108"/>
                </a:cubicBezTo>
                <a:cubicBezTo>
                  <a:pt x="551" y="104"/>
                  <a:pt x="551" y="99"/>
                  <a:pt x="550" y="95"/>
                </a:cubicBezTo>
                <a:cubicBezTo>
                  <a:pt x="556" y="94"/>
                  <a:pt x="562" y="94"/>
                  <a:pt x="569" y="95"/>
                </a:cubicBezTo>
                <a:cubicBezTo>
                  <a:pt x="590" y="96"/>
                  <a:pt x="608" y="101"/>
                  <a:pt x="623" y="111"/>
                </a:cubicBezTo>
                <a:cubicBezTo>
                  <a:pt x="621" y="115"/>
                  <a:pt x="620" y="120"/>
                  <a:pt x="619" y="124"/>
                </a:cubicBezTo>
                <a:close/>
                <a:moveTo>
                  <a:pt x="550" y="108"/>
                </a:moveTo>
                <a:cubicBezTo>
                  <a:pt x="535" y="109"/>
                  <a:pt x="525" y="112"/>
                  <a:pt x="516" y="114"/>
                </a:cubicBezTo>
                <a:cubicBezTo>
                  <a:pt x="508" y="117"/>
                  <a:pt x="501" y="118"/>
                  <a:pt x="494" y="118"/>
                </a:cubicBezTo>
                <a:cubicBezTo>
                  <a:pt x="493" y="118"/>
                  <a:pt x="492" y="118"/>
                  <a:pt x="491" y="118"/>
                </a:cubicBezTo>
                <a:cubicBezTo>
                  <a:pt x="489" y="114"/>
                  <a:pt x="487" y="109"/>
                  <a:pt x="485" y="105"/>
                </a:cubicBezTo>
                <a:cubicBezTo>
                  <a:pt x="485" y="105"/>
                  <a:pt x="485" y="105"/>
                  <a:pt x="486" y="105"/>
                </a:cubicBezTo>
                <a:cubicBezTo>
                  <a:pt x="494" y="106"/>
                  <a:pt x="501" y="104"/>
                  <a:pt x="510" y="102"/>
                </a:cubicBezTo>
                <a:cubicBezTo>
                  <a:pt x="520" y="99"/>
                  <a:pt x="532" y="96"/>
                  <a:pt x="548" y="95"/>
                </a:cubicBezTo>
                <a:cubicBezTo>
                  <a:pt x="549" y="99"/>
                  <a:pt x="549" y="104"/>
                  <a:pt x="550" y="108"/>
                </a:cubicBezTo>
                <a:close/>
                <a:moveTo>
                  <a:pt x="489" y="118"/>
                </a:moveTo>
                <a:cubicBezTo>
                  <a:pt x="472" y="116"/>
                  <a:pt x="454" y="114"/>
                  <a:pt x="435" y="112"/>
                </a:cubicBezTo>
                <a:cubicBezTo>
                  <a:pt x="426" y="111"/>
                  <a:pt x="417" y="110"/>
                  <a:pt x="407" y="109"/>
                </a:cubicBezTo>
                <a:cubicBezTo>
                  <a:pt x="404" y="105"/>
                  <a:pt x="400" y="101"/>
                  <a:pt x="397" y="96"/>
                </a:cubicBezTo>
                <a:cubicBezTo>
                  <a:pt x="404" y="97"/>
                  <a:pt x="411" y="98"/>
                  <a:pt x="419" y="99"/>
                </a:cubicBezTo>
                <a:cubicBezTo>
                  <a:pt x="441" y="102"/>
                  <a:pt x="462" y="104"/>
                  <a:pt x="482" y="105"/>
                </a:cubicBezTo>
                <a:cubicBezTo>
                  <a:pt x="485" y="109"/>
                  <a:pt x="487" y="113"/>
                  <a:pt x="489" y="118"/>
                </a:cubicBezTo>
                <a:close/>
                <a:moveTo>
                  <a:pt x="419" y="97"/>
                </a:moveTo>
                <a:cubicBezTo>
                  <a:pt x="411" y="96"/>
                  <a:pt x="403" y="95"/>
                  <a:pt x="395" y="94"/>
                </a:cubicBezTo>
                <a:cubicBezTo>
                  <a:pt x="391" y="90"/>
                  <a:pt x="388" y="86"/>
                  <a:pt x="384" y="82"/>
                </a:cubicBezTo>
                <a:cubicBezTo>
                  <a:pt x="389" y="83"/>
                  <a:pt x="394" y="83"/>
                  <a:pt x="398" y="84"/>
                </a:cubicBezTo>
                <a:cubicBezTo>
                  <a:pt x="425" y="87"/>
                  <a:pt x="451" y="90"/>
                  <a:pt x="475" y="91"/>
                </a:cubicBezTo>
                <a:cubicBezTo>
                  <a:pt x="477" y="95"/>
                  <a:pt x="479" y="99"/>
                  <a:pt x="481" y="103"/>
                </a:cubicBezTo>
                <a:cubicBezTo>
                  <a:pt x="462" y="102"/>
                  <a:pt x="441" y="99"/>
                  <a:pt x="419" y="97"/>
                </a:cubicBezTo>
                <a:close/>
                <a:moveTo>
                  <a:pt x="392" y="94"/>
                </a:moveTo>
                <a:cubicBezTo>
                  <a:pt x="371" y="92"/>
                  <a:pt x="350" y="90"/>
                  <a:pt x="329" y="89"/>
                </a:cubicBezTo>
                <a:cubicBezTo>
                  <a:pt x="313" y="89"/>
                  <a:pt x="298" y="90"/>
                  <a:pt x="284" y="93"/>
                </a:cubicBezTo>
                <a:cubicBezTo>
                  <a:pt x="277" y="88"/>
                  <a:pt x="271" y="83"/>
                  <a:pt x="265" y="78"/>
                </a:cubicBezTo>
                <a:cubicBezTo>
                  <a:pt x="276" y="76"/>
                  <a:pt x="289" y="75"/>
                  <a:pt x="301" y="75"/>
                </a:cubicBezTo>
                <a:cubicBezTo>
                  <a:pt x="304" y="75"/>
                  <a:pt x="307" y="75"/>
                  <a:pt x="311" y="75"/>
                </a:cubicBezTo>
                <a:cubicBezTo>
                  <a:pt x="334" y="76"/>
                  <a:pt x="358" y="79"/>
                  <a:pt x="382" y="82"/>
                </a:cubicBezTo>
                <a:cubicBezTo>
                  <a:pt x="385" y="86"/>
                  <a:pt x="389" y="90"/>
                  <a:pt x="392" y="94"/>
                </a:cubicBezTo>
                <a:close/>
                <a:moveTo>
                  <a:pt x="282" y="94"/>
                </a:moveTo>
                <a:cubicBezTo>
                  <a:pt x="241" y="102"/>
                  <a:pt x="206" y="121"/>
                  <a:pt x="178" y="150"/>
                </a:cubicBezTo>
                <a:cubicBezTo>
                  <a:pt x="177" y="152"/>
                  <a:pt x="175" y="154"/>
                  <a:pt x="174" y="156"/>
                </a:cubicBezTo>
                <a:cubicBezTo>
                  <a:pt x="165" y="152"/>
                  <a:pt x="157" y="148"/>
                  <a:pt x="149" y="143"/>
                </a:cubicBezTo>
                <a:cubicBezTo>
                  <a:pt x="151" y="140"/>
                  <a:pt x="154" y="138"/>
                  <a:pt x="156" y="135"/>
                </a:cubicBezTo>
                <a:cubicBezTo>
                  <a:pt x="184" y="105"/>
                  <a:pt x="221" y="86"/>
                  <a:pt x="262" y="78"/>
                </a:cubicBezTo>
                <a:cubicBezTo>
                  <a:pt x="268" y="83"/>
                  <a:pt x="275" y="88"/>
                  <a:pt x="282" y="94"/>
                </a:cubicBezTo>
                <a:close/>
                <a:moveTo>
                  <a:pt x="172" y="158"/>
                </a:moveTo>
                <a:cubicBezTo>
                  <a:pt x="152" y="182"/>
                  <a:pt x="138" y="212"/>
                  <a:pt x="132" y="244"/>
                </a:cubicBezTo>
                <a:cubicBezTo>
                  <a:pt x="123" y="242"/>
                  <a:pt x="114" y="240"/>
                  <a:pt x="105" y="237"/>
                </a:cubicBezTo>
                <a:cubicBezTo>
                  <a:pt x="111" y="203"/>
                  <a:pt x="126" y="171"/>
                  <a:pt x="147" y="145"/>
                </a:cubicBezTo>
                <a:cubicBezTo>
                  <a:pt x="156" y="149"/>
                  <a:pt x="164" y="153"/>
                  <a:pt x="172" y="158"/>
                </a:cubicBezTo>
                <a:close/>
                <a:moveTo>
                  <a:pt x="132" y="246"/>
                </a:moveTo>
                <a:cubicBezTo>
                  <a:pt x="128" y="266"/>
                  <a:pt x="127" y="288"/>
                  <a:pt x="129" y="310"/>
                </a:cubicBezTo>
                <a:cubicBezTo>
                  <a:pt x="130" y="323"/>
                  <a:pt x="135" y="338"/>
                  <a:pt x="142" y="354"/>
                </a:cubicBezTo>
                <a:cubicBezTo>
                  <a:pt x="133" y="353"/>
                  <a:pt x="124" y="353"/>
                  <a:pt x="115" y="352"/>
                </a:cubicBezTo>
                <a:cubicBezTo>
                  <a:pt x="108" y="336"/>
                  <a:pt x="104" y="321"/>
                  <a:pt x="102" y="306"/>
                </a:cubicBezTo>
                <a:cubicBezTo>
                  <a:pt x="100" y="283"/>
                  <a:pt x="101" y="261"/>
                  <a:pt x="105" y="239"/>
                </a:cubicBezTo>
                <a:cubicBezTo>
                  <a:pt x="114" y="242"/>
                  <a:pt x="123" y="244"/>
                  <a:pt x="132" y="246"/>
                </a:cubicBezTo>
                <a:close/>
                <a:moveTo>
                  <a:pt x="143" y="356"/>
                </a:moveTo>
                <a:cubicBezTo>
                  <a:pt x="154" y="379"/>
                  <a:pt x="172" y="404"/>
                  <a:pt x="195" y="430"/>
                </a:cubicBezTo>
                <a:cubicBezTo>
                  <a:pt x="186" y="431"/>
                  <a:pt x="178" y="432"/>
                  <a:pt x="169" y="433"/>
                </a:cubicBezTo>
                <a:cubicBezTo>
                  <a:pt x="147" y="407"/>
                  <a:pt x="128" y="380"/>
                  <a:pt x="116" y="354"/>
                </a:cubicBezTo>
                <a:cubicBezTo>
                  <a:pt x="125" y="355"/>
                  <a:pt x="134" y="355"/>
                  <a:pt x="143" y="356"/>
                </a:cubicBezTo>
                <a:close/>
                <a:moveTo>
                  <a:pt x="196" y="432"/>
                </a:moveTo>
                <a:cubicBezTo>
                  <a:pt x="214" y="452"/>
                  <a:pt x="236" y="472"/>
                  <a:pt x="260" y="492"/>
                </a:cubicBezTo>
                <a:cubicBezTo>
                  <a:pt x="252" y="495"/>
                  <a:pt x="245" y="497"/>
                  <a:pt x="238" y="500"/>
                </a:cubicBezTo>
                <a:cubicBezTo>
                  <a:pt x="214" y="480"/>
                  <a:pt x="191" y="458"/>
                  <a:pt x="171" y="435"/>
                </a:cubicBezTo>
                <a:cubicBezTo>
                  <a:pt x="179" y="434"/>
                  <a:pt x="188" y="433"/>
                  <a:pt x="196" y="432"/>
                </a:cubicBezTo>
                <a:close/>
                <a:moveTo>
                  <a:pt x="261" y="493"/>
                </a:moveTo>
                <a:cubicBezTo>
                  <a:pt x="263" y="494"/>
                  <a:pt x="264" y="496"/>
                  <a:pt x="266" y="497"/>
                </a:cubicBezTo>
                <a:cubicBezTo>
                  <a:pt x="285" y="513"/>
                  <a:pt x="306" y="528"/>
                  <a:pt x="326" y="540"/>
                </a:cubicBezTo>
                <a:cubicBezTo>
                  <a:pt x="320" y="544"/>
                  <a:pt x="314" y="548"/>
                  <a:pt x="309" y="552"/>
                </a:cubicBezTo>
                <a:cubicBezTo>
                  <a:pt x="286" y="537"/>
                  <a:pt x="262" y="520"/>
                  <a:pt x="240" y="501"/>
                </a:cubicBezTo>
                <a:cubicBezTo>
                  <a:pt x="247" y="499"/>
                  <a:pt x="254" y="496"/>
                  <a:pt x="261" y="493"/>
                </a:cubicBezTo>
                <a:close/>
                <a:moveTo>
                  <a:pt x="327" y="542"/>
                </a:moveTo>
                <a:cubicBezTo>
                  <a:pt x="349" y="556"/>
                  <a:pt x="371" y="568"/>
                  <a:pt x="391" y="576"/>
                </a:cubicBezTo>
                <a:cubicBezTo>
                  <a:pt x="386" y="581"/>
                  <a:pt x="382" y="586"/>
                  <a:pt x="378" y="590"/>
                </a:cubicBezTo>
                <a:cubicBezTo>
                  <a:pt x="357" y="580"/>
                  <a:pt x="334" y="568"/>
                  <a:pt x="310" y="553"/>
                </a:cubicBezTo>
                <a:cubicBezTo>
                  <a:pt x="316" y="549"/>
                  <a:pt x="322" y="546"/>
                  <a:pt x="327" y="542"/>
                </a:cubicBezTo>
                <a:close/>
                <a:moveTo>
                  <a:pt x="392" y="577"/>
                </a:moveTo>
                <a:cubicBezTo>
                  <a:pt x="417" y="588"/>
                  <a:pt x="438" y="594"/>
                  <a:pt x="455" y="595"/>
                </a:cubicBezTo>
                <a:cubicBezTo>
                  <a:pt x="452" y="600"/>
                  <a:pt x="450" y="604"/>
                  <a:pt x="447" y="608"/>
                </a:cubicBezTo>
                <a:cubicBezTo>
                  <a:pt x="429" y="608"/>
                  <a:pt x="406" y="602"/>
                  <a:pt x="380" y="591"/>
                </a:cubicBezTo>
                <a:cubicBezTo>
                  <a:pt x="384" y="586"/>
                  <a:pt x="388" y="582"/>
                  <a:pt x="392" y="577"/>
                </a:cubicBezTo>
                <a:close/>
                <a:moveTo>
                  <a:pt x="457" y="595"/>
                </a:moveTo>
                <a:cubicBezTo>
                  <a:pt x="458" y="595"/>
                  <a:pt x="458" y="595"/>
                  <a:pt x="458" y="595"/>
                </a:cubicBezTo>
                <a:cubicBezTo>
                  <a:pt x="458" y="595"/>
                  <a:pt x="458" y="595"/>
                  <a:pt x="458" y="595"/>
                </a:cubicBezTo>
                <a:cubicBezTo>
                  <a:pt x="480" y="595"/>
                  <a:pt x="503" y="588"/>
                  <a:pt x="526" y="574"/>
                </a:cubicBezTo>
                <a:cubicBezTo>
                  <a:pt x="525" y="578"/>
                  <a:pt x="524" y="582"/>
                  <a:pt x="523" y="586"/>
                </a:cubicBezTo>
                <a:cubicBezTo>
                  <a:pt x="499" y="600"/>
                  <a:pt x="474" y="608"/>
                  <a:pt x="449" y="608"/>
                </a:cubicBezTo>
                <a:cubicBezTo>
                  <a:pt x="452" y="604"/>
                  <a:pt x="455" y="600"/>
                  <a:pt x="457" y="595"/>
                </a:cubicBezTo>
                <a:close/>
                <a:moveTo>
                  <a:pt x="529" y="573"/>
                </a:moveTo>
                <a:cubicBezTo>
                  <a:pt x="547" y="562"/>
                  <a:pt x="565" y="548"/>
                  <a:pt x="582" y="530"/>
                </a:cubicBezTo>
                <a:cubicBezTo>
                  <a:pt x="583" y="533"/>
                  <a:pt x="583" y="536"/>
                  <a:pt x="583" y="539"/>
                </a:cubicBezTo>
                <a:cubicBezTo>
                  <a:pt x="565" y="557"/>
                  <a:pt x="546" y="573"/>
                  <a:pt x="526" y="585"/>
                </a:cubicBezTo>
                <a:cubicBezTo>
                  <a:pt x="527" y="581"/>
                  <a:pt x="528" y="577"/>
                  <a:pt x="529" y="573"/>
                </a:cubicBezTo>
                <a:close/>
                <a:moveTo>
                  <a:pt x="584" y="528"/>
                </a:moveTo>
                <a:cubicBezTo>
                  <a:pt x="591" y="521"/>
                  <a:pt x="599" y="513"/>
                  <a:pt x="605" y="504"/>
                </a:cubicBezTo>
                <a:cubicBezTo>
                  <a:pt x="612" y="496"/>
                  <a:pt x="618" y="487"/>
                  <a:pt x="624" y="479"/>
                </a:cubicBezTo>
                <a:cubicBezTo>
                  <a:pt x="625" y="481"/>
                  <a:pt x="626" y="483"/>
                  <a:pt x="627" y="485"/>
                </a:cubicBezTo>
                <a:cubicBezTo>
                  <a:pt x="614" y="504"/>
                  <a:pt x="600" y="521"/>
                  <a:pt x="585" y="537"/>
                </a:cubicBezTo>
                <a:cubicBezTo>
                  <a:pt x="585" y="534"/>
                  <a:pt x="585" y="531"/>
                  <a:pt x="584" y="528"/>
                </a:cubicBezTo>
                <a:close/>
                <a:moveTo>
                  <a:pt x="626" y="477"/>
                </a:moveTo>
                <a:cubicBezTo>
                  <a:pt x="637" y="460"/>
                  <a:pt x="646" y="443"/>
                  <a:pt x="655" y="426"/>
                </a:cubicBezTo>
                <a:cubicBezTo>
                  <a:pt x="656" y="427"/>
                  <a:pt x="657" y="428"/>
                  <a:pt x="659" y="429"/>
                </a:cubicBezTo>
                <a:cubicBezTo>
                  <a:pt x="650" y="448"/>
                  <a:pt x="640" y="466"/>
                  <a:pt x="628" y="483"/>
                </a:cubicBezTo>
                <a:cubicBezTo>
                  <a:pt x="628" y="481"/>
                  <a:pt x="627" y="479"/>
                  <a:pt x="626" y="477"/>
                </a:cubicBezTo>
                <a:close/>
                <a:moveTo>
                  <a:pt x="655" y="424"/>
                </a:moveTo>
                <a:cubicBezTo>
                  <a:pt x="667" y="400"/>
                  <a:pt x="675" y="376"/>
                  <a:pt x="680" y="352"/>
                </a:cubicBezTo>
                <a:cubicBezTo>
                  <a:pt x="681" y="352"/>
                  <a:pt x="683" y="352"/>
                  <a:pt x="685" y="352"/>
                </a:cubicBezTo>
                <a:cubicBezTo>
                  <a:pt x="679" y="377"/>
                  <a:pt x="671" y="403"/>
                  <a:pt x="659" y="427"/>
                </a:cubicBezTo>
                <a:cubicBezTo>
                  <a:pt x="658" y="426"/>
                  <a:pt x="657" y="425"/>
                  <a:pt x="655" y="424"/>
                </a:cubicBezTo>
                <a:close/>
                <a:moveTo>
                  <a:pt x="680" y="350"/>
                </a:moveTo>
                <a:cubicBezTo>
                  <a:pt x="682" y="339"/>
                  <a:pt x="684" y="328"/>
                  <a:pt x="684" y="317"/>
                </a:cubicBezTo>
                <a:cubicBezTo>
                  <a:pt x="685" y="302"/>
                  <a:pt x="685" y="288"/>
                  <a:pt x="685" y="275"/>
                </a:cubicBezTo>
                <a:cubicBezTo>
                  <a:pt x="687" y="273"/>
                  <a:pt x="689" y="271"/>
                  <a:pt x="691" y="270"/>
                </a:cubicBezTo>
                <a:cubicBezTo>
                  <a:pt x="691" y="284"/>
                  <a:pt x="691" y="299"/>
                  <a:pt x="690" y="315"/>
                </a:cubicBezTo>
                <a:cubicBezTo>
                  <a:pt x="689" y="327"/>
                  <a:pt x="687" y="338"/>
                  <a:pt x="685" y="350"/>
                </a:cubicBezTo>
                <a:cubicBezTo>
                  <a:pt x="683" y="350"/>
                  <a:pt x="682" y="350"/>
                  <a:pt x="680" y="350"/>
                </a:cubicBezTo>
                <a:close/>
                <a:moveTo>
                  <a:pt x="669" y="172"/>
                </a:moveTo>
                <a:cubicBezTo>
                  <a:pt x="663" y="153"/>
                  <a:pt x="654" y="137"/>
                  <a:pt x="643" y="125"/>
                </a:cubicBezTo>
                <a:cubicBezTo>
                  <a:pt x="637" y="119"/>
                  <a:pt x="631" y="114"/>
                  <a:pt x="625" y="110"/>
                </a:cubicBezTo>
                <a:cubicBezTo>
                  <a:pt x="626" y="105"/>
                  <a:pt x="627" y="100"/>
                  <a:pt x="629" y="96"/>
                </a:cubicBezTo>
                <a:cubicBezTo>
                  <a:pt x="636" y="101"/>
                  <a:pt x="642" y="106"/>
                  <a:pt x="648" y="113"/>
                </a:cubicBezTo>
                <a:cubicBezTo>
                  <a:pt x="660" y="125"/>
                  <a:pt x="669" y="142"/>
                  <a:pt x="676" y="162"/>
                </a:cubicBezTo>
                <a:cubicBezTo>
                  <a:pt x="674" y="165"/>
                  <a:pt x="672" y="169"/>
                  <a:pt x="669" y="172"/>
                </a:cubicBezTo>
                <a:close/>
                <a:moveTo>
                  <a:pt x="623" y="109"/>
                </a:moveTo>
                <a:cubicBezTo>
                  <a:pt x="608" y="99"/>
                  <a:pt x="590" y="94"/>
                  <a:pt x="570" y="93"/>
                </a:cubicBezTo>
                <a:cubicBezTo>
                  <a:pt x="562" y="92"/>
                  <a:pt x="556" y="92"/>
                  <a:pt x="550" y="93"/>
                </a:cubicBezTo>
                <a:cubicBezTo>
                  <a:pt x="549" y="88"/>
                  <a:pt x="549" y="84"/>
                  <a:pt x="548" y="80"/>
                </a:cubicBezTo>
                <a:cubicBezTo>
                  <a:pt x="555" y="79"/>
                  <a:pt x="562" y="79"/>
                  <a:pt x="570" y="79"/>
                </a:cubicBezTo>
                <a:cubicBezTo>
                  <a:pt x="592" y="80"/>
                  <a:pt x="611" y="85"/>
                  <a:pt x="627" y="95"/>
                </a:cubicBezTo>
                <a:cubicBezTo>
                  <a:pt x="626" y="99"/>
                  <a:pt x="624" y="104"/>
                  <a:pt x="623" y="109"/>
                </a:cubicBezTo>
                <a:close/>
                <a:moveTo>
                  <a:pt x="548" y="93"/>
                </a:moveTo>
                <a:cubicBezTo>
                  <a:pt x="531" y="94"/>
                  <a:pt x="520" y="97"/>
                  <a:pt x="510" y="100"/>
                </a:cubicBezTo>
                <a:cubicBezTo>
                  <a:pt x="501" y="102"/>
                  <a:pt x="494" y="104"/>
                  <a:pt x="486" y="103"/>
                </a:cubicBezTo>
                <a:cubicBezTo>
                  <a:pt x="485" y="103"/>
                  <a:pt x="484" y="103"/>
                  <a:pt x="484" y="103"/>
                </a:cubicBezTo>
                <a:cubicBezTo>
                  <a:pt x="482" y="99"/>
                  <a:pt x="479" y="95"/>
                  <a:pt x="477" y="92"/>
                </a:cubicBezTo>
                <a:cubicBezTo>
                  <a:pt x="477" y="92"/>
                  <a:pt x="477" y="92"/>
                  <a:pt x="477" y="92"/>
                </a:cubicBezTo>
                <a:cubicBezTo>
                  <a:pt x="486" y="92"/>
                  <a:pt x="494" y="90"/>
                  <a:pt x="505" y="87"/>
                </a:cubicBezTo>
                <a:cubicBezTo>
                  <a:pt x="515" y="85"/>
                  <a:pt x="528" y="81"/>
                  <a:pt x="546" y="80"/>
                </a:cubicBezTo>
                <a:cubicBezTo>
                  <a:pt x="547" y="84"/>
                  <a:pt x="547" y="88"/>
                  <a:pt x="548" y="93"/>
                </a:cubicBezTo>
                <a:close/>
                <a:moveTo>
                  <a:pt x="504" y="85"/>
                </a:moveTo>
                <a:cubicBezTo>
                  <a:pt x="494" y="88"/>
                  <a:pt x="486" y="90"/>
                  <a:pt x="477" y="90"/>
                </a:cubicBezTo>
                <a:cubicBezTo>
                  <a:pt x="477" y="90"/>
                  <a:pt x="476" y="90"/>
                  <a:pt x="476" y="89"/>
                </a:cubicBezTo>
                <a:cubicBezTo>
                  <a:pt x="474" y="86"/>
                  <a:pt x="472" y="82"/>
                  <a:pt x="469" y="78"/>
                </a:cubicBezTo>
                <a:cubicBezTo>
                  <a:pt x="485" y="78"/>
                  <a:pt x="501" y="74"/>
                  <a:pt x="516" y="71"/>
                </a:cubicBezTo>
                <a:cubicBezTo>
                  <a:pt x="525" y="70"/>
                  <a:pt x="534" y="68"/>
                  <a:pt x="543" y="66"/>
                </a:cubicBezTo>
                <a:cubicBezTo>
                  <a:pt x="544" y="70"/>
                  <a:pt x="545" y="74"/>
                  <a:pt x="546" y="78"/>
                </a:cubicBezTo>
                <a:cubicBezTo>
                  <a:pt x="528" y="79"/>
                  <a:pt x="515" y="83"/>
                  <a:pt x="504" y="85"/>
                </a:cubicBezTo>
                <a:close/>
                <a:moveTo>
                  <a:pt x="474" y="89"/>
                </a:moveTo>
                <a:cubicBezTo>
                  <a:pt x="450" y="88"/>
                  <a:pt x="425" y="85"/>
                  <a:pt x="398" y="82"/>
                </a:cubicBezTo>
                <a:cubicBezTo>
                  <a:pt x="393" y="81"/>
                  <a:pt x="388" y="80"/>
                  <a:pt x="382" y="80"/>
                </a:cubicBezTo>
                <a:cubicBezTo>
                  <a:pt x="379" y="76"/>
                  <a:pt x="376" y="72"/>
                  <a:pt x="373" y="69"/>
                </a:cubicBezTo>
                <a:cubicBezTo>
                  <a:pt x="404" y="74"/>
                  <a:pt x="436" y="79"/>
                  <a:pt x="467" y="78"/>
                </a:cubicBezTo>
                <a:cubicBezTo>
                  <a:pt x="469" y="82"/>
                  <a:pt x="471" y="86"/>
                  <a:pt x="474" y="89"/>
                </a:cubicBezTo>
                <a:close/>
                <a:moveTo>
                  <a:pt x="380" y="79"/>
                </a:moveTo>
                <a:cubicBezTo>
                  <a:pt x="357" y="77"/>
                  <a:pt x="333" y="74"/>
                  <a:pt x="311" y="73"/>
                </a:cubicBezTo>
                <a:cubicBezTo>
                  <a:pt x="294" y="73"/>
                  <a:pt x="278" y="74"/>
                  <a:pt x="263" y="76"/>
                </a:cubicBezTo>
                <a:cubicBezTo>
                  <a:pt x="256" y="71"/>
                  <a:pt x="250" y="67"/>
                  <a:pt x="244" y="62"/>
                </a:cubicBezTo>
                <a:cubicBezTo>
                  <a:pt x="256" y="60"/>
                  <a:pt x="269" y="59"/>
                  <a:pt x="283" y="59"/>
                </a:cubicBezTo>
                <a:cubicBezTo>
                  <a:pt x="286" y="59"/>
                  <a:pt x="290" y="59"/>
                  <a:pt x="294" y="59"/>
                </a:cubicBezTo>
                <a:cubicBezTo>
                  <a:pt x="319" y="60"/>
                  <a:pt x="345" y="64"/>
                  <a:pt x="370" y="69"/>
                </a:cubicBezTo>
                <a:cubicBezTo>
                  <a:pt x="373" y="72"/>
                  <a:pt x="376" y="76"/>
                  <a:pt x="380" y="79"/>
                </a:cubicBezTo>
                <a:close/>
                <a:moveTo>
                  <a:pt x="260" y="77"/>
                </a:moveTo>
                <a:cubicBezTo>
                  <a:pt x="219" y="85"/>
                  <a:pt x="183" y="104"/>
                  <a:pt x="155" y="134"/>
                </a:cubicBezTo>
                <a:cubicBezTo>
                  <a:pt x="152" y="136"/>
                  <a:pt x="149" y="139"/>
                  <a:pt x="147" y="142"/>
                </a:cubicBezTo>
                <a:cubicBezTo>
                  <a:pt x="139" y="138"/>
                  <a:pt x="131" y="134"/>
                  <a:pt x="124" y="130"/>
                </a:cubicBezTo>
                <a:cubicBezTo>
                  <a:pt x="126" y="127"/>
                  <a:pt x="129" y="123"/>
                  <a:pt x="132" y="120"/>
                </a:cubicBezTo>
                <a:cubicBezTo>
                  <a:pt x="161" y="90"/>
                  <a:pt x="198" y="70"/>
                  <a:pt x="241" y="63"/>
                </a:cubicBezTo>
                <a:cubicBezTo>
                  <a:pt x="247" y="67"/>
                  <a:pt x="253" y="72"/>
                  <a:pt x="260" y="77"/>
                </a:cubicBezTo>
                <a:close/>
                <a:moveTo>
                  <a:pt x="146" y="144"/>
                </a:moveTo>
                <a:cubicBezTo>
                  <a:pt x="124" y="170"/>
                  <a:pt x="110" y="202"/>
                  <a:pt x="103" y="237"/>
                </a:cubicBezTo>
                <a:cubicBezTo>
                  <a:pt x="95" y="235"/>
                  <a:pt x="87" y="233"/>
                  <a:pt x="78" y="231"/>
                </a:cubicBezTo>
                <a:cubicBezTo>
                  <a:pt x="85" y="193"/>
                  <a:pt x="100" y="159"/>
                  <a:pt x="122" y="131"/>
                </a:cubicBezTo>
                <a:cubicBezTo>
                  <a:pt x="130" y="136"/>
                  <a:pt x="138" y="140"/>
                  <a:pt x="146" y="144"/>
                </a:cubicBezTo>
                <a:close/>
                <a:moveTo>
                  <a:pt x="103" y="239"/>
                </a:moveTo>
                <a:cubicBezTo>
                  <a:pt x="99" y="260"/>
                  <a:pt x="98" y="283"/>
                  <a:pt x="100" y="307"/>
                </a:cubicBezTo>
                <a:cubicBezTo>
                  <a:pt x="102" y="321"/>
                  <a:pt x="106" y="336"/>
                  <a:pt x="113" y="352"/>
                </a:cubicBezTo>
                <a:cubicBezTo>
                  <a:pt x="104" y="351"/>
                  <a:pt x="96" y="350"/>
                  <a:pt x="88" y="349"/>
                </a:cubicBezTo>
                <a:cubicBezTo>
                  <a:pt x="81" y="333"/>
                  <a:pt x="77" y="318"/>
                  <a:pt x="76" y="304"/>
                </a:cubicBezTo>
                <a:cubicBezTo>
                  <a:pt x="73" y="279"/>
                  <a:pt x="74" y="255"/>
                  <a:pt x="78" y="233"/>
                </a:cubicBezTo>
                <a:cubicBezTo>
                  <a:pt x="86" y="235"/>
                  <a:pt x="94" y="237"/>
                  <a:pt x="103" y="239"/>
                </a:cubicBezTo>
                <a:close/>
                <a:moveTo>
                  <a:pt x="114" y="354"/>
                </a:moveTo>
                <a:cubicBezTo>
                  <a:pt x="126" y="380"/>
                  <a:pt x="144" y="407"/>
                  <a:pt x="167" y="434"/>
                </a:cubicBezTo>
                <a:cubicBezTo>
                  <a:pt x="159" y="435"/>
                  <a:pt x="151" y="436"/>
                  <a:pt x="144" y="437"/>
                </a:cubicBezTo>
                <a:cubicBezTo>
                  <a:pt x="119" y="407"/>
                  <a:pt x="100" y="378"/>
                  <a:pt x="89" y="351"/>
                </a:cubicBezTo>
                <a:cubicBezTo>
                  <a:pt x="97" y="352"/>
                  <a:pt x="105" y="353"/>
                  <a:pt x="114" y="354"/>
                </a:cubicBezTo>
                <a:close/>
                <a:moveTo>
                  <a:pt x="169" y="435"/>
                </a:moveTo>
                <a:cubicBezTo>
                  <a:pt x="189" y="458"/>
                  <a:pt x="212" y="480"/>
                  <a:pt x="236" y="501"/>
                </a:cubicBezTo>
                <a:cubicBezTo>
                  <a:pt x="229" y="503"/>
                  <a:pt x="222" y="506"/>
                  <a:pt x="216" y="508"/>
                </a:cubicBezTo>
                <a:cubicBezTo>
                  <a:pt x="189" y="485"/>
                  <a:pt x="165" y="462"/>
                  <a:pt x="145" y="438"/>
                </a:cubicBezTo>
                <a:cubicBezTo>
                  <a:pt x="153" y="437"/>
                  <a:pt x="161" y="436"/>
                  <a:pt x="169" y="435"/>
                </a:cubicBezTo>
                <a:close/>
                <a:moveTo>
                  <a:pt x="238" y="502"/>
                </a:moveTo>
                <a:cubicBezTo>
                  <a:pt x="260" y="521"/>
                  <a:pt x="284" y="538"/>
                  <a:pt x="307" y="553"/>
                </a:cubicBezTo>
                <a:cubicBezTo>
                  <a:pt x="301" y="557"/>
                  <a:pt x="296" y="560"/>
                  <a:pt x="290" y="563"/>
                </a:cubicBezTo>
                <a:cubicBezTo>
                  <a:pt x="268" y="549"/>
                  <a:pt x="245" y="533"/>
                  <a:pt x="223" y="515"/>
                </a:cubicBezTo>
                <a:cubicBezTo>
                  <a:pt x="221" y="513"/>
                  <a:pt x="219" y="511"/>
                  <a:pt x="217" y="509"/>
                </a:cubicBezTo>
                <a:cubicBezTo>
                  <a:pt x="224" y="507"/>
                  <a:pt x="231" y="505"/>
                  <a:pt x="238" y="502"/>
                </a:cubicBezTo>
                <a:close/>
                <a:moveTo>
                  <a:pt x="309" y="554"/>
                </a:moveTo>
                <a:cubicBezTo>
                  <a:pt x="332" y="569"/>
                  <a:pt x="355" y="582"/>
                  <a:pt x="377" y="591"/>
                </a:cubicBezTo>
                <a:cubicBezTo>
                  <a:pt x="373" y="596"/>
                  <a:pt x="369" y="600"/>
                  <a:pt x="365" y="604"/>
                </a:cubicBezTo>
                <a:cubicBezTo>
                  <a:pt x="342" y="594"/>
                  <a:pt x="318" y="580"/>
                  <a:pt x="292" y="564"/>
                </a:cubicBezTo>
                <a:cubicBezTo>
                  <a:pt x="298" y="561"/>
                  <a:pt x="303" y="558"/>
                  <a:pt x="309" y="554"/>
                </a:cubicBezTo>
                <a:close/>
                <a:moveTo>
                  <a:pt x="379" y="592"/>
                </a:moveTo>
                <a:cubicBezTo>
                  <a:pt x="404" y="603"/>
                  <a:pt x="427" y="610"/>
                  <a:pt x="446" y="610"/>
                </a:cubicBezTo>
                <a:cubicBezTo>
                  <a:pt x="443" y="614"/>
                  <a:pt x="441" y="619"/>
                  <a:pt x="438" y="623"/>
                </a:cubicBezTo>
                <a:cubicBezTo>
                  <a:pt x="419" y="622"/>
                  <a:pt x="394" y="616"/>
                  <a:pt x="367" y="604"/>
                </a:cubicBezTo>
                <a:cubicBezTo>
                  <a:pt x="371" y="600"/>
                  <a:pt x="375" y="596"/>
                  <a:pt x="379" y="592"/>
                </a:cubicBezTo>
                <a:close/>
                <a:moveTo>
                  <a:pt x="448" y="610"/>
                </a:moveTo>
                <a:cubicBezTo>
                  <a:pt x="448" y="610"/>
                  <a:pt x="448" y="610"/>
                  <a:pt x="449" y="610"/>
                </a:cubicBezTo>
                <a:cubicBezTo>
                  <a:pt x="449" y="610"/>
                  <a:pt x="449" y="610"/>
                  <a:pt x="449" y="610"/>
                </a:cubicBezTo>
                <a:cubicBezTo>
                  <a:pt x="473" y="610"/>
                  <a:pt x="498" y="602"/>
                  <a:pt x="523" y="589"/>
                </a:cubicBezTo>
                <a:cubicBezTo>
                  <a:pt x="522" y="592"/>
                  <a:pt x="521" y="596"/>
                  <a:pt x="520" y="600"/>
                </a:cubicBezTo>
                <a:cubicBezTo>
                  <a:pt x="493" y="615"/>
                  <a:pt x="466" y="623"/>
                  <a:pt x="440" y="623"/>
                </a:cubicBezTo>
                <a:cubicBezTo>
                  <a:pt x="443" y="619"/>
                  <a:pt x="446" y="614"/>
                  <a:pt x="448" y="610"/>
                </a:cubicBezTo>
                <a:close/>
                <a:moveTo>
                  <a:pt x="525" y="587"/>
                </a:moveTo>
                <a:cubicBezTo>
                  <a:pt x="545" y="576"/>
                  <a:pt x="565" y="560"/>
                  <a:pt x="583" y="542"/>
                </a:cubicBezTo>
                <a:cubicBezTo>
                  <a:pt x="583" y="545"/>
                  <a:pt x="583" y="548"/>
                  <a:pt x="583" y="551"/>
                </a:cubicBezTo>
                <a:cubicBezTo>
                  <a:pt x="564" y="570"/>
                  <a:pt x="543" y="587"/>
                  <a:pt x="522" y="598"/>
                </a:cubicBezTo>
                <a:cubicBezTo>
                  <a:pt x="523" y="595"/>
                  <a:pt x="524" y="591"/>
                  <a:pt x="525" y="587"/>
                </a:cubicBezTo>
                <a:close/>
                <a:moveTo>
                  <a:pt x="585" y="540"/>
                </a:moveTo>
                <a:cubicBezTo>
                  <a:pt x="600" y="524"/>
                  <a:pt x="615" y="506"/>
                  <a:pt x="628" y="487"/>
                </a:cubicBezTo>
                <a:cubicBezTo>
                  <a:pt x="629" y="489"/>
                  <a:pt x="629" y="491"/>
                  <a:pt x="630" y="493"/>
                </a:cubicBezTo>
                <a:cubicBezTo>
                  <a:pt x="623" y="504"/>
                  <a:pt x="615" y="514"/>
                  <a:pt x="607" y="524"/>
                </a:cubicBezTo>
                <a:cubicBezTo>
                  <a:pt x="600" y="533"/>
                  <a:pt x="593" y="541"/>
                  <a:pt x="585" y="549"/>
                </a:cubicBezTo>
                <a:cubicBezTo>
                  <a:pt x="585" y="546"/>
                  <a:pt x="585" y="543"/>
                  <a:pt x="585" y="540"/>
                </a:cubicBezTo>
                <a:close/>
                <a:moveTo>
                  <a:pt x="629" y="485"/>
                </a:moveTo>
                <a:cubicBezTo>
                  <a:pt x="641" y="468"/>
                  <a:pt x="651" y="450"/>
                  <a:pt x="660" y="431"/>
                </a:cubicBezTo>
                <a:cubicBezTo>
                  <a:pt x="661" y="432"/>
                  <a:pt x="663" y="433"/>
                  <a:pt x="664" y="434"/>
                </a:cubicBezTo>
                <a:cubicBezTo>
                  <a:pt x="655" y="453"/>
                  <a:pt x="644" y="473"/>
                  <a:pt x="631" y="491"/>
                </a:cubicBezTo>
                <a:cubicBezTo>
                  <a:pt x="631" y="489"/>
                  <a:pt x="630" y="487"/>
                  <a:pt x="629" y="485"/>
                </a:cubicBezTo>
                <a:close/>
                <a:moveTo>
                  <a:pt x="661" y="429"/>
                </a:moveTo>
                <a:cubicBezTo>
                  <a:pt x="673" y="404"/>
                  <a:pt x="681" y="378"/>
                  <a:pt x="687" y="352"/>
                </a:cubicBezTo>
                <a:cubicBezTo>
                  <a:pt x="688" y="352"/>
                  <a:pt x="690" y="352"/>
                  <a:pt x="691" y="352"/>
                </a:cubicBezTo>
                <a:cubicBezTo>
                  <a:pt x="686" y="378"/>
                  <a:pt x="677" y="405"/>
                  <a:pt x="665" y="432"/>
                </a:cubicBezTo>
                <a:cubicBezTo>
                  <a:pt x="663" y="431"/>
                  <a:pt x="662" y="430"/>
                  <a:pt x="661" y="429"/>
                </a:cubicBezTo>
                <a:close/>
                <a:moveTo>
                  <a:pt x="687" y="350"/>
                </a:moveTo>
                <a:cubicBezTo>
                  <a:pt x="689" y="338"/>
                  <a:pt x="691" y="327"/>
                  <a:pt x="692" y="315"/>
                </a:cubicBezTo>
                <a:cubicBezTo>
                  <a:pt x="693" y="299"/>
                  <a:pt x="693" y="283"/>
                  <a:pt x="693" y="268"/>
                </a:cubicBezTo>
                <a:cubicBezTo>
                  <a:pt x="695" y="266"/>
                  <a:pt x="697" y="264"/>
                  <a:pt x="699" y="262"/>
                </a:cubicBezTo>
                <a:cubicBezTo>
                  <a:pt x="699" y="278"/>
                  <a:pt x="698" y="295"/>
                  <a:pt x="697" y="314"/>
                </a:cubicBezTo>
                <a:cubicBezTo>
                  <a:pt x="696" y="325"/>
                  <a:pt x="694" y="337"/>
                  <a:pt x="692" y="350"/>
                </a:cubicBezTo>
                <a:cubicBezTo>
                  <a:pt x="690" y="350"/>
                  <a:pt x="689" y="350"/>
                  <a:pt x="687" y="350"/>
                </a:cubicBezTo>
                <a:close/>
                <a:moveTo>
                  <a:pt x="699" y="259"/>
                </a:moveTo>
                <a:cubicBezTo>
                  <a:pt x="697" y="261"/>
                  <a:pt x="695" y="263"/>
                  <a:pt x="693" y="265"/>
                </a:cubicBezTo>
                <a:cubicBezTo>
                  <a:pt x="693" y="224"/>
                  <a:pt x="688" y="190"/>
                  <a:pt x="678" y="162"/>
                </a:cubicBezTo>
                <a:cubicBezTo>
                  <a:pt x="681" y="158"/>
                  <a:pt x="683" y="155"/>
                  <a:pt x="686" y="151"/>
                </a:cubicBezTo>
                <a:cubicBezTo>
                  <a:pt x="695" y="179"/>
                  <a:pt x="700" y="215"/>
                  <a:pt x="699" y="259"/>
                </a:cubicBezTo>
                <a:close/>
                <a:moveTo>
                  <a:pt x="678" y="160"/>
                </a:moveTo>
                <a:cubicBezTo>
                  <a:pt x="671" y="140"/>
                  <a:pt x="661" y="124"/>
                  <a:pt x="650" y="111"/>
                </a:cubicBezTo>
                <a:cubicBezTo>
                  <a:pt x="644" y="104"/>
                  <a:pt x="637" y="99"/>
                  <a:pt x="629" y="94"/>
                </a:cubicBezTo>
                <a:cubicBezTo>
                  <a:pt x="630" y="89"/>
                  <a:pt x="632" y="84"/>
                  <a:pt x="633" y="79"/>
                </a:cubicBezTo>
                <a:cubicBezTo>
                  <a:pt x="642" y="84"/>
                  <a:pt x="649" y="90"/>
                  <a:pt x="656" y="98"/>
                </a:cubicBezTo>
                <a:cubicBezTo>
                  <a:pt x="668" y="111"/>
                  <a:pt x="678" y="128"/>
                  <a:pt x="685" y="148"/>
                </a:cubicBezTo>
                <a:cubicBezTo>
                  <a:pt x="683" y="152"/>
                  <a:pt x="680" y="156"/>
                  <a:pt x="678" y="160"/>
                </a:cubicBezTo>
                <a:close/>
                <a:moveTo>
                  <a:pt x="627" y="93"/>
                </a:moveTo>
                <a:cubicBezTo>
                  <a:pt x="611" y="83"/>
                  <a:pt x="592" y="78"/>
                  <a:pt x="570" y="77"/>
                </a:cubicBezTo>
                <a:cubicBezTo>
                  <a:pt x="562" y="77"/>
                  <a:pt x="554" y="77"/>
                  <a:pt x="548" y="78"/>
                </a:cubicBezTo>
                <a:cubicBezTo>
                  <a:pt x="547" y="74"/>
                  <a:pt x="546" y="70"/>
                  <a:pt x="545" y="66"/>
                </a:cubicBezTo>
                <a:cubicBezTo>
                  <a:pt x="554" y="65"/>
                  <a:pt x="562" y="64"/>
                  <a:pt x="571" y="64"/>
                </a:cubicBezTo>
                <a:cubicBezTo>
                  <a:pt x="594" y="64"/>
                  <a:pt x="614" y="69"/>
                  <a:pt x="631" y="78"/>
                </a:cubicBezTo>
                <a:cubicBezTo>
                  <a:pt x="630" y="83"/>
                  <a:pt x="629" y="88"/>
                  <a:pt x="627" y="93"/>
                </a:cubicBezTo>
                <a:close/>
                <a:moveTo>
                  <a:pt x="571" y="62"/>
                </a:moveTo>
                <a:cubicBezTo>
                  <a:pt x="562" y="62"/>
                  <a:pt x="554" y="63"/>
                  <a:pt x="545" y="64"/>
                </a:cubicBezTo>
                <a:cubicBezTo>
                  <a:pt x="544" y="60"/>
                  <a:pt x="543" y="56"/>
                  <a:pt x="542" y="53"/>
                </a:cubicBezTo>
                <a:cubicBezTo>
                  <a:pt x="553" y="51"/>
                  <a:pt x="563" y="49"/>
                  <a:pt x="573" y="49"/>
                </a:cubicBezTo>
                <a:cubicBezTo>
                  <a:pt x="597" y="47"/>
                  <a:pt x="617" y="51"/>
                  <a:pt x="635" y="60"/>
                </a:cubicBezTo>
                <a:cubicBezTo>
                  <a:pt x="634" y="65"/>
                  <a:pt x="633" y="70"/>
                  <a:pt x="632" y="76"/>
                </a:cubicBezTo>
                <a:cubicBezTo>
                  <a:pt x="614" y="67"/>
                  <a:pt x="594" y="62"/>
                  <a:pt x="571" y="62"/>
                </a:cubicBezTo>
                <a:close/>
                <a:moveTo>
                  <a:pt x="543" y="64"/>
                </a:moveTo>
                <a:cubicBezTo>
                  <a:pt x="534" y="66"/>
                  <a:pt x="525" y="68"/>
                  <a:pt x="516" y="69"/>
                </a:cubicBezTo>
                <a:cubicBezTo>
                  <a:pt x="499" y="73"/>
                  <a:pt x="484" y="76"/>
                  <a:pt x="469" y="76"/>
                </a:cubicBezTo>
                <a:cubicBezTo>
                  <a:pt x="468" y="76"/>
                  <a:pt x="468" y="76"/>
                  <a:pt x="468" y="76"/>
                </a:cubicBezTo>
                <a:cubicBezTo>
                  <a:pt x="466" y="73"/>
                  <a:pt x="464" y="69"/>
                  <a:pt x="461" y="66"/>
                </a:cubicBezTo>
                <a:cubicBezTo>
                  <a:pt x="481" y="66"/>
                  <a:pt x="502" y="61"/>
                  <a:pt x="523" y="57"/>
                </a:cubicBezTo>
                <a:cubicBezTo>
                  <a:pt x="529" y="56"/>
                  <a:pt x="534" y="54"/>
                  <a:pt x="540" y="53"/>
                </a:cubicBezTo>
                <a:cubicBezTo>
                  <a:pt x="541" y="57"/>
                  <a:pt x="542" y="60"/>
                  <a:pt x="543" y="64"/>
                </a:cubicBezTo>
                <a:close/>
                <a:moveTo>
                  <a:pt x="466" y="76"/>
                </a:moveTo>
                <a:cubicBezTo>
                  <a:pt x="435" y="77"/>
                  <a:pt x="403" y="72"/>
                  <a:pt x="371" y="67"/>
                </a:cubicBezTo>
                <a:cubicBezTo>
                  <a:pt x="371" y="67"/>
                  <a:pt x="371" y="67"/>
                  <a:pt x="370" y="67"/>
                </a:cubicBezTo>
                <a:cubicBezTo>
                  <a:pt x="366" y="62"/>
                  <a:pt x="362" y="57"/>
                  <a:pt x="357" y="53"/>
                </a:cubicBezTo>
                <a:cubicBezTo>
                  <a:pt x="359" y="53"/>
                  <a:pt x="360" y="54"/>
                  <a:pt x="361" y="54"/>
                </a:cubicBezTo>
                <a:cubicBezTo>
                  <a:pt x="393" y="59"/>
                  <a:pt x="427" y="65"/>
                  <a:pt x="459" y="66"/>
                </a:cubicBezTo>
                <a:cubicBezTo>
                  <a:pt x="461" y="69"/>
                  <a:pt x="464" y="73"/>
                  <a:pt x="466" y="76"/>
                </a:cubicBezTo>
                <a:close/>
                <a:moveTo>
                  <a:pt x="239" y="61"/>
                </a:moveTo>
                <a:cubicBezTo>
                  <a:pt x="196" y="69"/>
                  <a:pt x="159" y="89"/>
                  <a:pt x="131" y="119"/>
                </a:cubicBezTo>
                <a:cubicBezTo>
                  <a:pt x="128" y="122"/>
                  <a:pt x="125" y="125"/>
                  <a:pt x="122" y="129"/>
                </a:cubicBezTo>
                <a:cubicBezTo>
                  <a:pt x="114" y="125"/>
                  <a:pt x="107" y="120"/>
                  <a:pt x="99" y="116"/>
                </a:cubicBezTo>
                <a:cubicBezTo>
                  <a:pt x="102" y="112"/>
                  <a:pt x="105" y="108"/>
                  <a:pt x="108" y="105"/>
                </a:cubicBezTo>
                <a:cubicBezTo>
                  <a:pt x="137" y="74"/>
                  <a:pt x="175" y="54"/>
                  <a:pt x="218" y="46"/>
                </a:cubicBezTo>
                <a:cubicBezTo>
                  <a:pt x="225" y="51"/>
                  <a:pt x="231" y="56"/>
                  <a:pt x="239" y="61"/>
                </a:cubicBezTo>
                <a:close/>
                <a:moveTo>
                  <a:pt x="121" y="130"/>
                </a:moveTo>
                <a:cubicBezTo>
                  <a:pt x="98" y="158"/>
                  <a:pt x="83" y="192"/>
                  <a:pt x="76" y="230"/>
                </a:cubicBezTo>
                <a:cubicBezTo>
                  <a:pt x="69" y="228"/>
                  <a:pt x="61" y="226"/>
                  <a:pt x="53" y="224"/>
                </a:cubicBezTo>
                <a:cubicBezTo>
                  <a:pt x="59" y="183"/>
                  <a:pt x="74" y="147"/>
                  <a:pt x="98" y="117"/>
                </a:cubicBezTo>
                <a:cubicBezTo>
                  <a:pt x="105" y="122"/>
                  <a:pt x="113" y="126"/>
                  <a:pt x="121" y="130"/>
                </a:cubicBezTo>
                <a:close/>
                <a:moveTo>
                  <a:pt x="76" y="232"/>
                </a:moveTo>
                <a:cubicBezTo>
                  <a:pt x="72" y="255"/>
                  <a:pt x="71" y="279"/>
                  <a:pt x="74" y="304"/>
                </a:cubicBezTo>
                <a:cubicBezTo>
                  <a:pt x="75" y="318"/>
                  <a:pt x="79" y="333"/>
                  <a:pt x="85" y="349"/>
                </a:cubicBezTo>
                <a:cubicBezTo>
                  <a:pt x="78" y="348"/>
                  <a:pt x="70" y="347"/>
                  <a:pt x="63" y="346"/>
                </a:cubicBezTo>
                <a:cubicBezTo>
                  <a:pt x="58" y="331"/>
                  <a:pt x="54" y="316"/>
                  <a:pt x="52" y="301"/>
                </a:cubicBezTo>
                <a:cubicBezTo>
                  <a:pt x="49" y="275"/>
                  <a:pt x="49" y="250"/>
                  <a:pt x="53" y="226"/>
                </a:cubicBezTo>
                <a:cubicBezTo>
                  <a:pt x="60" y="228"/>
                  <a:pt x="68" y="230"/>
                  <a:pt x="76" y="232"/>
                </a:cubicBezTo>
                <a:close/>
                <a:moveTo>
                  <a:pt x="86" y="351"/>
                </a:moveTo>
                <a:cubicBezTo>
                  <a:pt x="98" y="378"/>
                  <a:pt x="116" y="407"/>
                  <a:pt x="141" y="437"/>
                </a:cubicBezTo>
                <a:cubicBezTo>
                  <a:pt x="133" y="438"/>
                  <a:pt x="125" y="439"/>
                  <a:pt x="118" y="439"/>
                </a:cubicBezTo>
                <a:cubicBezTo>
                  <a:pt x="94" y="410"/>
                  <a:pt x="76" y="379"/>
                  <a:pt x="64" y="348"/>
                </a:cubicBezTo>
                <a:cubicBezTo>
                  <a:pt x="71" y="349"/>
                  <a:pt x="78" y="350"/>
                  <a:pt x="86" y="351"/>
                </a:cubicBezTo>
                <a:close/>
                <a:moveTo>
                  <a:pt x="142" y="439"/>
                </a:moveTo>
                <a:cubicBezTo>
                  <a:pt x="162" y="462"/>
                  <a:pt x="186" y="486"/>
                  <a:pt x="213" y="509"/>
                </a:cubicBezTo>
                <a:cubicBezTo>
                  <a:pt x="206" y="511"/>
                  <a:pt x="199" y="514"/>
                  <a:pt x="192" y="516"/>
                </a:cubicBezTo>
                <a:cubicBezTo>
                  <a:pt x="165" y="493"/>
                  <a:pt x="140" y="467"/>
                  <a:pt x="119" y="441"/>
                </a:cubicBezTo>
                <a:cubicBezTo>
                  <a:pt x="127" y="440"/>
                  <a:pt x="134" y="440"/>
                  <a:pt x="142" y="439"/>
                </a:cubicBezTo>
                <a:close/>
                <a:moveTo>
                  <a:pt x="215" y="510"/>
                </a:moveTo>
                <a:cubicBezTo>
                  <a:pt x="217" y="512"/>
                  <a:pt x="220" y="514"/>
                  <a:pt x="222" y="516"/>
                </a:cubicBezTo>
                <a:cubicBezTo>
                  <a:pt x="244" y="534"/>
                  <a:pt x="266" y="550"/>
                  <a:pt x="289" y="564"/>
                </a:cubicBezTo>
                <a:cubicBezTo>
                  <a:pt x="282" y="568"/>
                  <a:pt x="277" y="572"/>
                  <a:pt x="271" y="575"/>
                </a:cubicBezTo>
                <a:cubicBezTo>
                  <a:pt x="245" y="558"/>
                  <a:pt x="218" y="539"/>
                  <a:pt x="194" y="517"/>
                </a:cubicBezTo>
                <a:cubicBezTo>
                  <a:pt x="200" y="515"/>
                  <a:pt x="208" y="513"/>
                  <a:pt x="215" y="510"/>
                </a:cubicBezTo>
                <a:close/>
                <a:moveTo>
                  <a:pt x="290" y="566"/>
                </a:moveTo>
                <a:cubicBezTo>
                  <a:pt x="316" y="582"/>
                  <a:pt x="341" y="595"/>
                  <a:pt x="364" y="605"/>
                </a:cubicBezTo>
                <a:cubicBezTo>
                  <a:pt x="359" y="609"/>
                  <a:pt x="355" y="613"/>
                  <a:pt x="351" y="617"/>
                </a:cubicBezTo>
                <a:cubicBezTo>
                  <a:pt x="326" y="607"/>
                  <a:pt x="299" y="593"/>
                  <a:pt x="273" y="576"/>
                </a:cubicBezTo>
                <a:cubicBezTo>
                  <a:pt x="278" y="573"/>
                  <a:pt x="284" y="569"/>
                  <a:pt x="290" y="566"/>
                </a:cubicBezTo>
                <a:close/>
                <a:moveTo>
                  <a:pt x="366" y="606"/>
                </a:moveTo>
                <a:cubicBezTo>
                  <a:pt x="393" y="617"/>
                  <a:pt x="417" y="624"/>
                  <a:pt x="437" y="625"/>
                </a:cubicBezTo>
                <a:cubicBezTo>
                  <a:pt x="434" y="628"/>
                  <a:pt x="432" y="632"/>
                  <a:pt x="429" y="636"/>
                </a:cubicBezTo>
                <a:cubicBezTo>
                  <a:pt x="407" y="636"/>
                  <a:pt x="381" y="629"/>
                  <a:pt x="353" y="618"/>
                </a:cubicBezTo>
                <a:cubicBezTo>
                  <a:pt x="357" y="614"/>
                  <a:pt x="361" y="610"/>
                  <a:pt x="366" y="606"/>
                </a:cubicBezTo>
                <a:close/>
                <a:moveTo>
                  <a:pt x="428" y="638"/>
                </a:moveTo>
                <a:cubicBezTo>
                  <a:pt x="426" y="642"/>
                  <a:pt x="423" y="645"/>
                  <a:pt x="421" y="649"/>
                </a:cubicBezTo>
                <a:cubicBezTo>
                  <a:pt x="397" y="648"/>
                  <a:pt x="369" y="642"/>
                  <a:pt x="339" y="630"/>
                </a:cubicBezTo>
                <a:cubicBezTo>
                  <a:pt x="343" y="627"/>
                  <a:pt x="347" y="623"/>
                  <a:pt x="352" y="619"/>
                </a:cubicBezTo>
                <a:cubicBezTo>
                  <a:pt x="380" y="631"/>
                  <a:pt x="406" y="637"/>
                  <a:pt x="428" y="638"/>
                </a:cubicBezTo>
                <a:close/>
                <a:moveTo>
                  <a:pt x="439" y="625"/>
                </a:moveTo>
                <a:cubicBezTo>
                  <a:pt x="439" y="625"/>
                  <a:pt x="440" y="625"/>
                  <a:pt x="440" y="625"/>
                </a:cubicBezTo>
                <a:cubicBezTo>
                  <a:pt x="466" y="625"/>
                  <a:pt x="492" y="617"/>
                  <a:pt x="519" y="603"/>
                </a:cubicBezTo>
                <a:cubicBezTo>
                  <a:pt x="518" y="607"/>
                  <a:pt x="516" y="611"/>
                  <a:pt x="515" y="615"/>
                </a:cubicBezTo>
                <a:cubicBezTo>
                  <a:pt x="489" y="628"/>
                  <a:pt x="461" y="636"/>
                  <a:pt x="433" y="636"/>
                </a:cubicBezTo>
                <a:cubicBezTo>
                  <a:pt x="432" y="636"/>
                  <a:pt x="432" y="636"/>
                  <a:pt x="432" y="636"/>
                </a:cubicBezTo>
                <a:cubicBezTo>
                  <a:pt x="434" y="632"/>
                  <a:pt x="437" y="629"/>
                  <a:pt x="439" y="625"/>
                </a:cubicBezTo>
                <a:close/>
                <a:moveTo>
                  <a:pt x="521" y="601"/>
                </a:moveTo>
                <a:cubicBezTo>
                  <a:pt x="542" y="589"/>
                  <a:pt x="563" y="573"/>
                  <a:pt x="583" y="553"/>
                </a:cubicBezTo>
                <a:cubicBezTo>
                  <a:pt x="583" y="557"/>
                  <a:pt x="583" y="561"/>
                  <a:pt x="583" y="564"/>
                </a:cubicBezTo>
                <a:cubicBezTo>
                  <a:pt x="563" y="584"/>
                  <a:pt x="541" y="601"/>
                  <a:pt x="518" y="614"/>
                </a:cubicBezTo>
                <a:cubicBezTo>
                  <a:pt x="519" y="610"/>
                  <a:pt x="520" y="606"/>
                  <a:pt x="521" y="601"/>
                </a:cubicBezTo>
                <a:close/>
                <a:moveTo>
                  <a:pt x="585" y="551"/>
                </a:moveTo>
                <a:cubicBezTo>
                  <a:pt x="593" y="543"/>
                  <a:pt x="601" y="534"/>
                  <a:pt x="609" y="525"/>
                </a:cubicBezTo>
                <a:cubicBezTo>
                  <a:pt x="617" y="516"/>
                  <a:pt x="624" y="506"/>
                  <a:pt x="631" y="496"/>
                </a:cubicBezTo>
                <a:cubicBezTo>
                  <a:pt x="632" y="498"/>
                  <a:pt x="632" y="501"/>
                  <a:pt x="633" y="503"/>
                </a:cubicBezTo>
                <a:cubicBezTo>
                  <a:pt x="619" y="524"/>
                  <a:pt x="603" y="544"/>
                  <a:pt x="585" y="562"/>
                </a:cubicBezTo>
                <a:cubicBezTo>
                  <a:pt x="585" y="558"/>
                  <a:pt x="585" y="555"/>
                  <a:pt x="585" y="551"/>
                </a:cubicBezTo>
                <a:close/>
                <a:moveTo>
                  <a:pt x="632" y="494"/>
                </a:moveTo>
                <a:cubicBezTo>
                  <a:pt x="645" y="475"/>
                  <a:pt x="656" y="455"/>
                  <a:pt x="665" y="435"/>
                </a:cubicBezTo>
                <a:cubicBezTo>
                  <a:pt x="667" y="436"/>
                  <a:pt x="668" y="437"/>
                  <a:pt x="669" y="438"/>
                </a:cubicBezTo>
                <a:cubicBezTo>
                  <a:pt x="659" y="460"/>
                  <a:pt x="647" y="481"/>
                  <a:pt x="634" y="501"/>
                </a:cubicBezTo>
                <a:cubicBezTo>
                  <a:pt x="634" y="498"/>
                  <a:pt x="633" y="496"/>
                  <a:pt x="632" y="494"/>
                </a:cubicBezTo>
                <a:close/>
                <a:moveTo>
                  <a:pt x="666" y="433"/>
                </a:moveTo>
                <a:cubicBezTo>
                  <a:pt x="678" y="406"/>
                  <a:pt x="688" y="379"/>
                  <a:pt x="693" y="351"/>
                </a:cubicBezTo>
                <a:cubicBezTo>
                  <a:pt x="695" y="351"/>
                  <a:pt x="696" y="351"/>
                  <a:pt x="698" y="351"/>
                </a:cubicBezTo>
                <a:cubicBezTo>
                  <a:pt x="692" y="380"/>
                  <a:pt x="682" y="409"/>
                  <a:pt x="670" y="436"/>
                </a:cubicBezTo>
                <a:cubicBezTo>
                  <a:pt x="669" y="435"/>
                  <a:pt x="667" y="434"/>
                  <a:pt x="666" y="433"/>
                </a:cubicBezTo>
                <a:close/>
                <a:moveTo>
                  <a:pt x="694" y="349"/>
                </a:moveTo>
                <a:cubicBezTo>
                  <a:pt x="696" y="337"/>
                  <a:pt x="698" y="326"/>
                  <a:pt x="699" y="314"/>
                </a:cubicBezTo>
                <a:cubicBezTo>
                  <a:pt x="700" y="295"/>
                  <a:pt x="701" y="277"/>
                  <a:pt x="701" y="260"/>
                </a:cubicBezTo>
                <a:cubicBezTo>
                  <a:pt x="704" y="258"/>
                  <a:pt x="706" y="256"/>
                  <a:pt x="708" y="253"/>
                </a:cubicBezTo>
                <a:cubicBezTo>
                  <a:pt x="708" y="275"/>
                  <a:pt x="706" y="295"/>
                  <a:pt x="704" y="312"/>
                </a:cubicBezTo>
                <a:cubicBezTo>
                  <a:pt x="703" y="325"/>
                  <a:pt x="701" y="337"/>
                  <a:pt x="698" y="349"/>
                </a:cubicBezTo>
                <a:cubicBezTo>
                  <a:pt x="697" y="349"/>
                  <a:pt x="695" y="349"/>
                  <a:pt x="694" y="349"/>
                </a:cubicBezTo>
                <a:close/>
                <a:moveTo>
                  <a:pt x="686" y="146"/>
                </a:moveTo>
                <a:cubicBezTo>
                  <a:pt x="679" y="126"/>
                  <a:pt x="670" y="109"/>
                  <a:pt x="658" y="96"/>
                </a:cubicBezTo>
                <a:cubicBezTo>
                  <a:pt x="651" y="89"/>
                  <a:pt x="642" y="82"/>
                  <a:pt x="633" y="77"/>
                </a:cubicBezTo>
                <a:cubicBezTo>
                  <a:pt x="635" y="71"/>
                  <a:pt x="636" y="66"/>
                  <a:pt x="637" y="61"/>
                </a:cubicBezTo>
                <a:cubicBezTo>
                  <a:pt x="646" y="66"/>
                  <a:pt x="654" y="72"/>
                  <a:pt x="662" y="80"/>
                </a:cubicBezTo>
                <a:cubicBezTo>
                  <a:pt x="676" y="95"/>
                  <a:pt x="686" y="114"/>
                  <a:pt x="693" y="135"/>
                </a:cubicBezTo>
                <a:cubicBezTo>
                  <a:pt x="691" y="139"/>
                  <a:pt x="689" y="142"/>
                  <a:pt x="686" y="146"/>
                </a:cubicBezTo>
                <a:close/>
                <a:moveTo>
                  <a:pt x="663" y="78"/>
                </a:moveTo>
                <a:cubicBezTo>
                  <a:pt x="656" y="70"/>
                  <a:pt x="647" y="64"/>
                  <a:pt x="637" y="59"/>
                </a:cubicBezTo>
                <a:cubicBezTo>
                  <a:pt x="638" y="54"/>
                  <a:pt x="639" y="49"/>
                  <a:pt x="640" y="44"/>
                </a:cubicBezTo>
                <a:cubicBezTo>
                  <a:pt x="653" y="50"/>
                  <a:pt x="664" y="59"/>
                  <a:pt x="674" y="69"/>
                </a:cubicBezTo>
                <a:cubicBezTo>
                  <a:pt x="686" y="82"/>
                  <a:pt x="696" y="99"/>
                  <a:pt x="703" y="119"/>
                </a:cubicBezTo>
                <a:cubicBezTo>
                  <a:pt x="700" y="124"/>
                  <a:pt x="697" y="128"/>
                  <a:pt x="694" y="133"/>
                </a:cubicBezTo>
                <a:cubicBezTo>
                  <a:pt x="687" y="112"/>
                  <a:pt x="677" y="93"/>
                  <a:pt x="663" y="78"/>
                </a:cubicBezTo>
                <a:close/>
                <a:moveTo>
                  <a:pt x="636" y="58"/>
                </a:moveTo>
                <a:cubicBezTo>
                  <a:pt x="618" y="49"/>
                  <a:pt x="597" y="45"/>
                  <a:pt x="573" y="47"/>
                </a:cubicBezTo>
                <a:cubicBezTo>
                  <a:pt x="563" y="47"/>
                  <a:pt x="552" y="49"/>
                  <a:pt x="542" y="51"/>
                </a:cubicBezTo>
                <a:cubicBezTo>
                  <a:pt x="540" y="46"/>
                  <a:pt x="539" y="42"/>
                  <a:pt x="537" y="38"/>
                </a:cubicBezTo>
                <a:cubicBezTo>
                  <a:pt x="550" y="35"/>
                  <a:pt x="562" y="33"/>
                  <a:pt x="575" y="33"/>
                </a:cubicBezTo>
                <a:cubicBezTo>
                  <a:pt x="599" y="32"/>
                  <a:pt x="620" y="36"/>
                  <a:pt x="638" y="43"/>
                </a:cubicBezTo>
                <a:cubicBezTo>
                  <a:pt x="637" y="48"/>
                  <a:pt x="637" y="53"/>
                  <a:pt x="636" y="58"/>
                </a:cubicBezTo>
                <a:close/>
                <a:moveTo>
                  <a:pt x="540" y="51"/>
                </a:moveTo>
                <a:cubicBezTo>
                  <a:pt x="534" y="52"/>
                  <a:pt x="528" y="54"/>
                  <a:pt x="522" y="55"/>
                </a:cubicBezTo>
                <a:cubicBezTo>
                  <a:pt x="502" y="59"/>
                  <a:pt x="480" y="64"/>
                  <a:pt x="460" y="64"/>
                </a:cubicBezTo>
                <a:cubicBezTo>
                  <a:pt x="458" y="60"/>
                  <a:pt x="455" y="57"/>
                  <a:pt x="453" y="53"/>
                </a:cubicBezTo>
                <a:cubicBezTo>
                  <a:pt x="474" y="53"/>
                  <a:pt x="495" y="48"/>
                  <a:pt x="515" y="43"/>
                </a:cubicBezTo>
                <a:cubicBezTo>
                  <a:pt x="522" y="41"/>
                  <a:pt x="528" y="40"/>
                  <a:pt x="535" y="38"/>
                </a:cubicBezTo>
                <a:cubicBezTo>
                  <a:pt x="537" y="42"/>
                  <a:pt x="538" y="46"/>
                  <a:pt x="540" y="51"/>
                </a:cubicBezTo>
                <a:close/>
                <a:moveTo>
                  <a:pt x="458" y="64"/>
                </a:moveTo>
                <a:cubicBezTo>
                  <a:pt x="426" y="63"/>
                  <a:pt x="393" y="57"/>
                  <a:pt x="362" y="52"/>
                </a:cubicBezTo>
                <a:cubicBezTo>
                  <a:pt x="360" y="52"/>
                  <a:pt x="357" y="51"/>
                  <a:pt x="355" y="51"/>
                </a:cubicBezTo>
                <a:cubicBezTo>
                  <a:pt x="351" y="47"/>
                  <a:pt x="347" y="43"/>
                  <a:pt x="343" y="39"/>
                </a:cubicBezTo>
                <a:cubicBezTo>
                  <a:pt x="343" y="39"/>
                  <a:pt x="343" y="39"/>
                  <a:pt x="343" y="39"/>
                </a:cubicBezTo>
                <a:cubicBezTo>
                  <a:pt x="379" y="46"/>
                  <a:pt x="416" y="53"/>
                  <a:pt x="451" y="53"/>
                </a:cubicBezTo>
                <a:cubicBezTo>
                  <a:pt x="453" y="57"/>
                  <a:pt x="455" y="60"/>
                  <a:pt x="458" y="64"/>
                </a:cubicBezTo>
                <a:close/>
                <a:moveTo>
                  <a:pt x="352" y="50"/>
                </a:moveTo>
                <a:cubicBezTo>
                  <a:pt x="328" y="46"/>
                  <a:pt x="303" y="42"/>
                  <a:pt x="278" y="41"/>
                </a:cubicBezTo>
                <a:cubicBezTo>
                  <a:pt x="257" y="40"/>
                  <a:pt x="237" y="41"/>
                  <a:pt x="219" y="44"/>
                </a:cubicBezTo>
                <a:cubicBezTo>
                  <a:pt x="210" y="39"/>
                  <a:pt x="203" y="33"/>
                  <a:pt x="196" y="29"/>
                </a:cubicBezTo>
                <a:cubicBezTo>
                  <a:pt x="210" y="26"/>
                  <a:pt x="224" y="25"/>
                  <a:pt x="239" y="25"/>
                </a:cubicBezTo>
                <a:cubicBezTo>
                  <a:pt x="247" y="25"/>
                  <a:pt x="255" y="25"/>
                  <a:pt x="263" y="26"/>
                </a:cubicBezTo>
                <a:cubicBezTo>
                  <a:pt x="288" y="28"/>
                  <a:pt x="314" y="33"/>
                  <a:pt x="339" y="38"/>
                </a:cubicBezTo>
                <a:cubicBezTo>
                  <a:pt x="343" y="42"/>
                  <a:pt x="348" y="46"/>
                  <a:pt x="352" y="50"/>
                </a:cubicBezTo>
                <a:close/>
                <a:moveTo>
                  <a:pt x="216" y="45"/>
                </a:moveTo>
                <a:cubicBezTo>
                  <a:pt x="173" y="53"/>
                  <a:pt x="136" y="73"/>
                  <a:pt x="107" y="103"/>
                </a:cubicBezTo>
                <a:cubicBezTo>
                  <a:pt x="104" y="107"/>
                  <a:pt x="100" y="111"/>
                  <a:pt x="97" y="115"/>
                </a:cubicBezTo>
                <a:cubicBezTo>
                  <a:pt x="91" y="111"/>
                  <a:pt x="84" y="107"/>
                  <a:pt x="77" y="102"/>
                </a:cubicBezTo>
                <a:cubicBezTo>
                  <a:pt x="82" y="96"/>
                  <a:pt x="87" y="90"/>
                  <a:pt x="92" y="84"/>
                </a:cubicBezTo>
                <a:cubicBezTo>
                  <a:pt x="120" y="56"/>
                  <a:pt x="154" y="38"/>
                  <a:pt x="193" y="30"/>
                </a:cubicBezTo>
                <a:cubicBezTo>
                  <a:pt x="200" y="34"/>
                  <a:pt x="208" y="39"/>
                  <a:pt x="216" y="45"/>
                </a:cubicBezTo>
                <a:close/>
                <a:moveTo>
                  <a:pt x="51" y="226"/>
                </a:moveTo>
                <a:cubicBezTo>
                  <a:pt x="47" y="250"/>
                  <a:pt x="47" y="275"/>
                  <a:pt x="50" y="301"/>
                </a:cubicBezTo>
                <a:cubicBezTo>
                  <a:pt x="52" y="316"/>
                  <a:pt x="56" y="330"/>
                  <a:pt x="61" y="345"/>
                </a:cubicBezTo>
                <a:cubicBezTo>
                  <a:pt x="54" y="344"/>
                  <a:pt x="47" y="343"/>
                  <a:pt x="41" y="342"/>
                </a:cubicBezTo>
                <a:cubicBezTo>
                  <a:pt x="36" y="327"/>
                  <a:pt x="33" y="313"/>
                  <a:pt x="32" y="299"/>
                </a:cubicBezTo>
                <a:cubicBezTo>
                  <a:pt x="28" y="272"/>
                  <a:pt x="28" y="246"/>
                  <a:pt x="31" y="221"/>
                </a:cubicBezTo>
                <a:cubicBezTo>
                  <a:pt x="38" y="222"/>
                  <a:pt x="44" y="224"/>
                  <a:pt x="51" y="226"/>
                </a:cubicBezTo>
                <a:close/>
                <a:moveTo>
                  <a:pt x="62" y="347"/>
                </a:moveTo>
                <a:cubicBezTo>
                  <a:pt x="73" y="378"/>
                  <a:pt x="92" y="410"/>
                  <a:pt x="116" y="439"/>
                </a:cubicBezTo>
                <a:cubicBezTo>
                  <a:pt x="108" y="440"/>
                  <a:pt x="102" y="441"/>
                  <a:pt x="95" y="441"/>
                </a:cubicBezTo>
                <a:cubicBezTo>
                  <a:pt x="71" y="409"/>
                  <a:pt x="53" y="376"/>
                  <a:pt x="42" y="344"/>
                </a:cubicBezTo>
                <a:cubicBezTo>
                  <a:pt x="48" y="345"/>
                  <a:pt x="55" y="346"/>
                  <a:pt x="62" y="347"/>
                </a:cubicBezTo>
                <a:close/>
                <a:moveTo>
                  <a:pt x="117" y="441"/>
                </a:moveTo>
                <a:cubicBezTo>
                  <a:pt x="138" y="468"/>
                  <a:pt x="163" y="493"/>
                  <a:pt x="190" y="516"/>
                </a:cubicBezTo>
                <a:cubicBezTo>
                  <a:pt x="183" y="519"/>
                  <a:pt x="176" y="520"/>
                  <a:pt x="170" y="522"/>
                </a:cubicBezTo>
                <a:cubicBezTo>
                  <a:pt x="141" y="497"/>
                  <a:pt x="117" y="470"/>
                  <a:pt x="96" y="443"/>
                </a:cubicBezTo>
                <a:cubicBezTo>
                  <a:pt x="103" y="443"/>
                  <a:pt x="110" y="442"/>
                  <a:pt x="117" y="441"/>
                </a:cubicBezTo>
                <a:close/>
                <a:moveTo>
                  <a:pt x="191" y="518"/>
                </a:moveTo>
                <a:cubicBezTo>
                  <a:pt x="216" y="539"/>
                  <a:pt x="243" y="559"/>
                  <a:pt x="269" y="576"/>
                </a:cubicBezTo>
                <a:cubicBezTo>
                  <a:pt x="263" y="579"/>
                  <a:pt x="257" y="582"/>
                  <a:pt x="252" y="585"/>
                </a:cubicBezTo>
                <a:cubicBezTo>
                  <a:pt x="229" y="570"/>
                  <a:pt x="207" y="554"/>
                  <a:pt x="185" y="535"/>
                </a:cubicBezTo>
                <a:cubicBezTo>
                  <a:pt x="180" y="532"/>
                  <a:pt x="176" y="528"/>
                  <a:pt x="172" y="524"/>
                </a:cubicBezTo>
                <a:cubicBezTo>
                  <a:pt x="178" y="522"/>
                  <a:pt x="184" y="520"/>
                  <a:pt x="191" y="518"/>
                </a:cubicBezTo>
                <a:close/>
                <a:moveTo>
                  <a:pt x="271" y="577"/>
                </a:moveTo>
                <a:cubicBezTo>
                  <a:pt x="298" y="594"/>
                  <a:pt x="324" y="608"/>
                  <a:pt x="350" y="618"/>
                </a:cubicBezTo>
                <a:cubicBezTo>
                  <a:pt x="345" y="622"/>
                  <a:pt x="341" y="626"/>
                  <a:pt x="337" y="629"/>
                </a:cubicBezTo>
                <a:cubicBezTo>
                  <a:pt x="310" y="619"/>
                  <a:pt x="282" y="604"/>
                  <a:pt x="254" y="586"/>
                </a:cubicBezTo>
                <a:cubicBezTo>
                  <a:pt x="259" y="583"/>
                  <a:pt x="265" y="580"/>
                  <a:pt x="271" y="577"/>
                </a:cubicBezTo>
                <a:close/>
                <a:moveTo>
                  <a:pt x="335" y="631"/>
                </a:moveTo>
                <a:cubicBezTo>
                  <a:pt x="331" y="634"/>
                  <a:pt x="326" y="638"/>
                  <a:pt x="322" y="640"/>
                </a:cubicBezTo>
                <a:cubicBezTo>
                  <a:pt x="293" y="629"/>
                  <a:pt x="263" y="614"/>
                  <a:pt x="234" y="595"/>
                </a:cubicBezTo>
                <a:cubicBezTo>
                  <a:pt x="239" y="593"/>
                  <a:pt x="245" y="590"/>
                  <a:pt x="252" y="587"/>
                </a:cubicBezTo>
                <a:cubicBezTo>
                  <a:pt x="280" y="605"/>
                  <a:pt x="308" y="620"/>
                  <a:pt x="335" y="631"/>
                </a:cubicBezTo>
                <a:close/>
                <a:moveTo>
                  <a:pt x="430" y="638"/>
                </a:moveTo>
                <a:cubicBezTo>
                  <a:pt x="431" y="638"/>
                  <a:pt x="432" y="638"/>
                  <a:pt x="432" y="638"/>
                </a:cubicBezTo>
                <a:cubicBezTo>
                  <a:pt x="459" y="638"/>
                  <a:pt x="487" y="631"/>
                  <a:pt x="514" y="617"/>
                </a:cubicBezTo>
                <a:cubicBezTo>
                  <a:pt x="513" y="621"/>
                  <a:pt x="511" y="625"/>
                  <a:pt x="510" y="628"/>
                </a:cubicBezTo>
                <a:cubicBezTo>
                  <a:pt x="482" y="642"/>
                  <a:pt x="452" y="649"/>
                  <a:pt x="423" y="649"/>
                </a:cubicBezTo>
                <a:cubicBezTo>
                  <a:pt x="426" y="645"/>
                  <a:pt x="428" y="642"/>
                  <a:pt x="430" y="638"/>
                </a:cubicBezTo>
                <a:close/>
                <a:moveTo>
                  <a:pt x="585" y="564"/>
                </a:moveTo>
                <a:cubicBezTo>
                  <a:pt x="594" y="555"/>
                  <a:pt x="603" y="546"/>
                  <a:pt x="611" y="535"/>
                </a:cubicBezTo>
                <a:cubicBezTo>
                  <a:pt x="619" y="526"/>
                  <a:pt x="626" y="516"/>
                  <a:pt x="633" y="506"/>
                </a:cubicBezTo>
                <a:cubicBezTo>
                  <a:pt x="634" y="508"/>
                  <a:pt x="634" y="511"/>
                  <a:pt x="635" y="514"/>
                </a:cubicBezTo>
                <a:cubicBezTo>
                  <a:pt x="628" y="524"/>
                  <a:pt x="621" y="534"/>
                  <a:pt x="613" y="543"/>
                </a:cubicBezTo>
                <a:cubicBezTo>
                  <a:pt x="604" y="554"/>
                  <a:pt x="594" y="565"/>
                  <a:pt x="585" y="574"/>
                </a:cubicBezTo>
                <a:cubicBezTo>
                  <a:pt x="585" y="571"/>
                  <a:pt x="585" y="568"/>
                  <a:pt x="585" y="564"/>
                </a:cubicBezTo>
                <a:close/>
                <a:moveTo>
                  <a:pt x="671" y="438"/>
                </a:moveTo>
                <a:cubicBezTo>
                  <a:pt x="684" y="410"/>
                  <a:pt x="694" y="381"/>
                  <a:pt x="700" y="351"/>
                </a:cubicBezTo>
                <a:cubicBezTo>
                  <a:pt x="702" y="351"/>
                  <a:pt x="703" y="351"/>
                  <a:pt x="705" y="351"/>
                </a:cubicBezTo>
                <a:cubicBezTo>
                  <a:pt x="698" y="382"/>
                  <a:pt x="688" y="412"/>
                  <a:pt x="675" y="442"/>
                </a:cubicBezTo>
                <a:cubicBezTo>
                  <a:pt x="674" y="440"/>
                  <a:pt x="673" y="439"/>
                  <a:pt x="671" y="438"/>
                </a:cubicBezTo>
                <a:close/>
                <a:moveTo>
                  <a:pt x="700" y="349"/>
                </a:moveTo>
                <a:cubicBezTo>
                  <a:pt x="703" y="337"/>
                  <a:pt x="705" y="325"/>
                  <a:pt x="706" y="312"/>
                </a:cubicBezTo>
                <a:cubicBezTo>
                  <a:pt x="708" y="295"/>
                  <a:pt x="710" y="274"/>
                  <a:pt x="710" y="251"/>
                </a:cubicBezTo>
                <a:cubicBezTo>
                  <a:pt x="712" y="249"/>
                  <a:pt x="715" y="246"/>
                  <a:pt x="717" y="243"/>
                </a:cubicBezTo>
                <a:cubicBezTo>
                  <a:pt x="716" y="264"/>
                  <a:pt x="715" y="287"/>
                  <a:pt x="712" y="311"/>
                </a:cubicBezTo>
                <a:cubicBezTo>
                  <a:pt x="710" y="324"/>
                  <a:pt x="708" y="337"/>
                  <a:pt x="705" y="349"/>
                </a:cubicBezTo>
                <a:cubicBezTo>
                  <a:pt x="704" y="349"/>
                  <a:pt x="702" y="349"/>
                  <a:pt x="700" y="349"/>
                </a:cubicBezTo>
                <a:close/>
                <a:moveTo>
                  <a:pt x="710" y="248"/>
                </a:moveTo>
                <a:cubicBezTo>
                  <a:pt x="710" y="211"/>
                  <a:pt x="707" y="171"/>
                  <a:pt x="695" y="136"/>
                </a:cubicBezTo>
                <a:cubicBezTo>
                  <a:pt x="698" y="131"/>
                  <a:pt x="701" y="126"/>
                  <a:pt x="703" y="122"/>
                </a:cubicBezTo>
                <a:cubicBezTo>
                  <a:pt x="714" y="153"/>
                  <a:pt x="718" y="193"/>
                  <a:pt x="717" y="240"/>
                </a:cubicBezTo>
                <a:cubicBezTo>
                  <a:pt x="715" y="243"/>
                  <a:pt x="712" y="246"/>
                  <a:pt x="710" y="248"/>
                </a:cubicBezTo>
                <a:close/>
                <a:moveTo>
                  <a:pt x="578" y="17"/>
                </a:moveTo>
                <a:cubicBezTo>
                  <a:pt x="621" y="13"/>
                  <a:pt x="656" y="24"/>
                  <a:pt x="680" y="50"/>
                </a:cubicBezTo>
                <a:cubicBezTo>
                  <a:pt x="694" y="65"/>
                  <a:pt x="704" y="83"/>
                  <a:pt x="711" y="104"/>
                </a:cubicBezTo>
                <a:cubicBezTo>
                  <a:pt x="709" y="108"/>
                  <a:pt x="707" y="112"/>
                  <a:pt x="704" y="117"/>
                </a:cubicBezTo>
                <a:cubicBezTo>
                  <a:pt x="697" y="97"/>
                  <a:pt x="687" y="81"/>
                  <a:pt x="676" y="68"/>
                </a:cubicBezTo>
                <a:cubicBezTo>
                  <a:pt x="665" y="57"/>
                  <a:pt x="654" y="48"/>
                  <a:pt x="640" y="42"/>
                </a:cubicBezTo>
                <a:cubicBezTo>
                  <a:pt x="641" y="35"/>
                  <a:pt x="641" y="28"/>
                  <a:pt x="641" y="24"/>
                </a:cubicBezTo>
                <a:cubicBezTo>
                  <a:pt x="639" y="24"/>
                  <a:pt x="639" y="24"/>
                  <a:pt x="639" y="24"/>
                </a:cubicBezTo>
                <a:cubicBezTo>
                  <a:pt x="639" y="28"/>
                  <a:pt x="639" y="34"/>
                  <a:pt x="638" y="41"/>
                </a:cubicBezTo>
                <a:cubicBezTo>
                  <a:pt x="620" y="34"/>
                  <a:pt x="599" y="30"/>
                  <a:pt x="575" y="31"/>
                </a:cubicBezTo>
                <a:cubicBezTo>
                  <a:pt x="562" y="31"/>
                  <a:pt x="549" y="33"/>
                  <a:pt x="536" y="36"/>
                </a:cubicBezTo>
                <a:cubicBezTo>
                  <a:pt x="534" y="32"/>
                  <a:pt x="532" y="28"/>
                  <a:pt x="529" y="26"/>
                </a:cubicBezTo>
                <a:cubicBezTo>
                  <a:pt x="546" y="22"/>
                  <a:pt x="563" y="18"/>
                  <a:pt x="578" y="17"/>
                </a:cubicBezTo>
                <a:close/>
                <a:moveTo>
                  <a:pt x="518" y="28"/>
                </a:moveTo>
                <a:cubicBezTo>
                  <a:pt x="521" y="28"/>
                  <a:pt x="524" y="27"/>
                  <a:pt x="527" y="26"/>
                </a:cubicBezTo>
                <a:cubicBezTo>
                  <a:pt x="529" y="29"/>
                  <a:pt x="532" y="32"/>
                  <a:pt x="534" y="37"/>
                </a:cubicBezTo>
                <a:cubicBezTo>
                  <a:pt x="528" y="38"/>
                  <a:pt x="521" y="40"/>
                  <a:pt x="515" y="41"/>
                </a:cubicBezTo>
                <a:cubicBezTo>
                  <a:pt x="494" y="46"/>
                  <a:pt x="473" y="51"/>
                  <a:pt x="452" y="51"/>
                </a:cubicBezTo>
                <a:cubicBezTo>
                  <a:pt x="452" y="51"/>
                  <a:pt x="452" y="51"/>
                  <a:pt x="452" y="51"/>
                </a:cubicBezTo>
                <a:cubicBezTo>
                  <a:pt x="449" y="48"/>
                  <a:pt x="447" y="44"/>
                  <a:pt x="444" y="41"/>
                </a:cubicBezTo>
                <a:cubicBezTo>
                  <a:pt x="468" y="41"/>
                  <a:pt x="494" y="34"/>
                  <a:pt x="518" y="28"/>
                </a:cubicBezTo>
                <a:close/>
                <a:moveTo>
                  <a:pt x="442" y="41"/>
                </a:moveTo>
                <a:cubicBezTo>
                  <a:pt x="444" y="44"/>
                  <a:pt x="447" y="48"/>
                  <a:pt x="449" y="51"/>
                </a:cubicBezTo>
                <a:cubicBezTo>
                  <a:pt x="415" y="51"/>
                  <a:pt x="379" y="44"/>
                  <a:pt x="344" y="37"/>
                </a:cubicBezTo>
                <a:cubicBezTo>
                  <a:pt x="343" y="37"/>
                  <a:pt x="341" y="36"/>
                  <a:pt x="340" y="36"/>
                </a:cubicBezTo>
                <a:cubicBezTo>
                  <a:pt x="334" y="31"/>
                  <a:pt x="329" y="26"/>
                  <a:pt x="324" y="23"/>
                </a:cubicBezTo>
                <a:cubicBezTo>
                  <a:pt x="327" y="23"/>
                  <a:pt x="329" y="24"/>
                  <a:pt x="331" y="24"/>
                </a:cubicBezTo>
                <a:cubicBezTo>
                  <a:pt x="368" y="32"/>
                  <a:pt x="406" y="41"/>
                  <a:pt x="442" y="41"/>
                </a:cubicBezTo>
                <a:close/>
                <a:moveTo>
                  <a:pt x="248" y="9"/>
                </a:moveTo>
                <a:cubicBezTo>
                  <a:pt x="272" y="12"/>
                  <a:pt x="296" y="16"/>
                  <a:pt x="320" y="22"/>
                </a:cubicBezTo>
                <a:cubicBezTo>
                  <a:pt x="325" y="26"/>
                  <a:pt x="331" y="30"/>
                  <a:pt x="336" y="36"/>
                </a:cubicBezTo>
                <a:cubicBezTo>
                  <a:pt x="312" y="31"/>
                  <a:pt x="287" y="26"/>
                  <a:pt x="263" y="24"/>
                </a:cubicBezTo>
                <a:cubicBezTo>
                  <a:pt x="238" y="22"/>
                  <a:pt x="215" y="23"/>
                  <a:pt x="194" y="28"/>
                </a:cubicBezTo>
                <a:cubicBezTo>
                  <a:pt x="184" y="21"/>
                  <a:pt x="175" y="16"/>
                  <a:pt x="169" y="13"/>
                </a:cubicBezTo>
                <a:cubicBezTo>
                  <a:pt x="185" y="9"/>
                  <a:pt x="202" y="8"/>
                  <a:pt x="220" y="8"/>
                </a:cubicBezTo>
                <a:cubicBezTo>
                  <a:pt x="229" y="8"/>
                  <a:pt x="239" y="8"/>
                  <a:pt x="248" y="9"/>
                </a:cubicBezTo>
                <a:close/>
                <a:moveTo>
                  <a:pt x="76" y="65"/>
                </a:moveTo>
                <a:cubicBezTo>
                  <a:pt x="101" y="39"/>
                  <a:pt x="132" y="22"/>
                  <a:pt x="168" y="13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73" y="17"/>
                  <a:pt x="181" y="22"/>
                  <a:pt x="191" y="28"/>
                </a:cubicBezTo>
                <a:cubicBezTo>
                  <a:pt x="152" y="36"/>
                  <a:pt x="118" y="55"/>
                  <a:pt x="91" y="83"/>
                </a:cubicBezTo>
                <a:cubicBezTo>
                  <a:pt x="85" y="89"/>
                  <a:pt x="80" y="95"/>
                  <a:pt x="75" y="101"/>
                </a:cubicBezTo>
                <a:cubicBezTo>
                  <a:pt x="69" y="97"/>
                  <a:pt x="63" y="93"/>
                  <a:pt x="56" y="89"/>
                </a:cubicBezTo>
                <a:cubicBezTo>
                  <a:pt x="62" y="80"/>
                  <a:pt x="69" y="72"/>
                  <a:pt x="76" y="65"/>
                </a:cubicBezTo>
                <a:close/>
                <a:moveTo>
                  <a:pt x="12" y="216"/>
                </a:moveTo>
                <a:cubicBezTo>
                  <a:pt x="18" y="217"/>
                  <a:pt x="24" y="219"/>
                  <a:pt x="29" y="220"/>
                </a:cubicBezTo>
                <a:cubicBezTo>
                  <a:pt x="26" y="245"/>
                  <a:pt x="26" y="272"/>
                  <a:pt x="30" y="299"/>
                </a:cubicBezTo>
                <a:cubicBezTo>
                  <a:pt x="31" y="313"/>
                  <a:pt x="34" y="327"/>
                  <a:pt x="39" y="341"/>
                </a:cubicBezTo>
                <a:cubicBezTo>
                  <a:pt x="34" y="340"/>
                  <a:pt x="29" y="339"/>
                  <a:pt x="24" y="337"/>
                </a:cubicBezTo>
                <a:cubicBezTo>
                  <a:pt x="23" y="339"/>
                  <a:pt x="23" y="339"/>
                  <a:pt x="23" y="339"/>
                </a:cubicBezTo>
                <a:cubicBezTo>
                  <a:pt x="28" y="341"/>
                  <a:pt x="34" y="342"/>
                  <a:pt x="40" y="343"/>
                </a:cubicBezTo>
                <a:cubicBezTo>
                  <a:pt x="50" y="375"/>
                  <a:pt x="68" y="409"/>
                  <a:pt x="93" y="441"/>
                </a:cubicBezTo>
                <a:cubicBezTo>
                  <a:pt x="86" y="442"/>
                  <a:pt x="80" y="442"/>
                  <a:pt x="74" y="442"/>
                </a:cubicBezTo>
                <a:cubicBezTo>
                  <a:pt x="41" y="395"/>
                  <a:pt x="20" y="345"/>
                  <a:pt x="14" y="297"/>
                </a:cubicBezTo>
                <a:cubicBezTo>
                  <a:pt x="10" y="269"/>
                  <a:pt x="10" y="242"/>
                  <a:pt x="12" y="216"/>
                </a:cubicBezTo>
                <a:close/>
                <a:moveTo>
                  <a:pt x="75" y="444"/>
                </a:moveTo>
                <a:cubicBezTo>
                  <a:pt x="81" y="444"/>
                  <a:pt x="87" y="444"/>
                  <a:pt x="94" y="443"/>
                </a:cubicBezTo>
                <a:cubicBezTo>
                  <a:pt x="114" y="470"/>
                  <a:pt x="139" y="497"/>
                  <a:pt x="167" y="523"/>
                </a:cubicBezTo>
                <a:cubicBezTo>
                  <a:pt x="160" y="525"/>
                  <a:pt x="154" y="526"/>
                  <a:pt x="147" y="528"/>
                </a:cubicBezTo>
                <a:cubicBezTo>
                  <a:pt x="119" y="501"/>
                  <a:pt x="95" y="473"/>
                  <a:pt x="75" y="444"/>
                </a:cubicBezTo>
                <a:close/>
                <a:moveTo>
                  <a:pt x="149" y="529"/>
                </a:moveTo>
                <a:cubicBezTo>
                  <a:pt x="155" y="528"/>
                  <a:pt x="162" y="526"/>
                  <a:pt x="169" y="524"/>
                </a:cubicBezTo>
                <a:cubicBezTo>
                  <a:pt x="174" y="529"/>
                  <a:pt x="179" y="533"/>
                  <a:pt x="184" y="537"/>
                </a:cubicBezTo>
                <a:cubicBezTo>
                  <a:pt x="205" y="555"/>
                  <a:pt x="227" y="571"/>
                  <a:pt x="250" y="586"/>
                </a:cubicBezTo>
                <a:cubicBezTo>
                  <a:pt x="244" y="589"/>
                  <a:pt x="238" y="591"/>
                  <a:pt x="233" y="593"/>
                </a:cubicBezTo>
                <a:cubicBezTo>
                  <a:pt x="234" y="595"/>
                  <a:pt x="234" y="595"/>
                  <a:pt x="234" y="595"/>
                </a:cubicBezTo>
                <a:cubicBezTo>
                  <a:pt x="211" y="581"/>
                  <a:pt x="189" y="564"/>
                  <a:pt x="168" y="546"/>
                </a:cubicBezTo>
                <a:cubicBezTo>
                  <a:pt x="161" y="541"/>
                  <a:pt x="155" y="535"/>
                  <a:pt x="149" y="529"/>
                </a:cubicBezTo>
                <a:close/>
                <a:moveTo>
                  <a:pt x="415" y="661"/>
                </a:moveTo>
                <a:cubicBezTo>
                  <a:pt x="418" y="657"/>
                  <a:pt x="420" y="654"/>
                  <a:pt x="422" y="651"/>
                </a:cubicBezTo>
                <a:cubicBezTo>
                  <a:pt x="423" y="651"/>
                  <a:pt x="424" y="651"/>
                  <a:pt x="425" y="651"/>
                </a:cubicBezTo>
                <a:cubicBezTo>
                  <a:pt x="453" y="651"/>
                  <a:pt x="481" y="644"/>
                  <a:pt x="509" y="631"/>
                </a:cubicBezTo>
                <a:cubicBezTo>
                  <a:pt x="507" y="635"/>
                  <a:pt x="505" y="638"/>
                  <a:pt x="504" y="641"/>
                </a:cubicBezTo>
                <a:cubicBezTo>
                  <a:pt x="505" y="642"/>
                  <a:pt x="505" y="642"/>
                  <a:pt x="505" y="642"/>
                </a:cubicBezTo>
                <a:cubicBezTo>
                  <a:pt x="477" y="654"/>
                  <a:pt x="447" y="661"/>
                  <a:pt x="415" y="661"/>
                </a:cubicBezTo>
                <a:close/>
                <a:moveTo>
                  <a:pt x="582" y="588"/>
                </a:moveTo>
                <a:cubicBezTo>
                  <a:pt x="583" y="585"/>
                  <a:pt x="584" y="582"/>
                  <a:pt x="584" y="577"/>
                </a:cubicBezTo>
                <a:cubicBezTo>
                  <a:pt x="595" y="567"/>
                  <a:pt x="605" y="556"/>
                  <a:pt x="614" y="544"/>
                </a:cubicBezTo>
                <a:cubicBezTo>
                  <a:pt x="622" y="536"/>
                  <a:pt x="628" y="527"/>
                  <a:pt x="635" y="517"/>
                </a:cubicBezTo>
                <a:cubicBezTo>
                  <a:pt x="635" y="521"/>
                  <a:pt x="635" y="524"/>
                  <a:pt x="634" y="527"/>
                </a:cubicBezTo>
                <a:cubicBezTo>
                  <a:pt x="618" y="550"/>
                  <a:pt x="601" y="571"/>
                  <a:pt x="582" y="588"/>
                </a:cubicBezTo>
                <a:close/>
                <a:moveTo>
                  <a:pt x="679" y="447"/>
                </a:moveTo>
                <a:cubicBezTo>
                  <a:pt x="679" y="446"/>
                  <a:pt x="678" y="445"/>
                  <a:pt x="676" y="443"/>
                </a:cubicBezTo>
                <a:cubicBezTo>
                  <a:pt x="690" y="413"/>
                  <a:pt x="700" y="382"/>
                  <a:pt x="707" y="351"/>
                </a:cubicBezTo>
                <a:cubicBezTo>
                  <a:pt x="709" y="351"/>
                  <a:pt x="710" y="351"/>
                  <a:pt x="712" y="351"/>
                </a:cubicBezTo>
                <a:cubicBezTo>
                  <a:pt x="704" y="384"/>
                  <a:pt x="693" y="416"/>
                  <a:pt x="679" y="447"/>
                </a:cubicBezTo>
                <a:close/>
                <a:moveTo>
                  <a:pt x="720" y="310"/>
                </a:moveTo>
                <a:cubicBezTo>
                  <a:pt x="718" y="323"/>
                  <a:pt x="715" y="336"/>
                  <a:pt x="712" y="349"/>
                </a:cubicBezTo>
                <a:cubicBezTo>
                  <a:pt x="711" y="349"/>
                  <a:pt x="709" y="349"/>
                  <a:pt x="707" y="349"/>
                </a:cubicBezTo>
                <a:cubicBezTo>
                  <a:pt x="710" y="337"/>
                  <a:pt x="712" y="324"/>
                  <a:pt x="714" y="311"/>
                </a:cubicBezTo>
                <a:cubicBezTo>
                  <a:pt x="717" y="286"/>
                  <a:pt x="719" y="262"/>
                  <a:pt x="719" y="241"/>
                </a:cubicBezTo>
                <a:cubicBezTo>
                  <a:pt x="722" y="238"/>
                  <a:pt x="724" y="235"/>
                  <a:pt x="727" y="231"/>
                </a:cubicBezTo>
                <a:cubicBezTo>
                  <a:pt x="726" y="261"/>
                  <a:pt x="723" y="288"/>
                  <a:pt x="720" y="3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 rot="-1836104">
            <a:off x="7436270" y="-36803"/>
            <a:ext cx="2423106" cy="2013933"/>
          </a:xfrm>
          <a:custGeom>
            <a:avLst/>
            <a:gdLst/>
            <a:ahLst/>
            <a:cxnLst/>
            <a:rect l="l" t="t" r="r" b="b"/>
            <a:pathLst>
              <a:path w="1066" h="886" extrusionOk="0">
                <a:moveTo>
                  <a:pt x="0" y="28"/>
                </a:moveTo>
                <a:lnTo>
                  <a:pt x="513" y="886"/>
                </a:lnTo>
                <a:lnTo>
                  <a:pt x="1066" y="2"/>
                </a:lnTo>
                <a:lnTo>
                  <a:pt x="1066" y="0"/>
                </a:lnTo>
                <a:lnTo>
                  <a:pt x="0" y="28"/>
                </a:lnTo>
                <a:close/>
                <a:moveTo>
                  <a:pt x="1024" y="10"/>
                </a:moveTo>
                <a:lnTo>
                  <a:pt x="783" y="17"/>
                </a:lnTo>
                <a:lnTo>
                  <a:pt x="799" y="10"/>
                </a:lnTo>
                <a:lnTo>
                  <a:pt x="1053" y="3"/>
                </a:lnTo>
                <a:lnTo>
                  <a:pt x="1024" y="10"/>
                </a:lnTo>
                <a:close/>
                <a:moveTo>
                  <a:pt x="477" y="446"/>
                </a:moveTo>
                <a:lnTo>
                  <a:pt x="505" y="387"/>
                </a:lnTo>
                <a:lnTo>
                  <a:pt x="513" y="419"/>
                </a:lnTo>
                <a:lnTo>
                  <a:pt x="481" y="486"/>
                </a:lnTo>
                <a:lnTo>
                  <a:pt x="477" y="446"/>
                </a:lnTo>
                <a:close/>
                <a:moveTo>
                  <a:pt x="427" y="177"/>
                </a:moveTo>
                <a:lnTo>
                  <a:pt x="447" y="160"/>
                </a:lnTo>
                <a:lnTo>
                  <a:pt x="451" y="159"/>
                </a:lnTo>
                <a:lnTo>
                  <a:pt x="452" y="193"/>
                </a:lnTo>
                <a:lnTo>
                  <a:pt x="427" y="177"/>
                </a:lnTo>
                <a:close/>
                <a:moveTo>
                  <a:pt x="455" y="187"/>
                </a:moveTo>
                <a:lnTo>
                  <a:pt x="455" y="182"/>
                </a:lnTo>
                <a:lnTo>
                  <a:pt x="470" y="206"/>
                </a:lnTo>
                <a:lnTo>
                  <a:pt x="465" y="223"/>
                </a:lnTo>
                <a:lnTo>
                  <a:pt x="455" y="187"/>
                </a:lnTo>
                <a:close/>
                <a:moveTo>
                  <a:pt x="463" y="228"/>
                </a:moveTo>
                <a:lnTo>
                  <a:pt x="459" y="240"/>
                </a:lnTo>
                <a:lnTo>
                  <a:pt x="457" y="201"/>
                </a:lnTo>
                <a:lnTo>
                  <a:pt x="463" y="228"/>
                </a:lnTo>
                <a:close/>
                <a:moveTo>
                  <a:pt x="455" y="177"/>
                </a:moveTo>
                <a:lnTo>
                  <a:pt x="454" y="170"/>
                </a:lnTo>
                <a:lnTo>
                  <a:pt x="475" y="183"/>
                </a:lnTo>
                <a:lnTo>
                  <a:pt x="470" y="202"/>
                </a:lnTo>
                <a:lnTo>
                  <a:pt x="455" y="177"/>
                </a:lnTo>
                <a:close/>
                <a:moveTo>
                  <a:pt x="454" y="167"/>
                </a:moveTo>
                <a:lnTo>
                  <a:pt x="454" y="163"/>
                </a:lnTo>
                <a:lnTo>
                  <a:pt x="481" y="166"/>
                </a:lnTo>
                <a:lnTo>
                  <a:pt x="477" y="181"/>
                </a:lnTo>
                <a:lnTo>
                  <a:pt x="454" y="167"/>
                </a:lnTo>
                <a:close/>
                <a:moveTo>
                  <a:pt x="454" y="160"/>
                </a:moveTo>
                <a:lnTo>
                  <a:pt x="454" y="158"/>
                </a:lnTo>
                <a:lnTo>
                  <a:pt x="466" y="152"/>
                </a:lnTo>
                <a:lnTo>
                  <a:pt x="486" y="147"/>
                </a:lnTo>
                <a:lnTo>
                  <a:pt x="482" y="163"/>
                </a:lnTo>
                <a:lnTo>
                  <a:pt x="454" y="160"/>
                </a:lnTo>
                <a:close/>
                <a:moveTo>
                  <a:pt x="440" y="163"/>
                </a:moveTo>
                <a:lnTo>
                  <a:pt x="438" y="166"/>
                </a:lnTo>
                <a:lnTo>
                  <a:pt x="435" y="160"/>
                </a:lnTo>
                <a:lnTo>
                  <a:pt x="444" y="158"/>
                </a:lnTo>
                <a:lnTo>
                  <a:pt x="440" y="163"/>
                </a:lnTo>
                <a:close/>
                <a:moveTo>
                  <a:pt x="435" y="167"/>
                </a:moveTo>
                <a:lnTo>
                  <a:pt x="429" y="171"/>
                </a:lnTo>
                <a:lnTo>
                  <a:pt x="419" y="164"/>
                </a:lnTo>
                <a:lnTo>
                  <a:pt x="432" y="160"/>
                </a:lnTo>
                <a:lnTo>
                  <a:pt x="435" y="167"/>
                </a:lnTo>
                <a:close/>
                <a:moveTo>
                  <a:pt x="427" y="173"/>
                </a:moveTo>
                <a:lnTo>
                  <a:pt x="424" y="175"/>
                </a:lnTo>
                <a:lnTo>
                  <a:pt x="404" y="169"/>
                </a:lnTo>
                <a:lnTo>
                  <a:pt x="416" y="166"/>
                </a:lnTo>
                <a:lnTo>
                  <a:pt x="427" y="173"/>
                </a:lnTo>
                <a:close/>
                <a:moveTo>
                  <a:pt x="424" y="178"/>
                </a:moveTo>
                <a:lnTo>
                  <a:pt x="428" y="181"/>
                </a:lnTo>
                <a:lnTo>
                  <a:pt x="410" y="182"/>
                </a:lnTo>
                <a:lnTo>
                  <a:pt x="402" y="171"/>
                </a:lnTo>
                <a:lnTo>
                  <a:pt x="424" y="178"/>
                </a:lnTo>
                <a:close/>
                <a:moveTo>
                  <a:pt x="432" y="183"/>
                </a:moveTo>
                <a:lnTo>
                  <a:pt x="436" y="186"/>
                </a:lnTo>
                <a:lnTo>
                  <a:pt x="423" y="197"/>
                </a:lnTo>
                <a:lnTo>
                  <a:pt x="413" y="185"/>
                </a:lnTo>
                <a:lnTo>
                  <a:pt x="432" y="183"/>
                </a:lnTo>
                <a:lnTo>
                  <a:pt x="432" y="183"/>
                </a:lnTo>
                <a:close/>
                <a:moveTo>
                  <a:pt x="439" y="187"/>
                </a:moveTo>
                <a:lnTo>
                  <a:pt x="442" y="189"/>
                </a:lnTo>
                <a:lnTo>
                  <a:pt x="433" y="212"/>
                </a:lnTo>
                <a:lnTo>
                  <a:pt x="424" y="200"/>
                </a:lnTo>
                <a:lnTo>
                  <a:pt x="439" y="187"/>
                </a:lnTo>
                <a:close/>
                <a:moveTo>
                  <a:pt x="444" y="190"/>
                </a:moveTo>
                <a:lnTo>
                  <a:pt x="448" y="193"/>
                </a:lnTo>
                <a:lnTo>
                  <a:pt x="446" y="230"/>
                </a:lnTo>
                <a:lnTo>
                  <a:pt x="435" y="213"/>
                </a:lnTo>
                <a:lnTo>
                  <a:pt x="444" y="190"/>
                </a:lnTo>
                <a:close/>
                <a:moveTo>
                  <a:pt x="451" y="194"/>
                </a:moveTo>
                <a:lnTo>
                  <a:pt x="452" y="196"/>
                </a:lnTo>
                <a:lnTo>
                  <a:pt x="457" y="243"/>
                </a:lnTo>
                <a:lnTo>
                  <a:pt x="448" y="232"/>
                </a:lnTo>
                <a:lnTo>
                  <a:pt x="451" y="194"/>
                </a:lnTo>
                <a:close/>
                <a:moveTo>
                  <a:pt x="465" y="234"/>
                </a:moveTo>
                <a:lnTo>
                  <a:pt x="474" y="267"/>
                </a:lnTo>
                <a:lnTo>
                  <a:pt x="465" y="293"/>
                </a:lnTo>
                <a:lnTo>
                  <a:pt x="461" y="248"/>
                </a:lnTo>
                <a:lnTo>
                  <a:pt x="465" y="234"/>
                </a:lnTo>
                <a:close/>
                <a:moveTo>
                  <a:pt x="466" y="228"/>
                </a:moveTo>
                <a:lnTo>
                  <a:pt x="471" y="209"/>
                </a:lnTo>
                <a:lnTo>
                  <a:pt x="486" y="234"/>
                </a:lnTo>
                <a:lnTo>
                  <a:pt x="475" y="263"/>
                </a:lnTo>
                <a:lnTo>
                  <a:pt x="466" y="228"/>
                </a:lnTo>
                <a:close/>
                <a:moveTo>
                  <a:pt x="473" y="205"/>
                </a:moveTo>
                <a:lnTo>
                  <a:pt x="478" y="185"/>
                </a:lnTo>
                <a:lnTo>
                  <a:pt x="500" y="198"/>
                </a:lnTo>
                <a:lnTo>
                  <a:pt x="488" y="231"/>
                </a:lnTo>
                <a:lnTo>
                  <a:pt x="473" y="205"/>
                </a:lnTo>
                <a:close/>
                <a:moveTo>
                  <a:pt x="480" y="182"/>
                </a:moveTo>
                <a:lnTo>
                  <a:pt x="484" y="166"/>
                </a:lnTo>
                <a:lnTo>
                  <a:pt x="511" y="169"/>
                </a:lnTo>
                <a:lnTo>
                  <a:pt x="501" y="196"/>
                </a:lnTo>
                <a:lnTo>
                  <a:pt x="480" y="182"/>
                </a:lnTo>
                <a:close/>
                <a:moveTo>
                  <a:pt x="485" y="163"/>
                </a:moveTo>
                <a:lnTo>
                  <a:pt x="489" y="147"/>
                </a:lnTo>
                <a:lnTo>
                  <a:pt x="523" y="139"/>
                </a:lnTo>
                <a:lnTo>
                  <a:pt x="512" y="166"/>
                </a:lnTo>
                <a:lnTo>
                  <a:pt x="485" y="163"/>
                </a:lnTo>
                <a:close/>
                <a:moveTo>
                  <a:pt x="490" y="144"/>
                </a:moveTo>
                <a:lnTo>
                  <a:pt x="490" y="144"/>
                </a:lnTo>
                <a:lnTo>
                  <a:pt x="489" y="144"/>
                </a:lnTo>
                <a:lnTo>
                  <a:pt x="481" y="145"/>
                </a:lnTo>
                <a:lnTo>
                  <a:pt x="488" y="143"/>
                </a:lnTo>
                <a:lnTo>
                  <a:pt x="497" y="141"/>
                </a:lnTo>
                <a:lnTo>
                  <a:pt x="490" y="144"/>
                </a:lnTo>
                <a:close/>
                <a:moveTo>
                  <a:pt x="465" y="150"/>
                </a:moveTo>
                <a:lnTo>
                  <a:pt x="454" y="152"/>
                </a:lnTo>
                <a:lnTo>
                  <a:pt x="454" y="152"/>
                </a:lnTo>
                <a:lnTo>
                  <a:pt x="458" y="148"/>
                </a:lnTo>
                <a:lnTo>
                  <a:pt x="477" y="145"/>
                </a:lnTo>
                <a:lnTo>
                  <a:pt x="465" y="150"/>
                </a:lnTo>
                <a:close/>
                <a:moveTo>
                  <a:pt x="448" y="155"/>
                </a:moveTo>
                <a:lnTo>
                  <a:pt x="433" y="158"/>
                </a:lnTo>
                <a:lnTo>
                  <a:pt x="432" y="152"/>
                </a:lnTo>
                <a:lnTo>
                  <a:pt x="454" y="148"/>
                </a:lnTo>
                <a:lnTo>
                  <a:pt x="448" y="155"/>
                </a:lnTo>
                <a:close/>
                <a:moveTo>
                  <a:pt x="431" y="159"/>
                </a:moveTo>
                <a:lnTo>
                  <a:pt x="416" y="162"/>
                </a:lnTo>
                <a:lnTo>
                  <a:pt x="406" y="155"/>
                </a:lnTo>
                <a:lnTo>
                  <a:pt x="429" y="152"/>
                </a:lnTo>
                <a:lnTo>
                  <a:pt x="431" y="159"/>
                </a:lnTo>
                <a:close/>
                <a:moveTo>
                  <a:pt x="413" y="163"/>
                </a:moveTo>
                <a:lnTo>
                  <a:pt x="398" y="167"/>
                </a:lnTo>
                <a:lnTo>
                  <a:pt x="379" y="159"/>
                </a:lnTo>
                <a:lnTo>
                  <a:pt x="402" y="156"/>
                </a:lnTo>
                <a:lnTo>
                  <a:pt x="413" y="163"/>
                </a:lnTo>
                <a:close/>
                <a:moveTo>
                  <a:pt x="398" y="169"/>
                </a:moveTo>
                <a:lnTo>
                  <a:pt x="408" y="182"/>
                </a:lnTo>
                <a:lnTo>
                  <a:pt x="390" y="182"/>
                </a:lnTo>
                <a:lnTo>
                  <a:pt x="377" y="162"/>
                </a:lnTo>
                <a:lnTo>
                  <a:pt x="398" y="169"/>
                </a:lnTo>
                <a:close/>
                <a:moveTo>
                  <a:pt x="409" y="185"/>
                </a:moveTo>
                <a:lnTo>
                  <a:pt x="420" y="198"/>
                </a:lnTo>
                <a:lnTo>
                  <a:pt x="406" y="209"/>
                </a:lnTo>
                <a:lnTo>
                  <a:pt x="391" y="185"/>
                </a:lnTo>
                <a:lnTo>
                  <a:pt x="409" y="185"/>
                </a:lnTo>
                <a:close/>
                <a:moveTo>
                  <a:pt x="421" y="201"/>
                </a:moveTo>
                <a:lnTo>
                  <a:pt x="432" y="215"/>
                </a:lnTo>
                <a:lnTo>
                  <a:pt x="424" y="235"/>
                </a:lnTo>
                <a:lnTo>
                  <a:pt x="408" y="212"/>
                </a:lnTo>
                <a:lnTo>
                  <a:pt x="421" y="201"/>
                </a:lnTo>
                <a:close/>
                <a:moveTo>
                  <a:pt x="433" y="217"/>
                </a:moveTo>
                <a:lnTo>
                  <a:pt x="446" y="234"/>
                </a:lnTo>
                <a:lnTo>
                  <a:pt x="444" y="267"/>
                </a:lnTo>
                <a:lnTo>
                  <a:pt x="425" y="238"/>
                </a:lnTo>
                <a:lnTo>
                  <a:pt x="433" y="217"/>
                </a:lnTo>
                <a:close/>
                <a:moveTo>
                  <a:pt x="448" y="236"/>
                </a:moveTo>
                <a:lnTo>
                  <a:pt x="458" y="248"/>
                </a:lnTo>
                <a:lnTo>
                  <a:pt x="462" y="295"/>
                </a:lnTo>
                <a:lnTo>
                  <a:pt x="447" y="272"/>
                </a:lnTo>
                <a:lnTo>
                  <a:pt x="448" y="236"/>
                </a:lnTo>
                <a:close/>
                <a:moveTo>
                  <a:pt x="475" y="273"/>
                </a:moveTo>
                <a:lnTo>
                  <a:pt x="484" y="307"/>
                </a:lnTo>
                <a:lnTo>
                  <a:pt x="469" y="345"/>
                </a:lnTo>
                <a:lnTo>
                  <a:pt x="465" y="300"/>
                </a:lnTo>
                <a:lnTo>
                  <a:pt x="475" y="273"/>
                </a:lnTo>
                <a:close/>
                <a:moveTo>
                  <a:pt x="477" y="269"/>
                </a:moveTo>
                <a:lnTo>
                  <a:pt x="489" y="236"/>
                </a:lnTo>
                <a:lnTo>
                  <a:pt x="504" y="261"/>
                </a:lnTo>
                <a:lnTo>
                  <a:pt x="486" y="303"/>
                </a:lnTo>
                <a:lnTo>
                  <a:pt x="477" y="269"/>
                </a:lnTo>
                <a:close/>
                <a:moveTo>
                  <a:pt x="489" y="234"/>
                </a:moveTo>
                <a:lnTo>
                  <a:pt x="503" y="200"/>
                </a:lnTo>
                <a:lnTo>
                  <a:pt x="524" y="212"/>
                </a:lnTo>
                <a:lnTo>
                  <a:pt x="505" y="258"/>
                </a:lnTo>
                <a:lnTo>
                  <a:pt x="489" y="234"/>
                </a:lnTo>
                <a:close/>
                <a:moveTo>
                  <a:pt x="504" y="197"/>
                </a:moveTo>
                <a:lnTo>
                  <a:pt x="513" y="169"/>
                </a:lnTo>
                <a:lnTo>
                  <a:pt x="541" y="171"/>
                </a:lnTo>
                <a:lnTo>
                  <a:pt x="526" y="209"/>
                </a:lnTo>
                <a:lnTo>
                  <a:pt x="504" y="197"/>
                </a:lnTo>
                <a:close/>
                <a:moveTo>
                  <a:pt x="515" y="166"/>
                </a:moveTo>
                <a:lnTo>
                  <a:pt x="526" y="137"/>
                </a:lnTo>
                <a:lnTo>
                  <a:pt x="559" y="129"/>
                </a:lnTo>
                <a:lnTo>
                  <a:pt x="542" y="169"/>
                </a:lnTo>
                <a:lnTo>
                  <a:pt x="515" y="166"/>
                </a:lnTo>
                <a:close/>
                <a:moveTo>
                  <a:pt x="524" y="135"/>
                </a:moveTo>
                <a:lnTo>
                  <a:pt x="497" y="139"/>
                </a:lnTo>
                <a:lnTo>
                  <a:pt x="508" y="135"/>
                </a:lnTo>
                <a:lnTo>
                  <a:pt x="542" y="131"/>
                </a:lnTo>
                <a:lnTo>
                  <a:pt x="524" y="135"/>
                </a:lnTo>
                <a:close/>
                <a:moveTo>
                  <a:pt x="486" y="141"/>
                </a:moveTo>
                <a:lnTo>
                  <a:pt x="461" y="144"/>
                </a:lnTo>
                <a:lnTo>
                  <a:pt x="466" y="139"/>
                </a:lnTo>
                <a:lnTo>
                  <a:pt x="500" y="135"/>
                </a:lnTo>
                <a:lnTo>
                  <a:pt x="486" y="141"/>
                </a:lnTo>
                <a:close/>
                <a:moveTo>
                  <a:pt x="457" y="145"/>
                </a:moveTo>
                <a:lnTo>
                  <a:pt x="431" y="150"/>
                </a:lnTo>
                <a:lnTo>
                  <a:pt x="428" y="143"/>
                </a:lnTo>
                <a:lnTo>
                  <a:pt x="462" y="139"/>
                </a:lnTo>
                <a:lnTo>
                  <a:pt x="457" y="145"/>
                </a:lnTo>
                <a:close/>
                <a:moveTo>
                  <a:pt x="428" y="150"/>
                </a:moveTo>
                <a:lnTo>
                  <a:pt x="402" y="154"/>
                </a:lnTo>
                <a:lnTo>
                  <a:pt x="393" y="147"/>
                </a:lnTo>
                <a:lnTo>
                  <a:pt x="425" y="143"/>
                </a:lnTo>
                <a:lnTo>
                  <a:pt x="428" y="150"/>
                </a:lnTo>
                <a:close/>
                <a:moveTo>
                  <a:pt x="398" y="154"/>
                </a:moveTo>
                <a:lnTo>
                  <a:pt x="373" y="158"/>
                </a:lnTo>
                <a:lnTo>
                  <a:pt x="354" y="151"/>
                </a:lnTo>
                <a:lnTo>
                  <a:pt x="389" y="147"/>
                </a:lnTo>
                <a:lnTo>
                  <a:pt x="398" y="154"/>
                </a:lnTo>
                <a:close/>
                <a:moveTo>
                  <a:pt x="373" y="160"/>
                </a:moveTo>
                <a:lnTo>
                  <a:pt x="386" y="182"/>
                </a:lnTo>
                <a:lnTo>
                  <a:pt x="368" y="183"/>
                </a:lnTo>
                <a:lnTo>
                  <a:pt x="351" y="152"/>
                </a:lnTo>
                <a:lnTo>
                  <a:pt x="373" y="160"/>
                </a:lnTo>
                <a:close/>
                <a:moveTo>
                  <a:pt x="389" y="185"/>
                </a:moveTo>
                <a:lnTo>
                  <a:pt x="405" y="211"/>
                </a:lnTo>
                <a:lnTo>
                  <a:pt x="391" y="221"/>
                </a:lnTo>
                <a:lnTo>
                  <a:pt x="370" y="186"/>
                </a:lnTo>
                <a:lnTo>
                  <a:pt x="389" y="185"/>
                </a:lnTo>
                <a:close/>
                <a:moveTo>
                  <a:pt x="406" y="213"/>
                </a:moveTo>
                <a:lnTo>
                  <a:pt x="423" y="238"/>
                </a:lnTo>
                <a:lnTo>
                  <a:pt x="415" y="258"/>
                </a:lnTo>
                <a:lnTo>
                  <a:pt x="393" y="224"/>
                </a:lnTo>
                <a:lnTo>
                  <a:pt x="406" y="213"/>
                </a:lnTo>
                <a:close/>
                <a:moveTo>
                  <a:pt x="424" y="242"/>
                </a:moveTo>
                <a:lnTo>
                  <a:pt x="444" y="272"/>
                </a:lnTo>
                <a:lnTo>
                  <a:pt x="442" y="304"/>
                </a:lnTo>
                <a:lnTo>
                  <a:pt x="416" y="262"/>
                </a:lnTo>
                <a:lnTo>
                  <a:pt x="424" y="242"/>
                </a:lnTo>
                <a:close/>
                <a:moveTo>
                  <a:pt x="446" y="276"/>
                </a:moveTo>
                <a:lnTo>
                  <a:pt x="462" y="300"/>
                </a:lnTo>
                <a:lnTo>
                  <a:pt x="466" y="345"/>
                </a:lnTo>
                <a:lnTo>
                  <a:pt x="444" y="308"/>
                </a:lnTo>
                <a:lnTo>
                  <a:pt x="446" y="276"/>
                </a:lnTo>
                <a:close/>
                <a:moveTo>
                  <a:pt x="485" y="312"/>
                </a:moveTo>
                <a:lnTo>
                  <a:pt x="494" y="346"/>
                </a:lnTo>
                <a:lnTo>
                  <a:pt x="473" y="394"/>
                </a:lnTo>
                <a:lnTo>
                  <a:pt x="469" y="350"/>
                </a:lnTo>
                <a:lnTo>
                  <a:pt x="485" y="312"/>
                </a:lnTo>
                <a:close/>
                <a:moveTo>
                  <a:pt x="486" y="308"/>
                </a:moveTo>
                <a:lnTo>
                  <a:pt x="505" y="263"/>
                </a:lnTo>
                <a:lnTo>
                  <a:pt x="520" y="288"/>
                </a:lnTo>
                <a:lnTo>
                  <a:pt x="496" y="342"/>
                </a:lnTo>
                <a:lnTo>
                  <a:pt x="486" y="308"/>
                </a:lnTo>
                <a:close/>
                <a:moveTo>
                  <a:pt x="507" y="261"/>
                </a:moveTo>
                <a:lnTo>
                  <a:pt x="527" y="213"/>
                </a:lnTo>
                <a:lnTo>
                  <a:pt x="547" y="227"/>
                </a:lnTo>
                <a:lnTo>
                  <a:pt x="522" y="285"/>
                </a:lnTo>
                <a:lnTo>
                  <a:pt x="507" y="261"/>
                </a:lnTo>
                <a:close/>
                <a:moveTo>
                  <a:pt x="527" y="211"/>
                </a:moveTo>
                <a:lnTo>
                  <a:pt x="545" y="171"/>
                </a:lnTo>
                <a:lnTo>
                  <a:pt x="572" y="174"/>
                </a:lnTo>
                <a:lnTo>
                  <a:pt x="549" y="224"/>
                </a:lnTo>
                <a:lnTo>
                  <a:pt x="527" y="211"/>
                </a:lnTo>
                <a:close/>
                <a:moveTo>
                  <a:pt x="545" y="169"/>
                </a:moveTo>
                <a:lnTo>
                  <a:pt x="562" y="128"/>
                </a:lnTo>
                <a:lnTo>
                  <a:pt x="596" y="120"/>
                </a:lnTo>
                <a:lnTo>
                  <a:pt x="573" y="171"/>
                </a:lnTo>
                <a:lnTo>
                  <a:pt x="545" y="169"/>
                </a:lnTo>
                <a:close/>
                <a:moveTo>
                  <a:pt x="561" y="126"/>
                </a:moveTo>
                <a:lnTo>
                  <a:pt x="517" y="131"/>
                </a:lnTo>
                <a:lnTo>
                  <a:pt x="530" y="125"/>
                </a:lnTo>
                <a:lnTo>
                  <a:pt x="581" y="121"/>
                </a:lnTo>
                <a:lnTo>
                  <a:pt x="561" y="126"/>
                </a:lnTo>
                <a:close/>
                <a:moveTo>
                  <a:pt x="508" y="132"/>
                </a:moveTo>
                <a:lnTo>
                  <a:pt x="469" y="136"/>
                </a:lnTo>
                <a:lnTo>
                  <a:pt x="474" y="129"/>
                </a:lnTo>
                <a:lnTo>
                  <a:pt x="522" y="125"/>
                </a:lnTo>
                <a:lnTo>
                  <a:pt x="508" y="132"/>
                </a:lnTo>
                <a:close/>
                <a:moveTo>
                  <a:pt x="465" y="136"/>
                </a:moveTo>
                <a:lnTo>
                  <a:pt x="427" y="140"/>
                </a:lnTo>
                <a:lnTo>
                  <a:pt x="424" y="133"/>
                </a:lnTo>
                <a:lnTo>
                  <a:pt x="470" y="131"/>
                </a:lnTo>
                <a:lnTo>
                  <a:pt x="465" y="136"/>
                </a:lnTo>
                <a:close/>
                <a:moveTo>
                  <a:pt x="424" y="140"/>
                </a:moveTo>
                <a:lnTo>
                  <a:pt x="389" y="144"/>
                </a:lnTo>
                <a:lnTo>
                  <a:pt x="379" y="137"/>
                </a:lnTo>
                <a:lnTo>
                  <a:pt x="421" y="133"/>
                </a:lnTo>
                <a:lnTo>
                  <a:pt x="424" y="140"/>
                </a:lnTo>
                <a:close/>
                <a:moveTo>
                  <a:pt x="385" y="144"/>
                </a:moveTo>
                <a:lnTo>
                  <a:pt x="347" y="148"/>
                </a:lnTo>
                <a:lnTo>
                  <a:pt x="328" y="141"/>
                </a:lnTo>
                <a:lnTo>
                  <a:pt x="375" y="137"/>
                </a:lnTo>
                <a:lnTo>
                  <a:pt x="385" y="144"/>
                </a:lnTo>
                <a:close/>
                <a:moveTo>
                  <a:pt x="347" y="151"/>
                </a:moveTo>
                <a:lnTo>
                  <a:pt x="366" y="183"/>
                </a:lnTo>
                <a:lnTo>
                  <a:pt x="348" y="183"/>
                </a:lnTo>
                <a:lnTo>
                  <a:pt x="324" y="143"/>
                </a:lnTo>
                <a:lnTo>
                  <a:pt x="347" y="151"/>
                </a:lnTo>
                <a:close/>
                <a:moveTo>
                  <a:pt x="367" y="186"/>
                </a:moveTo>
                <a:lnTo>
                  <a:pt x="390" y="224"/>
                </a:lnTo>
                <a:lnTo>
                  <a:pt x="377" y="234"/>
                </a:lnTo>
                <a:lnTo>
                  <a:pt x="349" y="186"/>
                </a:lnTo>
                <a:lnTo>
                  <a:pt x="367" y="186"/>
                </a:lnTo>
                <a:close/>
                <a:moveTo>
                  <a:pt x="391" y="225"/>
                </a:moveTo>
                <a:lnTo>
                  <a:pt x="413" y="262"/>
                </a:lnTo>
                <a:lnTo>
                  <a:pt x="405" y="281"/>
                </a:lnTo>
                <a:lnTo>
                  <a:pt x="378" y="236"/>
                </a:lnTo>
                <a:lnTo>
                  <a:pt x="391" y="225"/>
                </a:lnTo>
                <a:close/>
                <a:moveTo>
                  <a:pt x="415" y="265"/>
                </a:moveTo>
                <a:lnTo>
                  <a:pt x="442" y="309"/>
                </a:lnTo>
                <a:lnTo>
                  <a:pt x="439" y="341"/>
                </a:lnTo>
                <a:lnTo>
                  <a:pt x="406" y="285"/>
                </a:lnTo>
                <a:lnTo>
                  <a:pt x="415" y="265"/>
                </a:lnTo>
                <a:close/>
                <a:moveTo>
                  <a:pt x="444" y="314"/>
                </a:moveTo>
                <a:lnTo>
                  <a:pt x="466" y="350"/>
                </a:lnTo>
                <a:lnTo>
                  <a:pt x="470" y="392"/>
                </a:lnTo>
                <a:lnTo>
                  <a:pt x="442" y="345"/>
                </a:lnTo>
                <a:lnTo>
                  <a:pt x="444" y="314"/>
                </a:lnTo>
                <a:close/>
                <a:moveTo>
                  <a:pt x="494" y="350"/>
                </a:moveTo>
                <a:lnTo>
                  <a:pt x="504" y="383"/>
                </a:lnTo>
                <a:lnTo>
                  <a:pt x="477" y="441"/>
                </a:lnTo>
                <a:lnTo>
                  <a:pt x="473" y="399"/>
                </a:lnTo>
                <a:lnTo>
                  <a:pt x="494" y="350"/>
                </a:lnTo>
                <a:close/>
                <a:moveTo>
                  <a:pt x="497" y="346"/>
                </a:moveTo>
                <a:lnTo>
                  <a:pt x="522" y="291"/>
                </a:lnTo>
                <a:lnTo>
                  <a:pt x="536" y="314"/>
                </a:lnTo>
                <a:lnTo>
                  <a:pt x="505" y="379"/>
                </a:lnTo>
                <a:lnTo>
                  <a:pt x="497" y="346"/>
                </a:lnTo>
                <a:close/>
                <a:moveTo>
                  <a:pt x="523" y="288"/>
                </a:moveTo>
                <a:lnTo>
                  <a:pt x="550" y="228"/>
                </a:lnTo>
                <a:lnTo>
                  <a:pt x="572" y="240"/>
                </a:lnTo>
                <a:lnTo>
                  <a:pt x="538" y="311"/>
                </a:lnTo>
                <a:lnTo>
                  <a:pt x="523" y="288"/>
                </a:lnTo>
                <a:close/>
                <a:moveTo>
                  <a:pt x="551" y="225"/>
                </a:moveTo>
                <a:lnTo>
                  <a:pt x="574" y="174"/>
                </a:lnTo>
                <a:lnTo>
                  <a:pt x="601" y="177"/>
                </a:lnTo>
                <a:lnTo>
                  <a:pt x="573" y="238"/>
                </a:lnTo>
                <a:lnTo>
                  <a:pt x="551" y="225"/>
                </a:lnTo>
                <a:close/>
                <a:moveTo>
                  <a:pt x="576" y="173"/>
                </a:moveTo>
                <a:lnTo>
                  <a:pt x="599" y="120"/>
                </a:lnTo>
                <a:lnTo>
                  <a:pt x="633" y="110"/>
                </a:lnTo>
                <a:lnTo>
                  <a:pt x="603" y="174"/>
                </a:lnTo>
                <a:lnTo>
                  <a:pt x="576" y="173"/>
                </a:lnTo>
                <a:close/>
                <a:moveTo>
                  <a:pt x="597" y="117"/>
                </a:moveTo>
                <a:lnTo>
                  <a:pt x="538" y="121"/>
                </a:lnTo>
                <a:lnTo>
                  <a:pt x="551" y="116"/>
                </a:lnTo>
                <a:lnTo>
                  <a:pt x="620" y="112"/>
                </a:lnTo>
                <a:lnTo>
                  <a:pt x="597" y="117"/>
                </a:lnTo>
                <a:close/>
                <a:moveTo>
                  <a:pt x="530" y="122"/>
                </a:moveTo>
                <a:lnTo>
                  <a:pt x="477" y="126"/>
                </a:lnTo>
                <a:lnTo>
                  <a:pt x="482" y="121"/>
                </a:lnTo>
                <a:lnTo>
                  <a:pt x="543" y="116"/>
                </a:lnTo>
                <a:lnTo>
                  <a:pt x="530" y="122"/>
                </a:lnTo>
                <a:close/>
                <a:moveTo>
                  <a:pt x="473" y="126"/>
                </a:moveTo>
                <a:lnTo>
                  <a:pt x="424" y="131"/>
                </a:lnTo>
                <a:lnTo>
                  <a:pt x="421" y="125"/>
                </a:lnTo>
                <a:lnTo>
                  <a:pt x="480" y="121"/>
                </a:lnTo>
                <a:lnTo>
                  <a:pt x="473" y="126"/>
                </a:lnTo>
                <a:close/>
                <a:moveTo>
                  <a:pt x="421" y="132"/>
                </a:moveTo>
                <a:lnTo>
                  <a:pt x="375" y="135"/>
                </a:lnTo>
                <a:lnTo>
                  <a:pt x="366" y="128"/>
                </a:lnTo>
                <a:lnTo>
                  <a:pt x="419" y="125"/>
                </a:lnTo>
                <a:lnTo>
                  <a:pt x="421" y="132"/>
                </a:lnTo>
                <a:close/>
                <a:moveTo>
                  <a:pt x="371" y="136"/>
                </a:moveTo>
                <a:lnTo>
                  <a:pt x="321" y="140"/>
                </a:lnTo>
                <a:lnTo>
                  <a:pt x="302" y="133"/>
                </a:lnTo>
                <a:lnTo>
                  <a:pt x="362" y="129"/>
                </a:lnTo>
                <a:lnTo>
                  <a:pt x="371" y="136"/>
                </a:lnTo>
                <a:close/>
                <a:moveTo>
                  <a:pt x="320" y="141"/>
                </a:moveTo>
                <a:lnTo>
                  <a:pt x="345" y="183"/>
                </a:lnTo>
                <a:lnTo>
                  <a:pt x="328" y="185"/>
                </a:lnTo>
                <a:lnTo>
                  <a:pt x="298" y="135"/>
                </a:lnTo>
                <a:lnTo>
                  <a:pt x="320" y="141"/>
                </a:lnTo>
                <a:close/>
                <a:moveTo>
                  <a:pt x="347" y="186"/>
                </a:moveTo>
                <a:lnTo>
                  <a:pt x="375" y="236"/>
                </a:lnTo>
                <a:lnTo>
                  <a:pt x="363" y="246"/>
                </a:lnTo>
                <a:lnTo>
                  <a:pt x="329" y="187"/>
                </a:lnTo>
                <a:lnTo>
                  <a:pt x="347" y="186"/>
                </a:lnTo>
                <a:close/>
                <a:moveTo>
                  <a:pt x="377" y="238"/>
                </a:moveTo>
                <a:lnTo>
                  <a:pt x="404" y="285"/>
                </a:lnTo>
                <a:lnTo>
                  <a:pt x="396" y="304"/>
                </a:lnTo>
                <a:lnTo>
                  <a:pt x="364" y="248"/>
                </a:lnTo>
                <a:lnTo>
                  <a:pt x="377" y="238"/>
                </a:lnTo>
                <a:close/>
                <a:moveTo>
                  <a:pt x="405" y="288"/>
                </a:moveTo>
                <a:lnTo>
                  <a:pt x="439" y="346"/>
                </a:lnTo>
                <a:lnTo>
                  <a:pt x="438" y="376"/>
                </a:lnTo>
                <a:lnTo>
                  <a:pt x="398" y="307"/>
                </a:lnTo>
                <a:lnTo>
                  <a:pt x="405" y="288"/>
                </a:lnTo>
                <a:close/>
                <a:moveTo>
                  <a:pt x="442" y="350"/>
                </a:moveTo>
                <a:lnTo>
                  <a:pt x="470" y="399"/>
                </a:lnTo>
                <a:lnTo>
                  <a:pt x="474" y="440"/>
                </a:lnTo>
                <a:lnTo>
                  <a:pt x="440" y="381"/>
                </a:lnTo>
                <a:lnTo>
                  <a:pt x="442" y="350"/>
                </a:lnTo>
                <a:close/>
                <a:moveTo>
                  <a:pt x="507" y="383"/>
                </a:moveTo>
                <a:lnTo>
                  <a:pt x="538" y="316"/>
                </a:lnTo>
                <a:lnTo>
                  <a:pt x="553" y="341"/>
                </a:lnTo>
                <a:lnTo>
                  <a:pt x="515" y="415"/>
                </a:lnTo>
                <a:lnTo>
                  <a:pt x="507" y="383"/>
                </a:lnTo>
                <a:close/>
                <a:moveTo>
                  <a:pt x="539" y="314"/>
                </a:moveTo>
                <a:lnTo>
                  <a:pt x="573" y="242"/>
                </a:lnTo>
                <a:lnTo>
                  <a:pt x="595" y="255"/>
                </a:lnTo>
                <a:lnTo>
                  <a:pt x="554" y="338"/>
                </a:lnTo>
                <a:lnTo>
                  <a:pt x="539" y="314"/>
                </a:lnTo>
                <a:close/>
                <a:moveTo>
                  <a:pt x="574" y="239"/>
                </a:moveTo>
                <a:lnTo>
                  <a:pt x="604" y="178"/>
                </a:lnTo>
                <a:lnTo>
                  <a:pt x="631" y="179"/>
                </a:lnTo>
                <a:lnTo>
                  <a:pt x="596" y="253"/>
                </a:lnTo>
                <a:lnTo>
                  <a:pt x="574" y="239"/>
                </a:lnTo>
                <a:close/>
                <a:moveTo>
                  <a:pt x="606" y="175"/>
                </a:moveTo>
                <a:lnTo>
                  <a:pt x="637" y="110"/>
                </a:lnTo>
                <a:lnTo>
                  <a:pt x="671" y="101"/>
                </a:lnTo>
                <a:lnTo>
                  <a:pt x="633" y="177"/>
                </a:lnTo>
                <a:lnTo>
                  <a:pt x="606" y="175"/>
                </a:lnTo>
                <a:close/>
                <a:moveTo>
                  <a:pt x="635" y="108"/>
                </a:moveTo>
                <a:lnTo>
                  <a:pt x="559" y="113"/>
                </a:lnTo>
                <a:lnTo>
                  <a:pt x="573" y="106"/>
                </a:lnTo>
                <a:lnTo>
                  <a:pt x="658" y="102"/>
                </a:lnTo>
                <a:lnTo>
                  <a:pt x="635" y="108"/>
                </a:lnTo>
                <a:close/>
                <a:moveTo>
                  <a:pt x="551" y="113"/>
                </a:moveTo>
                <a:lnTo>
                  <a:pt x="485" y="117"/>
                </a:lnTo>
                <a:lnTo>
                  <a:pt x="492" y="112"/>
                </a:lnTo>
                <a:lnTo>
                  <a:pt x="565" y="108"/>
                </a:lnTo>
                <a:lnTo>
                  <a:pt x="551" y="113"/>
                </a:lnTo>
                <a:close/>
                <a:moveTo>
                  <a:pt x="482" y="118"/>
                </a:moveTo>
                <a:lnTo>
                  <a:pt x="420" y="122"/>
                </a:lnTo>
                <a:lnTo>
                  <a:pt x="417" y="116"/>
                </a:lnTo>
                <a:lnTo>
                  <a:pt x="488" y="112"/>
                </a:lnTo>
                <a:lnTo>
                  <a:pt x="482" y="118"/>
                </a:lnTo>
                <a:close/>
                <a:moveTo>
                  <a:pt x="417" y="122"/>
                </a:moveTo>
                <a:lnTo>
                  <a:pt x="363" y="126"/>
                </a:lnTo>
                <a:lnTo>
                  <a:pt x="352" y="120"/>
                </a:lnTo>
                <a:lnTo>
                  <a:pt x="415" y="116"/>
                </a:lnTo>
                <a:lnTo>
                  <a:pt x="417" y="122"/>
                </a:lnTo>
                <a:close/>
                <a:moveTo>
                  <a:pt x="358" y="126"/>
                </a:moveTo>
                <a:lnTo>
                  <a:pt x="295" y="131"/>
                </a:lnTo>
                <a:lnTo>
                  <a:pt x="276" y="124"/>
                </a:lnTo>
                <a:lnTo>
                  <a:pt x="348" y="120"/>
                </a:lnTo>
                <a:lnTo>
                  <a:pt x="358" y="126"/>
                </a:lnTo>
                <a:close/>
                <a:moveTo>
                  <a:pt x="294" y="133"/>
                </a:moveTo>
                <a:lnTo>
                  <a:pt x="324" y="185"/>
                </a:lnTo>
                <a:lnTo>
                  <a:pt x="306" y="186"/>
                </a:lnTo>
                <a:lnTo>
                  <a:pt x="272" y="125"/>
                </a:lnTo>
                <a:lnTo>
                  <a:pt x="294" y="133"/>
                </a:lnTo>
                <a:close/>
                <a:moveTo>
                  <a:pt x="325" y="187"/>
                </a:moveTo>
                <a:lnTo>
                  <a:pt x="360" y="247"/>
                </a:lnTo>
                <a:lnTo>
                  <a:pt x="348" y="258"/>
                </a:lnTo>
                <a:lnTo>
                  <a:pt x="307" y="189"/>
                </a:lnTo>
                <a:lnTo>
                  <a:pt x="325" y="187"/>
                </a:lnTo>
                <a:close/>
                <a:moveTo>
                  <a:pt x="362" y="250"/>
                </a:moveTo>
                <a:lnTo>
                  <a:pt x="394" y="308"/>
                </a:lnTo>
                <a:lnTo>
                  <a:pt x="387" y="327"/>
                </a:lnTo>
                <a:lnTo>
                  <a:pt x="349" y="261"/>
                </a:lnTo>
                <a:lnTo>
                  <a:pt x="362" y="250"/>
                </a:lnTo>
                <a:close/>
                <a:moveTo>
                  <a:pt x="397" y="311"/>
                </a:moveTo>
                <a:lnTo>
                  <a:pt x="438" y="381"/>
                </a:lnTo>
                <a:lnTo>
                  <a:pt x="435" y="411"/>
                </a:lnTo>
                <a:lnTo>
                  <a:pt x="389" y="330"/>
                </a:lnTo>
                <a:lnTo>
                  <a:pt x="397" y="311"/>
                </a:lnTo>
                <a:close/>
                <a:moveTo>
                  <a:pt x="439" y="385"/>
                </a:moveTo>
                <a:lnTo>
                  <a:pt x="474" y="446"/>
                </a:lnTo>
                <a:lnTo>
                  <a:pt x="478" y="486"/>
                </a:lnTo>
                <a:lnTo>
                  <a:pt x="438" y="415"/>
                </a:lnTo>
                <a:lnTo>
                  <a:pt x="439" y="385"/>
                </a:lnTo>
                <a:close/>
                <a:moveTo>
                  <a:pt x="478" y="491"/>
                </a:moveTo>
                <a:lnTo>
                  <a:pt x="481" y="529"/>
                </a:lnTo>
                <a:lnTo>
                  <a:pt x="436" y="449"/>
                </a:lnTo>
                <a:lnTo>
                  <a:pt x="438" y="421"/>
                </a:lnTo>
                <a:lnTo>
                  <a:pt x="478" y="491"/>
                </a:lnTo>
                <a:close/>
                <a:moveTo>
                  <a:pt x="481" y="491"/>
                </a:moveTo>
                <a:lnTo>
                  <a:pt x="515" y="423"/>
                </a:lnTo>
                <a:lnTo>
                  <a:pt x="523" y="455"/>
                </a:lnTo>
                <a:lnTo>
                  <a:pt x="484" y="530"/>
                </a:lnTo>
                <a:lnTo>
                  <a:pt x="481" y="491"/>
                </a:lnTo>
                <a:close/>
                <a:moveTo>
                  <a:pt x="516" y="419"/>
                </a:moveTo>
                <a:lnTo>
                  <a:pt x="554" y="343"/>
                </a:lnTo>
                <a:lnTo>
                  <a:pt x="569" y="366"/>
                </a:lnTo>
                <a:lnTo>
                  <a:pt x="524" y="452"/>
                </a:lnTo>
                <a:lnTo>
                  <a:pt x="516" y="419"/>
                </a:lnTo>
                <a:close/>
                <a:moveTo>
                  <a:pt x="555" y="341"/>
                </a:moveTo>
                <a:lnTo>
                  <a:pt x="597" y="257"/>
                </a:lnTo>
                <a:lnTo>
                  <a:pt x="618" y="269"/>
                </a:lnTo>
                <a:lnTo>
                  <a:pt x="570" y="362"/>
                </a:lnTo>
                <a:lnTo>
                  <a:pt x="555" y="341"/>
                </a:lnTo>
                <a:close/>
                <a:moveTo>
                  <a:pt x="599" y="254"/>
                </a:moveTo>
                <a:lnTo>
                  <a:pt x="634" y="181"/>
                </a:lnTo>
                <a:lnTo>
                  <a:pt x="661" y="182"/>
                </a:lnTo>
                <a:lnTo>
                  <a:pt x="619" y="266"/>
                </a:lnTo>
                <a:lnTo>
                  <a:pt x="599" y="254"/>
                </a:lnTo>
                <a:close/>
                <a:moveTo>
                  <a:pt x="635" y="178"/>
                </a:moveTo>
                <a:lnTo>
                  <a:pt x="673" y="101"/>
                </a:lnTo>
                <a:lnTo>
                  <a:pt x="709" y="93"/>
                </a:lnTo>
                <a:lnTo>
                  <a:pt x="662" y="179"/>
                </a:lnTo>
                <a:lnTo>
                  <a:pt x="635" y="178"/>
                </a:lnTo>
                <a:close/>
                <a:moveTo>
                  <a:pt x="672" y="98"/>
                </a:moveTo>
                <a:lnTo>
                  <a:pt x="581" y="103"/>
                </a:lnTo>
                <a:lnTo>
                  <a:pt x="596" y="97"/>
                </a:lnTo>
                <a:lnTo>
                  <a:pt x="696" y="93"/>
                </a:lnTo>
                <a:lnTo>
                  <a:pt x="672" y="98"/>
                </a:lnTo>
                <a:close/>
                <a:moveTo>
                  <a:pt x="573" y="103"/>
                </a:moveTo>
                <a:lnTo>
                  <a:pt x="494" y="109"/>
                </a:lnTo>
                <a:lnTo>
                  <a:pt x="500" y="102"/>
                </a:lnTo>
                <a:lnTo>
                  <a:pt x="588" y="98"/>
                </a:lnTo>
                <a:lnTo>
                  <a:pt x="573" y="103"/>
                </a:lnTo>
                <a:close/>
                <a:moveTo>
                  <a:pt x="490" y="109"/>
                </a:moveTo>
                <a:lnTo>
                  <a:pt x="416" y="113"/>
                </a:lnTo>
                <a:lnTo>
                  <a:pt x="413" y="106"/>
                </a:lnTo>
                <a:lnTo>
                  <a:pt x="496" y="102"/>
                </a:lnTo>
                <a:lnTo>
                  <a:pt x="490" y="109"/>
                </a:lnTo>
                <a:close/>
                <a:moveTo>
                  <a:pt x="413" y="113"/>
                </a:moveTo>
                <a:lnTo>
                  <a:pt x="349" y="117"/>
                </a:lnTo>
                <a:lnTo>
                  <a:pt x="339" y="110"/>
                </a:lnTo>
                <a:lnTo>
                  <a:pt x="410" y="106"/>
                </a:lnTo>
                <a:lnTo>
                  <a:pt x="413" y="113"/>
                </a:lnTo>
                <a:close/>
                <a:moveTo>
                  <a:pt x="344" y="117"/>
                </a:moveTo>
                <a:lnTo>
                  <a:pt x="270" y="121"/>
                </a:lnTo>
                <a:lnTo>
                  <a:pt x="249" y="114"/>
                </a:lnTo>
                <a:lnTo>
                  <a:pt x="335" y="110"/>
                </a:lnTo>
                <a:lnTo>
                  <a:pt x="344" y="117"/>
                </a:lnTo>
                <a:close/>
                <a:moveTo>
                  <a:pt x="268" y="124"/>
                </a:moveTo>
                <a:lnTo>
                  <a:pt x="303" y="186"/>
                </a:lnTo>
                <a:lnTo>
                  <a:pt x="286" y="186"/>
                </a:lnTo>
                <a:lnTo>
                  <a:pt x="245" y="116"/>
                </a:lnTo>
                <a:lnTo>
                  <a:pt x="268" y="124"/>
                </a:lnTo>
                <a:close/>
                <a:moveTo>
                  <a:pt x="305" y="189"/>
                </a:moveTo>
                <a:lnTo>
                  <a:pt x="345" y="259"/>
                </a:lnTo>
                <a:lnTo>
                  <a:pt x="333" y="270"/>
                </a:lnTo>
                <a:lnTo>
                  <a:pt x="287" y="189"/>
                </a:lnTo>
                <a:lnTo>
                  <a:pt x="305" y="189"/>
                </a:lnTo>
                <a:close/>
                <a:moveTo>
                  <a:pt x="347" y="262"/>
                </a:moveTo>
                <a:lnTo>
                  <a:pt x="386" y="330"/>
                </a:lnTo>
                <a:lnTo>
                  <a:pt x="378" y="349"/>
                </a:lnTo>
                <a:lnTo>
                  <a:pt x="335" y="272"/>
                </a:lnTo>
                <a:lnTo>
                  <a:pt x="347" y="262"/>
                </a:lnTo>
                <a:close/>
                <a:moveTo>
                  <a:pt x="387" y="333"/>
                </a:moveTo>
                <a:lnTo>
                  <a:pt x="435" y="417"/>
                </a:lnTo>
                <a:lnTo>
                  <a:pt x="433" y="445"/>
                </a:lnTo>
                <a:lnTo>
                  <a:pt x="381" y="352"/>
                </a:lnTo>
                <a:lnTo>
                  <a:pt x="387" y="333"/>
                </a:lnTo>
                <a:close/>
                <a:moveTo>
                  <a:pt x="433" y="450"/>
                </a:moveTo>
                <a:lnTo>
                  <a:pt x="431" y="479"/>
                </a:lnTo>
                <a:lnTo>
                  <a:pt x="371" y="373"/>
                </a:lnTo>
                <a:lnTo>
                  <a:pt x="379" y="354"/>
                </a:lnTo>
                <a:lnTo>
                  <a:pt x="433" y="450"/>
                </a:lnTo>
                <a:close/>
                <a:moveTo>
                  <a:pt x="435" y="455"/>
                </a:moveTo>
                <a:lnTo>
                  <a:pt x="482" y="536"/>
                </a:lnTo>
                <a:lnTo>
                  <a:pt x="485" y="572"/>
                </a:lnTo>
                <a:lnTo>
                  <a:pt x="433" y="483"/>
                </a:lnTo>
                <a:lnTo>
                  <a:pt x="435" y="455"/>
                </a:lnTo>
                <a:close/>
                <a:moveTo>
                  <a:pt x="485" y="536"/>
                </a:moveTo>
                <a:lnTo>
                  <a:pt x="524" y="459"/>
                </a:lnTo>
                <a:lnTo>
                  <a:pt x="532" y="490"/>
                </a:lnTo>
                <a:lnTo>
                  <a:pt x="488" y="574"/>
                </a:lnTo>
                <a:lnTo>
                  <a:pt x="485" y="536"/>
                </a:lnTo>
                <a:close/>
                <a:moveTo>
                  <a:pt x="526" y="456"/>
                </a:moveTo>
                <a:lnTo>
                  <a:pt x="570" y="369"/>
                </a:lnTo>
                <a:lnTo>
                  <a:pt x="584" y="391"/>
                </a:lnTo>
                <a:lnTo>
                  <a:pt x="534" y="487"/>
                </a:lnTo>
                <a:lnTo>
                  <a:pt x="526" y="456"/>
                </a:lnTo>
                <a:close/>
                <a:moveTo>
                  <a:pt x="572" y="365"/>
                </a:moveTo>
                <a:lnTo>
                  <a:pt x="620" y="270"/>
                </a:lnTo>
                <a:lnTo>
                  <a:pt x="641" y="282"/>
                </a:lnTo>
                <a:lnTo>
                  <a:pt x="585" y="388"/>
                </a:lnTo>
                <a:lnTo>
                  <a:pt x="572" y="365"/>
                </a:lnTo>
                <a:close/>
                <a:moveTo>
                  <a:pt x="622" y="267"/>
                </a:moveTo>
                <a:lnTo>
                  <a:pt x="665" y="183"/>
                </a:lnTo>
                <a:lnTo>
                  <a:pt x="692" y="185"/>
                </a:lnTo>
                <a:lnTo>
                  <a:pt x="642" y="280"/>
                </a:lnTo>
                <a:lnTo>
                  <a:pt x="622" y="267"/>
                </a:lnTo>
                <a:close/>
                <a:moveTo>
                  <a:pt x="667" y="181"/>
                </a:moveTo>
                <a:lnTo>
                  <a:pt x="711" y="91"/>
                </a:lnTo>
                <a:lnTo>
                  <a:pt x="746" y="83"/>
                </a:lnTo>
                <a:lnTo>
                  <a:pt x="694" y="183"/>
                </a:lnTo>
                <a:lnTo>
                  <a:pt x="667" y="181"/>
                </a:lnTo>
                <a:close/>
                <a:moveTo>
                  <a:pt x="710" y="89"/>
                </a:moveTo>
                <a:lnTo>
                  <a:pt x="603" y="94"/>
                </a:lnTo>
                <a:lnTo>
                  <a:pt x="618" y="87"/>
                </a:lnTo>
                <a:lnTo>
                  <a:pt x="736" y="82"/>
                </a:lnTo>
                <a:lnTo>
                  <a:pt x="710" y="89"/>
                </a:lnTo>
                <a:close/>
                <a:moveTo>
                  <a:pt x="595" y="94"/>
                </a:moveTo>
                <a:lnTo>
                  <a:pt x="503" y="99"/>
                </a:lnTo>
                <a:lnTo>
                  <a:pt x="509" y="93"/>
                </a:lnTo>
                <a:lnTo>
                  <a:pt x="610" y="89"/>
                </a:lnTo>
                <a:lnTo>
                  <a:pt x="595" y="94"/>
                </a:lnTo>
                <a:close/>
                <a:moveTo>
                  <a:pt x="499" y="99"/>
                </a:moveTo>
                <a:lnTo>
                  <a:pt x="413" y="103"/>
                </a:lnTo>
                <a:lnTo>
                  <a:pt x="410" y="97"/>
                </a:lnTo>
                <a:lnTo>
                  <a:pt x="505" y="93"/>
                </a:lnTo>
                <a:lnTo>
                  <a:pt x="499" y="99"/>
                </a:lnTo>
                <a:close/>
                <a:moveTo>
                  <a:pt x="410" y="103"/>
                </a:moveTo>
                <a:lnTo>
                  <a:pt x="335" y="108"/>
                </a:lnTo>
                <a:lnTo>
                  <a:pt x="325" y="101"/>
                </a:lnTo>
                <a:lnTo>
                  <a:pt x="408" y="97"/>
                </a:lnTo>
                <a:lnTo>
                  <a:pt x="410" y="103"/>
                </a:lnTo>
                <a:close/>
                <a:moveTo>
                  <a:pt x="331" y="108"/>
                </a:moveTo>
                <a:lnTo>
                  <a:pt x="242" y="112"/>
                </a:lnTo>
                <a:lnTo>
                  <a:pt x="223" y="105"/>
                </a:lnTo>
                <a:lnTo>
                  <a:pt x="321" y="101"/>
                </a:lnTo>
                <a:lnTo>
                  <a:pt x="331" y="108"/>
                </a:lnTo>
                <a:close/>
                <a:moveTo>
                  <a:pt x="242" y="114"/>
                </a:moveTo>
                <a:lnTo>
                  <a:pt x="283" y="186"/>
                </a:lnTo>
                <a:lnTo>
                  <a:pt x="265" y="187"/>
                </a:lnTo>
                <a:lnTo>
                  <a:pt x="219" y="106"/>
                </a:lnTo>
                <a:lnTo>
                  <a:pt x="242" y="114"/>
                </a:lnTo>
                <a:close/>
                <a:moveTo>
                  <a:pt x="284" y="189"/>
                </a:moveTo>
                <a:lnTo>
                  <a:pt x="332" y="272"/>
                </a:lnTo>
                <a:lnTo>
                  <a:pt x="320" y="281"/>
                </a:lnTo>
                <a:lnTo>
                  <a:pt x="267" y="190"/>
                </a:lnTo>
                <a:lnTo>
                  <a:pt x="284" y="189"/>
                </a:lnTo>
                <a:close/>
                <a:moveTo>
                  <a:pt x="333" y="274"/>
                </a:moveTo>
                <a:lnTo>
                  <a:pt x="377" y="352"/>
                </a:lnTo>
                <a:lnTo>
                  <a:pt x="370" y="370"/>
                </a:lnTo>
                <a:lnTo>
                  <a:pt x="321" y="284"/>
                </a:lnTo>
                <a:lnTo>
                  <a:pt x="333" y="274"/>
                </a:lnTo>
                <a:close/>
                <a:moveTo>
                  <a:pt x="368" y="373"/>
                </a:moveTo>
                <a:lnTo>
                  <a:pt x="362" y="392"/>
                </a:lnTo>
                <a:lnTo>
                  <a:pt x="306" y="296"/>
                </a:lnTo>
                <a:lnTo>
                  <a:pt x="318" y="285"/>
                </a:lnTo>
                <a:lnTo>
                  <a:pt x="368" y="373"/>
                </a:lnTo>
                <a:close/>
                <a:moveTo>
                  <a:pt x="370" y="376"/>
                </a:moveTo>
                <a:lnTo>
                  <a:pt x="431" y="483"/>
                </a:lnTo>
                <a:lnTo>
                  <a:pt x="429" y="511"/>
                </a:lnTo>
                <a:lnTo>
                  <a:pt x="363" y="395"/>
                </a:lnTo>
                <a:lnTo>
                  <a:pt x="370" y="376"/>
                </a:lnTo>
                <a:close/>
                <a:moveTo>
                  <a:pt x="433" y="487"/>
                </a:moveTo>
                <a:lnTo>
                  <a:pt x="485" y="579"/>
                </a:lnTo>
                <a:lnTo>
                  <a:pt x="489" y="614"/>
                </a:lnTo>
                <a:lnTo>
                  <a:pt x="432" y="516"/>
                </a:lnTo>
                <a:lnTo>
                  <a:pt x="433" y="487"/>
                </a:lnTo>
                <a:close/>
                <a:moveTo>
                  <a:pt x="488" y="579"/>
                </a:moveTo>
                <a:lnTo>
                  <a:pt x="532" y="494"/>
                </a:lnTo>
                <a:lnTo>
                  <a:pt x="541" y="524"/>
                </a:lnTo>
                <a:lnTo>
                  <a:pt x="492" y="616"/>
                </a:lnTo>
                <a:lnTo>
                  <a:pt x="488" y="579"/>
                </a:lnTo>
                <a:close/>
                <a:moveTo>
                  <a:pt x="535" y="490"/>
                </a:moveTo>
                <a:lnTo>
                  <a:pt x="585" y="394"/>
                </a:lnTo>
                <a:lnTo>
                  <a:pt x="599" y="417"/>
                </a:lnTo>
                <a:lnTo>
                  <a:pt x="543" y="521"/>
                </a:lnTo>
                <a:lnTo>
                  <a:pt x="535" y="490"/>
                </a:lnTo>
                <a:close/>
                <a:moveTo>
                  <a:pt x="587" y="391"/>
                </a:moveTo>
                <a:lnTo>
                  <a:pt x="643" y="284"/>
                </a:lnTo>
                <a:lnTo>
                  <a:pt x="664" y="296"/>
                </a:lnTo>
                <a:lnTo>
                  <a:pt x="600" y="414"/>
                </a:lnTo>
                <a:lnTo>
                  <a:pt x="587" y="391"/>
                </a:lnTo>
                <a:close/>
                <a:moveTo>
                  <a:pt x="645" y="281"/>
                </a:moveTo>
                <a:lnTo>
                  <a:pt x="695" y="186"/>
                </a:lnTo>
                <a:lnTo>
                  <a:pt x="722" y="187"/>
                </a:lnTo>
                <a:lnTo>
                  <a:pt x="665" y="293"/>
                </a:lnTo>
                <a:lnTo>
                  <a:pt x="645" y="281"/>
                </a:lnTo>
                <a:close/>
                <a:moveTo>
                  <a:pt x="696" y="183"/>
                </a:moveTo>
                <a:lnTo>
                  <a:pt x="749" y="82"/>
                </a:lnTo>
                <a:lnTo>
                  <a:pt x="784" y="72"/>
                </a:lnTo>
                <a:lnTo>
                  <a:pt x="723" y="186"/>
                </a:lnTo>
                <a:lnTo>
                  <a:pt x="696" y="183"/>
                </a:lnTo>
                <a:close/>
                <a:moveTo>
                  <a:pt x="748" y="79"/>
                </a:moveTo>
                <a:lnTo>
                  <a:pt x="625" y="84"/>
                </a:lnTo>
                <a:lnTo>
                  <a:pt x="639" y="78"/>
                </a:lnTo>
                <a:lnTo>
                  <a:pt x="774" y="72"/>
                </a:lnTo>
                <a:lnTo>
                  <a:pt x="748" y="79"/>
                </a:lnTo>
                <a:close/>
                <a:moveTo>
                  <a:pt x="616" y="84"/>
                </a:moveTo>
                <a:lnTo>
                  <a:pt x="512" y="90"/>
                </a:lnTo>
                <a:lnTo>
                  <a:pt x="517" y="83"/>
                </a:lnTo>
                <a:lnTo>
                  <a:pt x="633" y="79"/>
                </a:lnTo>
                <a:lnTo>
                  <a:pt x="616" y="84"/>
                </a:lnTo>
                <a:close/>
                <a:moveTo>
                  <a:pt x="508" y="90"/>
                </a:moveTo>
                <a:lnTo>
                  <a:pt x="409" y="94"/>
                </a:lnTo>
                <a:lnTo>
                  <a:pt x="406" y="87"/>
                </a:lnTo>
                <a:lnTo>
                  <a:pt x="513" y="83"/>
                </a:lnTo>
                <a:lnTo>
                  <a:pt x="508" y="90"/>
                </a:lnTo>
                <a:close/>
                <a:moveTo>
                  <a:pt x="406" y="94"/>
                </a:moveTo>
                <a:lnTo>
                  <a:pt x="321" y="98"/>
                </a:lnTo>
                <a:lnTo>
                  <a:pt x="312" y="91"/>
                </a:lnTo>
                <a:lnTo>
                  <a:pt x="404" y="87"/>
                </a:lnTo>
                <a:lnTo>
                  <a:pt x="406" y="94"/>
                </a:lnTo>
                <a:close/>
                <a:moveTo>
                  <a:pt x="317" y="98"/>
                </a:moveTo>
                <a:lnTo>
                  <a:pt x="217" y="103"/>
                </a:lnTo>
                <a:lnTo>
                  <a:pt x="198" y="97"/>
                </a:lnTo>
                <a:lnTo>
                  <a:pt x="307" y="91"/>
                </a:lnTo>
                <a:lnTo>
                  <a:pt x="317" y="98"/>
                </a:lnTo>
                <a:close/>
                <a:moveTo>
                  <a:pt x="215" y="105"/>
                </a:moveTo>
                <a:lnTo>
                  <a:pt x="263" y="187"/>
                </a:lnTo>
                <a:lnTo>
                  <a:pt x="245" y="187"/>
                </a:lnTo>
                <a:lnTo>
                  <a:pt x="192" y="98"/>
                </a:lnTo>
                <a:lnTo>
                  <a:pt x="215" y="105"/>
                </a:lnTo>
                <a:close/>
                <a:moveTo>
                  <a:pt x="264" y="190"/>
                </a:moveTo>
                <a:lnTo>
                  <a:pt x="317" y="284"/>
                </a:lnTo>
                <a:lnTo>
                  <a:pt x="305" y="293"/>
                </a:lnTo>
                <a:lnTo>
                  <a:pt x="247" y="190"/>
                </a:lnTo>
                <a:lnTo>
                  <a:pt x="264" y="190"/>
                </a:lnTo>
                <a:close/>
                <a:moveTo>
                  <a:pt x="302" y="295"/>
                </a:moveTo>
                <a:lnTo>
                  <a:pt x="291" y="304"/>
                </a:lnTo>
                <a:lnTo>
                  <a:pt x="226" y="192"/>
                </a:lnTo>
                <a:lnTo>
                  <a:pt x="244" y="190"/>
                </a:lnTo>
                <a:lnTo>
                  <a:pt x="302" y="295"/>
                </a:lnTo>
                <a:close/>
                <a:moveTo>
                  <a:pt x="305" y="297"/>
                </a:moveTo>
                <a:lnTo>
                  <a:pt x="360" y="395"/>
                </a:lnTo>
                <a:lnTo>
                  <a:pt x="352" y="413"/>
                </a:lnTo>
                <a:lnTo>
                  <a:pt x="293" y="307"/>
                </a:lnTo>
                <a:lnTo>
                  <a:pt x="305" y="297"/>
                </a:lnTo>
                <a:close/>
                <a:moveTo>
                  <a:pt x="362" y="398"/>
                </a:moveTo>
                <a:lnTo>
                  <a:pt x="429" y="516"/>
                </a:lnTo>
                <a:lnTo>
                  <a:pt x="427" y="543"/>
                </a:lnTo>
                <a:lnTo>
                  <a:pt x="355" y="415"/>
                </a:lnTo>
                <a:lnTo>
                  <a:pt x="362" y="398"/>
                </a:lnTo>
                <a:close/>
                <a:moveTo>
                  <a:pt x="431" y="520"/>
                </a:moveTo>
                <a:lnTo>
                  <a:pt x="489" y="621"/>
                </a:lnTo>
                <a:lnTo>
                  <a:pt x="492" y="655"/>
                </a:lnTo>
                <a:lnTo>
                  <a:pt x="429" y="547"/>
                </a:lnTo>
                <a:lnTo>
                  <a:pt x="431" y="520"/>
                </a:lnTo>
                <a:close/>
                <a:moveTo>
                  <a:pt x="492" y="621"/>
                </a:moveTo>
                <a:lnTo>
                  <a:pt x="542" y="528"/>
                </a:lnTo>
                <a:lnTo>
                  <a:pt x="550" y="558"/>
                </a:lnTo>
                <a:lnTo>
                  <a:pt x="494" y="656"/>
                </a:lnTo>
                <a:lnTo>
                  <a:pt x="492" y="621"/>
                </a:lnTo>
                <a:close/>
                <a:moveTo>
                  <a:pt x="543" y="525"/>
                </a:moveTo>
                <a:lnTo>
                  <a:pt x="601" y="419"/>
                </a:lnTo>
                <a:lnTo>
                  <a:pt x="615" y="441"/>
                </a:lnTo>
                <a:lnTo>
                  <a:pt x="551" y="555"/>
                </a:lnTo>
                <a:lnTo>
                  <a:pt x="543" y="525"/>
                </a:lnTo>
                <a:close/>
                <a:moveTo>
                  <a:pt x="603" y="415"/>
                </a:moveTo>
                <a:lnTo>
                  <a:pt x="667" y="297"/>
                </a:lnTo>
                <a:lnTo>
                  <a:pt x="687" y="309"/>
                </a:lnTo>
                <a:lnTo>
                  <a:pt x="616" y="438"/>
                </a:lnTo>
                <a:lnTo>
                  <a:pt x="603" y="415"/>
                </a:lnTo>
                <a:close/>
                <a:moveTo>
                  <a:pt x="668" y="295"/>
                </a:moveTo>
                <a:lnTo>
                  <a:pt x="725" y="189"/>
                </a:lnTo>
                <a:lnTo>
                  <a:pt x="752" y="192"/>
                </a:lnTo>
                <a:lnTo>
                  <a:pt x="688" y="308"/>
                </a:lnTo>
                <a:lnTo>
                  <a:pt x="668" y="295"/>
                </a:lnTo>
                <a:close/>
                <a:moveTo>
                  <a:pt x="726" y="186"/>
                </a:moveTo>
                <a:lnTo>
                  <a:pt x="788" y="72"/>
                </a:lnTo>
                <a:lnTo>
                  <a:pt x="822" y="63"/>
                </a:lnTo>
                <a:lnTo>
                  <a:pt x="753" y="189"/>
                </a:lnTo>
                <a:lnTo>
                  <a:pt x="726" y="186"/>
                </a:lnTo>
                <a:close/>
                <a:moveTo>
                  <a:pt x="787" y="70"/>
                </a:moveTo>
                <a:lnTo>
                  <a:pt x="646" y="75"/>
                </a:lnTo>
                <a:lnTo>
                  <a:pt x="662" y="68"/>
                </a:lnTo>
                <a:lnTo>
                  <a:pt x="813" y="63"/>
                </a:lnTo>
                <a:lnTo>
                  <a:pt x="787" y="70"/>
                </a:lnTo>
                <a:close/>
                <a:moveTo>
                  <a:pt x="639" y="75"/>
                </a:moveTo>
                <a:lnTo>
                  <a:pt x="520" y="80"/>
                </a:lnTo>
                <a:lnTo>
                  <a:pt x="527" y="74"/>
                </a:lnTo>
                <a:lnTo>
                  <a:pt x="654" y="68"/>
                </a:lnTo>
                <a:lnTo>
                  <a:pt x="639" y="75"/>
                </a:lnTo>
                <a:close/>
                <a:moveTo>
                  <a:pt x="516" y="80"/>
                </a:moveTo>
                <a:lnTo>
                  <a:pt x="405" y="84"/>
                </a:lnTo>
                <a:lnTo>
                  <a:pt x="402" y="78"/>
                </a:lnTo>
                <a:lnTo>
                  <a:pt x="523" y="74"/>
                </a:lnTo>
                <a:lnTo>
                  <a:pt x="516" y="80"/>
                </a:lnTo>
                <a:close/>
                <a:moveTo>
                  <a:pt x="402" y="84"/>
                </a:moveTo>
                <a:lnTo>
                  <a:pt x="307" y="89"/>
                </a:lnTo>
                <a:lnTo>
                  <a:pt x="298" y="82"/>
                </a:lnTo>
                <a:lnTo>
                  <a:pt x="400" y="78"/>
                </a:lnTo>
                <a:lnTo>
                  <a:pt x="402" y="84"/>
                </a:lnTo>
                <a:close/>
                <a:moveTo>
                  <a:pt x="303" y="89"/>
                </a:moveTo>
                <a:lnTo>
                  <a:pt x="190" y="94"/>
                </a:lnTo>
                <a:lnTo>
                  <a:pt x="171" y="87"/>
                </a:lnTo>
                <a:lnTo>
                  <a:pt x="293" y="82"/>
                </a:lnTo>
                <a:lnTo>
                  <a:pt x="303" y="89"/>
                </a:lnTo>
                <a:close/>
                <a:moveTo>
                  <a:pt x="190" y="97"/>
                </a:moveTo>
                <a:lnTo>
                  <a:pt x="241" y="187"/>
                </a:lnTo>
                <a:lnTo>
                  <a:pt x="223" y="189"/>
                </a:lnTo>
                <a:lnTo>
                  <a:pt x="167" y="89"/>
                </a:lnTo>
                <a:lnTo>
                  <a:pt x="190" y="97"/>
                </a:lnTo>
                <a:close/>
                <a:moveTo>
                  <a:pt x="162" y="87"/>
                </a:moveTo>
                <a:lnTo>
                  <a:pt x="221" y="189"/>
                </a:lnTo>
                <a:lnTo>
                  <a:pt x="203" y="189"/>
                </a:lnTo>
                <a:lnTo>
                  <a:pt x="139" y="79"/>
                </a:lnTo>
                <a:lnTo>
                  <a:pt x="162" y="87"/>
                </a:lnTo>
                <a:close/>
                <a:moveTo>
                  <a:pt x="222" y="192"/>
                </a:moveTo>
                <a:lnTo>
                  <a:pt x="289" y="307"/>
                </a:lnTo>
                <a:lnTo>
                  <a:pt x="276" y="316"/>
                </a:lnTo>
                <a:lnTo>
                  <a:pt x="205" y="192"/>
                </a:lnTo>
                <a:lnTo>
                  <a:pt x="222" y="192"/>
                </a:lnTo>
                <a:close/>
                <a:moveTo>
                  <a:pt x="290" y="309"/>
                </a:moveTo>
                <a:lnTo>
                  <a:pt x="351" y="417"/>
                </a:lnTo>
                <a:lnTo>
                  <a:pt x="344" y="433"/>
                </a:lnTo>
                <a:lnTo>
                  <a:pt x="278" y="319"/>
                </a:lnTo>
                <a:lnTo>
                  <a:pt x="290" y="309"/>
                </a:lnTo>
                <a:close/>
                <a:moveTo>
                  <a:pt x="354" y="419"/>
                </a:moveTo>
                <a:lnTo>
                  <a:pt x="427" y="548"/>
                </a:lnTo>
                <a:lnTo>
                  <a:pt x="425" y="574"/>
                </a:lnTo>
                <a:lnTo>
                  <a:pt x="347" y="437"/>
                </a:lnTo>
                <a:lnTo>
                  <a:pt x="354" y="419"/>
                </a:lnTo>
                <a:close/>
                <a:moveTo>
                  <a:pt x="429" y="552"/>
                </a:moveTo>
                <a:lnTo>
                  <a:pt x="493" y="662"/>
                </a:lnTo>
                <a:lnTo>
                  <a:pt x="496" y="694"/>
                </a:lnTo>
                <a:lnTo>
                  <a:pt x="428" y="578"/>
                </a:lnTo>
                <a:lnTo>
                  <a:pt x="429" y="552"/>
                </a:lnTo>
                <a:close/>
                <a:moveTo>
                  <a:pt x="496" y="662"/>
                </a:moveTo>
                <a:lnTo>
                  <a:pt x="550" y="562"/>
                </a:lnTo>
                <a:lnTo>
                  <a:pt x="558" y="590"/>
                </a:lnTo>
                <a:lnTo>
                  <a:pt x="499" y="696"/>
                </a:lnTo>
                <a:lnTo>
                  <a:pt x="496" y="662"/>
                </a:lnTo>
                <a:close/>
                <a:moveTo>
                  <a:pt x="553" y="558"/>
                </a:moveTo>
                <a:lnTo>
                  <a:pt x="616" y="444"/>
                </a:lnTo>
                <a:lnTo>
                  <a:pt x="630" y="464"/>
                </a:lnTo>
                <a:lnTo>
                  <a:pt x="559" y="587"/>
                </a:lnTo>
                <a:lnTo>
                  <a:pt x="553" y="558"/>
                </a:lnTo>
                <a:close/>
                <a:moveTo>
                  <a:pt x="618" y="441"/>
                </a:moveTo>
                <a:lnTo>
                  <a:pt x="690" y="311"/>
                </a:lnTo>
                <a:lnTo>
                  <a:pt x="709" y="323"/>
                </a:lnTo>
                <a:lnTo>
                  <a:pt x="631" y="461"/>
                </a:lnTo>
                <a:lnTo>
                  <a:pt x="618" y="441"/>
                </a:lnTo>
                <a:close/>
                <a:moveTo>
                  <a:pt x="690" y="309"/>
                </a:moveTo>
                <a:lnTo>
                  <a:pt x="755" y="192"/>
                </a:lnTo>
                <a:lnTo>
                  <a:pt x="783" y="194"/>
                </a:lnTo>
                <a:lnTo>
                  <a:pt x="710" y="322"/>
                </a:lnTo>
                <a:lnTo>
                  <a:pt x="690" y="309"/>
                </a:lnTo>
                <a:close/>
                <a:moveTo>
                  <a:pt x="757" y="189"/>
                </a:moveTo>
                <a:lnTo>
                  <a:pt x="826" y="63"/>
                </a:lnTo>
                <a:lnTo>
                  <a:pt x="862" y="53"/>
                </a:lnTo>
                <a:lnTo>
                  <a:pt x="784" y="192"/>
                </a:lnTo>
                <a:lnTo>
                  <a:pt x="757" y="189"/>
                </a:lnTo>
                <a:close/>
                <a:moveTo>
                  <a:pt x="825" y="60"/>
                </a:moveTo>
                <a:lnTo>
                  <a:pt x="669" y="65"/>
                </a:lnTo>
                <a:lnTo>
                  <a:pt x="684" y="59"/>
                </a:lnTo>
                <a:lnTo>
                  <a:pt x="852" y="53"/>
                </a:lnTo>
                <a:lnTo>
                  <a:pt x="825" y="60"/>
                </a:lnTo>
                <a:close/>
                <a:moveTo>
                  <a:pt x="661" y="65"/>
                </a:moveTo>
                <a:lnTo>
                  <a:pt x="530" y="71"/>
                </a:lnTo>
                <a:lnTo>
                  <a:pt x="535" y="64"/>
                </a:lnTo>
                <a:lnTo>
                  <a:pt x="677" y="59"/>
                </a:lnTo>
                <a:lnTo>
                  <a:pt x="661" y="65"/>
                </a:lnTo>
                <a:close/>
                <a:moveTo>
                  <a:pt x="526" y="71"/>
                </a:moveTo>
                <a:lnTo>
                  <a:pt x="401" y="75"/>
                </a:lnTo>
                <a:lnTo>
                  <a:pt x="398" y="68"/>
                </a:lnTo>
                <a:lnTo>
                  <a:pt x="531" y="64"/>
                </a:lnTo>
                <a:lnTo>
                  <a:pt x="526" y="71"/>
                </a:lnTo>
                <a:close/>
                <a:moveTo>
                  <a:pt x="398" y="75"/>
                </a:moveTo>
                <a:lnTo>
                  <a:pt x="294" y="79"/>
                </a:lnTo>
                <a:lnTo>
                  <a:pt x="284" y="72"/>
                </a:lnTo>
                <a:lnTo>
                  <a:pt x="396" y="68"/>
                </a:lnTo>
                <a:lnTo>
                  <a:pt x="398" y="75"/>
                </a:lnTo>
                <a:close/>
                <a:moveTo>
                  <a:pt x="290" y="79"/>
                </a:moveTo>
                <a:lnTo>
                  <a:pt x="164" y="84"/>
                </a:lnTo>
                <a:lnTo>
                  <a:pt x="144" y="78"/>
                </a:lnTo>
                <a:lnTo>
                  <a:pt x="279" y="72"/>
                </a:lnTo>
                <a:lnTo>
                  <a:pt x="290" y="79"/>
                </a:lnTo>
                <a:close/>
                <a:moveTo>
                  <a:pt x="137" y="75"/>
                </a:moveTo>
                <a:lnTo>
                  <a:pt x="118" y="68"/>
                </a:lnTo>
                <a:lnTo>
                  <a:pt x="265" y="63"/>
                </a:lnTo>
                <a:lnTo>
                  <a:pt x="275" y="70"/>
                </a:lnTo>
                <a:lnTo>
                  <a:pt x="137" y="75"/>
                </a:lnTo>
                <a:close/>
                <a:moveTo>
                  <a:pt x="135" y="78"/>
                </a:moveTo>
                <a:lnTo>
                  <a:pt x="200" y="190"/>
                </a:lnTo>
                <a:lnTo>
                  <a:pt x="183" y="190"/>
                </a:lnTo>
                <a:lnTo>
                  <a:pt x="114" y="70"/>
                </a:lnTo>
                <a:lnTo>
                  <a:pt x="135" y="78"/>
                </a:lnTo>
                <a:close/>
                <a:moveTo>
                  <a:pt x="202" y="192"/>
                </a:moveTo>
                <a:lnTo>
                  <a:pt x="275" y="318"/>
                </a:lnTo>
                <a:lnTo>
                  <a:pt x="263" y="327"/>
                </a:lnTo>
                <a:lnTo>
                  <a:pt x="184" y="193"/>
                </a:lnTo>
                <a:lnTo>
                  <a:pt x="202" y="192"/>
                </a:lnTo>
                <a:close/>
                <a:moveTo>
                  <a:pt x="276" y="320"/>
                </a:moveTo>
                <a:lnTo>
                  <a:pt x="343" y="437"/>
                </a:lnTo>
                <a:lnTo>
                  <a:pt x="336" y="455"/>
                </a:lnTo>
                <a:lnTo>
                  <a:pt x="264" y="330"/>
                </a:lnTo>
                <a:lnTo>
                  <a:pt x="276" y="320"/>
                </a:lnTo>
                <a:close/>
                <a:moveTo>
                  <a:pt x="345" y="440"/>
                </a:moveTo>
                <a:lnTo>
                  <a:pt x="425" y="579"/>
                </a:lnTo>
                <a:lnTo>
                  <a:pt x="424" y="604"/>
                </a:lnTo>
                <a:lnTo>
                  <a:pt x="339" y="457"/>
                </a:lnTo>
                <a:lnTo>
                  <a:pt x="345" y="440"/>
                </a:lnTo>
                <a:close/>
                <a:moveTo>
                  <a:pt x="428" y="583"/>
                </a:moveTo>
                <a:lnTo>
                  <a:pt x="496" y="701"/>
                </a:lnTo>
                <a:lnTo>
                  <a:pt x="499" y="734"/>
                </a:lnTo>
                <a:lnTo>
                  <a:pt x="427" y="608"/>
                </a:lnTo>
                <a:lnTo>
                  <a:pt x="428" y="583"/>
                </a:lnTo>
                <a:close/>
                <a:moveTo>
                  <a:pt x="499" y="701"/>
                </a:moveTo>
                <a:lnTo>
                  <a:pt x="559" y="594"/>
                </a:lnTo>
                <a:lnTo>
                  <a:pt x="566" y="623"/>
                </a:lnTo>
                <a:lnTo>
                  <a:pt x="501" y="735"/>
                </a:lnTo>
                <a:lnTo>
                  <a:pt x="499" y="701"/>
                </a:lnTo>
                <a:close/>
                <a:moveTo>
                  <a:pt x="561" y="590"/>
                </a:moveTo>
                <a:lnTo>
                  <a:pt x="631" y="467"/>
                </a:lnTo>
                <a:lnTo>
                  <a:pt x="643" y="488"/>
                </a:lnTo>
                <a:lnTo>
                  <a:pt x="569" y="619"/>
                </a:lnTo>
                <a:lnTo>
                  <a:pt x="561" y="590"/>
                </a:lnTo>
                <a:close/>
                <a:moveTo>
                  <a:pt x="633" y="464"/>
                </a:moveTo>
                <a:lnTo>
                  <a:pt x="711" y="324"/>
                </a:lnTo>
                <a:lnTo>
                  <a:pt x="732" y="337"/>
                </a:lnTo>
                <a:lnTo>
                  <a:pt x="646" y="486"/>
                </a:lnTo>
                <a:lnTo>
                  <a:pt x="633" y="464"/>
                </a:lnTo>
                <a:close/>
                <a:moveTo>
                  <a:pt x="713" y="323"/>
                </a:moveTo>
                <a:lnTo>
                  <a:pt x="786" y="194"/>
                </a:lnTo>
                <a:lnTo>
                  <a:pt x="813" y="197"/>
                </a:lnTo>
                <a:lnTo>
                  <a:pt x="733" y="335"/>
                </a:lnTo>
                <a:lnTo>
                  <a:pt x="713" y="323"/>
                </a:lnTo>
                <a:close/>
                <a:moveTo>
                  <a:pt x="787" y="192"/>
                </a:moveTo>
                <a:lnTo>
                  <a:pt x="866" y="52"/>
                </a:lnTo>
                <a:lnTo>
                  <a:pt x="901" y="44"/>
                </a:lnTo>
                <a:lnTo>
                  <a:pt x="814" y="194"/>
                </a:lnTo>
                <a:lnTo>
                  <a:pt x="787" y="192"/>
                </a:lnTo>
                <a:close/>
                <a:moveTo>
                  <a:pt x="864" y="51"/>
                </a:moveTo>
                <a:lnTo>
                  <a:pt x="692" y="56"/>
                </a:lnTo>
                <a:lnTo>
                  <a:pt x="707" y="49"/>
                </a:lnTo>
                <a:lnTo>
                  <a:pt x="891" y="44"/>
                </a:lnTo>
                <a:lnTo>
                  <a:pt x="864" y="51"/>
                </a:lnTo>
                <a:close/>
                <a:moveTo>
                  <a:pt x="684" y="56"/>
                </a:moveTo>
                <a:lnTo>
                  <a:pt x="538" y="61"/>
                </a:lnTo>
                <a:lnTo>
                  <a:pt x="545" y="55"/>
                </a:lnTo>
                <a:lnTo>
                  <a:pt x="700" y="49"/>
                </a:lnTo>
                <a:lnTo>
                  <a:pt x="684" y="56"/>
                </a:lnTo>
                <a:close/>
                <a:moveTo>
                  <a:pt x="534" y="61"/>
                </a:moveTo>
                <a:lnTo>
                  <a:pt x="398" y="65"/>
                </a:lnTo>
                <a:lnTo>
                  <a:pt x="396" y="59"/>
                </a:lnTo>
                <a:lnTo>
                  <a:pt x="541" y="55"/>
                </a:lnTo>
                <a:lnTo>
                  <a:pt x="534" y="61"/>
                </a:lnTo>
                <a:close/>
                <a:moveTo>
                  <a:pt x="396" y="65"/>
                </a:moveTo>
                <a:lnTo>
                  <a:pt x="280" y="70"/>
                </a:lnTo>
                <a:lnTo>
                  <a:pt x="270" y="63"/>
                </a:lnTo>
                <a:lnTo>
                  <a:pt x="393" y="59"/>
                </a:lnTo>
                <a:lnTo>
                  <a:pt x="396" y="65"/>
                </a:lnTo>
                <a:close/>
                <a:moveTo>
                  <a:pt x="267" y="60"/>
                </a:moveTo>
                <a:lnTo>
                  <a:pt x="256" y="53"/>
                </a:lnTo>
                <a:lnTo>
                  <a:pt x="389" y="49"/>
                </a:lnTo>
                <a:lnTo>
                  <a:pt x="391" y="56"/>
                </a:lnTo>
                <a:lnTo>
                  <a:pt x="267" y="60"/>
                </a:lnTo>
                <a:close/>
                <a:moveTo>
                  <a:pt x="261" y="61"/>
                </a:moveTo>
                <a:lnTo>
                  <a:pt x="110" y="65"/>
                </a:lnTo>
                <a:lnTo>
                  <a:pt x="91" y="59"/>
                </a:lnTo>
                <a:lnTo>
                  <a:pt x="252" y="53"/>
                </a:lnTo>
                <a:lnTo>
                  <a:pt x="261" y="61"/>
                </a:lnTo>
                <a:close/>
                <a:moveTo>
                  <a:pt x="110" y="68"/>
                </a:moveTo>
                <a:lnTo>
                  <a:pt x="180" y="190"/>
                </a:lnTo>
                <a:lnTo>
                  <a:pt x="162" y="192"/>
                </a:lnTo>
                <a:lnTo>
                  <a:pt x="87" y="60"/>
                </a:lnTo>
                <a:lnTo>
                  <a:pt x="110" y="68"/>
                </a:lnTo>
                <a:close/>
                <a:moveTo>
                  <a:pt x="181" y="193"/>
                </a:moveTo>
                <a:lnTo>
                  <a:pt x="261" y="330"/>
                </a:lnTo>
                <a:lnTo>
                  <a:pt x="249" y="339"/>
                </a:lnTo>
                <a:lnTo>
                  <a:pt x="164" y="194"/>
                </a:lnTo>
                <a:lnTo>
                  <a:pt x="181" y="193"/>
                </a:lnTo>
                <a:close/>
                <a:moveTo>
                  <a:pt x="263" y="331"/>
                </a:moveTo>
                <a:lnTo>
                  <a:pt x="335" y="457"/>
                </a:lnTo>
                <a:lnTo>
                  <a:pt x="328" y="474"/>
                </a:lnTo>
                <a:lnTo>
                  <a:pt x="251" y="341"/>
                </a:lnTo>
                <a:lnTo>
                  <a:pt x="263" y="331"/>
                </a:lnTo>
                <a:close/>
                <a:moveTo>
                  <a:pt x="337" y="460"/>
                </a:moveTo>
                <a:lnTo>
                  <a:pt x="424" y="609"/>
                </a:lnTo>
                <a:lnTo>
                  <a:pt x="421" y="633"/>
                </a:lnTo>
                <a:lnTo>
                  <a:pt x="331" y="478"/>
                </a:lnTo>
                <a:lnTo>
                  <a:pt x="337" y="460"/>
                </a:lnTo>
                <a:close/>
                <a:moveTo>
                  <a:pt x="425" y="613"/>
                </a:moveTo>
                <a:lnTo>
                  <a:pt x="500" y="739"/>
                </a:lnTo>
                <a:lnTo>
                  <a:pt x="501" y="770"/>
                </a:lnTo>
                <a:lnTo>
                  <a:pt x="424" y="638"/>
                </a:lnTo>
                <a:lnTo>
                  <a:pt x="425" y="613"/>
                </a:lnTo>
                <a:close/>
                <a:moveTo>
                  <a:pt x="503" y="739"/>
                </a:moveTo>
                <a:lnTo>
                  <a:pt x="568" y="627"/>
                </a:lnTo>
                <a:lnTo>
                  <a:pt x="574" y="654"/>
                </a:lnTo>
                <a:lnTo>
                  <a:pt x="505" y="772"/>
                </a:lnTo>
                <a:lnTo>
                  <a:pt x="503" y="739"/>
                </a:lnTo>
                <a:close/>
                <a:moveTo>
                  <a:pt x="569" y="623"/>
                </a:moveTo>
                <a:lnTo>
                  <a:pt x="646" y="491"/>
                </a:lnTo>
                <a:lnTo>
                  <a:pt x="658" y="511"/>
                </a:lnTo>
                <a:lnTo>
                  <a:pt x="577" y="650"/>
                </a:lnTo>
                <a:lnTo>
                  <a:pt x="569" y="623"/>
                </a:lnTo>
                <a:close/>
                <a:moveTo>
                  <a:pt x="648" y="488"/>
                </a:moveTo>
                <a:lnTo>
                  <a:pt x="734" y="338"/>
                </a:lnTo>
                <a:lnTo>
                  <a:pt x="753" y="350"/>
                </a:lnTo>
                <a:lnTo>
                  <a:pt x="660" y="509"/>
                </a:lnTo>
                <a:lnTo>
                  <a:pt x="648" y="488"/>
                </a:lnTo>
                <a:close/>
                <a:moveTo>
                  <a:pt x="736" y="337"/>
                </a:moveTo>
                <a:lnTo>
                  <a:pt x="816" y="197"/>
                </a:lnTo>
                <a:lnTo>
                  <a:pt x="843" y="200"/>
                </a:lnTo>
                <a:lnTo>
                  <a:pt x="755" y="347"/>
                </a:lnTo>
                <a:lnTo>
                  <a:pt x="736" y="337"/>
                </a:lnTo>
                <a:close/>
                <a:moveTo>
                  <a:pt x="817" y="194"/>
                </a:moveTo>
                <a:lnTo>
                  <a:pt x="905" y="42"/>
                </a:lnTo>
                <a:lnTo>
                  <a:pt x="940" y="34"/>
                </a:lnTo>
                <a:lnTo>
                  <a:pt x="844" y="197"/>
                </a:lnTo>
                <a:lnTo>
                  <a:pt x="817" y="194"/>
                </a:lnTo>
                <a:close/>
                <a:moveTo>
                  <a:pt x="904" y="40"/>
                </a:moveTo>
                <a:lnTo>
                  <a:pt x="714" y="47"/>
                </a:lnTo>
                <a:lnTo>
                  <a:pt x="730" y="40"/>
                </a:lnTo>
                <a:lnTo>
                  <a:pt x="931" y="33"/>
                </a:lnTo>
                <a:lnTo>
                  <a:pt x="904" y="40"/>
                </a:lnTo>
                <a:close/>
                <a:moveTo>
                  <a:pt x="707" y="47"/>
                </a:moveTo>
                <a:lnTo>
                  <a:pt x="547" y="52"/>
                </a:lnTo>
                <a:lnTo>
                  <a:pt x="553" y="45"/>
                </a:lnTo>
                <a:lnTo>
                  <a:pt x="723" y="40"/>
                </a:lnTo>
                <a:lnTo>
                  <a:pt x="707" y="47"/>
                </a:lnTo>
                <a:close/>
                <a:moveTo>
                  <a:pt x="543" y="52"/>
                </a:moveTo>
                <a:lnTo>
                  <a:pt x="394" y="56"/>
                </a:lnTo>
                <a:lnTo>
                  <a:pt x="391" y="49"/>
                </a:lnTo>
                <a:lnTo>
                  <a:pt x="550" y="45"/>
                </a:lnTo>
                <a:lnTo>
                  <a:pt x="543" y="52"/>
                </a:lnTo>
                <a:close/>
                <a:moveTo>
                  <a:pt x="390" y="47"/>
                </a:moveTo>
                <a:lnTo>
                  <a:pt x="387" y="40"/>
                </a:lnTo>
                <a:lnTo>
                  <a:pt x="558" y="36"/>
                </a:lnTo>
                <a:lnTo>
                  <a:pt x="551" y="42"/>
                </a:lnTo>
                <a:lnTo>
                  <a:pt x="390" y="47"/>
                </a:lnTo>
                <a:close/>
                <a:moveTo>
                  <a:pt x="387" y="47"/>
                </a:moveTo>
                <a:lnTo>
                  <a:pt x="252" y="51"/>
                </a:lnTo>
                <a:lnTo>
                  <a:pt x="242" y="44"/>
                </a:lnTo>
                <a:lnTo>
                  <a:pt x="385" y="40"/>
                </a:lnTo>
                <a:lnTo>
                  <a:pt x="387" y="47"/>
                </a:lnTo>
                <a:close/>
                <a:moveTo>
                  <a:pt x="248" y="52"/>
                </a:moveTo>
                <a:lnTo>
                  <a:pt x="84" y="56"/>
                </a:lnTo>
                <a:lnTo>
                  <a:pt x="64" y="49"/>
                </a:lnTo>
                <a:lnTo>
                  <a:pt x="237" y="44"/>
                </a:lnTo>
                <a:lnTo>
                  <a:pt x="248" y="52"/>
                </a:lnTo>
                <a:close/>
                <a:moveTo>
                  <a:pt x="83" y="59"/>
                </a:moveTo>
                <a:lnTo>
                  <a:pt x="160" y="192"/>
                </a:lnTo>
                <a:lnTo>
                  <a:pt x="142" y="192"/>
                </a:lnTo>
                <a:lnTo>
                  <a:pt x="60" y="51"/>
                </a:lnTo>
                <a:lnTo>
                  <a:pt x="83" y="59"/>
                </a:lnTo>
                <a:close/>
                <a:moveTo>
                  <a:pt x="161" y="194"/>
                </a:moveTo>
                <a:lnTo>
                  <a:pt x="247" y="341"/>
                </a:lnTo>
                <a:lnTo>
                  <a:pt x="236" y="350"/>
                </a:lnTo>
                <a:lnTo>
                  <a:pt x="144" y="194"/>
                </a:lnTo>
                <a:lnTo>
                  <a:pt x="161" y="194"/>
                </a:lnTo>
                <a:close/>
                <a:moveTo>
                  <a:pt x="248" y="343"/>
                </a:moveTo>
                <a:lnTo>
                  <a:pt x="326" y="478"/>
                </a:lnTo>
                <a:lnTo>
                  <a:pt x="321" y="494"/>
                </a:lnTo>
                <a:lnTo>
                  <a:pt x="237" y="353"/>
                </a:lnTo>
                <a:lnTo>
                  <a:pt x="248" y="343"/>
                </a:lnTo>
                <a:close/>
                <a:moveTo>
                  <a:pt x="329" y="480"/>
                </a:moveTo>
                <a:lnTo>
                  <a:pt x="421" y="639"/>
                </a:lnTo>
                <a:lnTo>
                  <a:pt x="420" y="663"/>
                </a:lnTo>
                <a:lnTo>
                  <a:pt x="322" y="497"/>
                </a:lnTo>
                <a:lnTo>
                  <a:pt x="329" y="480"/>
                </a:lnTo>
                <a:close/>
                <a:moveTo>
                  <a:pt x="424" y="643"/>
                </a:moveTo>
                <a:lnTo>
                  <a:pt x="503" y="777"/>
                </a:lnTo>
                <a:lnTo>
                  <a:pt x="505" y="807"/>
                </a:lnTo>
                <a:lnTo>
                  <a:pt x="423" y="667"/>
                </a:lnTo>
                <a:lnTo>
                  <a:pt x="424" y="643"/>
                </a:lnTo>
                <a:close/>
                <a:moveTo>
                  <a:pt x="505" y="777"/>
                </a:moveTo>
                <a:lnTo>
                  <a:pt x="576" y="658"/>
                </a:lnTo>
                <a:lnTo>
                  <a:pt x="583" y="684"/>
                </a:lnTo>
                <a:lnTo>
                  <a:pt x="508" y="808"/>
                </a:lnTo>
                <a:lnTo>
                  <a:pt x="505" y="777"/>
                </a:lnTo>
                <a:close/>
                <a:moveTo>
                  <a:pt x="577" y="654"/>
                </a:moveTo>
                <a:lnTo>
                  <a:pt x="660" y="514"/>
                </a:lnTo>
                <a:lnTo>
                  <a:pt x="673" y="535"/>
                </a:lnTo>
                <a:lnTo>
                  <a:pt x="585" y="681"/>
                </a:lnTo>
                <a:lnTo>
                  <a:pt x="577" y="654"/>
                </a:lnTo>
                <a:close/>
                <a:moveTo>
                  <a:pt x="661" y="511"/>
                </a:moveTo>
                <a:lnTo>
                  <a:pt x="756" y="352"/>
                </a:lnTo>
                <a:lnTo>
                  <a:pt x="776" y="364"/>
                </a:lnTo>
                <a:lnTo>
                  <a:pt x="675" y="532"/>
                </a:lnTo>
                <a:lnTo>
                  <a:pt x="661" y="511"/>
                </a:lnTo>
                <a:close/>
                <a:moveTo>
                  <a:pt x="757" y="349"/>
                </a:moveTo>
                <a:lnTo>
                  <a:pt x="845" y="200"/>
                </a:lnTo>
                <a:lnTo>
                  <a:pt x="874" y="202"/>
                </a:lnTo>
                <a:lnTo>
                  <a:pt x="778" y="361"/>
                </a:lnTo>
                <a:lnTo>
                  <a:pt x="757" y="349"/>
                </a:lnTo>
                <a:close/>
                <a:moveTo>
                  <a:pt x="848" y="197"/>
                </a:moveTo>
                <a:lnTo>
                  <a:pt x="944" y="33"/>
                </a:lnTo>
                <a:lnTo>
                  <a:pt x="981" y="23"/>
                </a:lnTo>
                <a:lnTo>
                  <a:pt x="875" y="200"/>
                </a:lnTo>
                <a:lnTo>
                  <a:pt x="848" y="197"/>
                </a:lnTo>
                <a:close/>
                <a:moveTo>
                  <a:pt x="943" y="30"/>
                </a:moveTo>
                <a:lnTo>
                  <a:pt x="737" y="37"/>
                </a:lnTo>
                <a:lnTo>
                  <a:pt x="753" y="29"/>
                </a:lnTo>
                <a:lnTo>
                  <a:pt x="971" y="23"/>
                </a:lnTo>
                <a:lnTo>
                  <a:pt x="943" y="30"/>
                </a:lnTo>
                <a:close/>
                <a:moveTo>
                  <a:pt x="730" y="37"/>
                </a:moveTo>
                <a:lnTo>
                  <a:pt x="555" y="42"/>
                </a:lnTo>
                <a:lnTo>
                  <a:pt x="562" y="36"/>
                </a:lnTo>
                <a:lnTo>
                  <a:pt x="746" y="30"/>
                </a:lnTo>
                <a:lnTo>
                  <a:pt x="730" y="37"/>
                </a:lnTo>
                <a:close/>
                <a:moveTo>
                  <a:pt x="565" y="32"/>
                </a:moveTo>
                <a:lnTo>
                  <a:pt x="572" y="25"/>
                </a:lnTo>
                <a:lnTo>
                  <a:pt x="769" y="19"/>
                </a:lnTo>
                <a:lnTo>
                  <a:pt x="753" y="28"/>
                </a:lnTo>
                <a:lnTo>
                  <a:pt x="565" y="32"/>
                </a:lnTo>
                <a:close/>
                <a:moveTo>
                  <a:pt x="561" y="33"/>
                </a:moveTo>
                <a:lnTo>
                  <a:pt x="386" y="37"/>
                </a:lnTo>
                <a:lnTo>
                  <a:pt x="383" y="30"/>
                </a:lnTo>
                <a:lnTo>
                  <a:pt x="568" y="25"/>
                </a:lnTo>
                <a:lnTo>
                  <a:pt x="561" y="33"/>
                </a:lnTo>
                <a:close/>
                <a:moveTo>
                  <a:pt x="383" y="37"/>
                </a:moveTo>
                <a:lnTo>
                  <a:pt x="238" y="41"/>
                </a:lnTo>
                <a:lnTo>
                  <a:pt x="228" y="34"/>
                </a:lnTo>
                <a:lnTo>
                  <a:pt x="381" y="30"/>
                </a:lnTo>
                <a:lnTo>
                  <a:pt x="383" y="37"/>
                </a:lnTo>
                <a:close/>
                <a:moveTo>
                  <a:pt x="233" y="41"/>
                </a:moveTo>
                <a:lnTo>
                  <a:pt x="57" y="47"/>
                </a:lnTo>
                <a:lnTo>
                  <a:pt x="36" y="40"/>
                </a:lnTo>
                <a:lnTo>
                  <a:pt x="223" y="34"/>
                </a:lnTo>
                <a:lnTo>
                  <a:pt x="233" y="41"/>
                </a:lnTo>
                <a:close/>
                <a:moveTo>
                  <a:pt x="55" y="49"/>
                </a:moveTo>
                <a:lnTo>
                  <a:pt x="139" y="192"/>
                </a:lnTo>
                <a:lnTo>
                  <a:pt x="122" y="193"/>
                </a:lnTo>
                <a:lnTo>
                  <a:pt x="32" y="41"/>
                </a:lnTo>
                <a:lnTo>
                  <a:pt x="55" y="49"/>
                </a:lnTo>
                <a:close/>
                <a:moveTo>
                  <a:pt x="141" y="194"/>
                </a:moveTo>
                <a:lnTo>
                  <a:pt x="233" y="352"/>
                </a:lnTo>
                <a:lnTo>
                  <a:pt x="222" y="361"/>
                </a:lnTo>
                <a:lnTo>
                  <a:pt x="123" y="196"/>
                </a:lnTo>
                <a:lnTo>
                  <a:pt x="141" y="194"/>
                </a:lnTo>
                <a:close/>
                <a:moveTo>
                  <a:pt x="234" y="354"/>
                </a:moveTo>
                <a:lnTo>
                  <a:pt x="320" y="497"/>
                </a:lnTo>
                <a:lnTo>
                  <a:pt x="313" y="514"/>
                </a:lnTo>
                <a:lnTo>
                  <a:pt x="223" y="364"/>
                </a:lnTo>
                <a:lnTo>
                  <a:pt x="234" y="354"/>
                </a:lnTo>
                <a:close/>
                <a:moveTo>
                  <a:pt x="321" y="501"/>
                </a:moveTo>
                <a:lnTo>
                  <a:pt x="420" y="667"/>
                </a:lnTo>
                <a:lnTo>
                  <a:pt x="419" y="692"/>
                </a:lnTo>
                <a:lnTo>
                  <a:pt x="314" y="517"/>
                </a:lnTo>
                <a:lnTo>
                  <a:pt x="321" y="501"/>
                </a:lnTo>
                <a:close/>
                <a:moveTo>
                  <a:pt x="423" y="673"/>
                </a:moveTo>
                <a:lnTo>
                  <a:pt x="505" y="814"/>
                </a:lnTo>
                <a:lnTo>
                  <a:pt x="508" y="842"/>
                </a:lnTo>
                <a:lnTo>
                  <a:pt x="421" y="696"/>
                </a:lnTo>
                <a:lnTo>
                  <a:pt x="423" y="673"/>
                </a:lnTo>
                <a:close/>
                <a:moveTo>
                  <a:pt x="508" y="814"/>
                </a:moveTo>
                <a:lnTo>
                  <a:pt x="584" y="688"/>
                </a:lnTo>
                <a:lnTo>
                  <a:pt x="591" y="715"/>
                </a:lnTo>
                <a:lnTo>
                  <a:pt x="511" y="845"/>
                </a:lnTo>
                <a:lnTo>
                  <a:pt x="508" y="814"/>
                </a:lnTo>
                <a:close/>
                <a:moveTo>
                  <a:pt x="585" y="685"/>
                </a:moveTo>
                <a:lnTo>
                  <a:pt x="675" y="537"/>
                </a:lnTo>
                <a:lnTo>
                  <a:pt x="687" y="558"/>
                </a:lnTo>
                <a:lnTo>
                  <a:pt x="593" y="711"/>
                </a:lnTo>
                <a:lnTo>
                  <a:pt x="585" y="685"/>
                </a:lnTo>
                <a:close/>
                <a:moveTo>
                  <a:pt x="676" y="535"/>
                </a:moveTo>
                <a:lnTo>
                  <a:pt x="778" y="365"/>
                </a:lnTo>
                <a:lnTo>
                  <a:pt x="798" y="377"/>
                </a:lnTo>
                <a:lnTo>
                  <a:pt x="688" y="555"/>
                </a:lnTo>
                <a:lnTo>
                  <a:pt x="676" y="535"/>
                </a:lnTo>
                <a:close/>
                <a:moveTo>
                  <a:pt x="779" y="362"/>
                </a:moveTo>
                <a:lnTo>
                  <a:pt x="877" y="202"/>
                </a:lnTo>
                <a:lnTo>
                  <a:pt x="904" y="205"/>
                </a:lnTo>
                <a:lnTo>
                  <a:pt x="799" y="375"/>
                </a:lnTo>
                <a:lnTo>
                  <a:pt x="779" y="362"/>
                </a:lnTo>
                <a:close/>
                <a:moveTo>
                  <a:pt x="878" y="200"/>
                </a:moveTo>
                <a:lnTo>
                  <a:pt x="985" y="23"/>
                </a:lnTo>
                <a:lnTo>
                  <a:pt x="1022" y="14"/>
                </a:lnTo>
                <a:lnTo>
                  <a:pt x="905" y="202"/>
                </a:lnTo>
                <a:lnTo>
                  <a:pt x="878" y="200"/>
                </a:lnTo>
                <a:close/>
                <a:moveTo>
                  <a:pt x="984" y="21"/>
                </a:moveTo>
                <a:lnTo>
                  <a:pt x="760" y="26"/>
                </a:lnTo>
                <a:lnTo>
                  <a:pt x="776" y="19"/>
                </a:lnTo>
                <a:lnTo>
                  <a:pt x="1012" y="13"/>
                </a:lnTo>
                <a:lnTo>
                  <a:pt x="984" y="21"/>
                </a:lnTo>
                <a:close/>
                <a:moveTo>
                  <a:pt x="776" y="17"/>
                </a:moveTo>
                <a:lnTo>
                  <a:pt x="574" y="22"/>
                </a:lnTo>
                <a:lnTo>
                  <a:pt x="581" y="15"/>
                </a:lnTo>
                <a:lnTo>
                  <a:pt x="793" y="10"/>
                </a:lnTo>
                <a:lnTo>
                  <a:pt x="776" y="17"/>
                </a:lnTo>
                <a:close/>
                <a:moveTo>
                  <a:pt x="570" y="22"/>
                </a:moveTo>
                <a:lnTo>
                  <a:pt x="383" y="28"/>
                </a:lnTo>
                <a:lnTo>
                  <a:pt x="379" y="21"/>
                </a:lnTo>
                <a:lnTo>
                  <a:pt x="577" y="15"/>
                </a:lnTo>
                <a:lnTo>
                  <a:pt x="570" y="22"/>
                </a:lnTo>
                <a:close/>
                <a:moveTo>
                  <a:pt x="379" y="28"/>
                </a:moveTo>
                <a:lnTo>
                  <a:pt x="223" y="32"/>
                </a:lnTo>
                <a:lnTo>
                  <a:pt x="214" y="25"/>
                </a:lnTo>
                <a:lnTo>
                  <a:pt x="377" y="21"/>
                </a:lnTo>
                <a:lnTo>
                  <a:pt x="379" y="28"/>
                </a:lnTo>
                <a:close/>
                <a:moveTo>
                  <a:pt x="219" y="32"/>
                </a:moveTo>
                <a:lnTo>
                  <a:pt x="30" y="37"/>
                </a:lnTo>
                <a:lnTo>
                  <a:pt x="9" y="30"/>
                </a:lnTo>
                <a:lnTo>
                  <a:pt x="209" y="25"/>
                </a:lnTo>
                <a:lnTo>
                  <a:pt x="219" y="32"/>
                </a:lnTo>
                <a:close/>
                <a:moveTo>
                  <a:pt x="28" y="40"/>
                </a:moveTo>
                <a:lnTo>
                  <a:pt x="119" y="193"/>
                </a:lnTo>
                <a:lnTo>
                  <a:pt x="102" y="193"/>
                </a:lnTo>
                <a:lnTo>
                  <a:pt x="5" y="32"/>
                </a:lnTo>
                <a:lnTo>
                  <a:pt x="28" y="40"/>
                </a:lnTo>
                <a:close/>
                <a:moveTo>
                  <a:pt x="120" y="196"/>
                </a:moveTo>
                <a:lnTo>
                  <a:pt x="219" y="362"/>
                </a:lnTo>
                <a:lnTo>
                  <a:pt x="209" y="372"/>
                </a:lnTo>
                <a:lnTo>
                  <a:pt x="103" y="196"/>
                </a:lnTo>
                <a:lnTo>
                  <a:pt x="120" y="196"/>
                </a:lnTo>
                <a:close/>
                <a:moveTo>
                  <a:pt x="221" y="365"/>
                </a:moveTo>
                <a:lnTo>
                  <a:pt x="312" y="517"/>
                </a:lnTo>
                <a:lnTo>
                  <a:pt x="305" y="533"/>
                </a:lnTo>
                <a:lnTo>
                  <a:pt x="210" y="375"/>
                </a:lnTo>
                <a:lnTo>
                  <a:pt x="221" y="365"/>
                </a:lnTo>
                <a:close/>
                <a:moveTo>
                  <a:pt x="313" y="520"/>
                </a:moveTo>
                <a:lnTo>
                  <a:pt x="419" y="697"/>
                </a:lnTo>
                <a:lnTo>
                  <a:pt x="417" y="720"/>
                </a:lnTo>
                <a:lnTo>
                  <a:pt x="306" y="536"/>
                </a:lnTo>
                <a:lnTo>
                  <a:pt x="313" y="520"/>
                </a:lnTo>
                <a:close/>
                <a:moveTo>
                  <a:pt x="420" y="701"/>
                </a:moveTo>
                <a:lnTo>
                  <a:pt x="508" y="849"/>
                </a:lnTo>
                <a:lnTo>
                  <a:pt x="511" y="877"/>
                </a:lnTo>
                <a:lnTo>
                  <a:pt x="419" y="724"/>
                </a:lnTo>
                <a:lnTo>
                  <a:pt x="420" y="701"/>
                </a:lnTo>
                <a:close/>
                <a:moveTo>
                  <a:pt x="511" y="849"/>
                </a:moveTo>
                <a:lnTo>
                  <a:pt x="592" y="717"/>
                </a:lnTo>
                <a:lnTo>
                  <a:pt x="599" y="743"/>
                </a:lnTo>
                <a:lnTo>
                  <a:pt x="513" y="879"/>
                </a:lnTo>
                <a:lnTo>
                  <a:pt x="511" y="849"/>
                </a:lnTo>
                <a:close/>
                <a:moveTo>
                  <a:pt x="593" y="715"/>
                </a:moveTo>
                <a:lnTo>
                  <a:pt x="688" y="560"/>
                </a:lnTo>
                <a:lnTo>
                  <a:pt x="699" y="578"/>
                </a:lnTo>
                <a:lnTo>
                  <a:pt x="702" y="577"/>
                </a:lnTo>
                <a:lnTo>
                  <a:pt x="690" y="558"/>
                </a:lnTo>
                <a:lnTo>
                  <a:pt x="801" y="379"/>
                </a:lnTo>
                <a:lnTo>
                  <a:pt x="820" y="389"/>
                </a:lnTo>
                <a:lnTo>
                  <a:pt x="600" y="741"/>
                </a:lnTo>
                <a:lnTo>
                  <a:pt x="593" y="715"/>
                </a:lnTo>
                <a:close/>
                <a:moveTo>
                  <a:pt x="802" y="376"/>
                </a:moveTo>
                <a:lnTo>
                  <a:pt x="906" y="205"/>
                </a:lnTo>
                <a:lnTo>
                  <a:pt x="933" y="208"/>
                </a:lnTo>
                <a:lnTo>
                  <a:pt x="821" y="388"/>
                </a:lnTo>
                <a:lnTo>
                  <a:pt x="802" y="376"/>
                </a:lnTo>
                <a:close/>
                <a:moveTo>
                  <a:pt x="908" y="202"/>
                </a:moveTo>
                <a:lnTo>
                  <a:pt x="1024" y="13"/>
                </a:lnTo>
                <a:lnTo>
                  <a:pt x="1061" y="3"/>
                </a:lnTo>
                <a:lnTo>
                  <a:pt x="935" y="205"/>
                </a:lnTo>
                <a:lnTo>
                  <a:pt x="908" y="20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107" name="Google Shape;107;p11"/>
          <p:cNvGrpSpPr/>
          <p:nvPr/>
        </p:nvGrpSpPr>
        <p:grpSpPr>
          <a:xfrm>
            <a:off x="-373881" y="-475100"/>
            <a:ext cx="10774626" cy="6054098"/>
            <a:chOff x="-373881" y="-475100"/>
            <a:chExt cx="10774626" cy="6054098"/>
          </a:xfrm>
        </p:grpSpPr>
        <p:sp>
          <p:nvSpPr>
            <p:cNvPr id="108" name="Google Shape;108;p11"/>
            <p:cNvSpPr/>
            <p:nvPr/>
          </p:nvSpPr>
          <p:spPr>
            <a:xfrm rot="9818998" flipH="1">
              <a:off x="-153398" y="-267850"/>
              <a:ext cx="1733249" cy="1815451"/>
            </a:xfrm>
            <a:custGeom>
              <a:avLst/>
              <a:gdLst/>
              <a:ahLst/>
              <a:cxnLst/>
              <a:rect l="l" t="t" r="r" b="b"/>
              <a:pathLst>
                <a:path w="747" h="782" extrusionOk="0">
                  <a:moveTo>
                    <a:pt x="743" y="488"/>
                  </a:moveTo>
                  <a:cubicBezTo>
                    <a:pt x="743" y="488"/>
                    <a:pt x="743" y="488"/>
                    <a:pt x="743" y="488"/>
                  </a:cubicBezTo>
                  <a:cubicBezTo>
                    <a:pt x="739" y="444"/>
                    <a:pt x="723" y="395"/>
                    <a:pt x="696" y="345"/>
                  </a:cubicBezTo>
                  <a:cubicBezTo>
                    <a:pt x="696" y="345"/>
                    <a:pt x="696" y="345"/>
                    <a:pt x="696" y="345"/>
                  </a:cubicBezTo>
                  <a:cubicBezTo>
                    <a:pt x="696" y="345"/>
                    <a:pt x="696" y="345"/>
                    <a:pt x="696" y="345"/>
                  </a:cubicBezTo>
                  <a:cubicBezTo>
                    <a:pt x="658" y="277"/>
                    <a:pt x="601" y="209"/>
                    <a:pt x="527" y="150"/>
                  </a:cubicBezTo>
                  <a:cubicBezTo>
                    <a:pt x="437" y="78"/>
                    <a:pt x="337" y="30"/>
                    <a:pt x="245" y="15"/>
                  </a:cubicBezTo>
                  <a:cubicBezTo>
                    <a:pt x="152" y="0"/>
                    <a:pt x="79" y="20"/>
                    <a:pt x="38" y="70"/>
                  </a:cubicBezTo>
                  <a:cubicBezTo>
                    <a:pt x="9" y="107"/>
                    <a:pt x="0" y="155"/>
                    <a:pt x="9" y="209"/>
                  </a:cubicBezTo>
                  <a:cubicBezTo>
                    <a:pt x="8" y="209"/>
                    <a:pt x="8" y="209"/>
                    <a:pt x="8" y="209"/>
                  </a:cubicBezTo>
                  <a:cubicBezTo>
                    <a:pt x="9" y="209"/>
                    <a:pt x="9" y="209"/>
                    <a:pt x="9" y="209"/>
                  </a:cubicBezTo>
                  <a:cubicBezTo>
                    <a:pt x="21" y="291"/>
                    <a:pt x="73" y="385"/>
                    <a:pt x="156" y="469"/>
                  </a:cubicBezTo>
                  <a:cubicBezTo>
                    <a:pt x="149" y="484"/>
                    <a:pt x="141" y="499"/>
                    <a:pt x="134" y="513"/>
                  </a:cubicBezTo>
                  <a:cubicBezTo>
                    <a:pt x="131" y="517"/>
                    <a:pt x="130" y="520"/>
                    <a:pt x="128" y="524"/>
                  </a:cubicBezTo>
                  <a:cubicBezTo>
                    <a:pt x="118" y="545"/>
                    <a:pt x="107" y="564"/>
                    <a:pt x="97" y="582"/>
                  </a:cubicBezTo>
                  <a:cubicBezTo>
                    <a:pt x="95" y="585"/>
                    <a:pt x="94" y="588"/>
                    <a:pt x="93" y="590"/>
                  </a:cubicBezTo>
                  <a:cubicBezTo>
                    <a:pt x="82" y="610"/>
                    <a:pt x="71" y="629"/>
                    <a:pt x="61" y="645"/>
                  </a:cubicBezTo>
                  <a:cubicBezTo>
                    <a:pt x="60" y="647"/>
                    <a:pt x="59" y="648"/>
                    <a:pt x="58" y="650"/>
                  </a:cubicBezTo>
                  <a:cubicBezTo>
                    <a:pt x="48" y="667"/>
                    <a:pt x="39" y="682"/>
                    <a:pt x="32" y="693"/>
                  </a:cubicBezTo>
                  <a:cubicBezTo>
                    <a:pt x="32" y="694"/>
                    <a:pt x="31" y="695"/>
                    <a:pt x="31" y="696"/>
                  </a:cubicBezTo>
                  <a:cubicBezTo>
                    <a:pt x="20" y="713"/>
                    <a:pt x="13" y="723"/>
                    <a:pt x="13" y="724"/>
                  </a:cubicBezTo>
                  <a:cubicBezTo>
                    <a:pt x="13" y="724"/>
                    <a:pt x="13" y="724"/>
                    <a:pt x="13" y="724"/>
                  </a:cubicBezTo>
                  <a:cubicBezTo>
                    <a:pt x="9" y="728"/>
                    <a:pt x="9" y="736"/>
                    <a:pt x="13" y="744"/>
                  </a:cubicBezTo>
                  <a:cubicBezTo>
                    <a:pt x="16" y="753"/>
                    <a:pt x="23" y="761"/>
                    <a:pt x="31" y="768"/>
                  </a:cubicBezTo>
                  <a:cubicBezTo>
                    <a:pt x="40" y="775"/>
                    <a:pt x="50" y="780"/>
                    <a:pt x="59" y="781"/>
                  </a:cubicBezTo>
                  <a:cubicBezTo>
                    <a:pt x="61" y="782"/>
                    <a:pt x="63" y="782"/>
                    <a:pt x="65" y="782"/>
                  </a:cubicBezTo>
                  <a:cubicBezTo>
                    <a:pt x="71" y="782"/>
                    <a:pt x="76" y="780"/>
                    <a:pt x="79" y="776"/>
                  </a:cubicBezTo>
                  <a:cubicBezTo>
                    <a:pt x="79" y="776"/>
                    <a:pt x="79" y="776"/>
                    <a:pt x="79" y="776"/>
                  </a:cubicBezTo>
                  <a:cubicBezTo>
                    <a:pt x="79" y="776"/>
                    <a:pt x="88" y="767"/>
                    <a:pt x="102" y="753"/>
                  </a:cubicBezTo>
                  <a:cubicBezTo>
                    <a:pt x="103" y="753"/>
                    <a:pt x="104" y="752"/>
                    <a:pt x="104" y="751"/>
                  </a:cubicBezTo>
                  <a:cubicBezTo>
                    <a:pt x="114" y="741"/>
                    <a:pt x="126" y="730"/>
                    <a:pt x="141" y="716"/>
                  </a:cubicBezTo>
                  <a:cubicBezTo>
                    <a:pt x="142" y="715"/>
                    <a:pt x="144" y="714"/>
                    <a:pt x="145" y="712"/>
                  </a:cubicBezTo>
                  <a:cubicBezTo>
                    <a:pt x="159" y="699"/>
                    <a:pt x="175" y="685"/>
                    <a:pt x="192" y="669"/>
                  </a:cubicBezTo>
                  <a:cubicBezTo>
                    <a:pt x="194" y="668"/>
                    <a:pt x="196" y="666"/>
                    <a:pt x="198" y="663"/>
                  </a:cubicBezTo>
                  <a:cubicBezTo>
                    <a:pt x="214" y="650"/>
                    <a:pt x="230" y="635"/>
                    <a:pt x="248" y="621"/>
                  </a:cubicBezTo>
                  <a:cubicBezTo>
                    <a:pt x="252" y="619"/>
                    <a:pt x="255" y="616"/>
                    <a:pt x="258" y="612"/>
                  </a:cubicBezTo>
                  <a:cubicBezTo>
                    <a:pt x="270" y="602"/>
                    <a:pt x="283" y="592"/>
                    <a:pt x="296" y="582"/>
                  </a:cubicBezTo>
                  <a:cubicBezTo>
                    <a:pt x="388" y="639"/>
                    <a:pt x="483" y="669"/>
                    <a:pt x="562" y="669"/>
                  </a:cubicBezTo>
                  <a:cubicBezTo>
                    <a:pt x="569" y="669"/>
                    <a:pt x="575" y="669"/>
                    <a:pt x="582" y="669"/>
                  </a:cubicBezTo>
                  <a:cubicBezTo>
                    <a:pt x="582" y="669"/>
                    <a:pt x="582" y="669"/>
                    <a:pt x="582" y="669"/>
                  </a:cubicBezTo>
                  <a:cubicBezTo>
                    <a:pt x="582" y="669"/>
                    <a:pt x="582" y="669"/>
                    <a:pt x="582" y="669"/>
                  </a:cubicBezTo>
                  <a:cubicBezTo>
                    <a:pt x="637" y="665"/>
                    <a:pt x="682" y="645"/>
                    <a:pt x="711" y="609"/>
                  </a:cubicBezTo>
                  <a:cubicBezTo>
                    <a:pt x="737" y="577"/>
                    <a:pt x="747" y="535"/>
                    <a:pt x="743" y="488"/>
                  </a:cubicBezTo>
                  <a:close/>
                  <a:moveTo>
                    <a:pt x="694" y="575"/>
                  </a:moveTo>
                  <a:cubicBezTo>
                    <a:pt x="694" y="575"/>
                    <a:pt x="694" y="575"/>
                    <a:pt x="694" y="575"/>
                  </a:cubicBezTo>
                  <a:cubicBezTo>
                    <a:pt x="688" y="565"/>
                    <a:pt x="681" y="554"/>
                    <a:pt x="672" y="543"/>
                  </a:cubicBezTo>
                  <a:cubicBezTo>
                    <a:pt x="672" y="543"/>
                    <a:pt x="672" y="543"/>
                    <a:pt x="672" y="543"/>
                  </a:cubicBezTo>
                  <a:cubicBezTo>
                    <a:pt x="696" y="514"/>
                    <a:pt x="703" y="475"/>
                    <a:pt x="698" y="432"/>
                  </a:cubicBezTo>
                  <a:cubicBezTo>
                    <a:pt x="708" y="441"/>
                    <a:pt x="716" y="451"/>
                    <a:pt x="723" y="460"/>
                  </a:cubicBezTo>
                  <a:cubicBezTo>
                    <a:pt x="727" y="504"/>
                    <a:pt x="718" y="544"/>
                    <a:pt x="694" y="575"/>
                  </a:cubicBezTo>
                  <a:close/>
                  <a:moveTo>
                    <a:pt x="257" y="611"/>
                  </a:moveTo>
                  <a:cubicBezTo>
                    <a:pt x="253" y="614"/>
                    <a:pt x="250" y="616"/>
                    <a:pt x="247" y="619"/>
                  </a:cubicBezTo>
                  <a:cubicBezTo>
                    <a:pt x="241" y="622"/>
                    <a:pt x="235" y="624"/>
                    <a:pt x="227" y="625"/>
                  </a:cubicBezTo>
                  <a:cubicBezTo>
                    <a:pt x="240" y="614"/>
                    <a:pt x="252" y="603"/>
                    <a:pt x="264" y="592"/>
                  </a:cubicBezTo>
                  <a:cubicBezTo>
                    <a:pt x="264" y="599"/>
                    <a:pt x="261" y="605"/>
                    <a:pt x="257" y="611"/>
                  </a:cubicBezTo>
                  <a:cubicBezTo>
                    <a:pt x="257" y="611"/>
                    <a:pt x="257" y="611"/>
                    <a:pt x="257" y="611"/>
                  </a:cubicBezTo>
                  <a:close/>
                  <a:moveTo>
                    <a:pt x="224" y="625"/>
                  </a:moveTo>
                  <a:cubicBezTo>
                    <a:pt x="223" y="625"/>
                    <a:pt x="223" y="625"/>
                    <a:pt x="222" y="625"/>
                  </a:cubicBezTo>
                  <a:cubicBezTo>
                    <a:pt x="236" y="612"/>
                    <a:pt x="250" y="599"/>
                    <a:pt x="265" y="586"/>
                  </a:cubicBezTo>
                  <a:cubicBezTo>
                    <a:pt x="265" y="587"/>
                    <a:pt x="265" y="588"/>
                    <a:pt x="265" y="589"/>
                  </a:cubicBezTo>
                  <a:cubicBezTo>
                    <a:pt x="251" y="601"/>
                    <a:pt x="238" y="613"/>
                    <a:pt x="224" y="625"/>
                  </a:cubicBezTo>
                  <a:close/>
                  <a:moveTo>
                    <a:pt x="207" y="640"/>
                  </a:moveTo>
                  <a:cubicBezTo>
                    <a:pt x="207" y="640"/>
                    <a:pt x="207" y="640"/>
                    <a:pt x="207" y="639"/>
                  </a:cubicBezTo>
                  <a:cubicBezTo>
                    <a:pt x="211" y="635"/>
                    <a:pt x="215" y="631"/>
                    <a:pt x="220" y="627"/>
                  </a:cubicBezTo>
                  <a:cubicBezTo>
                    <a:pt x="221" y="627"/>
                    <a:pt x="221" y="627"/>
                    <a:pt x="222" y="627"/>
                  </a:cubicBezTo>
                  <a:cubicBezTo>
                    <a:pt x="217" y="631"/>
                    <a:pt x="212" y="636"/>
                    <a:pt x="207" y="640"/>
                  </a:cubicBezTo>
                  <a:close/>
                  <a:moveTo>
                    <a:pt x="197" y="662"/>
                  </a:moveTo>
                  <a:cubicBezTo>
                    <a:pt x="195" y="664"/>
                    <a:pt x="193" y="666"/>
                    <a:pt x="190" y="668"/>
                  </a:cubicBezTo>
                  <a:cubicBezTo>
                    <a:pt x="186" y="671"/>
                    <a:pt x="180" y="673"/>
                    <a:pt x="173" y="674"/>
                  </a:cubicBezTo>
                  <a:cubicBezTo>
                    <a:pt x="183" y="665"/>
                    <a:pt x="194" y="655"/>
                    <a:pt x="204" y="645"/>
                  </a:cubicBezTo>
                  <a:cubicBezTo>
                    <a:pt x="203" y="651"/>
                    <a:pt x="201" y="657"/>
                    <a:pt x="198" y="661"/>
                  </a:cubicBezTo>
                  <a:cubicBezTo>
                    <a:pt x="197" y="662"/>
                    <a:pt x="197" y="662"/>
                    <a:pt x="197" y="662"/>
                  </a:cubicBezTo>
                  <a:close/>
                  <a:moveTo>
                    <a:pt x="170" y="674"/>
                  </a:moveTo>
                  <a:cubicBezTo>
                    <a:pt x="170" y="674"/>
                    <a:pt x="169" y="674"/>
                    <a:pt x="169" y="674"/>
                  </a:cubicBezTo>
                  <a:cubicBezTo>
                    <a:pt x="180" y="664"/>
                    <a:pt x="192" y="652"/>
                    <a:pt x="205" y="641"/>
                  </a:cubicBezTo>
                  <a:cubicBezTo>
                    <a:pt x="205" y="641"/>
                    <a:pt x="205" y="642"/>
                    <a:pt x="204" y="642"/>
                  </a:cubicBezTo>
                  <a:cubicBezTo>
                    <a:pt x="193" y="653"/>
                    <a:pt x="181" y="664"/>
                    <a:pt x="170" y="674"/>
                  </a:cubicBezTo>
                  <a:close/>
                  <a:moveTo>
                    <a:pt x="152" y="691"/>
                  </a:moveTo>
                  <a:cubicBezTo>
                    <a:pt x="152" y="691"/>
                    <a:pt x="152" y="690"/>
                    <a:pt x="152" y="690"/>
                  </a:cubicBezTo>
                  <a:cubicBezTo>
                    <a:pt x="157" y="686"/>
                    <a:pt x="162" y="681"/>
                    <a:pt x="167" y="676"/>
                  </a:cubicBezTo>
                  <a:cubicBezTo>
                    <a:pt x="167" y="676"/>
                    <a:pt x="167" y="676"/>
                    <a:pt x="168" y="676"/>
                  </a:cubicBezTo>
                  <a:cubicBezTo>
                    <a:pt x="162" y="681"/>
                    <a:pt x="157" y="686"/>
                    <a:pt x="152" y="691"/>
                  </a:cubicBezTo>
                  <a:close/>
                  <a:moveTo>
                    <a:pt x="144" y="711"/>
                  </a:moveTo>
                  <a:cubicBezTo>
                    <a:pt x="142" y="712"/>
                    <a:pt x="141" y="713"/>
                    <a:pt x="140" y="715"/>
                  </a:cubicBezTo>
                  <a:cubicBezTo>
                    <a:pt x="135" y="718"/>
                    <a:pt x="130" y="720"/>
                    <a:pt x="123" y="720"/>
                  </a:cubicBezTo>
                  <a:cubicBezTo>
                    <a:pt x="132" y="713"/>
                    <a:pt x="141" y="704"/>
                    <a:pt x="150" y="695"/>
                  </a:cubicBezTo>
                  <a:cubicBezTo>
                    <a:pt x="149" y="701"/>
                    <a:pt x="147" y="706"/>
                    <a:pt x="144" y="710"/>
                  </a:cubicBezTo>
                  <a:cubicBezTo>
                    <a:pt x="144" y="710"/>
                    <a:pt x="144" y="710"/>
                    <a:pt x="144" y="711"/>
                  </a:cubicBezTo>
                  <a:close/>
                  <a:moveTo>
                    <a:pt x="103" y="749"/>
                  </a:moveTo>
                  <a:cubicBezTo>
                    <a:pt x="102" y="750"/>
                    <a:pt x="101" y="751"/>
                    <a:pt x="101" y="752"/>
                  </a:cubicBezTo>
                  <a:cubicBezTo>
                    <a:pt x="97" y="755"/>
                    <a:pt x="92" y="757"/>
                    <a:pt x="85" y="757"/>
                  </a:cubicBezTo>
                  <a:cubicBezTo>
                    <a:pt x="92" y="751"/>
                    <a:pt x="99" y="743"/>
                    <a:pt x="108" y="735"/>
                  </a:cubicBezTo>
                  <a:cubicBezTo>
                    <a:pt x="108" y="741"/>
                    <a:pt x="106" y="745"/>
                    <a:pt x="103" y="749"/>
                  </a:cubicBezTo>
                  <a:cubicBezTo>
                    <a:pt x="103" y="749"/>
                    <a:pt x="103" y="749"/>
                    <a:pt x="103" y="749"/>
                  </a:cubicBezTo>
                  <a:close/>
                  <a:moveTo>
                    <a:pt x="83" y="757"/>
                  </a:moveTo>
                  <a:cubicBezTo>
                    <a:pt x="82" y="757"/>
                    <a:pt x="82" y="757"/>
                    <a:pt x="82" y="757"/>
                  </a:cubicBezTo>
                  <a:cubicBezTo>
                    <a:pt x="86" y="753"/>
                    <a:pt x="95" y="745"/>
                    <a:pt x="108" y="732"/>
                  </a:cubicBezTo>
                  <a:cubicBezTo>
                    <a:pt x="108" y="732"/>
                    <a:pt x="108" y="733"/>
                    <a:pt x="108" y="733"/>
                  </a:cubicBezTo>
                  <a:cubicBezTo>
                    <a:pt x="98" y="742"/>
                    <a:pt x="90" y="750"/>
                    <a:pt x="83" y="757"/>
                  </a:cubicBezTo>
                  <a:close/>
                  <a:moveTo>
                    <a:pt x="59" y="750"/>
                  </a:moveTo>
                  <a:cubicBezTo>
                    <a:pt x="62" y="747"/>
                    <a:pt x="65" y="744"/>
                    <a:pt x="68" y="741"/>
                  </a:cubicBezTo>
                  <a:cubicBezTo>
                    <a:pt x="70" y="743"/>
                    <a:pt x="72" y="746"/>
                    <a:pt x="74" y="749"/>
                  </a:cubicBezTo>
                  <a:cubicBezTo>
                    <a:pt x="73" y="751"/>
                    <a:pt x="71" y="753"/>
                    <a:pt x="70" y="754"/>
                  </a:cubicBezTo>
                  <a:cubicBezTo>
                    <a:pt x="66" y="753"/>
                    <a:pt x="63" y="752"/>
                    <a:pt x="59" y="750"/>
                  </a:cubicBezTo>
                  <a:close/>
                  <a:moveTo>
                    <a:pt x="68" y="756"/>
                  </a:moveTo>
                  <a:cubicBezTo>
                    <a:pt x="62" y="763"/>
                    <a:pt x="55" y="770"/>
                    <a:pt x="49" y="776"/>
                  </a:cubicBezTo>
                  <a:cubicBezTo>
                    <a:pt x="46" y="775"/>
                    <a:pt x="43" y="773"/>
                    <a:pt x="40" y="772"/>
                  </a:cubicBezTo>
                  <a:cubicBezTo>
                    <a:pt x="42" y="769"/>
                    <a:pt x="48" y="762"/>
                    <a:pt x="58" y="751"/>
                  </a:cubicBezTo>
                  <a:cubicBezTo>
                    <a:pt x="61" y="753"/>
                    <a:pt x="65" y="755"/>
                    <a:pt x="68" y="756"/>
                  </a:cubicBezTo>
                  <a:close/>
                  <a:moveTo>
                    <a:pt x="32" y="697"/>
                  </a:moveTo>
                  <a:cubicBezTo>
                    <a:pt x="33" y="696"/>
                    <a:pt x="33" y="695"/>
                    <a:pt x="34" y="694"/>
                  </a:cubicBezTo>
                  <a:cubicBezTo>
                    <a:pt x="34" y="694"/>
                    <a:pt x="34" y="694"/>
                    <a:pt x="34" y="694"/>
                  </a:cubicBezTo>
                  <a:cubicBezTo>
                    <a:pt x="37" y="690"/>
                    <a:pt x="42" y="688"/>
                    <a:pt x="47" y="686"/>
                  </a:cubicBezTo>
                  <a:cubicBezTo>
                    <a:pt x="41" y="696"/>
                    <a:pt x="35" y="705"/>
                    <a:pt x="31" y="713"/>
                  </a:cubicBezTo>
                  <a:cubicBezTo>
                    <a:pt x="29" y="707"/>
                    <a:pt x="30" y="702"/>
                    <a:pt x="32" y="697"/>
                  </a:cubicBezTo>
                  <a:close/>
                  <a:moveTo>
                    <a:pt x="49" y="686"/>
                  </a:moveTo>
                  <a:cubicBezTo>
                    <a:pt x="50" y="686"/>
                    <a:pt x="50" y="686"/>
                    <a:pt x="50" y="686"/>
                  </a:cubicBezTo>
                  <a:cubicBezTo>
                    <a:pt x="41" y="701"/>
                    <a:pt x="34" y="712"/>
                    <a:pt x="31" y="716"/>
                  </a:cubicBezTo>
                  <a:cubicBezTo>
                    <a:pt x="31" y="716"/>
                    <a:pt x="31" y="716"/>
                    <a:pt x="31" y="716"/>
                  </a:cubicBezTo>
                  <a:cubicBezTo>
                    <a:pt x="36" y="707"/>
                    <a:pt x="43" y="697"/>
                    <a:pt x="49" y="686"/>
                  </a:cubicBezTo>
                  <a:close/>
                  <a:moveTo>
                    <a:pt x="60" y="651"/>
                  </a:moveTo>
                  <a:cubicBezTo>
                    <a:pt x="61" y="650"/>
                    <a:pt x="62" y="648"/>
                    <a:pt x="63" y="646"/>
                  </a:cubicBezTo>
                  <a:cubicBezTo>
                    <a:pt x="63" y="646"/>
                    <a:pt x="63" y="646"/>
                    <a:pt x="64" y="645"/>
                  </a:cubicBezTo>
                  <a:cubicBezTo>
                    <a:pt x="67" y="641"/>
                    <a:pt x="71" y="638"/>
                    <a:pt x="77" y="637"/>
                  </a:cubicBezTo>
                  <a:cubicBezTo>
                    <a:pt x="70" y="648"/>
                    <a:pt x="64" y="658"/>
                    <a:pt x="58" y="668"/>
                  </a:cubicBezTo>
                  <a:cubicBezTo>
                    <a:pt x="57" y="662"/>
                    <a:pt x="58" y="656"/>
                    <a:pt x="60" y="651"/>
                  </a:cubicBezTo>
                  <a:close/>
                  <a:moveTo>
                    <a:pt x="79" y="636"/>
                  </a:moveTo>
                  <a:cubicBezTo>
                    <a:pt x="80" y="636"/>
                    <a:pt x="80" y="636"/>
                    <a:pt x="80" y="636"/>
                  </a:cubicBezTo>
                  <a:cubicBezTo>
                    <a:pt x="72" y="649"/>
                    <a:pt x="65" y="661"/>
                    <a:pt x="58" y="671"/>
                  </a:cubicBezTo>
                  <a:cubicBezTo>
                    <a:pt x="58" y="671"/>
                    <a:pt x="58" y="671"/>
                    <a:pt x="58" y="671"/>
                  </a:cubicBezTo>
                  <a:cubicBezTo>
                    <a:pt x="65" y="660"/>
                    <a:pt x="72" y="648"/>
                    <a:pt x="79" y="636"/>
                  </a:cubicBezTo>
                  <a:close/>
                  <a:moveTo>
                    <a:pt x="95" y="591"/>
                  </a:moveTo>
                  <a:cubicBezTo>
                    <a:pt x="96" y="589"/>
                    <a:pt x="97" y="586"/>
                    <a:pt x="99" y="583"/>
                  </a:cubicBezTo>
                  <a:cubicBezTo>
                    <a:pt x="99" y="583"/>
                    <a:pt x="99" y="583"/>
                    <a:pt x="99" y="583"/>
                  </a:cubicBezTo>
                  <a:cubicBezTo>
                    <a:pt x="103" y="578"/>
                    <a:pt x="108" y="575"/>
                    <a:pt x="114" y="573"/>
                  </a:cubicBezTo>
                  <a:cubicBezTo>
                    <a:pt x="107" y="585"/>
                    <a:pt x="100" y="598"/>
                    <a:pt x="93" y="609"/>
                  </a:cubicBezTo>
                  <a:cubicBezTo>
                    <a:pt x="92" y="603"/>
                    <a:pt x="93" y="597"/>
                    <a:pt x="95" y="591"/>
                  </a:cubicBezTo>
                  <a:close/>
                  <a:moveTo>
                    <a:pt x="116" y="572"/>
                  </a:moveTo>
                  <a:cubicBezTo>
                    <a:pt x="117" y="572"/>
                    <a:pt x="117" y="572"/>
                    <a:pt x="118" y="571"/>
                  </a:cubicBezTo>
                  <a:cubicBezTo>
                    <a:pt x="109" y="586"/>
                    <a:pt x="101" y="600"/>
                    <a:pt x="93" y="613"/>
                  </a:cubicBezTo>
                  <a:cubicBezTo>
                    <a:pt x="93" y="613"/>
                    <a:pt x="93" y="613"/>
                    <a:pt x="93" y="613"/>
                  </a:cubicBezTo>
                  <a:cubicBezTo>
                    <a:pt x="101" y="599"/>
                    <a:pt x="109" y="586"/>
                    <a:pt x="116" y="572"/>
                  </a:cubicBezTo>
                  <a:close/>
                  <a:moveTo>
                    <a:pt x="130" y="525"/>
                  </a:moveTo>
                  <a:cubicBezTo>
                    <a:pt x="132" y="522"/>
                    <a:pt x="134" y="518"/>
                    <a:pt x="136" y="514"/>
                  </a:cubicBezTo>
                  <a:cubicBezTo>
                    <a:pt x="136" y="514"/>
                    <a:pt x="136" y="514"/>
                    <a:pt x="136" y="514"/>
                  </a:cubicBezTo>
                  <a:cubicBezTo>
                    <a:pt x="140" y="509"/>
                    <a:pt x="146" y="505"/>
                    <a:pt x="152" y="502"/>
                  </a:cubicBezTo>
                  <a:cubicBezTo>
                    <a:pt x="145" y="517"/>
                    <a:pt x="137" y="531"/>
                    <a:pt x="129" y="546"/>
                  </a:cubicBezTo>
                  <a:cubicBezTo>
                    <a:pt x="128" y="538"/>
                    <a:pt x="128" y="532"/>
                    <a:pt x="130" y="525"/>
                  </a:cubicBezTo>
                  <a:close/>
                  <a:moveTo>
                    <a:pt x="155" y="502"/>
                  </a:moveTo>
                  <a:cubicBezTo>
                    <a:pt x="156" y="501"/>
                    <a:pt x="157" y="501"/>
                    <a:pt x="159" y="501"/>
                  </a:cubicBezTo>
                  <a:cubicBezTo>
                    <a:pt x="149" y="518"/>
                    <a:pt x="139" y="535"/>
                    <a:pt x="130" y="551"/>
                  </a:cubicBezTo>
                  <a:cubicBezTo>
                    <a:pt x="130" y="550"/>
                    <a:pt x="129" y="550"/>
                    <a:pt x="129" y="549"/>
                  </a:cubicBezTo>
                  <a:cubicBezTo>
                    <a:pt x="138" y="533"/>
                    <a:pt x="147" y="517"/>
                    <a:pt x="155" y="502"/>
                  </a:cubicBezTo>
                  <a:close/>
                  <a:moveTo>
                    <a:pt x="68" y="275"/>
                  </a:moveTo>
                  <a:cubicBezTo>
                    <a:pt x="60" y="255"/>
                    <a:pt x="54" y="236"/>
                    <a:pt x="50" y="217"/>
                  </a:cubicBezTo>
                  <a:cubicBezTo>
                    <a:pt x="62" y="220"/>
                    <a:pt x="76" y="223"/>
                    <a:pt x="90" y="228"/>
                  </a:cubicBezTo>
                  <a:cubicBezTo>
                    <a:pt x="94" y="242"/>
                    <a:pt x="98" y="257"/>
                    <a:pt x="104" y="272"/>
                  </a:cubicBezTo>
                  <a:cubicBezTo>
                    <a:pt x="114" y="297"/>
                    <a:pt x="128" y="323"/>
                    <a:pt x="145" y="348"/>
                  </a:cubicBezTo>
                  <a:cubicBezTo>
                    <a:pt x="131" y="347"/>
                    <a:pt x="118" y="347"/>
                    <a:pt x="106" y="348"/>
                  </a:cubicBezTo>
                  <a:cubicBezTo>
                    <a:pt x="90" y="324"/>
                    <a:pt x="78" y="299"/>
                    <a:pt x="68" y="275"/>
                  </a:cubicBezTo>
                  <a:close/>
                  <a:moveTo>
                    <a:pt x="104" y="348"/>
                  </a:moveTo>
                  <a:cubicBezTo>
                    <a:pt x="85" y="350"/>
                    <a:pt x="70" y="353"/>
                    <a:pt x="67" y="353"/>
                  </a:cubicBezTo>
                  <a:cubicBezTo>
                    <a:pt x="37" y="305"/>
                    <a:pt x="18" y="256"/>
                    <a:pt x="11" y="211"/>
                  </a:cubicBezTo>
                  <a:cubicBezTo>
                    <a:pt x="14" y="211"/>
                    <a:pt x="29" y="213"/>
                    <a:pt x="48" y="217"/>
                  </a:cubicBezTo>
                  <a:cubicBezTo>
                    <a:pt x="52" y="236"/>
                    <a:pt x="58" y="255"/>
                    <a:pt x="66" y="275"/>
                  </a:cubicBezTo>
                  <a:cubicBezTo>
                    <a:pt x="76" y="300"/>
                    <a:pt x="88" y="324"/>
                    <a:pt x="104" y="348"/>
                  </a:cubicBezTo>
                  <a:close/>
                  <a:moveTo>
                    <a:pt x="690" y="339"/>
                  </a:moveTo>
                  <a:cubicBezTo>
                    <a:pt x="688" y="337"/>
                    <a:pt x="684" y="334"/>
                    <a:pt x="681" y="330"/>
                  </a:cubicBezTo>
                  <a:cubicBezTo>
                    <a:pt x="659" y="291"/>
                    <a:pt x="630" y="252"/>
                    <a:pt x="594" y="214"/>
                  </a:cubicBezTo>
                  <a:cubicBezTo>
                    <a:pt x="595" y="215"/>
                    <a:pt x="595" y="215"/>
                    <a:pt x="595" y="215"/>
                  </a:cubicBezTo>
                  <a:cubicBezTo>
                    <a:pt x="634" y="255"/>
                    <a:pt x="666" y="297"/>
                    <a:pt x="690" y="339"/>
                  </a:cubicBezTo>
                  <a:close/>
                  <a:moveTo>
                    <a:pt x="676" y="327"/>
                  </a:moveTo>
                  <a:cubicBezTo>
                    <a:pt x="670" y="322"/>
                    <a:pt x="662" y="316"/>
                    <a:pt x="653" y="311"/>
                  </a:cubicBezTo>
                  <a:cubicBezTo>
                    <a:pt x="634" y="279"/>
                    <a:pt x="610" y="247"/>
                    <a:pt x="581" y="217"/>
                  </a:cubicBezTo>
                  <a:cubicBezTo>
                    <a:pt x="586" y="215"/>
                    <a:pt x="589" y="215"/>
                    <a:pt x="591" y="215"/>
                  </a:cubicBezTo>
                  <a:cubicBezTo>
                    <a:pt x="626" y="251"/>
                    <a:pt x="655" y="289"/>
                    <a:pt x="676" y="327"/>
                  </a:cubicBezTo>
                  <a:close/>
                  <a:moveTo>
                    <a:pt x="671" y="541"/>
                  </a:moveTo>
                  <a:cubicBezTo>
                    <a:pt x="664" y="532"/>
                    <a:pt x="656" y="522"/>
                    <a:pt x="647" y="513"/>
                  </a:cubicBezTo>
                  <a:cubicBezTo>
                    <a:pt x="668" y="486"/>
                    <a:pt x="675" y="450"/>
                    <a:pt x="668" y="408"/>
                  </a:cubicBezTo>
                  <a:cubicBezTo>
                    <a:pt x="673" y="412"/>
                    <a:pt x="678" y="415"/>
                    <a:pt x="683" y="419"/>
                  </a:cubicBezTo>
                  <a:cubicBezTo>
                    <a:pt x="688" y="423"/>
                    <a:pt x="692" y="426"/>
                    <a:pt x="696" y="430"/>
                  </a:cubicBezTo>
                  <a:cubicBezTo>
                    <a:pt x="702" y="473"/>
                    <a:pt x="694" y="512"/>
                    <a:pt x="671" y="541"/>
                  </a:cubicBezTo>
                  <a:close/>
                  <a:moveTo>
                    <a:pt x="326" y="556"/>
                  </a:moveTo>
                  <a:cubicBezTo>
                    <a:pt x="322" y="554"/>
                    <a:pt x="319" y="552"/>
                    <a:pt x="316" y="550"/>
                  </a:cubicBezTo>
                  <a:cubicBezTo>
                    <a:pt x="323" y="544"/>
                    <a:pt x="331" y="539"/>
                    <a:pt x="338" y="533"/>
                  </a:cubicBezTo>
                  <a:cubicBezTo>
                    <a:pt x="337" y="541"/>
                    <a:pt x="334" y="547"/>
                    <a:pt x="330" y="552"/>
                  </a:cubicBezTo>
                  <a:cubicBezTo>
                    <a:pt x="329" y="553"/>
                    <a:pt x="328" y="554"/>
                    <a:pt x="328" y="555"/>
                  </a:cubicBezTo>
                  <a:cubicBezTo>
                    <a:pt x="327" y="555"/>
                    <a:pt x="326" y="556"/>
                    <a:pt x="326" y="556"/>
                  </a:cubicBezTo>
                  <a:close/>
                  <a:moveTo>
                    <a:pt x="80" y="756"/>
                  </a:moveTo>
                  <a:cubicBezTo>
                    <a:pt x="79" y="754"/>
                    <a:pt x="78" y="752"/>
                    <a:pt x="77" y="750"/>
                  </a:cubicBezTo>
                  <a:cubicBezTo>
                    <a:pt x="86" y="740"/>
                    <a:pt x="95" y="730"/>
                    <a:pt x="104" y="720"/>
                  </a:cubicBezTo>
                  <a:cubicBezTo>
                    <a:pt x="104" y="720"/>
                    <a:pt x="104" y="720"/>
                    <a:pt x="104" y="720"/>
                  </a:cubicBezTo>
                  <a:cubicBezTo>
                    <a:pt x="106" y="724"/>
                    <a:pt x="107" y="727"/>
                    <a:pt x="107" y="730"/>
                  </a:cubicBezTo>
                  <a:cubicBezTo>
                    <a:pt x="93" y="744"/>
                    <a:pt x="83" y="753"/>
                    <a:pt x="80" y="756"/>
                  </a:cubicBezTo>
                  <a:close/>
                  <a:moveTo>
                    <a:pt x="58" y="677"/>
                  </a:moveTo>
                  <a:cubicBezTo>
                    <a:pt x="59" y="679"/>
                    <a:pt x="60" y="682"/>
                    <a:pt x="61" y="684"/>
                  </a:cubicBezTo>
                  <a:cubicBezTo>
                    <a:pt x="60" y="684"/>
                    <a:pt x="58" y="684"/>
                    <a:pt x="57" y="684"/>
                  </a:cubicBezTo>
                  <a:cubicBezTo>
                    <a:pt x="56" y="684"/>
                    <a:pt x="55" y="684"/>
                    <a:pt x="53" y="684"/>
                  </a:cubicBezTo>
                  <a:cubicBezTo>
                    <a:pt x="55" y="681"/>
                    <a:pt x="56" y="679"/>
                    <a:pt x="58" y="677"/>
                  </a:cubicBezTo>
                  <a:close/>
                  <a:moveTo>
                    <a:pt x="175" y="433"/>
                  </a:moveTo>
                  <a:cubicBezTo>
                    <a:pt x="176" y="432"/>
                    <a:pt x="176" y="431"/>
                    <a:pt x="177" y="430"/>
                  </a:cubicBezTo>
                  <a:cubicBezTo>
                    <a:pt x="181" y="424"/>
                    <a:pt x="187" y="421"/>
                    <a:pt x="194" y="418"/>
                  </a:cubicBezTo>
                  <a:cubicBezTo>
                    <a:pt x="190" y="426"/>
                    <a:pt x="186" y="435"/>
                    <a:pt x="182" y="443"/>
                  </a:cubicBezTo>
                  <a:cubicBezTo>
                    <a:pt x="179" y="441"/>
                    <a:pt x="177" y="438"/>
                    <a:pt x="174" y="435"/>
                  </a:cubicBezTo>
                  <a:cubicBezTo>
                    <a:pt x="174" y="434"/>
                    <a:pt x="175" y="433"/>
                    <a:pt x="175" y="433"/>
                  </a:cubicBezTo>
                  <a:close/>
                  <a:moveTo>
                    <a:pt x="174" y="480"/>
                  </a:moveTo>
                  <a:cubicBezTo>
                    <a:pt x="173" y="479"/>
                    <a:pt x="173" y="479"/>
                    <a:pt x="173" y="479"/>
                  </a:cubicBezTo>
                  <a:cubicBezTo>
                    <a:pt x="178" y="470"/>
                    <a:pt x="183" y="461"/>
                    <a:pt x="188" y="452"/>
                  </a:cubicBezTo>
                  <a:cubicBezTo>
                    <a:pt x="192" y="456"/>
                    <a:pt x="196" y="460"/>
                    <a:pt x="201" y="465"/>
                  </a:cubicBezTo>
                  <a:cubicBezTo>
                    <a:pt x="197" y="472"/>
                    <a:pt x="193" y="480"/>
                    <a:pt x="188" y="488"/>
                  </a:cubicBezTo>
                  <a:cubicBezTo>
                    <a:pt x="186" y="490"/>
                    <a:pt x="185" y="492"/>
                    <a:pt x="183" y="493"/>
                  </a:cubicBezTo>
                  <a:cubicBezTo>
                    <a:pt x="181" y="491"/>
                    <a:pt x="179" y="489"/>
                    <a:pt x="177" y="487"/>
                  </a:cubicBezTo>
                  <a:cubicBezTo>
                    <a:pt x="175" y="485"/>
                    <a:pt x="174" y="482"/>
                    <a:pt x="174" y="480"/>
                  </a:cubicBezTo>
                  <a:close/>
                  <a:moveTo>
                    <a:pt x="196" y="384"/>
                  </a:moveTo>
                  <a:cubicBezTo>
                    <a:pt x="197" y="381"/>
                    <a:pt x="199" y="377"/>
                    <a:pt x="200" y="374"/>
                  </a:cubicBezTo>
                  <a:cubicBezTo>
                    <a:pt x="203" y="377"/>
                    <a:pt x="205" y="380"/>
                    <a:pt x="208" y="383"/>
                  </a:cubicBezTo>
                  <a:cubicBezTo>
                    <a:pt x="205" y="391"/>
                    <a:pt x="201" y="400"/>
                    <a:pt x="197" y="410"/>
                  </a:cubicBezTo>
                  <a:cubicBezTo>
                    <a:pt x="195" y="401"/>
                    <a:pt x="195" y="392"/>
                    <a:pt x="196" y="384"/>
                  </a:cubicBezTo>
                  <a:close/>
                  <a:moveTo>
                    <a:pt x="147" y="114"/>
                  </a:moveTo>
                  <a:cubicBezTo>
                    <a:pt x="156" y="120"/>
                    <a:pt x="165" y="126"/>
                    <a:pt x="174" y="134"/>
                  </a:cubicBezTo>
                  <a:cubicBezTo>
                    <a:pt x="167" y="138"/>
                    <a:pt x="161" y="144"/>
                    <a:pt x="155" y="151"/>
                  </a:cubicBezTo>
                  <a:cubicBezTo>
                    <a:pt x="136" y="174"/>
                    <a:pt x="130" y="206"/>
                    <a:pt x="137" y="244"/>
                  </a:cubicBezTo>
                  <a:cubicBezTo>
                    <a:pt x="135" y="242"/>
                    <a:pt x="132" y="241"/>
                    <a:pt x="130" y="240"/>
                  </a:cubicBezTo>
                  <a:cubicBezTo>
                    <a:pt x="117" y="191"/>
                    <a:pt x="121" y="146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lose/>
                  <a:moveTo>
                    <a:pt x="340" y="526"/>
                  </a:moveTo>
                  <a:cubicBezTo>
                    <a:pt x="340" y="524"/>
                    <a:pt x="340" y="521"/>
                    <a:pt x="340" y="519"/>
                  </a:cubicBezTo>
                  <a:cubicBezTo>
                    <a:pt x="345" y="514"/>
                    <a:pt x="350" y="510"/>
                    <a:pt x="356" y="505"/>
                  </a:cubicBezTo>
                  <a:cubicBezTo>
                    <a:pt x="360" y="507"/>
                    <a:pt x="363" y="509"/>
                    <a:pt x="367" y="511"/>
                  </a:cubicBezTo>
                  <a:cubicBezTo>
                    <a:pt x="359" y="516"/>
                    <a:pt x="351" y="521"/>
                    <a:pt x="343" y="527"/>
                  </a:cubicBezTo>
                  <a:cubicBezTo>
                    <a:pt x="342" y="527"/>
                    <a:pt x="341" y="526"/>
                    <a:pt x="340" y="526"/>
                  </a:cubicBezTo>
                  <a:close/>
                  <a:moveTo>
                    <a:pt x="190" y="489"/>
                  </a:moveTo>
                  <a:cubicBezTo>
                    <a:pt x="194" y="485"/>
                    <a:pt x="197" y="482"/>
                    <a:pt x="200" y="479"/>
                  </a:cubicBezTo>
                  <a:cubicBezTo>
                    <a:pt x="196" y="485"/>
                    <a:pt x="192" y="491"/>
                    <a:pt x="188" y="498"/>
                  </a:cubicBezTo>
                  <a:cubicBezTo>
                    <a:pt x="187" y="497"/>
                    <a:pt x="187" y="497"/>
                    <a:pt x="186" y="496"/>
                  </a:cubicBezTo>
                  <a:cubicBezTo>
                    <a:pt x="188" y="493"/>
                    <a:pt x="189" y="491"/>
                    <a:pt x="190" y="489"/>
                  </a:cubicBezTo>
                  <a:close/>
                  <a:moveTo>
                    <a:pt x="199" y="412"/>
                  </a:moveTo>
                  <a:cubicBezTo>
                    <a:pt x="203" y="402"/>
                    <a:pt x="206" y="393"/>
                    <a:pt x="209" y="385"/>
                  </a:cubicBezTo>
                  <a:cubicBezTo>
                    <a:pt x="212" y="388"/>
                    <a:pt x="215" y="391"/>
                    <a:pt x="218" y="394"/>
                  </a:cubicBezTo>
                  <a:cubicBezTo>
                    <a:pt x="214" y="400"/>
                    <a:pt x="211" y="407"/>
                    <a:pt x="207" y="413"/>
                  </a:cubicBezTo>
                  <a:cubicBezTo>
                    <a:pt x="205" y="413"/>
                    <a:pt x="203" y="414"/>
                    <a:pt x="200" y="414"/>
                  </a:cubicBezTo>
                  <a:cubicBezTo>
                    <a:pt x="200" y="413"/>
                    <a:pt x="199" y="413"/>
                    <a:pt x="199" y="412"/>
                  </a:cubicBezTo>
                  <a:close/>
                  <a:moveTo>
                    <a:pt x="555" y="382"/>
                  </a:moveTo>
                  <a:cubicBezTo>
                    <a:pt x="538" y="384"/>
                    <a:pt x="520" y="388"/>
                    <a:pt x="500" y="396"/>
                  </a:cubicBezTo>
                  <a:cubicBezTo>
                    <a:pt x="494" y="382"/>
                    <a:pt x="486" y="368"/>
                    <a:pt x="476" y="353"/>
                  </a:cubicBezTo>
                  <a:cubicBezTo>
                    <a:pt x="492" y="340"/>
                    <a:pt x="506" y="329"/>
                    <a:pt x="518" y="320"/>
                  </a:cubicBezTo>
                  <a:cubicBezTo>
                    <a:pt x="533" y="341"/>
                    <a:pt x="546" y="361"/>
                    <a:pt x="555" y="382"/>
                  </a:cubicBezTo>
                  <a:close/>
                  <a:moveTo>
                    <a:pt x="557" y="386"/>
                  </a:moveTo>
                  <a:cubicBezTo>
                    <a:pt x="568" y="414"/>
                    <a:pt x="573" y="439"/>
                    <a:pt x="570" y="461"/>
                  </a:cubicBezTo>
                  <a:cubicBezTo>
                    <a:pt x="570" y="461"/>
                    <a:pt x="569" y="461"/>
                    <a:pt x="569" y="461"/>
                  </a:cubicBezTo>
                  <a:cubicBezTo>
                    <a:pt x="550" y="455"/>
                    <a:pt x="531" y="453"/>
                    <a:pt x="512" y="455"/>
                  </a:cubicBezTo>
                  <a:cubicBezTo>
                    <a:pt x="513" y="437"/>
                    <a:pt x="509" y="418"/>
                    <a:pt x="501" y="398"/>
                  </a:cubicBezTo>
                  <a:cubicBezTo>
                    <a:pt x="520" y="390"/>
                    <a:pt x="539" y="386"/>
                    <a:pt x="556" y="384"/>
                  </a:cubicBezTo>
                  <a:cubicBezTo>
                    <a:pt x="556" y="384"/>
                    <a:pt x="556" y="385"/>
                    <a:pt x="557" y="386"/>
                  </a:cubicBezTo>
                  <a:close/>
                  <a:moveTo>
                    <a:pt x="146" y="670"/>
                  </a:moveTo>
                  <a:cubicBezTo>
                    <a:pt x="145" y="667"/>
                    <a:pt x="143" y="664"/>
                    <a:pt x="140" y="660"/>
                  </a:cubicBezTo>
                  <a:cubicBezTo>
                    <a:pt x="153" y="646"/>
                    <a:pt x="166" y="631"/>
                    <a:pt x="181" y="615"/>
                  </a:cubicBezTo>
                  <a:cubicBezTo>
                    <a:pt x="185" y="618"/>
                    <a:pt x="190" y="620"/>
                    <a:pt x="195" y="622"/>
                  </a:cubicBezTo>
                  <a:cubicBezTo>
                    <a:pt x="178" y="639"/>
                    <a:pt x="162" y="655"/>
                    <a:pt x="148" y="671"/>
                  </a:cubicBezTo>
                  <a:cubicBezTo>
                    <a:pt x="147" y="671"/>
                    <a:pt x="147" y="671"/>
                    <a:pt x="146" y="670"/>
                  </a:cubicBezTo>
                  <a:close/>
                  <a:moveTo>
                    <a:pt x="101" y="634"/>
                  </a:moveTo>
                  <a:cubicBezTo>
                    <a:pt x="113" y="616"/>
                    <a:pt x="126" y="597"/>
                    <a:pt x="139" y="577"/>
                  </a:cubicBezTo>
                  <a:cubicBezTo>
                    <a:pt x="142" y="581"/>
                    <a:pt x="145" y="585"/>
                    <a:pt x="148" y="589"/>
                  </a:cubicBezTo>
                  <a:cubicBezTo>
                    <a:pt x="136" y="607"/>
                    <a:pt x="124" y="623"/>
                    <a:pt x="113" y="639"/>
                  </a:cubicBezTo>
                  <a:cubicBezTo>
                    <a:pt x="109" y="637"/>
                    <a:pt x="106" y="636"/>
                    <a:pt x="102" y="635"/>
                  </a:cubicBezTo>
                  <a:cubicBezTo>
                    <a:pt x="102" y="634"/>
                    <a:pt x="101" y="634"/>
                    <a:pt x="101" y="634"/>
                  </a:cubicBezTo>
                  <a:close/>
                  <a:moveTo>
                    <a:pt x="189" y="499"/>
                  </a:moveTo>
                  <a:cubicBezTo>
                    <a:pt x="195" y="490"/>
                    <a:pt x="201" y="481"/>
                    <a:pt x="207" y="472"/>
                  </a:cubicBezTo>
                  <a:cubicBezTo>
                    <a:pt x="207" y="472"/>
                    <a:pt x="207" y="471"/>
                    <a:pt x="208" y="471"/>
                  </a:cubicBezTo>
                  <a:cubicBezTo>
                    <a:pt x="212" y="475"/>
                    <a:pt x="217" y="480"/>
                    <a:pt x="222" y="484"/>
                  </a:cubicBezTo>
                  <a:cubicBezTo>
                    <a:pt x="219" y="488"/>
                    <a:pt x="215" y="493"/>
                    <a:pt x="212" y="498"/>
                  </a:cubicBezTo>
                  <a:cubicBezTo>
                    <a:pt x="210" y="501"/>
                    <a:pt x="208" y="504"/>
                    <a:pt x="206" y="506"/>
                  </a:cubicBezTo>
                  <a:cubicBezTo>
                    <a:pt x="201" y="504"/>
                    <a:pt x="196" y="502"/>
                    <a:pt x="191" y="501"/>
                  </a:cubicBezTo>
                  <a:cubicBezTo>
                    <a:pt x="191" y="500"/>
                    <a:pt x="190" y="499"/>
                    <a:pt x="189" y="499"/>
                  </a:cubicBezTo>
                  <a:close/>
                  <a:moveTo>
                    <a:pt x="177" y="200"/>
                  </a:moveTo>
                  <a:cubicBezTo>
                    <a:pt x="186" y="189"/>
                    <a:pt x="198" y="182"/>
                    <a:pt x="211" y="176"/>
                  </a:cubicBezTo>
                  <a:cubicBezTo>
                    <a:pt x="212" y="177"/>
                    <a:pt x="212" y="177"/>
                    <a:pt x="212" y="178"/>
                  </a:cubicBezTo>
                  <a:cubicBezTo>
                    <a:pt x="222" y="194"/>
                    <a:pt x="228" y="212"/>
                    <a:pt x="231" y="231"/>
                  </a:cubicBezTo>
                  <a:cubicBezTo>
                    <a:pt x="218" y="235"/>
                    <a:pt x="207" y="242"/>
                    <a:pt x="199" y="252"/>
                  </a:cubicBezTo>
                  <a:cubicBezTo>
                    <a:pt x="194" y="259"/>
                    <a:pt x="190" y="267"/>
                    <a:pt x="188" y="276"/>
                  </a:cubicBezTo>
                  <a:cubicBezTo>
                    <a:pt x="187" y="275"/>
                    <a:pt x="186" y="275"/>
                    <a:pt x="186" y="274"/>
                  </a:cubicBezTo>
                  <a:cubicBezTo>
                    <a:pt x="178" y="267"/>
                    <a:pt x="169" y="261"/>
                    <a:pt x="160" y="256"/>
                  </a:cubicBezTo>
                  <a:cubicBezTo>
                    <a:pt x="160" y="234"/>
                    <a:pt x="165" y="215"/>
                    <a:pt x="177" y="200"/>
                  </a:cubicBezTo>
                  <a:close/>
                  <a:moveTo>
                    <a:pt x="405" y="219"/>
                  </a:moveTo>
                  <a:cubicBezTo>
                    <a:pt x="397" y="233"/>
                    <a:pt x="388" y="247"/>
                    <a:pt x="377" y="263"/>
                  </a:cubicBezTo>
                  <a:cubicBezTo>
                    <a:pt x="365" y="256"/>
                    <a:pt x="353" y="250"/>
                    <a:pt x="341" y="245"/>
                  </a:cubicBezTo>
                  <a:cubicBezTo>
                    <a:pt x="351" y="227"/>
                    <a:pt x="359" y="210"/>
                    <a:pt x="364" y="197"/>
                  </a:cubicBezTo>
                  <a:cubicBezTo>
                    <a:pt x="378" y="203"/>
                    <a:pt x="392" y="211"/>
                    <a:pt x="405" y="219"/>
                  </a:cubicBezTo>
                  <a:close/>
                  <a:moveTo>
                    <a:pt x="473" y="353"/>
                  </a:moveTo>
                  <a:cubicBezTo>
                    <a:pt x="458" y="365"/>
                    <a:pt x="442" y="380"/>
                    <a:pt x="425" y="395"/>
                  </a:cubicBezTo>
                  <a:cubicBezTo>
                    <a:pt x="420" y="386"/>
                    <a:pt x="413" y="377"/>
                    <a:pt x="406" y="368"/>
                  </a:cubicBezTo>
                  <a:cubicBezTo>
                    <a:pt x="421" y="351"/>
                    <a:pt x="435" y="336"/>
                    <a:pt x="448" y="323"/>
                  </a:cubicBezTo>
                  <a:cubicBezTo>
                    <a:pt x="457" y="333"/>
                    <a:pt x="465" y="343"/>
                    <a:pt x="473" y="353"/>
                  </a:cubicBezTo>
                  <a:close/>
                  <a:moveTo>
                    <a:pt x="510" y="455"/>
                  </a:moveTo>
                  <a:cubicBezTo>
                    <a:pt x="485" y="458"/>
                    <a:pt x="460" y="467"/>
                    <a:pt x="434" y="482"/>
                  </a:cubicBezTo>
                  <a:cubicBezTo>
                    <a:pt x="433" y="483"/>
                    <a:pt x="432" y="483"/>
                    <a:pt x="431" y="484"/>
                  </a:cubicBezTo>
                  <a:cubicBezTo>
                    <a:pt x="432" y="483"/>
                    <a:pt x="433" y="483"/>
                    <a:pt x="433" y="482"/>
                  </a:cubicBezTo>
                  <a:cubicBezTo>
                    <a:pt x="443" y="470"/>
                    <a:pt x="445" y="453"/>
                    <a:pt x="442" y="435"/>
                  </a:cubicBezTo>
                  <a:cubicBezTo>
                    <a:pt x="466" y="417"/>
                    <a:pt x="486" y="404"/>
                    <a:pt x="499" y="398"/>
                  </a:cubicBezTo>
                  <a:cubicBezTo>
                    <a:pt x="508" y="418"/>
                    <a:pt x="511" y="438"/>
                    <a:pt x="510" y="455"/>
                  </a:cubicBezTo>
                  <a:close/>
                  <a:moveTo>
                    <a:pt x="216" y="536"/>
                  </a:moveTo>
                  <a:cubicBezTo>
                    <a:pt x="210" y="531"/>
                    <a:pt x="204" y="526"/>
                    <a:pt x="199" y="520"/>
                  </a:cubicBezTo>
                  <a:cubicBezTo>
                    <a:pt x="201" y="518"/>
                    <a:pt x="202" y="516"/>
                    <a:pt x="203" y="514"/>
                  </a:cubicBezTo>
                  <a:cubicBezTo>
                    <a:pt x="209" y="519"/>
                    <a:pt x="216" y="524"/>
                    <a:pt x="222" y="529"/>
                  </a:cubicBezTo>
                  <a:lnTo>
                    <a:pt x="216" y="536"/>
                  </a:lnTo>
                  <a:close/>
                  <a:moveTo>
                    <a:pt x="215" y="538"/>
                  </a:moveTo>
                  <a:cubicBezTo>
                    <a:pt x="176" y="586"/>
                    <a:pt x="176" y="586"/>
                    <a:pt x="176" y="586"/>
                  </a:cubicBezTo>
                  <a:cubicBezTo>
                    <a:pt x="171" y="582"/>
                    <a:pt x="166" y="578"/>
                    <a:pt x="160" y="576"/>
                  </a:cubicBezTo>
                  <a:cubicBezTo>
                    <a:pt x="173" y="557"/>
                    <a:pt x="186" y="539"/>
                    <a:pt x="198" y="522"/>
                  </a:cubicBezTo>
                  <a:cubicBezTo>
                    <a:pt x="203" y="527"/>
                    <a:pt x="209" y="533"/>
                    <a:pt x="215" y="538"/>
                  </a:cubicBezTo>
                  <a:close/>
                  <a:moveTo>
                    <a:pt x="175" y="587"/>
                  </a:moveTo>
                  <a:cubicBezTo>
                    <a:pt x="164" y="601"/>
                    <a:pt x="164" y="601"/>
                    <a:pt x="164" y="601"/>
                  </a:cubicBezTo>
                  <a:cubicBezTo>
                    <a:pt x="159" y="598"/>
                    <a:pt x="155" y="593"/>
                    <a:pt x="151" y="589"/>
                  </a:cubicBezTo>
                  <a:cubicBezTo>
                    <a:pt x="153" y="585"/>
                    <a:pt x="156" y="581"/>
                    <a:pt x="159" y="577"/>
                  </a:cubicBezTo>
                  <a:cubicBezTo>
                    <a:pt x="164" y="580"/>
                    <a:pt x="170" y="583"/>
                    <a:pt x="175" y="587"/>
                  </a:cubicBezTo>
                  <a:close/>
                  <a:moveTo>
                    <a:pt x="176" y="589"/>
                  </a:moveTo>
                  <a:cubicBezTo>
                    <a:pt x="182" y="593"/>
                    <a:pt x="186" y="597"/>
                    <a:pt x="190" y="602"/>
                  </a:cubicBezTo>
                  <a:cubicBezTo>
                    <a:pt x="187" y="606"/>
                    <a:pt x="183" y="609"/>
                    <a:pt x="180" y="613"/>
                  </a:cubicBezTo>
                  <a:cubicBezTo>
                    <a:pt x="175" y="610"/>
                    <a:pt x="170" y="606"/>
                    <a:pt x="165" y="603"/>
                  </a:cubicBezTo>
                  <a:lnTo>
                    <a:pt x="176" y="589"/>
                  </a:lnTo>
                  <a:close/>
                  <a:moveTo>
                    <a:pt x="178" y="587"/>
                  </a:moveTo>
                  <a:cubicBezTo>
                    <a:pt x="216" y="539"/>
                    <a:pt x="216" y="539"/>
                    <a:pt x="216" y="539"/>
                  </a:cubicBezTo>
                  <a:cubicBezTo>
                    <a:pt x="223" y="544"/>
                    <a:pt x="229" y="548"/>
                    <a:pt x="236" y="552"/>
                  </a:cubicBezTo>
                  <a:cubicBezTo>
                    <a:pt x="221" y="567"/>
                    <a:pt x="206" y="584"/>
                    <a:pt x="191" y="601"/>
                  </a:cubicBezTo>
                  <a:cubicBezTo>
                    <a:pt x="187" y="596"/>
                    <a:pt x="183" y="591"/>
                    <a:pt x="178" y="587"/>
                  </a:cubicBezTo>
                  <a:close/>
                  <a:moveTo>
                    <a:pt x="218" y="537"/>
                  </a:moveTo>
                  <a:cubicBezTo>
                    <a:pt x="223" y="530"/>
                    <a:pt x="223" y="530"/>
                    <a:pt x="223" y="530"/>
                  </a:cubicBezTo>
                  <a:cubicBezTo>
                    <a:pt x="229" y="535"/>
                    <a:pt x="236" y="540"/>
                    <a:pt x="242" y="545"/>
                  </a:cubicBezTo>
                  <a:cubicBezTo>
                    <a:pt x="240" y="547"/>
                    <a:pt x="239" y="548"/>
                    <a:pt x="237" y="550"/>
                  </a:cubicBezTo>
                  <a:cubicBezTo>
                    <a:pt x="230" y="547"/>
                    <a:pt x="224" y="542"/>
                    <a:pt x="218" y="537"/>
                  </a:cubicBezTo>
                  <a:close/>
                  <a:moveTo>
                    <a:pt x="223" y="528"/>
                  </a:moveTo>
                  <a:cubicBezTo>
                    <a:pt x="217" y="523"/>
                    <a:pt x="211" y="517"/>
                    <a:pt x="205" y="512"/>
                  </a:cubicBezTo>
                  <a:cubicBezTo>
                    <a:pt x="205" y="511"/>
                    <a:pt x="206" y="510"/>
                    <a:pt x="207" y="509"/>
                  </a:cubicBezTo>
                  <a:cubicBezTo>
                    <a:pt x="214" y="512"/>
                    <a:pt x="221" y="517"/>
                    <a:pt x="228" y="522"/>
                  </a:cubicBezTo>
                  <a:lnTo>
                    <a:pt x="223" y="528"/>
                  </a:lnTo>
                  <a:close/>
                  <a:moveTo>
                    <a:pt x="150" y="591"/>
                  </a:moveTo>
                  <a:cubicBezTo>
                    <a:pt x="153" y="595"/>
                    <a:pt x="158" y="599"/>
                    <a:pt x="162" y="603"/>
                  </a:cubicBezTo>
                  <a:cubicBezTo>
                    <a:pt x="127" y="647"/>
                    <a:pt x="127" y="647"/>
                    <a:pt x="127" y="647"/>
                  </a:cubicBezTo>
                  <a:cubicBezTo>
                    <a:pt x="123" y="644"/>
                    <a:pt x="119" y="642"/>
                    <a:pt x="115" y="640"/>
                  </a:cubicBezTo>
                  <a:cubicBezTo>
                    <a:pt x="126" y="624"/>
                    <a:pt x="138" y="607"/>
                    <a:pt x="150" y="591"/>
                  </a:cubicBezTo>
                  <a:close/>
                  <a:moveTo>
                    <a:pt x="164" y="604"/>
                  </a:moveTo>
                  <a:cubicBezTo>
                    <a:pt x="169" y="608"/>
                    <a:pt x="174" y="611"/>
                    <a:pt x="179" y="614"/>
                  </a:cubicBezTo>
                  <a:cubicBezTo>
                    <a:pt x="165" y="629"/>
                    <a:pt x="152" y="644"/>
                    <a:pt x="139" y="659"/>
                  </a:cubicBezTo>
                  <a:cubicBezTo>
                    <a:pt x="136" y="655"/>
                    <a:pt x="132" y="652"/>
                    <a:pt x="129" y="649"/>
                  </a:cubicBezTo>
                  <a:lnTo>
                    <a:pt x="164" y="604"/>
                  </a:lnTo>
                  <a:close/>
                  <a:moveTo>
                    <a:pt x="243" y="543"/>
                  </a:moveTo>
                  <a:cubicBezTo>
                    <a:pt x="237" y="539"/>
                    <a:pt x="231" y="534"/>
                    <a:pt x="225" y="529"/>
                  </a:cubicBezTo>
                  <a:cubicBezTo>
                    <a:pt x="229" y="523"/>
                    <a:pt x="229" y="523"/>
                    <a:pt x="229" y="523"/>
                  </a:cubicBezTo>
                  <a:cubicBezTo>
                    <a:pt x="236" y="528"/>
                    <a:pt x="241" y="534"/>
                    <a:pt x="246" y="540"/>
                  </a:cubicBezTo>
                  <a:cubicBezTo>
                    <a:pt x="245" y="541"/>
                    <a:pt x="244" y="542"/>
                    <a:pt x="243" y="543"/>
                  </a:cubicBezTo>
                  <a:close/>
                  <a:moveTo>
                    <a:pt x="229" y="520"/>
                  </a:moveTo>
                  <a:cubicBezTo>
                    <a:pt x="222" y="515"/>
                    <a:pt x="215" y="511"/>
                    <a:pt x="208" y="507"/>
                  </a:cubicBezTo>
                  <a:cubicBezTo>
                    <a:pt x="210" y="505"/>
                    <a:pt x="212" y="502"/>
                    <a:pt x="214" y="499"/>
                  </a:cubicBezTo>
                  <a:cubicBezTo>
                    <a:pt x="217" y="495"/>
                    <a:pt x="220" y="490"/>
                    <a:pt x="224" y="485"/>
                  </a:cubicBezTo>
                  <a:cubicBezTo>
                    <a:pt x="230" y="491"/>
                    <a:pt x="237" y="496"/>
                    <a:pt x="244" y="502"/>
                  </a:cubicBezTo>
                  <a:lnTo>
                    <a:pt x="229" y="520"/>
                  </a:lnTo>
                  <a:close/>
                  <a:moveTo>
                    <a:pt x="189" y="280"/>
                  </a:moveTo>
                  <a:cubicBezTo>
                    <a:pt x="191" y="282"/>
                    <a:pt x="193" y="284"/>
                    <a:pt x="195" y="286"/>
                  </a:cubicBezTo>
                  <a:cubicBezTo>
                    <a:pt x="206" y="299"/>
                    <a:pt x="213" y="313"/>
                    <a:pt x="216" y="327"/>
                  </a:cubicBezTo>
                  <a:cubicBezTo>
                    <a:pt x="212" y="337"/>
                    <a:pt x="208" y="347"/>
                    <a:pt x="205" y="357"/>
                  </a:cubicBezTo>
                  <a:cubicBezTo>
                    <a:pt x="191" y="329"/>
                    <a:pt x="185" y="302"/>
                    <a:pt x="189" y="280"/>
                  </a:cubicBezTo>
                  <a:close/>
                  <a:moveTo>
                    <a:pt x="338" y="246"/>
                  </a:moveTo>
                  <a:cubicBezTo>
                    <a:pt x="330" y="263"/>
                    <a:pt x="319" y="282"/>
                    <a:pt x="308" y="302"/>
                  </a:cubicBezTo>
                  <a:cubicBezTo>
                    <a:pt x="301" y="300"/>
                    <a:pt x="294" y="298"/>
                    <a:pt x="288" y="297"/>
                  </a:cubicBezTo>
                  <a:cubicBezTo>
                    <a:pt x="281" y="296"/>
                    <a:pt x="275" y="295"/>
                    <a:pt x="269" y="295"/>
                  </a:cubicBezTo>
                  <a:cubicBezTo>
                    <a:pt x="282" y="268"/>
                    <a:pt x="290" y="246"/>
                    <a:pt x="292" y="232"/>
                  </a:cubicBezTo>
                  <a:cubicBezTo>
                    <a:pt x="307" y="234"/>
                    <a:pt x="323" y="239"/>
                    <a:pt x="338" y="246"/>
                  </a:cubicBezTo>
                  <a:close/>
                  <a:moveTo>
                    <a:pt x="413" y="291"/>
                  </a:moveTo>
                  <a:cubicBezTo>
                    <a:pt x="374" y="338"/>
                    <a:pt x="374" y="338"/>
                    <a:pt x="374" y="338"/>
                  </a:cubicBezTo>
                  <a:cubicBezTo>
                    <a:pt x="364" y="330"/>
                    <a:pt x="353" y="323"/>
                    <a:pt x="342" y="317"/>
                  </a:cubicBezTo>
                  <a:cubicBezTo>
                    <a:pt x="355" y="298"/>
                    <a:pt x="367" y="281"/>
                    <a:pt x="377" y="266"/>
                  </a:cubicBezTo>
                  <a:cubicBezTo>
                    <a:pt x="389" y="273"/>
                    <a:pt x="401" y="282"/>
                    <a:pt x="413" y="291"/>
                  </a:cubicBezTo>
                  <a:close/>
                  <a:moveTo>
                    <a:pt x="432" y="481"/>
                  </a:moveTo>
                  <a:cubicBezTo>
                    <a:pt x="429" y="485"/>
                    <a:pt x="425" y="488"/>
                    <a:pt x="421" y="490"/>
                  </a:cubicBezTo>
                  <a:cubicBezTo>
                    <a:pt x="412" y="491"/>
                    <a:pt x="404" y="493"/>
                    <a:pt x="396" y="496"/>
                  </a:cubicBezTo>
                  <a:cubicBezTo>
                    <a:pt x="397" y="488"/>
                    <a:pt x="397" y="480"/>
                    <a:pt x="396" y="471"/>
                  </a:cubicBezTo>
                  <a:cubicBezTo>
                    <a:pt x="411" y="458"/>
                    <a:pt x="426" y="447"/>
                    <a:pt x="440" y="436"/>
                  </a:cubicBezTo>
                  <a:cubicBezTo>
                    <a:pt x="443" y="454"/>
                    <a:pt x="441" y="469"/>
                    <a:pt x="432" y="481"/>
                  </a:cubicBezTo>
                  <a:close/>
                  <a:moveTo>
                    <a:pt x="384" y="508"/>
                  </a:moveTo>
                  <a:cubicBezTo>
                    <a:pt x="385" y="509"/>
                    <a:pt x="386" y="509"/>
                    <a:pt x="388" y="510"/>
                  </a:cubicBezTo>
                  <a:cubicBezTo>
                    <a:pt x="387" y="510"/>
                    <a:pt x="387" y="511"/>
                    <a:pt x="387" y="511"/>
                  </a:cubicBezTo>
                  <a:cubicBezTo>
                    <a:pt x="386" y="510"/>
                    <a:pt x="385" y="509"/>
                    <a:pt x="384" y="508"/>
                  </a:cubicBezTo>
                  <a:close/>
                  <a:moveTo>
                    <a:pt x="269" y="297"/>
                  </a:moveTo>
                  <a:cubicBezTo>
                    <a:pt x="275" y="297"/>
                    <a:pt x="281" y="298"/>
                    <a:pt x="287" y="299"/>
                  </a:cubicBezTo>
                  <a:cubicBezTo>
                    <a:pt x="294" y="300"/>
                    <a:pt x="300" y="301"/>
                    <a:pt x="307" y="303"/>
                  </a:cubicBezTo>
                  <a:cubicBezTo>
                    <a:pt x="298" y="319"/>
                    <a:pt x="288" y="336"/>
                    <a:pt x="277" y="353"/>
                  </a:cubicBezTo>
                  <a:cubicBezTo>
                    <a:pt x="272" y="352"/>
                    <a:pt x="266" y="350"/>
                    <a:pt x="260" y="349"/>
                  </a:cubicBezTo>
                  <a:cubicBezTo>
                    <a:pt x="254" y="348"/>
                    <a:pt x="249" y="348"/>
                    <a:pt x="244" y="348"/>
                  </a:cubicBezTo>
                  <a:cubicBezTo>
                    <a:pt x="253" y="330"/>
                    <a:pt x="261" y="313"/>
                    <a:pt x="268" y="297"/>
                  </a:cubicBezTo>
                  <a:cubicBezTo>
                    <a:pt x="269" y="297"/>
                    <a:pt x="269" y="297"/>
                    <a:pt x="269" y="297"/>
                  </a:cubicBezTo>
                  <a:close/>
                  <a:moveTo>
                    <a:pt x="393" y="497"/>
                  </a:moveTo>
                  <a:cubicBezTo>
                    <a:pt x="392" y="497"/>
                    <a:pt x="391" y="498"/>
                    <a:pt x="390" y="498"/>
                  </a:cubicBezTo>
                  <a:cubicBezTo>
                    <a:pt x="382" y="499"/>
                    <a:pt x="374" y="498"/>
                    <a:pt x="366" y="496"/>
                  </a:cubicBezTo>
                  <a:cubicBezTo>
                    <a:pt x="375" y="488"/>
                    <a:pt x="385" y="480"/>
                    <a:pt x="394" y="473"/>
                  </a:cubicBezTo>
                  <a:cubicBezTo>
                    <a:pt x="395" y="482"/>
                    <a:pt x="395" y="490"/>
                    <a:pt x="393" y="497"/>
                  </a:cubicBezTo>
                  <a:close/>
                  <a:moveTo>
                    <a:pt x="386" y="500"/>
                  </a:moveTo>
                  <a:cubicBezTo>
                    <a:pt x="383" y="502"/>
                    <a:pt x="381" y="503"/>
                    <a:pt x="378" y="504"/>
                  </a:cubicBezTo>
                  <a:cubicBezTo>
                    <a:pt x="376" y="502"/>
                    <a:pt x="373" y="501"/>
                    <a:pt x="370" y="499"/>
                  </a:cubicBezTo>
                  <a:cubicBezTo>
                    <a:pt x="375" y="500"/>
                    <a:pt x="381" y="500"/>
                    <a:pt x="386" y="500"/>
                  </a:cubicBezTo>
                  <a:close/>
                  <a:moveTo>
                    <a:pt x="364" y="496"/>
                  </a:moveTo>
                  <a:cubicBezTo>
                    <a:pt x="363" y="496"/>
                    <a:pt x="363" y="496"/>
                    <a:pt x="363" y="496"/>
                  </a:cubicBezTo>
                  <a:cubicBezTo>
                    <a:pt x="362" y="495"/>
                    <a:pt x="361" y="495"/>
                    <a:pt x="360" y="495"/>
                  </a:cubicBezTo>
                  <a:cubicBezTo>
                    <a:pt x="355" y="494"/>
                    <a:pt x="349" y="492"/>
                    <a:pt x="343" y="490"/>
                  </a:cubicBezTo>
                  <a:cubicBezTo>
                    <a:pt x="340" y="488"/>
                    <a:pt x="337" y="487"/>
                    <a:pt x="334" y="485"/>
                  </a:cubicBezTo>
                  <a:cubicBezTo>
                    <a:pt x="350" y="469"/>
                    <a:pt x="365" y="454"/>
                    <a:pt x="381" y="439"/>
                  </a:cubicBezTo>
                  <a:cubicBezTo>
                    <a:pt x="384" y="444"/>
                    <a:pt x="386" y="449"/>
                    <a:pt x="389" y="455"/>
                  </a:cubicBezTo>
                  <a:cubicBezTo>
                    <a:pt x="391" y="460"/>
                    <a:pt x="392" y="466"/>
                    <a:pt x="393" y="471"/>
                  </a:cubicBezTo>
                  <a:cubicBezTo>
                    <a:pt x="384" y="479"/>
                    <a:pt x="374" y="487"/>
                    <a:pt x="364" y="496"/>
                  </a:cubicBezTo>
                  <a:close/>
                  <a:moveTo>
                    <a:pt x="266" y="474"/>
                  </a:moveTo>
                  <a:cubicBezTo>
                    <a:pt x="258" y="468"/>
                    <a:pt x="251" y="462"/>
                    <a:pt x="244" y="456"/>
                  </a:cubicBezTo>
                  <a:cubicBezTo>
                    <a:pt x="249" y="449"/>
                    <a:pt x="254" y="443"/>
                    <a:pt x="258" y="436"/>
                  </a:cubicBezTo>
                  <a:cubicBezTo>
                    <a:pt x="265" y="443"/>
                    <a:pt x="272" y="450"/>
                    <a:pt x="280" y="456"/>
                  </a:cubicBezTo>
                  <a:lnTo>
                    <a:pt x="266" y="474"/>
                  </a:lnTo>
                  <a:close/>
                  <a:moveTo>
                    <a:pt x="213" y="372"/>
                  </a:moveTo>
                  <a:cubicBezTo>
                    <a:pt x="214" y="369"/>
                    <a:pt x="215" y="367"/>
                    <a:pt x="215" y="364"/>
                  </a:cubicBezTo>
                  <a:cubicBezTo>
                    <a:pt x="217" y="369"/>
                    <a:pt x="218" y="374"/>
                    <a:pt x="220" y="379"/>
                  </a:cubicBezTo>
                  <a:cubicBezTo>
                    <a:pt x="218" y="376"/>
                    <a:pt x="216" y="374"/>
                    <a:pt x="213" y="372"/>
                  </a:cubicBezTo>
                  <a:close/>
                  <a:moveTo>
                    <a:pt x="217" y="356"/>
                  </a:moveTo>
                  <a:cubicBezTo>
                    <a:pt x="224" y="352"/>
                    <a:pt x="232" y="351"/>
                    <a:pt x="241" y="350"/>
                  </a:cubicBezTo>
                  <a:cubicBezTo>
                    <a:pt x="235" y="361"/>
                    <a:pt x="230" y="371"/>
                    <a:pt x="224" y="382"/>
                  </a:cubicBezTo>
                  <a:cubicBezTo>
                    <a:pt x="223" y="381"/>
                    <a:pt x="223" y="380"/>
                    <a:pt x="223" y="379"/>
                  </a:cubicBezTo>
                  <a:cubicBezTo>
                    <a:pt x="220" y="373"/>
                    <a:pt x="218" y="366"/>
                    <a:pt x="217" y="360"/>
                  </a:cubicBezTo>
                  <a:cubicBezTo>
                    <a:pt x="217" y="359"/>
                    <a:pt x="217" y="357"/>
                    <a:pt x="217" y="356"/>
                  </a:cubicBezTo>
                  <a:close/>
                  <a:moveTo>
                    <a:pt x="313" y="475"/>
                  </a:moveTo>
                  <a:cubicBezTo>
                    <a:pt x="313" y="475"/>
                    <a:pt x="313" y="475"/>
                    <a:pt x="313" y="475"/>
                  </a:cubicBezTo>
                  <a:cubicBezTo>
                    <a:pt x="314" y="475"/>
                    <a:pt x="314" y="476"/>
                    <a:pt x="314" y="476"/>
                  </a:cubicBezTo>
                  <a:cubicBezTo>
                    <a:pt x="313" y="476"/>
                    <a:pt x="313" y="475"/>
                    <a:pt x="313" y="475"/>
                  </a:cubicBezTo>
                  <a:cubicBezTo>
                    <a:pt x="313" y="475"/>
                    <a:pt x="313" y="475"/>
                    <a:pt x="313" y="475"/>
                  </a:cubicBezTo>
                  <a:close/>
                  <a:moveTo>
                    <a:pt x="311" y="474"/>
                  </a:moveTo>
                  <a:cubicBezTo>
                    <a:pt x="311" y="474"/>
                    <a:pt x="310" y="473"/>
                    <a:pt x="310" y="473"/>
                  </a:cubicBezTo>
                  <a:cubicBezTo>
                    <a:pt x="310" y="473"/>
                    <a:pt x="310" y="473"/>
                    <a:pt x="310" y="473"/>
                  </a:cubicBezTo>
                  <a:cubicBezTo>
                    <a:pt x="310" y="473"/>
                    <a:pt x="311" y="474"/>
                    <a:pt x="311" y="474"/>
                  </a:cubicBezTo>
                  <a:cubicBezTo>
                    <a:pt x="311" y="474"/>
                    <a:pt x="311" y="474"/>
                    <a:pt x="311" y="474"/>
                  </a:cubicBezTo>
                  <a:close/>
                  <a:moveTo>
                    <a:pt x="308" y="472"/>
                  </a:moveTo>
                  <a:cubicBezTo>
                    <a:pt x="305" y="470"/>
                    <a:pt x="301" y="467"/>
                    <a:pt x="297" y="464"/>
                  </a:cubicBezTo>
                  <a:cubicBezTo>
                    <a:pt x="301" y="467"/>
                    <a:pt x="305" y="469"/>
                    <a:pt x="308" y="472"/>
                  </a:cubicBezTo>
                  <a:cubicBezTo>
                    <a:pt x="308" y="472"/>
                    <a:pt x="308" y="472"/>
                    <a:pt x="308" y="472"/>
                  </a:cubicBezTo>
                  <a:close/>
                  <a:moveTo>
                    <a:pt x="259" y="432"/>
                  </a:moveTo>
                  <a:cubicBezTo>
                    <a:pt x="259" y="432"/>
                    <a:pt x="259" y="432"/>
                    <a:pt x="259" y="432"/>
                  </a:cubicBezTo>
                  <a:cubicBezTo>
                    <a:pt x="258" y="432"/>
                    <a:pt x="258" y="431"/>
                    <a:pt x="258" y="431"/>
                  </a:cubicBezTo>
                  <a:cubicBezTo>
                    <a:pt x="258" y="431"/>
                    <a:pt x="258" y="431"/>
                    <a:pt x="258" y="431"/>
                  </a:cubicBezTo>
                  <a:cubicBezTo>
                    <a:pt x="258" y="431"/>
                    <a:pt x="258" y="432"/>
                    <a:pt x="259" y="432"/>
                  </a:cubicBezTo>
                  <a:close/>
                  <a:moveTo>
                    <a:pt x="260" y="433"/>
                  </a:moveTo>
                  <a:cubicBezTo>
                    <a:pt x="263" y="436"/>
                    <a:pt x="265" y="438"/>
                    <a:pt x="268" y="440"/>
                  </a:cubicBezTo>
                  <a:cubicBezTo>
                    <a:pt x="265" y="438"/>
                    <a:pt x="263" y="436"/>
                    <a:pt x="260" y="433"/>
                  </a:cubicBezTo>
                  <a:cubicBezTo>
                    <a:pt x="260" y="433"/>
                    <a:pt x="260" y="433"/>
                    <a:pt x="260" y="433"/>
                  </a:cubicBezTo>
                  <a:close/>
                  <a:moveTo>
                    <a:pt x="256" y="429"/>
                  </a:moveTo>
                  <a:cubicBezTo>
                    <a:pt x="256" y="429"/>
                    <a:pt x="256" y="429"/>
                    <a:pt x="256" y="429"/>
                  </a:cubicBezTo>
                  <a:cubicBezTo>
                    <a:pt x="256" y="429"/>
                    <a:pt x="256" y="429"/>
                    <a:pt x="256" y="430"/>
                  </a:cubicBezTo>
                  <a:cubicBezTo>
                    <a:pt x="256" y="429"/>
                    <a:pt x="256" y="429"/>
                    <a:pt x="255" y="429"/>
                  </a:cubicBezTo>
                  <a:cubicBezTo>
                    <a:pt x="255" y="429"/>
                    <a:pt x="256" y="429"/>
                    <a:pt x="256" y="429"/>
                  </a:cubicBezTo>
                  <a:close/>
                  <a:moveTo>
                    <a:pt x="284" y="451"/>
                  </a:moveTo>
                  <a:cubicBezTo>
                    <a:pt x="276" y="445"/>
                    <a:pt x="268" y="438"/>
                    <a:pt x="261" y="432"/>
                  </a:cubicBezTo>
                  <a:cubicBezTo>
                    <a:pt x="262" y="430"/>
                    <a:pt x="263" y="429"/>
                    <a:pt x="264" y="428"/>
                  </a:cubicBezTo>
                  <a:cubicBezTo>
                    <a:pt x="273" y="433"/>
                    <a:pt x="281" y="438"/>
                    <a:pt x="289" y="445"/>
                  </a:cubicBezTo>
                  <a:lnTo>
                    <a:pt x="284" y="451"/>
                  </a:lnTo>
                  <a:close/>
                  <a:moveTo>
                    <a:pt x="260" y="430"/>
                  </a:moveTo>
                  <a:cubicBezTo>
                    <a:pt x="259" y="429"/>
                    <a:pt x="258" y="429"/>
                    <a:pt x="258" y="428"/>
                  </a:cubicBezTo>
                  <a:cubicBezTo>
                    <a:pt x="257" y="428"/>
                    <a:pt x="257" y="428"/>
                    <a:pt x="257" y="427"/>
                  </a:cubicBezTo>
                  <a:cubicBezTo>
                    <a:pt x="257" y="427"/>
                    <a:pt x="257" y="427"/>
                    <a:pt x="257" y="427"/>
                  </a:cubicBezTo>
                  <a:cubicBezTo>
                    <a:pt x="256" y="426"/>
                    <a:pt x="254" y="425"/>
                    <a:pt x="253" y="423"/>
                  </a:cubicBezTo>
                  <a:cubicBezTo>
                    <a:pt x="256" y="424"/>
                    <a:pt x="259" y="426"/>
                    <a:pt x="262" y="427"/>
                  </a:cubicBezTo>
                  <a:cubicBezTo>
                    <a:pt x="261" y="428"/>
                    <a:pt x="261" y="429"/>
                    <a:pt x="260" y="430"/>
                  </a:cubicBezTo>
                  <a:close/>
                  <a:moveTo>
                    <a:pt x="254" y="428"/>
                  </a:moveTo>
                  <a:cubicBezTo>
                    <a:pt x="254" y="428"/>
                    <a:pt x="254" y="428"/>
                    <a:pt x="254" y="428"/>
                  </a:cubicBezTo>
                  <a:cubicBezTo>
                    <a:pt x="253" y="427"/>
                    <a:pt x="252" y="426"/>
                    <a:pt x="251" y="425"/>
                  </a:cubicBezTo>
                  <a:cubicBezTo>
                    <a:pt x="250" y="424"/>
                    <a:pt x="249" y="422"/>
                    <a:pt x="248" y="421"/>
                  </a:cubicBezTo>
                  <a:cubicBezTo>
                    <a:pt x="248" y="421"/>
                    <a:pt x="248" y="421"/>
                    <a:pt x="248" y="421"/>
                  </a:cubicBezTo>
                  <a:cubicBezTo>
                    <a:pt x="250" y="423"/>
                    <a:pt x="252" y="425"/>
                    <a:pt x="254" y="428"/>
                  </a:cubicBezTo>
                  <a:close/>
                  <a:moveTo>
                    <a:pt x="323" y="481"/>
                  </a:moveTo>
                  <a:cubicBezTo>
                    <a:pt x="321" y="480"/>
                    <a:pt x="320" y="480"/>
                    <a:pt x="318" y="479"/>
                  </a:cubicBezTo>
                  <a:cubicBezTo>
                    <a:pt x="317" y="478"/>
                    <a:pt x="316" y="477"/>
                    <a:pt x="315" y="477"/>
                  </a:cubicBezTo>
                  <a:cubicBezTo>
                    <a:pt x="315" y="477"/>
                    <a:pt x="315" y="476"/>
                    <a:pt x="315" y="476"/>
                  </a:cubicBezTo>
                  <a:cubicBezTo>
                    <a:pt x="318" y="478"/>
                    <a:pt x="320" y="479"/>
                    <a:pt x="323" y="481"/>
                  </a:cubicBezTo>
                  <a:cubicBezTo>
                    <a:pt x="323" y="481"/>
                    <a:pt x="323" y="481"/>
                    <a:pt x="323" y="481"/>
                  </a:cubicBezTo>
                  <a:close/>
                  <a:moveTo>
                    <a:pt x="315" y="474"/>
                  </a:moveTo>
                  <a:cubicBezTo>
                    <a:pt x="315" y="474"/>
                    <a:pt x="315" y="474"/>
                    <a:pt x="315" y="474"/>
                  </a:cubicBezTo>
                  <a:cubicBezTo>
                    <a:pt x="315" y="474"/>
                    <a:pt x="314" y="473"/>
                    <a:pt x="314" y="473"/>
                  </a:cubicBezTo>
                  <a:cubicBezTo>
                    <a:pt x="313" y="473"/>
                    <a:pt x="312" y="472"/>
                    <a:pt x="311" y="471"/>
                  </a:cubicBezTo>
                  <a:cubicBezTo>
                    <a:pt x="312" y="471"/>
                    <a:pt x="313" y="470"/>
                    <a:pt x="314" y="469"/>
                  </a:cubicBezTo>
                  <a:cubicBezTo>
                    <a:pt x="316" y="471"/>
                    <a:pt x="318" y="474"/>
                    <a:pt x="320" y="477"/>
                  </a:cubicBezTo>
                  <a:cubicBezTo>
                    <a:pt x="318" y="476"/>
                    <a:pt x="316" y="475"/>
                    <a:pt x="315" y="474"/>
                  </a:cubicBezTo>
                  <a:close/>
                  <a:moveTo>
                    <a:pt x="310" y="470"/>
                  </a:moveTo>
                  <a:cubicBezTo>
                    <a:pt x="302" y="465"/>
                    <a:pt x="293" y="459"/>
                    <a:pt x="285" y="453"/>
                  </a:cubicBezTo>
                  <a:cubicBezTo>
                    <a:pt x="291" y="446"/>
                    <a:pt x="291" y="446"/>
                    <a:pt x="291" y="446"/>
                  </a:cubicBezTo>
                  <a:cubicBezTo>
                    <a:pt x="299" y="453"/>
                    <a:pt x="306" y="460"/>
                    <a:pt x="313" y="467"/>
                  </a:cubicBezTo>
                  <a:cubicBezTo>
                    <a:pt x="312" y="468"/>
                    <a:pt x="311" y="469"/>
                    <a:pt x="310" y="470"/>
                  </a:cubicBezTo>
                  <a:close/>
                  <a:moveTo>
                    <a:pt x="291" y="443"/>
                  </a:moveTo>
                  <a:cubicBezTo>
                    <a:pt x="282" y="437"/>
                    <a:pt x="274" y="431"/>
                    <a:pt x="265" y="427"/>
                  </a:cubicBezTo>
                  <a:cubicBezTo>
                    <a:pt x="279" y="406"/>
                    <a:pt x="293" y="387"/>
                    <a:pt x="306" y="368"/>
                  </a:cubicBezTo>
                  <a:cubicBezTo>
                    <a:pt x="316" y="373"/>
                    <a:pt x="326" y="380"/>
                    <a:pt x="335" y="387"/>
                  </a:cubicBezTo>
                  <a:lnTo>
                    <a:pt x="291" y="443"/>
                  </a:lnTo>
                  <a:close/>
                  <a:moveTo>
                    <a:pt x="263" y="426"/>
                  </a:moveTo>
                  <a:cubicBezTo>
                    <a:pt x="259" y="423"/>
                    <a:pt x="254" y="421"/>
                    <a:pt x="249" y="420"/>
                  </a:cubicBezTo>
                  <a:cubicBezTo>
                    <a:pt x="247" y="417"/>
                    <a:pt x="245" y="415"/>
                    <a:pt x="243" y="413"/>
                  </a:cubicBezTo>
                  <a:cubicBezTo>
                    <a:pt x="255" y="394"/>
                    <a:pt x="267" y="374"/>
                    <a:pt x="278" y="356"/>
                  </a:cubicBezTo>
                  <a:cubicBezTo>
                    <a:pt x="287" y="359"/>
                    <a:pt x="296" y="362"/>
                    <a:pt x="304" y="367"/>
                  </a:cubicBezTo>
                  <a:cubicBezTo>
                    <a:pt x="291" y="386"/>
                    <a:pt x="277" y="406"/>
                    <a:pt x="263" y="426"/>
                  </a:cubicBezTo>
                  <a:close/>
                  <a:moveTo>
                    <a:pt x="242" y="412"/>
                  </a:moveTo>
                  <a:cubicBezTo>
                    <a:pt x="240" y="409"/>
                    <a:pt x="237" y="406"/>
                    <a:pt x="235" y="403"/>
                  </a:cubicBezTo>
                  <a:cubicBezTo>
                    <a:pt x="232" y="398"/>
                    <a:pt x="229" y="393"/>
                    <a:pt x="226" y="388"/>
                  </a:cubicBezTo>
                  <a:cubicBezTo>
                    <a:pt x="226" y="387"/>
                    <a:pt x="226" y="386"/>
                    <a:pt x="225" y="385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31" y="373"/>
                    <a:pt x="237" y="361"/>
                    <a:pt x="243" y="350"/>
                  </a:cubicBezTo>
                  <a:cubicBezTo>
                    <a:pt x="243" y="350"/>
                    <a:pt x="244" y="350"/>
                    <a:pt x="244" y="350"/>
                  </a:cubicBezTo>
                  <a:cubicBezTo>
                    <a:pt x="249" y="350"/>
                    <a:pt x="254" y="350"/>
                    <a:pt x="260" y="351"/>
                  </a:cubicBezTo>
                  <a:cubicBezTo>
                    <a:pt x="265" y="352"/>
                    <a:pt x="271" y="354"/>
                    <a:pt x="276" y="355"/>
                  </a:cubicBezTo>
                  <a:cubicBezTo>
                    <a:pt x="265" y="374"/>
                    <a:pt x="254" y="392"/>
                    <a:pt x="242" y="412"/>
                  </a:cubicBezTo>
                  <a:close/>
                  <a:moveTo>
                    <a:pt x="233" y="404"/>
                  </a:moveTo>
                  <a:cubicBezTo>
                    <a:pt x="235" y="407"/>
                    <a:pt x="237" y="409"/>
                    <a:pt x="239" y="412"/>
                  </a:cubicBezTo>
                  <a:cubicBezTo>
                    <a:pt x="235" y="408"/>
                    <a:pt x="231" y="404"/>
                    <a:pt x="227" y="400"/>
                  </a:cubicBezTo>
                  <a:cubicBezTo>
                    <a:pt x="227" y="399"/>
                    <a:pt x="227" y="398"/>
                    <a:pt x="227" y="397"/>
                  </a:cubicBezTo>
                  <a:cubicBezTo>
                    <a:pt x="229" y="399"/>
                    <a:pt x="231" y="401"/>
                    <a:pt x="233" y="404"/>
                  </a:cubicBezTo>
                  <a:close/>
                  <a:moveTo>
                    <a:pt x="333" y="488"/>
                  </a:moveTo>
                  <a:cubicBezTo>
                    <a:pt x="336" y="489"/>
                    <a:pt x="339" y="491"/>
                    <a:pt x="342" y="492"/>
                  </a:cubicBezTo>
                  <a:cubicBezTo>
                    <a:pt x="345" y="493"/>
                    <a:pt x="348" y="495"/>
                    <a:pt x="351" y="496"/>
                  </a:cubicBezTo>
                  <a:cubicBezTo>
                    <a:pt x="350" y="496"/>
                    <a:pt x="349" y="496"/>
                    <a:pt x="348" y="497"/>
                  </a:cubicBezTo>
                  <a:cubicBezTo>
                    <a:pt x="343" y="494"/>
                    <a:pt x="338" y="491"/>
                    <a:pt x="333" y="488"/>
                  </a:cubicBezTo>
                  <a:close/>
                  <a:moveTo>
                    <a:pt x="332" y="484"/>
                  </a:moveTo>
                  <a:cubicBezTo>
                    <a:pt x="329" y="482"/>
                    <a:pt x="327" y="481"/>
                    <a:pt x="324" y="479"/>
                  </a:cubicBezTo>
                  <a:cubicBezTo>
                    <a:pt x="321" y="475"/>
                    <a:pt x="318" y="471"/>
                    <a:pt x="315" y="467"/>
                  </a:cubicBezTo>
                  <a:cubicBezTo>
                    <a:pt x="332" y="449"/>
                    <a:pt x="348" y="431"/>
                    <a:pt x="364" y="414"/>
                  </a:cubicBezTo>
                  <a:cubicBezTo>
                    <a:pt x="370" y="422"/>
                    <a:pt x="375" y="429"/>
                    <a:pt x="380" y="437"/>
                  </a:cubicBezTo>
                  <a:cubicBezTo>
                    <a:pt x="364" y="452"/>
                    <a:pt x="348" y="468"/>
                    <a:pt x="332" y="484"/>
                  </a:cubicBezTo>
                  <a:close/>
                  <a:moveTo>
                    <a:pt x="314" y="466"/>
                  </a:moveTo>
                  <a:cubicBezTo>
                    <a:pt x="308" y="458"/>
                    <a:pt x="300" y="451"/>
                    <a:pt x="292" y="444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46" y="396"/>
                    <a:pt x="355" y="404"/>
                    <a:pt x="362" y="413"/>
                  </a:cubicBezTo>
                  <a:cubicBezTo>
                    <a:pt x="347" y="430"/>
                    <a:pt x="330" y="448"/>
                    <a:pt x="314" y="466"/>
                  </a:cubicBezTo>
                  <a:close/>
                  <a:moveTo>
                    <a:pt x="337" y="386"/>
                  </a:moveTo>
                  <a:cubicBezTo>
                    <a:pt x="327" y="378"/>
                    <a:pt x="317" y="372"/>
                    <a:pt x="307" y="366"/>
                  </a:cubicBezTo>
                  <a:cubicBezTo>
                    <a:pt x="319" y="349"/>
                    <a:pt x="330" y="333"/>
                    <a:pt x="341" y="318"/>
                  </a:cubicBezTo>
                  <a:cubicBezTo>
                    <a:pt x="352" y="324"/>
                    <a:pt x="363" y="332"/>
                    <a:pt x="373" y="340"/>
                  </a:cubicBezTo>
                  <a:lnTo>
                    <a:pt x="337" y="386"/>
                  </a:lnTo>
                  <a:close/>
                  <a:moveTo>
                    <a:pt x="306" y="365"/>
                  </a:moveTo>
                  <a:cubicBezTo>
                    <a:pt x="297" y="361"/>
                    <a:pt x="288" y="357"/>
                    <a:pt x="279" y="354"/>
                  </a:cubicBezTo>
                  <a:cubicBezTo>
                    <a:pt x="290" y="337"/>
                    <a:pt x="300" y="320"/>
                    <a:pt x="309" y="304"/>
                  </a:cubicBezTo>
                  <a:cubicBezTo>
                    <a:pt x="319" y="307"/>
                    <a:pt x="329" y="312"/>
                    <a:pt x="339" y="317"/>
                  </a:cubicBezTo>
                  <a:cubicBezTo>
                    <a:pt x="329" y="332"/>
                    <a:pt x="317" y="348"/>
                    <a:pt x="306" y="365"/>
                  </a:cubicBezTo>
                  <a:close/>
                  <a:moveTo>
                    <a:pt x="242" y="348"/>
                  </a:moveTo>
                  <a:cubicBezTo>
                    <a:pt x="233" y="348"/>
                    <a:pt x="225" y="350"/>
                    <a:pt x="218" y="353"/>
                  </a:cubicBezTo>
                  <a:cubicBezTo>
                    <a:pt x="219" y="345"/>
                    <a:pt x="219" y="336"/>
                    <a:pt x="218" y="328"/>
                  </a:cubicBezTo>
                  <a:cubicBezTo>
                    <a:pt x="219" y="323"/>
                    <a:pt x="222" y="319"/>
                    <a:pt x="225" y="315"/>
                  </a:cubicBezTo>
                  <a:cubicBezTo>
                    <a:pt x="234" y="304"/>
                    <a:pt x="248" y="298"/>
                    <a:pt x="266" y="297"/>
                  </a:cubicBezTo>
                  <a:cubicBezTo>
                    <a:pt x="259" y="313"/>
                    <a:pt x="251" y="330"/>
                    <a:pt x="242" y="348"/>
                  </a:cubicBezTo>
                  <a:close/>
                  <a:moveTo>
                    <a:pt x="216" y="333"/>
                  </a:moveTo>
                  <a:cubicBezTo>
                    <a:pt x="217" y="340"/>
                    <a:pt x="217" y="347"/>
                    <a:pt x="216" y="354"/>
                  </a:cubicBezTo>
                  <a:cubicBezTo>
                    <a:pt x="215" y="346"/>
                    <a:pt x="215" y="339"/>
                    <a:pt x="216" y="333"/>
                  </a:cubicBezTo>
                  <a:close/>
                  <a:moveTo>
                    <a:pt x="215" y="360"/>
                  </a:moveTo>
                  <a:cubicBezTo>
                    <a:pt x="214" y="363"/>
                    <a:pt x="213" y="367"/>
                    <a:pt x="212" y="370"/>
                  </a:cubicBezTo>
                  <a:cubicBezTo>
                    <a:pt x="210" y="368"/>
                    <a:pt x="209" y="365"/>
                    <a:pt x="208" y="363"/>
                  </a:cubicBezTo>
                  <a:cubicBezTo>
                    <a:pt x="209" y="361"/>
                    <a:pt x="212" y="359"/>
                    <a:pt x="214" y="358"/>
                  </a:cubicBezTo>
                  <a:cubicBezTo>
                    <a:pt x="214" y="358"/>
                    <a:pt x="214" y="359"/>
                    <a:pt x="215" y="360"/>
                  </a:cubicBezTo>
                  <a:close/>
                  <a:moveTo>
                    <a:pt x="208" y="368"/>
                  </a:moveTo>
                  <a:cubicBezTo>
                    <a:pt x="207" y="367"/>
                    <a:pt x="206" y="366"/>
                    <a:pt x="205" y="365"/>
                  </a:cubicBezTo>
                  <a:cubicBezTo>
                    <a:pt x="205" y="365"/>
                    <a:pt x="206" y="365"/>
                    <a:pt x="206" y="364"/>
                  </a:cubicBezTo>
                  <a:cubicBezTo>
                    <a:pt x="207" y="365"/>
                    <a:pt x="208" y="367"/>
                    <a:pt x="208" y="368"/>
                  </a:cubicBezTo>
                  <a:close/>
                  <a:moveTo>
                    <a:pt x="222" y="385"/>
                  </a:moveTo>
                  <a:cubicBezTo>
                    <a:pt x="222" y="385"/>
                    <a:pt x="222" y="386"/>
                    <a:pt x="222" y="386"/>
                  </a:cubicBezTo>
                  <a:cubicBezTo>
                    <a:pt x="220" y="383"/>
                    <a:pt x="218" y="380"/>
                    <a:pt x="216" y="378"/>
                  </a:cubicBezTo>
                  <a:cubicBezTo>
                    <a:pt x="219" y="380"/>
                    <a:pt x="221" y="382"/>
                    <a:pt x="222" y="385"/>
                  </a:cubicBezTo>
                  <a:close/>
                  <a:moveTo>
                    <a:pt x="224" y="387"/>
                  </a:moveTo>
                  <a:cubicBezTo>
                    <a:pt x="224" y="388"/>
                    <a:pt x="224" y="388"/>
                    <a:pt x="225" y="389"/>
                  </a:cubicBezTo>
                  <a:cubicBezTo>
                    <a:pt x="225" y="389"/>
                    <a:pt x="225" y="390"/>
                    <a:pt x="225" y="390"/>
                  </a:cubicBezTo>
                  <a:cubicBezTo>
                    <a:pt x="224" y="389"/>
                    <a:pt x="224" y="389"/>
                    <a:pt x="223" y="388"/>
                  </a:cubicBezTo>
                  <a:cubicBezTo>
                    <a:pt x="223" y="387"/>
                    <a:pt x="224" y="387"/>
                    <a:pt x="224" y="387"/>
                  </a:cubicBezTo>
                  <a:close/>
                  <a:moveTo>
                    <a:pt x="226" y="394"/>
                  </a:moveTo>
                  <a:cubicBezTo>
                    <a:pt x="226" y="395"/>
                    <a:pt x="226" y="396"/>
                    <a:pt x="226" y="398"/>
                  </a:cubicBezTo>
                  <a:cubicBezTo>
                    <a:pt x="224" y="396"/>
                    <a:pt x="222" y="394"/>
                    <a:pt x="221" y="392"/>
                  </a:cubicBezTo>
                  <a:cubicBezTo>
                    <a:pt x="221" y="391"/>
                    <a:pt x="222" y="390"/>
                    <a:pt x="222" y="390"/>
                  </a:cubicBezTo>
                  <a:cubicBezTo>
                    <a:pt x="223" y="391"/>
                    <a:pt x="224" y="393"/>
                    <a:pt x="226" y="394"/>
                  </a:cubicBezTo>
                  <a:close/>
                  <a:moveTo>
                    <a:pt x="257" y="434"/>
                  </a:moveTo>
                  <a:cubicBezTo>
                    <a:pt x="256" y="435"/>
                    <a:pt x="256" y="436"/>
                    <a:pt x="255" y="437"/>
                  </a:cubicBezTo>
                  <a:cubicBezTo>
                    <a:pt x="256" y="436"/>
                    <a:pt x="256" y="435"/>
                    <a:pt x="257" y="434"/>
                  </a:cubicBezTo>
                  <a:cubicBezTo>
                    <a:pt x="257" y="434"/>
                    <a:pt x="257" y="434"/>
                    <a:pt x="257" y="434"/>
                  </a:cubicBezTo>
                  <a:close/>
                  <a:moveTo>
                    <a:pt x="243" y="458"/>
                  </a:moveTo>
                  <a:cubicBezTo>
                    <a:pt x="250" y="464"/>
                    <a:pt x="257" y="470"/>
                    <a:pt x="264" y="476"/>
                  </a:cubicBezTo>
                  <a:cubicBezTo>
                    <a:pt x="253" y="490"/>
                    <a:pt x="253" y="490"/>
                    <a:pt x="253" y="490"/>
                  </a:cubicBezTo>
                  <a:cubicBezTo>
                    <a:pt x="246" y="484"/>
                    <a:pt x="239" y="478"/>
                    <a:pt x="233" y="472"/>
                  </a:cubicBezTo>
                  <a:cubicBezTo>
                    <a:pt x="236" y="467"/>
                    <a:pt x="240" y="462"/>
                    <a:pt x="243" y="458"/>
                  </a:cubicBezTo>
                  <a:close/>
                  <a:moveTo>
                    <a:pt x="266" y="477"/>
                  </a:moveTo>
                  <a:cubicBezTo>
                    <a:pt x="273" y="483"/>
                    <a:pt x="281" y="489"/>
                    <a:pt x="288" y="494"/>
                  </a:cubicBezTo>
                  <a:cubicBezTo>
                    <a:pt x="284" y="498"/>
                    <a:pt x="281" y="502"/>
                    <a:pt x="277" y="507"/>
                  </a:cubicBezTo>
                  <a:cubicBezTo>
                    <a:pt x="269" y="502"/>
                    <a:pt x="262" y="497"/>
                    <a:pt x="255" y="491"/>
                  </a:cubicBezTo>
                  <a:lnTo>
                    <a:pt x="266" y="477"/>
                  </a:lnTo>
                  <a:close/>
                  <a:moveTo>
                    <a:pt x="290" y="493"/>
                  </a:moveTo>
                  <a:cubicBezTo>
                    <a:pt x="282" y="487"/>
                    <a:pt x="275" y="481"/>
                    <a:pt x="267" y="476"/>
                  </a:cubicBezTo>
                  <a:cubicBezTo>
                    <a:pt x="282" y="457"/>
                    <a:pt x="282" y="457"/>
                    <a:pt x="282" y="457"/>
                  </a:cubicBezTo>
                  <a:cubicBezTo>
                    <a:pt x="290" y="464"/>
                    <a:pt x="298" y="469"/>
                    <a:pt x="306" y="474"/>
                  </a:cubicBezTo>
                  <a:cubicBezTo>
                    <a:pt x="301" y="480"/>
                    <a:pt x="295" y="486"/>
                    <a:pt x="290" y="493"/>
                  </a:cubicBezTo>
                  <a:close/>
                  <a:moveTo>
                    <a:pt x="351" y="498"/>
                  </a:moveTo>
                  <a:cubicBezTo>
                    <a:pt x="352" y="498"/>
                    <a:pt x="353" y="497"/>
                    <a:pt x="354" y="497"/>
                  </a:cubicBezTo>
                  <a:cubicBezTo>
                    <a:pt x="356" y="498"/>
                    <a:pt x="358" y="499"/>
                    <a:pt x="359" y="499"/>
                  </a:cubicBezTo>
                  <a:cubicBezTo>
                    <a:pt x="359" y="500"/>
                    <a:pt x="358" y="501"/>
                    <a:pt x="357" y="501"/>
                  </a:cubicBezTo>
                  <a:cubicBezTo>
                    <a:pt x="355" y="500"/>
                    <a:pt x="353" y="499"/>
                    <a:pt x="351" y="498"/>
                  </a:cubicBezTo>
                  <a:close/>
                  <a:moveTo>
                    <a:pt x="358" y="497"/>
                  </a:moveTo>
                  <a:cubicBezTo>
                    <a:pt x="359" y="497"/>
                    <a:pt x="360" y="497"/>
                    <a:pt x="360" y="497"/>
                  </a:cubicBezTo>
                  <a:cubicBezTo>
                    <a:pt x="361" y="497"/>
                    <a:pt x="361" y="497"/>
                    <a:pt x="362" y="497"/>
                  </a:cubicBezTo>
                  <a:cubicBezTo>
                    <a:pt x="361" y="498"/>
                    <a:pt x="361" y="498"/>
                    <a:pt x="361" y="498"/>
                  </a:cubicBezTo>
                  <a:cubicBezTo>
                    <a:pt x="360" y="498"/>
                    <a:pt x="359" y="497"/>
                    <a:pt x="358" y="497"/>
                  </a:cubicBezTo>
                  <a:close/>
                  <a:moveTo>
                    <a:pt x="364" y="498"/>
                  </a:moveTo>
                  <a:cubicBezTo>
                    <a:pt x="367" y="499"/>
                    <a:pt x="369" y="501"/>
                    <a:pt x="372" y="502"/>
                  </a:cubicBezTo>
                  <a:cubicBezTo>
                    <a:pt x="369" y="501"/>
                    <a:pt x="366" y="500"/>
                    <a:pt x="363" y="499"/>
                  </a:cubicBezTo>
                  <a:cubicBezTo>
                    <a:pt x="363" y="499"/>
                    <a:pt x="364" y="498"/>
                    <a:pt x="364" y="498"/>
                  </a:cubicBezTo>
                  <a:close/>
                  <a:moveTo>
                    <a:pt x="381" y="505"/>
                  </a:moveTo>
                  <a:cubicBezTo>
                    <a:pt x="384" y="503"/>
                    <a:pt x="387" y="502"/>
                    <a:pt x="390" y="500"/>
                  </a:cubicBezTo>
                  <a:cubicBezTo>
                    <a:pt x="390" y="500"/>
                    <a:pt x="390" y="500"/>
                    <a:pt x="390" y="500"/>
                  </a:cubicBezTo>
                  <a:cubicBezTo>
                    <a:pt x="391" y="500"/>
                    <a:pt x="392" y="500"/>
                    <a:pt x="392" y="500"/>
                  </a:cubicBezTo>
                  <a:cubicBezTo>
                    <a:pt x="391" y="503"/>
                    <a:pt x="390" y="505"/>
                    <a:pt x="389" y="508"/>
                  </a:cubicBezTo>
                  <a:cubicBezTo>
                    <a:pt x="386" y="507"/>
                    <a:pt x="383" y="506"/>
                    <a:pt x="381" y="505"/>
                  </a:cubicBezTo>
                  <a:close/>
                  <a:moveTo>
                    <a:pt x="416" y="493"/>
                  </a:moveTo>
                  <a:cubicBezTo>
                    <a:pt x="410" y="496"/>
                    <a:pt x="403" y="497"/>
                    <a:pt x="395" y="498"/>
                  </a:cubicBezTo>
                  <a:cubicBezTo>
                    <a:pt x="402" y="495"/>
                    <a:pt x="409" y="494"/>
                    <a:pt x="416" y="493"/>
                  </a:cubicBezTo>
                  <a:close/>
                  <a:moveTo>
                    <a:pt x="395" y="469"/>
                  </a:moveTo>
                  <a:cubicBezTo>
                    <a:pt x="394" y="464"/>
                    <a:pt x="392" y="459"/>
                    <a:pt x="390" y="454"/>
                  </a:cubicBezTo>
                  <a:cubicBezTo>
                    <a:pt x="388" y="448"/>
                    <a:pt x="386" y="443"/>
                    <a:pt x="382" y="438"/>
                  </a:cubicBezTo>
                  <a:cubicBezTo>
                    <a:pt x="397" y="424"/>
                    <a:pt x="411" y="411"/>
                    <a:pt x="425" y="398"/>
                  </a:cubicBezTo>
                  <a:cubicBezTo>
                    <a:pt x="432" y="410"/>
                    <a:pt x="437" y="423"/>
                    <a:pt x="439" y="434"/>
                  </a:cubicBezTo>
                  <a:cubicBezTo>
                    <a:pt x="426" y="444"/>
                    <a:pt x="411" y="456"/>
                    <a:pt x="395" y="469"/>
                  </a:cubicBezTo>
                  <a:close/>
                  <a:moveTo>
                    <a:pt x="381" y="436"/>
                  </a:moveTo>
                  <a:cubicBezTo>
                    <a:pt x="377" y="428"/>
                    <a:pt x="371" y="420"/>
                    <a:pt x="365" y="413"/>
                  </a:cubicBezTo>
                  <a:cubicBezTo>
                    <a:pt x="379" y="398"/>
                    <a:pt x="392" y="383"/>
                    <a:pt x="404" y="370"/>
                  </a:cubicBezTo>
                  <a:cubicBezTo>
                    <a:pt x="412" y="378"/>
                    <a:pt x="418" y="387"/>
                    <a:pt x="424" y="396"/>
                  </a:cubicBezTo>
                  <a:cubicBezTo>
                    <a:pt x="410" y="409"/>
                    <a:pt x="396" y="422"/>
                    <a:pt x="381" y="436"/>
                  </a:cubicBezTo>
                  <a:close/>
                  <a:moveTo>
                    <a:pt x="364" y="411"/>
                  </a:moveTo>
                  <a:cubicBezTo>
                    <a:pt x="356" y="403"/>
                    <a:pt x="348" y="394"/>
                    <a:pt x="338" y="387"/>
                  </a:cubicBezTo>
                  <a:cubicBezTo>
                    <a:pt x="375" y="341"/>
                    <a:pt x="375" y="341"/>
                    <a:pt x="375" y="341"/>
                  </a:cubicBezTo>
                  <a:cubicBezTo>
                    <a:pt x="385" y="350"/>
                    <a:pt x="395" y="359"/>
                    <a:pt x="403" y="368"/>
                  </a:cubicBezTo>
                  <a:cubicBezTo>
                    <a:pt x="391" y="382"/>
                    <a:pt x="377" y="396"/>
                    <a:pt x="364" y="411"/>
                  </a:cubicBezTo>
                  <a:close/>
                  <a:moveTo>
                    <a:pt x="340" y="316"/>
                  </a:moveTo>
                  <a:cubicBezTo>
                    <a:pt x="330" y="310"/>
                    <a:pt x="320" y="306"/>
                    <a:pt x="310" y="302"/>
                  </a:cubicBezTo>
                  <a:cubicBezTo>
                    <a:pt x="321" y="282"/>
                    <a:pt x="331" y="264"/>
                    <a:pt x="340" y="247"/>
                  </a:cubicBezTo>
                  <a:cubicBezTo>
                    <a:pt x="352" y="252"/>
                    <a:pt x="364" y="258"/>
                    <a:pt x="375" y="265"/>
                  </a:cubicBezTo>
                  <a:cubicBezTo>
                    <a:pt x="365" y="280"/>
                    <a:pt x="353" y="297"/>
                    <a:pt x="340" y="316"/>
                  </a:cubicBezTo>
                  <a:close/>
                  <a:moveTo>
                    <a:pt x="267" y="295"/>
                  </a:moveTo>
                  <a:cubicBezTo>
                    <a:pt x="248" y="295"/>
                    <a:pt x="233" y="302"/>
                    <a:pt x="223" y="314"/>
                  </a:cubicBezTo>
                  <a:cubicBezTo>
                    <a:pt x="223" y="314"/>
                    <a:pt x="222" y="315"/>
                    <a:pt x="222" y="316"/>
                  </a:cubicBezTo>
                  <a:cubicBezTo>
                    <a:pt x="222" y="315"/>
                    <a:pt x="222" y="314"/>
                    <a:pt x="223" y="313"/>
                  </a:cubicBezTo>
                  <a:cubicBezTo>
                    <a:pt x="232" y="284"/>
                    <a:pt x="236" y="257"/>
                    <a:pt x="233" y="233"/>
                  </a:cubicBezTo>
                  <a:cubicBezTo>
                    <a:pt x="242" y="230"/>
                    <a:pt x="252" y="229"/>
                    <a:pt x="262" y="229"/>
                  </a:cubicBezTo>
                  <a:cubicBezTo>
                    <a:pt x="271" y="229"/>
                    <a:pt x="281" y="229"/>
                    <a:pt x="290" y="231"/>
                  </a:cubicBezTo>
                  <a:cubicBezTo>
                    <a:pt x="288" y="245"/>
                    <a:pt x="280" y="268"/>
                    <a:pt x="267" y="295"/>
                  </a:cubicBezTo>
                  <a:close/>
                  <a:moveTo>
                    <a:pt x="221" y="312"/>
                  </a:moveTo>
                  <a:cubicBezTo>
                    <a:pt x="220" y="316"/>
                    <a:pt x="218" y="320"/>
                    <a:pt x="217" y="324"/>
                  </a:cubicBezTo>
                  <a:cubicBezTo>
                    <a:pt x="213" y="307"/>
                    <a:pt x="204" y="292"/>
                    <a:pt x="189" y="278"/>
                  </a:cubicBezTo>
                  <a:cubicBezTo>
                    <a:pt x="191" y="269"/>
                    <a:pt x="195" y="260"/>
                    <a:pt x="201" y="253"/>
                  </a:cubicBezTo>
                  <a:cubicBezTo>
                    <a:pt x="208" y="244"/>
                    <a:pt x="219" y="237"/>
                    <a:pt x="231" y="233"/>
                  </a:cubicBezTo>
                  <a:cubicBezTo>
                    <a:pt x="234" y="258"/>
                    <a:pt x="230" y="284"/>
                    <a:pt x="221" y="312"/>
                  </a:cubicBezTo>
                  <a:close/>
                  <a:moveTo>
                    <a:pt x="213" y="340"/>
                  </a:moveTo>
                  <a:cubicBezTo>
                    <a:pt x="213" y="345"/>
                    <a:pt x="213" y="350"/>
                    <a:pt x="214" y="355"/>
                  </a:cubicBezTo>
                  <a:cubicBezTo>
                    <a:pt x="211" y="357"/>
                    <a:pt x="209" y="359"/>
                    <a:pt x="207" y="361"/>
                  </a:cubicBezTo>
                  <a:cubicBezTo>
                    <a:pt x="206" y="360"/>
                    <a:pt x="206" y="360"/>
                    <a:pt x="206" y="359"/>
                  </a:cubicBezTo>
                  <a:cubicBezTo>
                    <a:pt x="208" y="353"/>
                    <a:pt x="211" y="346"/>
                    <a:pt x="213" y="340"/>
                  </a:cubicBezTo>
                  <a:close/>
                  <a:moveTo>
                    <a:pt x="205" y="362"/>
                  </a:moveTo>
                  <a:cubicBezTo>
                    <a:pt x="205" y="362"/>
                    <a:pt x="205" y="363"/>
                    <a:pt x="204" y="363"/>
                  </a:cubicBezTo>
                  <a:cubicBezTo>
                    <a:pt x="205" y="363"/>
                    <a:pt x="205" y="362"/>
                    <a:pt x="205" y="362"/>
                  </a:cubicBezTo>
                  <a:cubicBezTo>
                    <a:pt x="205" y="362"/>
                    <a:pt x="205" y="362"/>
                    <a:pt x="205" y="362"/>
                  </a:cubicBezTo>
                  <a:close/>
                  <a:moveTo>
                    <a:pt x="204" y="367"/>
                  </a:moveTo>
                  <a:cubicBezTo>
                    <a:pt x="206" y="369"/>
                    <a:pt x="209" y="370"/>
                    <a:pt x="211" y="372"/>
                  </a:cubicBezTo>
                  <a:cubicBezTo>
                    <a:pt x="211" y="373"/>
                    <a:pt x="211" y="373"/>
                    <a:pt x="211" y="373"/>
                  </a:cubicBezTo>
                  <a:cubicBezTo>
                    <a:pt x="211" y="374"/>
                    <a:pt x="210" y="376"/>
                    <a:pt x="210" y="377"/>
                  </a:cubicBezTo>
                  <a:cubicBezTo>
                    <a:pt x="207" y="374"/>
                    <a:pt x="205" y="371"/>
                    <a:pt x="203" y="368"/>
                  </a:cubicBezTo>
                  <a:cubicBezTo>
                    <a:pt x="203" y="368"/>
                    <a:pt x="203" y="367"/>
                    <a:pt x="204" y="367"/>
                  </a:cubicBezTo>
                  <a:close/>
                  <a:moveTo>
                    <a:pt x="212" y="375"/>
                  </a:moveTo>
                  <a:cubicBezTo>
                    <a:pt x="215" y="379"/>
                    <a:pt x="218" y="384"/>
                    <a:pt x="221" y="388"/>
                  </a:cubicBezTo>
                  <a:cubicBezTo>
                    <a:pt x="220" y="389"/>
                    <a:pt x="220" y="390"/>
                    <a:pt x="220" y="390"/>
                  </a:cubicBezTo>
                  <a:cubicBezTo>
                    <a:pt x="217" y="387"/>
                    <a:pt x="214" y="383"/>
                    <a:pt x="211" y="379"/>
                  </a:cubicBezTo>
                  <a:cubicBezTo>
                    <a:pt x="212" y="378"/>
                    <a:pt x="212" y="376"/>
                    <a:pt x="212" y="375"/>
                  </a:cubicBezTo>
                  <a:close/>
                  <a:moveTo>
                    <a:pt x="213" y="385"/>
                  </a:moveTo>
                  <a:cubicBezTo>
                    <a:pt x="212" y="384"/>
                    <a:pt x="211" y="383"/>
                    <a:pt x="210" y="382"/>
                  </a:cubicBezTo>
                  <a:cubicBezTo>
                    <a:pt x="210" y="382"/>
                    <a:pt x="210" y="382"/>
                    <a:pt x="210" y="382"/>
                  </a:cubicBezTo>
                  <a:cubicBezTo>
                    <a:pt x="211" y="383"/>
                    <a:pt x="212" y="384"/>
                    <a:pt x="213" y="385"/>
                  </a:cubicBezTo>
                  <a:close/>
                  <a:moveTo>
                    <a:pt x="255" y="432"/>
                  </a:moveTo>
                  <a:cubicBezTo>
                    <a:pt x="254" y="436"/>
                    <a:pt x="250" y="442"/>
                    <a:pt x="242" y="455"/>
                  </a:cubicBezTo>
                  <a:cubicBezTo>
                    <a:pt x="239" y="452"/>
                    <a:pt x="236" y="449"/>
                    <a:pt x="233" y="446"/>
                  </a:cubicBezTo>
                  <a:cubicBezTo>
                    <a:pt x="242" y="438"/>
                    <a:pt x="249" y="432"/>
                    <a:pt x="253" y="430"/>
                  </a:cubicBezTo>
                  <a:cubicBezTo>
                    <a:pt x="254" y="431"/>
                    <a:pt x="254" y="432"/>
                    <a:pt x="255" y="432"/>
                  </a:cubicBezTo>
                  <a:close/>
                  <a:moveTo>
                    <a:pt x="241" y="456"/>
                  </a:moveTo>
                  <a:cubicBezTo>
                    <a:pt x="239" y="459"/>
                    <a:pt x="238" y="462"/>
                    <a:pt x="235" y="465"/>
                  </a:cubicBezTo>
                  <a:cubicBezTo>
                    <a:pt x="234" y="466"/>
                    <a:pt x="233" y="468"/>
                    <a:pt x="232" y="470"/>
                  </a:cubicBezTo>
                  <a:cubicBezTo>
                    <a:pt x="228" y="466"/>
                    <a:pt x="224" y="462"/>
                    <a:pt x="221" y="458"/>
                  </a:cubicBezTo>
                  <a:cubicBezTo>
                    <a:pt x="225" y="454"/>
                    <a:pt x="228" y="451"/>
                    <a:pt x="232" y="448"/>
                  </a:cubicBezTo>
                  <a:cubicBezTo>
                    <a:pt x="235" y="450"/>
                    <a:pt x="238" y="453"/>
                    <a:pt x="241" y="456"/>
                  </a:cubicBezTo>
                  <a:close/>
                  <a:moveTo>
                    <a:pt x="230" y="472"/>
                  </a:moveTo>
                  <a:cubicBezTo>
                    <a:pt x="228" y="475"/>
                    <a:pt x="226" y="479"/>
                    <a:pt x="223" y="482"/>
                  </a:cubicBezTo>
                  <a:cubicBezTo>
                    <a:pt x="218" y="478"/>
                    <a:pt x="214" y="474"/>
                    <a:pt x="209" y="469"/>
                  </a:cubicBezTo>
                  <a:cubicBezTo>
                    <a:pt x="213" y="466"/>
                    <a:pt x="216" y="462"/>
                    <a:pt x="220" y="459"/>
                  </a:cubicBezTo>
                  <a:cubicBezTo>
                    <a:pt x="223" y="463"/>
                    <a:pt x="227" y="468"/>
                    <a:pt x="230" y="472"/>
                  </a:cubicBezTo>
                  <a:close/>
                  <a:moveTo>
                    <a:pt x="225" y="484"/>
                  </a:moveTo>
                  <a:cubicBezTo>
                    <a:pt x="227" y="480"/>
                    <a:pt x="230" y="477"/>
                    <a:pt x="232" y="473"/>
                  </a:cubicBezTo>
                  <a:cubicBezTo>
                    <a:pt x="238" y="480"/>
                    <a:pt x="245" y="486"/>
                    <a:pt x="252" y="492"/>
                  </a:cubicBezTo>
                  <a:cubicBezTo>
                    <a:pt x="245" y="500"/>
                    <a:pt x="245" y="500"/>
                    <a:pt x="245" y="500"/>
                  </a:cubicBezTo>
                  <a:cubicBezTo>
                    <a:pt x="238" y="495"/>
                    <a:pt x="231" y="489"/>
                    <a:pt x="225" y="484"/>
                  </a:cubicBezTo>
                  <a:close/>
                  <a:moveTo>
                    <a:pt x="253" y="493"/>
                  </a:moveTo>
                  <a:cubicBezTo>
                    <a:pt x="261" y="499"/>
                    <a:pt x="268" y="504"/>
                    <a:pt x="275" y="508"/>
                  </a:cubicBezTo>
                  <a:cubicBezTo>
                    <a:pt x="273" y="511"/>
                    <a:pt x="270" y="514"/>
                    <a:pt x="267" y="517"/>
                  </a:cubicBezTo>
                  <a:cubicBezTo>
                    <a:pt x="260" y="512"/>
                    <a:pt x="253" y="507"/>
                    <a:pt x="246" y="501"/>
                  </a:cubicBezTo>
                  <a:lnTo>
                    <a:pt x="253" y="493"/>
                  </a:lnTo>
                  <a:close/>
                  <a:moveTo>
                    <a:pt x="308" y="475"/>
                  </a:moveTo>
                  <a:cubicBezTo>
                    <a:pt x="308" y="475"/>
                    <a:pt x="308" y="475"/>
                    <a:pt x="308" y="476"/>
                  </a:cubicBezTo>
                  <a:cubicBezTo>
                    <a:pt x="308" y="476"/>
                    <a:pt x="307" y="477"/>
                    <a:pt x="306" y="478"/>
                  </a:cubicBezTo>
                  <a:cubicBezTo>
                    <a:pt x="307" y="477"/>
                    <a:pt x="307" y="476"/>
                    <a:pt x="308" y="475"/>
                  </a:cubicBezTo>
                  <a:close/>
                  <a:moveTo>
                    <a:pt x="359" y="502"/>
                  </a:moveTo>
                  <a:cubicBezTo>
                    <a:pt x="360" y="502"/>
                    <a:pt x="361" y="501"/>
                    <a:pt x="361" y="500"/>
                  </a:cubicBezTo>
                  <a:cubicBezTo>
                    <a:pt x="366" y="502"/>
                    <a:pt x="371" y="504"/>
                    <a:pt x="376" y="506"/>
                  </a:cubicBezTo>
                  <a:cubicBezTo>
                    <a:pt x="374" y="507"/>
                    <a:pt x="373" y="507"/>
                    <a:pt x="372" y="508"/>
                  </a:cubicBezTo>
                  <a:cubicBezTo>
                    <a:pt x="367" y="506"/>
                    <a:pt x="363" y="504"/>
                    <a:pt x="359" y="502"/>
                  </a:cubicBezTo>
                  <a:close/>
                  <a:moveTo>
                    <a:pt x="370" y="509"/>
                  </a:moveTo>
                  <a:cubicBezTo>
                    <a:pt x="370" y="509"/>
                    <a:pt x="369" y="509"/>
                    <a:pt x="369" y="509"/>
                  </a:cubicBezTo>
                  <a:cubicBezTo>
                    <a:pt x="369" y="509"/>
                    <a:pt x="368" y="509"/>
                    <a:pt x="368" y="509"/>
                  </a:cubicBezTo>
                  <a:cubicBezTo>
                    <a:pt x="368" y="509"/>
                    <a:pt x="369" y="509"/>
                    <a:pt x="370" y="509"/>
                  </a:cubicBezTo>
                  <a:close/>
                  <a:moveTo>
                    <a:pt x="378" y="507"/>
                  </a:moveTo>
                  <a:cubicBezTo>
                    <a:pt x="378" y="507"/>
                    <a:pt x="378" y="507"/>
                    <a:pt x="378" y="507"/>
                  </a:cubicBezTo>
                  <a:cubicBezTo>
                    <a:pt x="381" y="508"/>
                    <a:pt x="383" y="511"/>
                    <a:pt x="385" y="513"/>
                  </a:cubicBezTo>
                  <a:cubicBezTo>
                    <a:pt x="385" y="513"/>
                    <a:pt x="385" y="513"/>
                    <a:pt x="384" y="514"/>
                  </a:cubicBezTo>
                  <a:cubicBezTo>
                    <a:pt x="381" y="512"/>
                    <a:pt x="377" y="511"/>
                    <a:pt x="374" y="509"/>
                  </a:cubicBezTo>
                  <a:cubicBezTo>
                    <a:pt x="375" y="508"/>
                    <a:pt x="377" y="507"/>
                    <a:pt x="378" y="507"/>
                  </a:cubicBezTo>
                  <a:close/>
                  <a:moveTo>
                    <a:pt x="390" y="510"/>
                  </a:moveTo>
                  <a:cubicBezTo>
                    <a:pt x="390" y="510"/>
                    <a:pt x="390" y="510"/>
                    <a:pt x="390" y="510"/>
                  </a:cubicBezTo>
                  <a:cubicBezTo>
                    <a:pt x="390" y="510"/>
                    <a:pt x="390" y="511"/>
                    <a:pt x="389" y="511"/>
                  </a:cubicBezTo>
                  <a:cubicBezTo>
                    <a:pt x="390" y="511"/>
                    <a:pt x="390" y="510"/>
                    <a:pt x="390" y="510"/>
                  </a:cubicBezTo>
                  <a:close/>
                  <a:moveTo>
                    <a:pt x="391" y="508"/>
                  </a:moveTo>
                  <a:cubicBezTo>
                    <a:pt x="392" y="506"/>
                    <a:pt x="394" y="503"/>
                    <a:pt x="395" y="500"/>
                  </a:cubicBezTo>
                  <a:cubicBezTo>
                    <a:pt x="400" y="500"/>
                    <a:pt x="405" y="499"/>
                    <a:pt x="410" y="497"/>
                  </a:cubicBezTo>
                  <a:cubicBezTo>
                    <a:pt x="404" y="501"/>
                    <a:pt x="398" y="505"/>
                    <a:pt x="392" y="509"/>
                  </a:cubicBezTo>
                  <a:cubicBezTo>
                    <a:pt x="392" y="509"/>
                    <a:pt x="391" y="509"/>
                    <a:pt x="391" y="508"/>
                  </a:cubicBezTo>
                  <a:close/>
                  <a:moveTo>
                    <a:pt x="421" y="492"/>
                  </a:moveTo>
                  <a:cubicBezTo>
                    <a:pt x="436" y="492"/>
                    <a:pt x="451" y="495"/>
                    <a:pt x="466" y="504"/>
                  </a:cubicBezTo>
                  <a:cubicBezTo>
                    <a:pt x="469" y="505"/>
                    <a:pt x="471" y="506"/>
                    <a:pt x="473" y="508"/>
                  </a:cubicBezTo>
                  <a:cubicBezTo>
                    <a:pt x="453" y="517"/>
                    <a:pt x="425" y="517"/>
                    <a:pt x="395" y="509"/>
                  </a:cubicBezTo>
                  <a:cubicBezTo>
                    <a:pt x="404" y="504"/>
                    <a:pt x="413" y="498"/>
                    <a:pt x="421" y="492"/>
                  </a:cubicBezTo>
                  <a:close/>
                  <a:moveTo>
                    <a:pt x="425" y="490"/>
                  </a:moveTo>
                  <a:cubicBezTo>
                    <a:pt x="428" y="488"/>
                    <a:pt x="432" y="486"/>
                    <a:pt x="435" y="484"/>
                  </a:cubicBezTo>
                  <a:cubicBezTo>
                    <a:pt x="461" y="469"/>
                    <a:pt x="486" y="460"/>
                    <a:pt x="510" y="457"/>
                  </a:cubicBezTo>
                  <a:cubicBezTo>
                    <a:pt x="509" y="470"/>
                    <a:pt x="505" y="481"/>
                    <a:pt x="497" y="490"/>
                  </a:cubicBezTo>
                  <a:cubicBezTo>
                    <a:pt x="491" y="497"/>
                    <a:pt x="484" y="503"/>
                    <a:pt x="476" y="507"/>
                  </a:cubicBezTo>
                  <a:cubicBezTo>
                    <a:pt x="459" y="496"/>
                    <a:pt x="442" y="490"/>
                    <a:pt x="425" y="490"/>
                  </a:cubicBezTo>
                  <a:close/>
                  <a:moveTo>
                    <a:pt x="441" y="433"/>
                  </a:moveTo>
                  <a:cubicBezTo>
                    <a:pt x="439" y="421"/>
                    <a:pt x="433" y="409"/>
                    <a:pt x="426" y="397"/>
                  </a:cubicBezTo>
                  <a:cubicBezTo>
                    <a:pt x="443" y="381"/>
                    <a:pt x="459" y="367"/>
                    <a:pt x="474" y="355"/>
                  </a:cubicBezTo>
                  <a:cubicBezTo>
                    <a:pt x="484" y="369"/>
                    <a:pt x="492" y="383"/>
                    <a:pt x="498" y="397"/>
                  </a:cubicBezTo>
                  <a:cubicBezTo>
                    <a:pt x="485" y="402"/>
                    <a:pt x="465" y="415"/>
                    <a:pt x="441" y="433"/>
                  </a:cubicBezTo>
                  <a:close/>
                  <a:moveTo>
                    <a:pt x="404" y="367"/>
                  </a:moveTo>
                  <a:cubicBezTo>
                    <a:pt x="396" y="357"/>
                    <a:pt x="387" y="348"/>
                    <a:pt x="376" y="340"/>
                  </a:cubicBezTo>
                  <a:cubicBezTo>
                    <a:pt x="414" y="292"/>
                    <a:pt x="414" y="292"/>
                    <a:pt x="414" y="292"/>
                  </a:cubicBezTo>
                  <a:cubicBezTo>
                    <a:pt x="426" y="301"/>
                    <a:pt x="436" y="311"/>
                    <a:pt x="446" y="321"/>
                  </a:cubicBezTo>
                  <a:cubicBezTo>
                    <a:pt x="434" y="334"/>
                    <a:pt x="420" y="350"/>
                    <a:pt x="404" y="367"/>
                  </a:cubicBezTo>
                  <a:close/>
                  <a:moveTo>
                    <a:pt x="414" y="289"/>
                  </a:moveTo>
                  <a:cubicBezTo>
                    <a:pt x="402" y="280"/>
                    <a:pt x="390" y="272"/>
                    <a:pt x="378" y="264"/>
                  </a:cubicBezTo>
                  <a:cubicBezTo>
                    <a:pt x="389" y="248"/>
                    <a:pt x="399" y="234"/>
                    <a:pt x="407" y="220"/>
                  </a:cubicBezTo>
                  <a:cubicBezTo>
                    <a:pt x="420" y="229"/>
                    <a:pt x="434" y="238"/>
                    <a:pt x="447" y="248"/>
                  </a:cubicBezTo>
                  <a:lnTo>
                    <a:pt x="414" y="289"/>
                  </a:lnTo>
                  <a:close/>
                  <a:moveTo>
                    <a:pt x="339" y="244"/>
                  </a:moveTo>
                  <a:cubicBezTo>
                    <a:pt x="323" y="237"/>
                    <a:pt x="308" y="233"/>
                    <a:pt x="293" y="230"/>
                  </a:cubicBezTo>
                  <a:cubicBezTo>
                    <a:pt x="296" y="209"/>
                    <a:pt x="296" y="190"/>
                    <a:pt x="294" y="173"/>
                  </a:cubicBezTo>
                  <a:cubicBezTo>
                    <a:pt x="316" y="177"/>
                    <a:pt x="339" y="185"/>
                    <a:pt x="362" y="196"/>
                  </a:cubicBezTo>
                  <a:cubicBezTo>
                    <a:pt x="357" y="209"/>
                    <a:pt x="349" y="226"/>
                    <a:pt x="339" y="244"/>
                  </a:cubicBezTo>
                  <a:close/>
                  <a:moveTo>
                    <a:pt x="291" y="229"/>
                  </a:moveTo>
                  <a:cubicBezTo>
                    <a:pt x="269" y="225"/>
                    <a:pt x="249" y="226"/>
                    <a:pt x="233" y="231"/>
                  </a:cubicBezTo>
                  <a:cubicBezTo>
                    <a:pt x="230" y="211"/>
                    <a:pt x="224" y="194"/>
                    <a:pt x="214" y="177"/>
                  </a:cubicBezTo>
                  <a:cubicBezTo>
                    <a:pt x="214" y="176"/>
                    <a:pt x="214" y="176"/>
                    <a:pt x="213" y="176"/>
                  </a:cubicBezTo>
                  <a:cubicBezTo>
                    <a:pt x="226" y="171"/>
                    <a:pt x="240" y="169"/>
                    <a:pt x="255" y="169"/>
                  </a:cubicBezTo>
                  <a:cubicBezTo>
                    <a:pt x="267" y="169"/>
                    <a:pt x="279" y="170"/>
                    <a:pt x="292" y="173"/>
                  </a:cubicBezTo>
                  <a:cubicBezTo>
                    <a:pt x="294" y="190"/>
                    <a:pt x="294" y="209"/>
                    <a:pt x="291" y="229"/>
                  </a:cubicBezTo>
                  <a:close/>
                  <a:moveTo>
                    <a:pt x="187" y="278"/>
                  </a:moveTo>
                  <a:cubicBezTo>
                    <a:pt x="183" y="302"/>
                    <a:pt x="189" y="330"/>
                    <a:pt x="204" y="359"/>
                  </a:cubicBezTo>
                  <a:cubicBezTo>
                    <a:pt x="203" y="361"/>
                    <a:pt x="203" y="362"/>
                    <a:pt x="202" y="364"/>
                  </a:cubicBezTo>
                  <a:cubicBezTo>
                    <a:pt x="201" y="363"/>
                    <a:pt x="200" y="362"/>
                    <a:pt x="199" y="362"/>
                  </a:cubicBezTo>
                  <a:cubicBezTo>
                    <a:pt x="175" y="326"/>
                    <a:pt x="161" y="289"/>
                    <a:pt x="160" y="258"/>
                  </a:cubicBezTo>
                  <a:cubicBezTo>
                    <a:pt x="170" y="264"/>
                    <a:pt x="179" y="271"/>
                    <a:pt x="187" y="278"/>
                  </a:cubicBezTo>
                  <a:close/>
                  <a:moveTo>
                    <a:pt x="201" y="366"/>
                  </a:moveTo>
                  <a:cubicBezTo>
                    <a:pt x="201" y="366"/>
                    <a:pt x="201" y="366"/>
                    <a:pt x="201" y="366"/>
                  </a:cubicBezTo>
                  <a:cubicBezTo>
                    <a:pt x="201" y="366"/>
                    <a:pt x="201" y="366"/>
                    <a:pt x="201" y="365"/>
                  </a:cubicBezTo>
                  <a:cubicBezTo>
                    <a:pt x="201" y="366"/>
                    <a:pt x="201" y="366"/>
                    <a:pt x="201" y="366"/>
                  </a:cubicBezTo>
                  <a:close/>
                  <a:moveTo>
                    <a:pt x="200" y="368"/>
                  </a:moveTo>
                  <a:cubicBezTo>
                    <a:pt x="200" y="368"/>
                    <a:pt x="200" y="368"/>
                    <a:pt x="200" y="368"/>
                  </a:cubicBezTo>
                  <a:cubicBezTo>
                    <a:pt x="200" y="368"/>
                    <a:pt x="200" y="369"/>
                    <a:pt x="200" y="369"/>
                  </a:cubicBezTo>
                  <a:cubicBezTo>
                    <a:pt x="198" y="367"/>
                    <a:pt x="196" y="364"/>
                    <a:pt x="195" y="362"/>
                  </a:cubicBezTo>
                  <a:cubicBezTo>
                    <a:pt x="196" y="362"/>
                    <a:pt x="196" y="363"/>
                    <a:pt x="197" y="363"/>
                  </a:cubicBezTo>
                  <a:cubicBezTo>
                    <a:pt x="198" y="365"/>
                    <a:pt x="199" y="366"/>
                    <a:pt x="200" y="368"/>
                  </a:cubicBezTo>
                  <a:close/>
                  <a:moveTo>
                    <a:pt x="202" y="370"/>
                  </a:moveTo>
                  <a:cubicBezTo>
                    <a:pt x="204" y="373"/>
                    <a:pt x="206" y="376"/>
                    <a:pt x="209" y="380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6" y="377"/>
                    <a:pt x="204" y="374"/>
                    <a:pt x="201" y="371"/>
                  </a:cubicBezTo>
                  <a:cubicBezTo>
                    <a:pt x="201" y="371"/>
                    <a:pt x="202" y="370"/>
                    <a:pt x="202" y="370"/>
                  </a:cubicBezTo>
                  <a:close/>
                  <a:moveTo>
                    <a:pt x="225" y="402"/>
                  </a:moveTo>
                  <a:cubicBezTo>
                    <a:pt x="225" y="406"/>
                    <a:pt x="224" y="409"/>
                    <a:pt x="223" y="413"/>
                  </a:cubicBezTo>
                  <a:cubicBezTo>
                    <a:pt x="218" y="413"/>
                    <a:pt x="214" y="412"/>
                    <a:pt x="210" y="413"/>
                  </a:cubicBezTo>
                  <a:cubicBezTo>
                    <a:pt x="213" y="407"/>
                    <a:pt x="216" y="401"/>
                    <a:pt x="219" y="396"/>
                  </a:cubicBezTo>
                  <a:cubicBezTo>
                    <a:pt x="221" y="398"/>
                    <a:pt x="223" y="400"/>
                    <a:pt x="225" y="402"/>
                  </a:cubicBezTo>
                  <a:close/>
                  <a:moveTo>
                    <a:pt x="227" y="404"/>
                  </a:moveTo>
                  <a:cubicBezTo>
                    <a:pt x="231" y="408"/>
                    <a:pt x="234" y="412"/>
                    <a:pt x="238" y="416"/>
                  </a:cubicBezTo>
                  <a:cubicBezTo>
                    <a:pt x="234" y="415"/>
                    <a:pt x="230" y="414"/>
                    <a:pt x="225" y="413"/>
                  </a:cubicBezTo>
                  <a:cubicBezTo>
                    <a:pt x="225" y="413"/>
                    <a:pt x="225" y="413"/>
                    <a:pt x="225" y="413"/>
                  </a:cubicBezTo>
                  <a:cubicBezTo>
                    <a:pt x="225" y="410"/>
                    <a:pt x="226" y="407"/>
                    <a:pt x="227" y="404"/>
                  </a:cubicBezTo>
                  <a:close/>
                  <a:moveTo>
                    <a:pt x="241" y="419"/>
                  </a:moveTo>
                  <a:cubicBezTo>
                    <a:pt x="245" y="422"/>
                    <a:pt x="248" y="426"/>
                    <a:pt x="252" y="429"/>
                  </a:cubicBezTo>
                  <a:cubicBezTo>
                    <a:pt x="247" y="432"/>
                    <a:pt x="240" y="437"/>
                    <a:pt x="232" y="445"/>
                  </a:cubicBezTo>
                  <a:cubicBezTo>
                    <a:pt x="230" y="443"/>
                    <a:pt x="228" y="442"/>
                    <a:pt x="227" y="440"/>
                  </a:cubicBezTo>
                  <a:cubicBezTo>
                    <a:pt x="231" y="433"/>
                    <a:pt x="236" y="426"/>
                    <a:pt x="240" y="419"/>
                  </a:cubicBezTo>
                  <a:cubicBezTo>
                    <a:pt x="240" y="419"/>
                    <a:pt x="241" y="419"/>
                    <a:pt x="241" y="419"/>
                  </a:cubicBezTo>
                  <a:close/>
                  <a:moveTo>
                    <a:pt x="230" y="446"/>
                  </a:moveTo>
                  <a:cubicBezTo>
                    <a:pt x="227" y="449"/>
                    <a:pt x="223" y="453"/>
                    <a:pt x="220" y="456"/>
                  </a:cubicBezTo>
                  <a:cubicBezTo>
                    <a:pt x="219" y="455"/>
                    <a:pt x="219" y="454"/>
                    <a:pt x="218" y="454"/>
                  </a:cubicBezTo>
                  <a:cubicBezTo>
                    <a:pt x="221" y="450"/>
                    <a:pt x="223" y="446"/>
                    <a:pt x="225" y="442"/>
                  </a:cubicBezTo>
                  <a:cubicBezTo>
                    <a:pt x="227" y="443"/>
                    <a:pt x="229" y="445"/>
                    <a:pt x="230" y="446"/>
                  </a:cubicBezTo>
                  <a:close/>
                  <a:moveTo>
                    <a:pt x="218" y="457"/>
                  </a:moveTo>
                  <a:cubicBezTo>
                    <a:pt x="216" y="459"/>
                    <a:pt x="214" y="462"/>
                    <a:pt x="212" y="464"/>
                  </a:cubicBezTo>
                  <a:cubicBezTo>
                    <a:pt x="213" y="461"/>
                    <a:pt x="215" y="458"/>
                    <a:pt x="217" y="455"/>
                  </a:cubicBezTo>
                  <a:cubicBezTo>
                    <a:pt x="217" y="456"/>
                    <a:pt x="218" y="457"/>
                    <a:pt x="218" y="457"/>
                  </a:cubicBezTo>
                  <a:close/>
                  <a:moveTo>
                    <a:pt x="205" y="508"/>
                  </a:moveTo>
                  <a:cubicBezTo>
                    <a:pt x="204" y="509"/>
                    <a:pt x="204" y="510"/>
                    <a:pt x="203" y="511"/>
                  </a:cubicBezTo>
                  <a:cubicBezTo>
                    <a:pt x="200" y="509"/>
                    <a:pt x="198" y="506"/>
                    <a:pt x="195" y="504"/>
                  </a:cubicBezTo>
                  <a:cubicBezTo>
                    <a:pt x="198" y="505"/>
                    <a:pt x="202" y="506"/>
                    <a:pt x="205" y="508"/>
                  </a:cubicBezTo>
                  <a:close/>
                  <a:moveTo>
                    <a:pt x="149" y="587"/>
                  </a:moveTo>
                  <a:cubicBezTo>
                    <a:pt x="146" y="583"/>
                    <a:pt x="143" y="579"/>
                    <a:pt x="140" y="575"/>
                  </a:cubicBezTo>
                  <a:cubicBezTo>
                    <a:pt x="141" y="574"/>
                    <a:pt x="141" y="573"/>
                    <a:pt x="142" y="572"/>
                  </a:cubicBezTo>
                  <a:cubicBezTo>
                    <a:pt x="147" y="573"/>
                    <a:pt x="152" y="574"/>
                    <a:pt x="157" y="576"/>
                  </a:cubicBezTo>
                  <a:cubicBezTo>
                    <a:pt x="154" y="580"/>
                    <a:pt x="152" y="584"/>
                    <a:pt x="149" y="587"/>
                  </a:cubicBezTo>
                  <a:close/>
                  <a:moveTo>
                    <a:pt x="112" y="640"/>
                  </a:moveTo>
                  <a:cubicBezTo>
                    <a:pt x="111" y="642"/>
                    <a:pt x="110" y="643"/>
                    <a:pt x="109" y="644"/>
                  </a:cubicBezTo>
                  <a:cubicBezTo>
                    <a:pt x="107" y="642"/>
                    <a:pt x="105" y="640"/>
                    <a:pt x="103" y="637"/>
                  </a:cubicBezTo>
                  <a:cubicBezTo>
                    <a:pt x="106" y="638"/>
                    <a:pt x="109" y="639"/>
                    <a:pt x="112" y="640"/>
                  </a:cubicBezTo>
                  <a:close/>
                  <a:moveTo>
                    <a:pt x="114" y="641"/>
                  </a:moveTo>
                  <a:cubicBezTo>
                    <a:pt x="118" y="643"/>
                    <a:pt x="122" y="646"/>
                    <a:pt x="126" y="649"/>
                  </a:cubicBezTo>
                  <a:cubicBezTo>
                    <a:pt x="120" y="656"/>
                    <a:pt x="120" y="656"/>
                    <a:pt x="120" y="656"/>
                  </a:cubicBezTo>
                  <a:cubicBezTo>
                    <a:pt x="117" y="653"/>
                    <a:pt x="113" y="649"/>
                    <a:pt x="110" y="646"/>
                  </a:cubicBezTo>
                  <a:cubicBezTo>
                    <a:pt x="112" y="644"/>
                    <a:pt x="113" y="643"/>
                    <a:pt x="114" y="641"/>
                  </a:cubicBezTo>
                  <a:close/>
                  <a:moveTo>
                    <a:pt x="127" y="650"/>
                  </a:moveTo>
                  <a:cubicBezTo>
                    <a:pt x="131" y="653"/>
                    <a:pt x="134" y="657"/>
                    <a:pt x="137" y="660"/>
                  </a:cubicBezTo>
                  <a:cubicBezTo>
                    <a:pt x="136" y="662"/>
                    <a:pt x="135" y="663"/>
                    <a:pt x="133" y="664"/>
                  </a:cubicBezTo>
                  <a:cubicBezTo>
                    <a:pt x="129" y="662"/>
                    <a:pt x="126" y="660"/>
                    <a:pt x="122" y="657"/>
                  </a:cubicBezTo>
                  <a:lnTo>
                    <a:pt x="127" y="650"/>
                  </a:lnTo>
                  <a:close/>
                  <a:moveTo>
                    <a:pt x="139" y="662"/>
                  </a:moveTo>
                  <a:cubicBezTo>
                    <a:pt x="141" y="664"/>
                    <a:pt x="142" y="667"/>
                    <a:pt x="144" y="669"/>
                  </a:cubicBezTo>
                  <a:cubicBezTo>
                    <a:pt x="141" y="668"/>
                    <a:pt x="138" y="667"/>
                    <a:pt x="135" y="666"/>
                  </a:cubicBezTo>
                  <a:cubicBezTo>
                    <a:pt x="136" y="664"/>
                    <a:pt x="138" y="663"/>
                    <a:pt x="139" y="662"/>
                  </a:cubicBezTo>
                  <a:close/>
                  <a:moveTo>
                    <a:pt x="182" y="614"/>
                  </a:moveTo>
                  <a:cubicBezTo>
                    <a:pt x="185" y="611"/>
                    <a:pt x="188" y="607"/>
                    <a:pt x="191" y="604"/>
                  </a:cubicBezTo>
                  <a:cubicBezTo>
                    <a:pt x="194" y="608"/>
                    <a:pt x="197" y="613"/>
                    <a:pt x="199" y="617"/>
                  </a:cubicBezTo>
                  <a:cubicBezTo>
                    <a:pt x="198" y="618"/>
                    <a:pt x="197" y="619"/>
                    <a:pt x="196" y="620"/>
                  </a:cubicBezTo>
                  <a:cubicBezTo>
                    <a:pt x="192" y="618"/>
                    <a:pt x="187" y="616"/>
                    <a:pt x="182" y="614"/>
                  </a:cubicBezTo>
                  <a:close/>
                  <a:moveTo>
                    <a:pt x="248" y="542"/>
                  </a:moveTo>
                  <a:cubicBezTo>
                    <a:pt x="250" y="545"/>
                    <a:pt x="252" y="548"/>
                    <a:pt x="254" y="551"/>
                  </a:cubicBezTo>
                  <a:cubicBezTo>
                    <a:pt x="251" y="549"/>
                    <a:pt x="248" y="547"/>
                    <a:pt x="245" y="545"/>
                  </a:cubicBezTo>
                  <a:cubicBezTo>
                    <a:pt x="246" y="544"/>
                    <a:pt x="247" y="543"/>
                    <a:pt x="248" y="542"/>
                  </a:cubicBezTo>
                  <a:close/>
                  <a:moveTo>
                    <a:pt x="248" y="539"/>
                  </a:moveTo>
                  <a:cubicBezTo>
                    <a:pt x="243" y="532"/>
                    <a:pt x="237" y="527"/>
                    <a:pt x="230" y="521"/>
                  </a:cubicBezTo>
                  <a:cubicBezTo>
                    <a:pt x="245" y="503"/>
                    <a:pt x="245" y="503"/>
                    <a:pt x="245" y="503"/>
                  </a:cubicBezTo>
                  <a:cubicBezTo>
                    <a:pt x="252" y="508"/>
                    <a:pt x="259" y="514"/>
                    <a:pt x="266" y="519"/>
                  </a:cubicBezTo>
                  <a:cubicBezTo>
                    <a:pt x="262" y="523"/>
                    <a:pt x="258" y="527"/>
                    <a:pt x="254" y="532"/>
                  </a:cubicBezTo>
                  <a:cubicBezTo>
                    <a:pt x="252" y="534"/>
                    <a:pt x="250" y="536"/>
                    <a:pt x="248" y="539"/>
                  </a:cubicBezTo>
                  <a:close/>
                  <a:moveTo>
                    <a:pt x="277" y="509"/>
                  </a:moveTo>
                  <a:cubicBezTo>
                    <a:pt x="282" y="512"/>
                    <a:pt x="287" y="515"/>
                    <a:pt x="292" y="517"/>
                  </a:cubicBezTo>
                  <a:cubicBezTo>
                    <a:pt x="290" y="521"/>
                    <a:pt x="287" y="525"/>
                    <a:pt x="284" y="530"/>
                  </a:cubicBezTo>
                  <a:cubicBezTo>
                    <a:pt x="279" y="526"/>
                    <a:pt x="274" y="522"/>
                    <a:pt x="269" y="519"/>
                  </a:cubicBezTo>
                  <a:cubicBezTo>
                    <a:pt x="272" y="515"/>
                    <a:pt x="275" y="512"/>
                    <a:pt x="277" y="509"/>
                  </a:cubicBezTo>
                  <a:close/>
                  <a:moveTo>
                    <a:pt x="279" y="508"/>
                  </a:moveTo>
                  <a:cubicBezTo>
                    <a:pt x="280" y="506"/>
                    <a:pt x="282" y="504"/>
                    <a:pt x="283" y="503"/>
                  </a:cubicBezTo>
                  <a:cubicBezTo>
                    <a:pt x="286" y="500"/>
                    <a:pt x="288" y="498"/>
                    <a:pt x="290" y="496"/>
                  </a:cubicBezTo>
                  <a:cubicBezTo>
                    <a:pt x="294" y="498"/>
                    <a:pt x="297" y="500"/>
                    <a:pt x="301" y="503"/>
                  </a:cubicBezTo>
                  <a:cubicBezTo>
                    <a:pt x="298" y="507"/>
                    <a:pt x="296" y="511"/>
                    <a:pt x="293" y="515"/>
                  </a:cubicBezTo>
                  <a:cubicBezTo>
                    <a:pt x="288" y="513"/>
                    <a:pt x="284" y="510"/>
                    <a:pt x="279" y="508"/>
                  </a:cubicBezTo>
                  <a:close/>
                  <a:moveTo>
                    <a:pt x="292" y="494"/>
                  </a:moveTo>
                  <a:cubicBezTo>
                    <a:pt x="302" y="483"/>
                    <a:pt x="307" y="479"/>
                    <a:pt x="310" y="477"/>
                  </a:cubicBezTo>
                  <a:cubicBezTo>
                    <a:pt x="311" y="477"/>
                    <a:pt x="312" y="478"/>
                    <a:pt x="313" y="478"/>
                  </a:cubicBezTo>
                  <a:cubicBezTo>
                    <a:pt x="313" y="478"/>
                    <a:pt x="313" y="478"/>
                    <a:pt x="313" y="478"/>
                  </a:cubicBezTo>
                  <a:cubicBezTo>
                    <a:pt x="312" y="483"/>
                    <a:pt x="308" y="491"/>
                    <a:pt x="302" y="501"/>
                  </a:cubicBezTo>
                  <a:cubicBezTo>
                    <a:pt x="298" y="499"/>
                    <a:pt x="295" y="496"/>
                    <a:pt x="292" y="494"/>
                  </a:cubicBezTo>
                  <a:close/>
                  <a:moveTo>
                    <a:pt x="315" y="479"/>
                  </a:moveTo>
                  <a:cubicBezTo>
                    <a:pt x="319" y="482"/>
                    <a:pt x="322" y="485"/>
                    <a:pt x="326" y="487"/>
                  </a:cubicBezTo>
                  <a:cubicBezTo>
                    <a:pt x="327" y="488"/>
                    <a:pt x="327" y="488"/>
                    <a:pt x="327" y="488"/>
                  </a:cubicBezTo>
                  <a:cubicBezTo>
                    <a:pt x="321" y="494"/>
                    <a:pt x="315" y="500"/>
                    <a:pt x="309" y="506"/>
                  </a:cubicBezTo>
                  <a:cubicBezTo>
                    <a:pt x="307" y="505"/>
                    <a:pt x="305" y="504"/>
                    <a:pt x="303" y="502"/>
                  </a:cubicBezTo>
                  <a:cubicBezTo>
                    <a:pt x="309" y="493"/>
                    <a:pt x="313" y="485"/>
                    <a:pt x="315" y="479"/>
                  </a:cubicBezTo>
                  <a:close/>
                  <a:moveTo>
                    <a:pt x="344" y="498"/>
                  </a:moveTo>
                  <a:cubicBezTo>
                    <a:pt x="341" y="499"/>
                    <a:pt x="339" y="501"/>
                    <a:pt x="336" y="502"/>
                  </a:cubicBezTo>
                  <a:cubicBezTo>
                    <a:pt x="334" y="498"/>
                    <a:pt x="332" y="494"/>
                    <a:pt x="330" y="489"/>
                  </a:cubicBezTo>
                  <a:cubicBezTo>
                    <a:pt x="335" y="492"/>
                    <a:pt x="339" y="495"/>
                    <a:pt x="344" y="498"/>
                  </a:cubicBezTo>
                  <a:close/>
                  <a:moveTo>
                    <a:pt x="346" y="499"/>
                  </a:moveTo>
                  <a:cubicBezTo>
                    <a:pt x="349" y="501"/>
                    <a:pt x="351" y="502"/>
                    <a:pt x="354" y="504"/>
                  </a:cubicBezTo>
                  <a:cubicBezTo>
                    <a:pt x="349" y="508"/>
                    <a:pt x="344" y="512"/>
                    <a:pt x="339" y="517"/>
                  </a:cubicBezTo>
                  <a:cubicBezTo>
                    <a:pt x="339" y="513"/>
                    <a:pt x="338" y="508"/>
                    <a:pt x="336" y="504"/>
                  </a:cubicBezTo>
                  <a:cubicBezTo>
                    <a:pt x="340" y="502"/>
                    <a:pt x="343" y="501"/>
                    <a:pt x="346" y="499"/>
                  </a:cubicBezTo>
                  <a:close/>
                  <a:moveTo>
                    <a:pt x="372" y="511"/>
                  </a:moveTo>
                  <a:cubicBezTo>
                    <a:pt x="372" y="510"/>
                    <a:pt x="372" y="510"/>
                    <a:pt x="372" y="510"/>
                  </a:cubicBezTo>
                  <a:cubicBezTo>
                    <a:pt x="375" y="512"/>
                    <a:pt x="379" y="514"/>
                    <a:pt x="383" y="515"/>
                  </a:cubicBezTo>
                  <a:cubicBezTo>
                    <a:pt x="383" y="515"/>
                    <a:pt x="382" y="516"/>
                    <a:pt x="382" y="516"/>
                  </a:cubicBezTo>
                  <a:cubicBezTo>
                    <a:pt x="379" y="514"/>
                    <a:pt x="375" y="512"/>
                    <a:pt x="372" y="511"/>
                  </a:cubicBezTo>
                  <a:close/>
                  <a:moveTo>
                    <a:pt x="385" y="516"/>
                  </a:moveTo>
                  <a:cubicBezTo>
                    <a:pt x="385" y="516"/>
                    <a:pt x="385" y="516"/>
                    <a:pt x="385" y="516"/>
                  </a:cubicBezTo>
                  <a:cubicBezTo>
                    <a:pt x="387" y="517"/>
                    <a:pt x="389" y="518"/>
                    <a:pt x="390" y="518"/>
                  </a:cubicBezTo>
                  <a:cubicBezTo>
                    <a:pt x="391" y="519"/>
                    <a:pt x="392" y="520"/>
                    <a:pt x="392" y="520"/>
                  </a:cubicBezTo>
                  <a:cubicBezTo>
                    <a:pt x="390" y="519"/>
                    <a:pt x="387" y="518"/>
                    <a:pt x="384" y="517"/>
                  </a:cubicBezTo>
                  <a:cubicBezTo>
                    <a:pt x="385" y="517"/>
                    <a:pt x="385" y="516"/>
                    <a:pt x="385" y="516"/>
                  </a:cubicBezTo>
                  <a:close/>
                  <a:moveTo>
                    <a:pt x="387" y="515"/>
                  </a:moveTo>
                  <a:cubicBezTo>
                    <a:pt x="387" y="515"/>
                    <a:pt x="387" y="515"/>
                    <a:pt x="387" y="515"/>
                  </a:cubicBezTo>
                  <a:cubicBezTo>
                    <a:pt x="387" y="515"/>
                    <a:pt x="387" y="515"/>
                    <a:pt x="388" y="515"/>
                  </a:cubicBezTo>
                  <a:cubicBezTo>
                    <a:pt x="387" y="515"/>
                    <a:pt x="387" y="515"/>
                    <a:pt x="387" y="515"/>
                  </a:cubicBezTo>
                  <a:close/>
                  <a:moveTo>
                    <a:pt x="389" y="513"/>
                  </a:moveTo>
                  <a:cubicBezTo>
                    <a:pt x="390" y="513"/>
                    <a:pt x="391" y="512"/>
                    <a:pt x="393" y="511"/>
                  </a:cubicBezTo>
                  <a:cubicBezTo>
                    <a:pt x="408" y="515"/>
                    <a:pt x="422" y="517"/>
                    <a:pt x="436" y="517"/>
                  </a:cubicBezTo>
                  <a:cubicBezTo>
                    <a:pt x="451" y="517"/>
                    <a:pt x="464" y="514"/>
                    <a:pt x="475" y="509"/>
                  </a:cubicBezTo>
                  <a:cubicBezTo>
                    <a:pt x="484" y="515"/>
                    <a:pt x="493" y="523"/>
                    <a:pt x="501" y="531"/>
                  </a:cubicBezTo>
                  <a:cubicBezTo>
                    <a:pt x="484" y="535"/>
                    <a:pt x="463" y="534"/>
                    <a:pt x="441" y="530"/>
                  </a:cubicBezTo>
                  <a:cubicBezTo>
                    <a:pt x="425" y="527"/>
                    <a:pt x="408" y="523"/>
                    <a:pt x="392" y="516"/>
                  </a:cubicBezTo>
                  <a:cubicBezTo>
                    <a:pt x="391" y="515"/>
                    <a:pt x="390" y="514"/>
                    <a:pt x="389" y="513"/>
                  </a:cubicBezTo>
                  <a:close/>
                  <a:moveTo>
                    <a:pt x="480" y="510"/>
                  </a:moveTo>
                  <a:cubicBezTo>
                    <a:pt x="479" y="509"/>
                    <a:pt x="478" y="509"/>
                    <a:pt x="477" y="508"/>
                  </a:cubicBezTo>
                  <a:cubicBezTo>
                    <a:pt x="486" y="504"/>
                    <a:pt x="493" y="499"/>
                    <a:pt x="499" y="492"/>
                  </a:cubicBezTo>
                  <a:cubicBezTo>
                    <a:pt x="506" y="482"/>
                    <a:pt x="511" y="470"/>
                    <a:pt x="512" y="457"/>
                  </a:cubicBezTo>
                  <a:cubicBezTo>
                    <a:pt x="531" y="455"/>
                    <a:pt x="550" y="457"/>
                    <a:pt x="568" y="463"/>
                  </a:cubicBezTo>
                  <a:cubicBezTo>
                    <a:pt x="569" y="463"/>
                    <a:pt x="569" y="463"/>
                    <a:pt x="570" y="463"/>
                  </a:cubicBezTo>
                  <a:cubicBezTo>
                    <a:pt x="568" y="478"/>
                    <a:pt x="562" y="491"/>
                    <a:pt x="554" y="502"/>
                  </a:cubicBezTo>
                  <a:cubicBezTo>
                    <a:pt x="542" y="517"/>
                    <a:pt x="525" y="526"/>
                    <a:pt x="503" y="531"/>
                  </a:cubicBezTo>
                  <a:cubicBezTo>
                    <a:pt x="496" y="523"/>
                    <a:pt x="488" y="516"/>
                    <a:pt x="480" y="510"/>
                  </a:cubicBezTo>
                  <a:close/>
                  <a:moveTo>
                    <a:pt x="474" y="352"/>
                  </a:moveTo>
                  <a:cubicBezTo>
                    <a:pt x="467" y="341"/>
                    <a:pt x="458" y="331"/>
                    <a:pt x="449" y="321"/>
                  </a:cubicBezTo>
                  <a:cubicBezTo>
                    <a:pt x="462" y="307"/>
                    <a:pt x="474" y="294"/>
                    <a:pt x="486" y="284"/>
                  </a:cubicBezTo>
                  <a:cubicBezTo>
                    <a:pt x="497" y="295"/>
                    <a:pt x="507" y="307"/>
                    <a:pt x="517" y="319"/>
                  </a:cubicBezTo>
                  <a:cubicBezTo>
                    <a:pt x="505" y="327"/>
                    <a:pt x="490" y="338"/>
                    <a:pt x="474" y="352"/>
                  </a:cubicBezTo>
                  <a:close/>
                  <a:moveTo>
                    <a:pt x="447" y="320"/>
                  </a:moveTo>
                  <a:cubicBezTo>
                    <a:pt x="438" y="310"/>
                    <a:pt x="427" y="300"/>
                    <a:pt x="415" y="290"/>
                  </a:cubicBezTo>
                  <a:cubicBezTo>
                    <a:pt x="448" y="250"/>
                    <a:pt x="448" y="250"/>
                    <a:pt x="448" y="250"/>
                  </a:cubicBezTo>
                  <a:cubicBezTo>
                    <a:pt x="461" y="260"/>
                    <a:pt x="473" y="271"/>
                    <a:pt x="484" y="282"/>
                  </a:cubicBezTo>
                  <a:cubicBezTo>
                    <a:pt x="473" y="293"/>
                    <a:pt x="461" y="305"/>
                    <a:pt x="447" y="320"/>
                  </a:cubicBezTo>
                  <a:close/>
                  <a:moveTo>
                    <a:pt x="448" y="247"/>
                  </a:moveTo>
                  <a:cubicBezTo>
                    <a:pt x="435" y="236"/>
                    <a:pt x="421" y="227"/>
                    <a:pt x="408" y="218"/>
                  </a:cubicBezTo>
                  <a:cubicBezTo>
                    <a:pt x="418" y="202"/>
                    <a:pt x="425" y="188"/>
                    <a:pt x="431" y="176"/>
                  </a:cubicBezTo>
                  <a:cubicBezTo>
                    <a:pt x="447" y="186"/>
                    <a:pt x="463" y="197"/>
                    <a:pt x="478" y="209"/>
                  </a:cubicBezTo>
                  <a:lnTo>
                    <a:pt x="448" y="247"/>
                  </a:lnTo>
                  <a:close/>
                  <a:moveTo>
                    <a:pt x="406" y="217"/>
                  </a:moveTo>
                  <a:cubicBezTo>
                    <a:pt x="392" y="209"/>
                    <a:pt x="379" y="201"/>
                    <a:pt x="365" y="195"/>
                  </a:cubicBezTo>
                  <a:cubicBezTo>
                    <a:pt x="372" y="177"/>
                    <a:pt x="375" y="160"/>
                    <a:pt x="375" y="145"/>
                  </a:cubicBezTo>
                  <a:cubicBezTo>
                    <a:pt x="393" y="154"/>
                    <a:pt x="411" y="163"/>
                    <a:pt x="429" y="175"/>
                  </a:cubicBezTo>
                  <a:cubicBezTo>
                    <a:pt x="424" y="187"/>
                    <a:pt x="416" y="201"/>
                    <a:pt x="406" y="217"/>
                  </a:cubicBezTo>
                  <a:close/>
                  <a:moveTo>
                    <a:pt x="363" y="194"/>
                  </a:moveTo>
                  <a:cubicBezTo>
                    <a:pt x="339" y="183"/>
                    <a:pt x="316" y="175"/>
                    <a:pt x="294" y="171"/>
                  </a:cubicBezTo>
                  <a:cubicBezTo>
                    <a:pt x="292" y="150"/>
                    <a:pt x="287" y="132"/>
                    <a:pt x="279" y="117"/>
                  </a:cubicBezTo>
                  <a:cubicBezTo>
                    <a:pt x="309" y="120"/>
                    <a:pt x="341" y="130"/>
                    <a:pt x="373" y="144"/>
                  </a:cubicBezTo>
                  <a:cubicBezTo>
                    <a:pt x="373" y="159"/>
                    <a:pt x="370" y="176"/>
                    <a:pt x="363" y="194"/>
                  </a:cubicBezTo>
                  <a:close/>
                  <a:moveTo>
                    <a:pt x="292" y="171"/>
                  </a:moveTo>
                  <a:cubicBezTo>
                    <a:pt x="262" y="165"/>
                    <a:pt x="235" y="166"/>
                    <a:pt x="212" y="174"/>
                  </a:cubicBezTo>
                  <a:cubicBezTo>
                    <a:pt x="203" y="159"/>
                    <a:pt x="191" y="145"/>
                    <a:pt x="177" y="134"/>
                  </a:cubicBezTo>
                  <a:cubicBezTo>
                    <a:pt x="196" y="121"/>
                    <a:pt x="221" y="115"/>
                    <a:pt x="250" y="115"/>
                  </a:cubicBezTo>
                  <a:cubicBezTo>
                    <a:pt x="259" y="115"/>
                    <a:pt x="268" y="115"/>
                    <a:pt x="277" y="116"/>
                  </a:cubicBezTo>
                  <a:cubicBezTo>
                    <a:pt x="284" y="132"/>
                    <a:pt x="290" y="150"/>
                    <a:pt x="292" y="171"/>
                  </a:cubicBezTo>
                  <a:close/>
                  <a:moveTo>
                    <a:pt x="210" y="175"/>
                  </a:moveTo>
                  <a:cubicBezTo>
                    <a:pt x="196" y="180"/>
                    <a:pt x="185" y="188"/>
                    <a:pt x="176" y="199"/>
                  </a:cubicBezTo>
                  <a:cubicBezTo>
                    <a:pt x="164" y="214"/>
                    <a:pt x="158" y="233"/>
                    <a:pt x="158" y="255"/>
                  </a:cubicBezTo>
                  <a:cubicBezTo>
                    <a:pt x="152" y="251"/>
                    <a:pt x="146" y="248"/>
                    <a:pt x="139" y="245"/>
                  </a:cubicBezTo>
                  <a:cubicBezTo>
                    <a:pt x="132" y="207"/>
                    <a:pt x="138" y="175"/>
                    <a:pt x="157" y="152"/>
                  </a:cubicBezTo>
                  <a:cubicBezTo>
                    <a:pt x="162" y="145"/>
                    <a:pt x="168" y="140"/>
                    <a:pt x="175" y="135"/>
                  </a:cubicBezTo>
                  <a:cubicBezTo>
                    <a:pt x="189" y="146"/>
                    <a:pt x="201" y="159"/>
                    <a:pt x="210" y="175"/>
                  </a:cubicBezTo>
                  <a:close/>
                  <a:moveTo>
                    <a:pt x="158" y="257"/>
                  </a:moveTo>
                  <a:cubicBezTo>
                    <a:pt x="159" y="288"/>
                    <a:pt x="172" y="324"/>
                    <a:pt x="195" y="360"/>
                  </a:cubicBezTo>
                  <a:cubicBezTo>
                    <a:pt x="194" y="360"/>
                    <a:pt x="193" y="359"/>
                    <a:pt x="192" y="359"/>
                  </a:cubicBezTo>
                  <a:cubicBezTo>
                    <a:pt x="176" y="336"/>
                    <a:pt x="163" y="313"/>
                    <a:pt x="153" y="291"/>
                  </a:cubicBezTo>
                  <a:cubicBezTo>
                    <a:pt x="147" y="275"/>
                    <a:pt x="143" y="261"/>
                    <a:pt x="140" y="247"/>
                  </a:cubicBezTo>
                  <a:cubicBezTo>
                    <a:pt x="146" y="250"/>
                    <a:pt x="152" y="253"/>
                    <a:pt x="158" y="257"/>
                  </a:cubicBezTo>
                  <a:close/>
                  <a:moveTo>
                    <a:pt x="206" y="415"/>
                  </a:moveTo>
                  <a:cubicBezTo>
                    <a:pt x="206" y="416"/>
                    <a:pt x="205" y="417"/>
                    <a:pt x="205" y="418"/>
                  </a:cubicBezTo>
                  <a:cubicBezTo>
                    <a:pt x="204" y="417"/>
                    <a:pt x="203" y="417"/>
                    <a:pt x="202" y="416"/>
                  </a:cubicBezTo>
                  <a:cubicBezTo>
                    <a:pt x="203" y="415"/>
                    <a:pt x="205" y="415"/>
                    <a:pt x="206" y="415"/>
                  </a:cubicBezTo>
                  <a:close/>
                  <a:moveTo>
                    <a:pt x="209" y="415"/>
                  </a:moveTo>
                  <a:cubicBezTo>
                    <a:pt x="210" y="415"/>
                    <a:pt x="212" y="415"/>
                    <a:pt x="214" y="415"/>
                  </a:cubicBezTo>
                  <a:cubicBezTo>
                    <a:pt x="217" y="415"/>
                    <a:pt x="219" y="415"/>
                    <a:pt x="222" y="415"/>
                  </a:cubicBezTo>
                  <a:cubicBezTo>
                    <a:pt x="221" y="420"/>
                    <a:pt x="219" y="425"/>
                    <a:pt x="217" y="431"/>
                  </a:cubicBezTo>
                  <a:cubicBezTo>
                    <a:pt x="213" y="427"/>
                    <a:pt x="209" y="423"/>
                    <a:pt x="206" y="420"/>
                  </a:cubicBezTo>
                  <a:cubicBezTo>
                    <a:pt x="207" y="418"/>
                    <a:pt x="208" y="416"/>
                    <a:pt x="209" y="415"/>
                  </a:cubicBezTo>
                  <a:close/>
                  <a:moveTo>
                    <a:pt x="224" y="415"/>
                  </a:moveTo>
                  <a:cubicBezTo>
                    <a:pt x="224" y="415"/>
                    <a:pt x="225" y="415"/>
                    <a:pt x="225" y="415"/>
                  </a:cubicBezTo>
                  <a:cubicBezTo>
                    <a:pt x="229" y="416"/>
                    <a:pt x="234" y="417"/>
                    <a:pt x="238" y="418"/>
                  </a:cubicBezTo>
                  <a:cubicBezTo>
                    <a:pt x="234" y="425"/>
                    <a:pt x="229" y="432"/>
                    <a:pt x="225" y="439"/>
                  </a:cubicBezTo>
                  <a:cubicBezTo>
                    <a:pt x="223" y="437"/>
                    <a:pt x="220" y="434"/>
                    <a:pt x="218" y="432"/>
                  </a:cubicBezTo>
                  <a:cubicBezTo>
                    <a:pt x="220" y="426"/>
                    <a:pt x="222" y="420"/>
                    <a:pt x="224" y="415"/>
                  </a:cubicBezTo>
                  <a:close/>
                  <a:moveTo>
                    <a:pt x="224" y="441"/>
                  </a:moveTo>
                  <a:cubicBezTo>
                    <a:pt x="222" y="444"/>
                    <a:pt x="219" y="448"/>
                    <a:pt x="217" y="452"/>
                  </a:cubicBezTo>
                  <a:cubicBezTo>
                    <a:pt x="215" y="450"/>
                    <a:pt x="214" y="447"/>
                    <a:pt x="212" y="445"/>
                  </a:cubicBezTo>
                  <a:cubicBezTo>
                    <a:pt x="214" y="441"/>
                    <a:pt x="216" y="438"/>
                    <a:pt x="217" y="434"/>
                  </a:cubicBezTo>
                  <a:cubicBezTo>
                    <a:pt x="219" y="436"/>
                    <a:pt x="222" y="438"/>
                    <a:pt x="224" y="441"/>
                  </a:cubicBezTo>
                  <a:close/>
                  <a:moveTo>
                    <a:pt x="216" y="454"/>
                  </a:moveTo>
                  <a:cubicBezTo>
                    <a:pt x="213" y="458"/>
                    <a:pt x="210" y="463"/>
                    <a:pt x="207" y="468"/>
                  </a:cubicBezTo>
                  <a:cubicBezTo>
                    <a:pt x="206" y="466"/>
                    <a:pt x="204" y="465"/>
                    <a:pt x="203" y="464"/>
                  </a:cubicBezTo>
                  <a:cubicBezTo>
                    <a:pt x="206" y="458"/>
                    <a:pt x="209" y="453"/>
                    <a:pt x="211" y="447"/>
                  </a:cubicBezTo>
                  <a:cubicBezTo>
                    <a:pt x="213" y="449"/>
                    <a:pt x="214" y="452"/>
                    <a:pt x="216" y="454"/>
                  </a:cubicBezTo>
                  <a:close/>
                  <a:moveTo>
                    <a:pt x="206" y="469"/>
                  </a:moveTo>
                  <a:cubicBezTo>
                    <a:pt x="206" y="470"/>
                    <a:pt x="205" y="470"/>
                    <a:pt x="205" y="470"/>
                  </a:cubicBezTo>
                  <a:cubicBezTo>
                    <a:pt x="201" y="474"/>
                    <a:pt x="197" y="478"/>
                    <a:pt x="194" y="482"/>
                  </a:cubicBezTo>
                  <a:cubicBezTo>
                    <a:pt x="197" y="476"/>
                    <a:pt x="200" y="471"/>
                    <a:pt x="202" y="466"/>
                  </a:cubicBezTo>
                  <a:cubicBezTo>
                    <a:pt x="203" y="467"/>
                    <a:pt x="205" y="468"/>
                    <a:pt x="206" y="469"/>
                  </a:cubicBezTo>
                  <a:close/>
                  <a:moveTo>
                    <a:pt x="187" y="499"/>
                  </a:moveTo>
                  <a:cubicBezTo>
                    <a:pt x="187" y="499"/>
                    <a:pt x="187" y="499"/>
                    <a:pt x="187" y="499"/>
                  </a:cubicBezTo>
                  <a:cubicBezTo>
                    <a:pt x="186" y="499"/>
                    <a:pt x="185" y="499"/>
                    <a:pt x="184" y="499"/>
                  </a:cubicBezTo>
                  <a:cubicBezTo>
                    <a:pt x="185" y="499"/>
                    <a:pt x="185" y="498"/>
                    <a:pt x="185" y="498"/>
                  </a:cubicBezTo>
                  <a:cubicBezTo>
                    <a:pt x="186" y="498"/>
                    <a:pt x="186" y="499"/>
                    <a:pt x="187" y="499"/>
                  </a:cubicBezTo>
                  <a:close/>
                  <a:moveTo>
                    <a:pt x="185" y="501"/>
                  </a:moveTo>
                  <a:cubicBezTo>
                    <a:pt x="185" y="502"/>
                    <a:pt x="185" y="502"/>
                    <a:pt x="185" y="502"/>
                  </a:cubicBezTo>
                  <a:cubicBezTo>
                    <a:pt x="185" y="502"/>
                    <a:pt x="185" y="501"/>
                    <a:pt x="184" y="501"/>
                  </a:cubicBezTo>
                  <a:cubicBezTo>
                    <a:pt x="185" y="501"/>
                    <a:pt x="185" y="501"/>
                    <a:pt x="185" y="501"/>
                  </a:cubicBezTo>
                  <a:close/>
                  <a:moveTo>
                    <a:pt x="188" y="502"/>
                  </a:moveTo>
                  <a:cubicBezTo>
                    <a:pt x="188" y="502"/>
                    <a:pt x="189" y="502"/>
                    <a:pt x="190" y="502"/>
                  </a:cubicBezTo>
                  <a:cubicBezTo>
                    <a:pt x="194" y="506"/>
                    <a:pt x="198" y="509"/>
                    <a:pt x="202" y="513"/>
                  </a:cubicBezTo>
                  <a:cubicBezTo>
                    <a:pt x="201" y="515"/>
                    <a:pt x="199" y="517"/>
                    <a:pt x="198" y="519"/>
                  </a:cubicBezTo>
                  <a:cubicBezTo>
                    <a:pt x="194" y="514"/>
                    <a:pt x="190" y="509"/>
                    <a:pt x="186" y="504"/>
                  </a:cubicBezTo>
                  <a:cubicBezTo>
                    <a:pt x="187" y="503"/>
                    <a:pt x="187" y="502"/>
                    <a:pt x="188" y="502"/>
                  </a:cubicBezTo>
                  <a:close/>
                  <a:moveTo>
                    <a:pt x="197" y="520"/>
                  </a:moveTo>
                  <a:cubicBezTo>
                    <a:pt x="183" y="539"/>
                    <a:pt x="170" y="557"/>
                    <a:pt x="158" y="575"/>
                  </a:cubicBezTo>
                  <a:cubicBezTo>
                    <a:pt x="153" y="573"/>
                    <a:pt x="148" y="571"/>
                    <a:pt x="143" y="570"/>
                  </a:cubicBezTo>
                  <a:cubicBezTo>
                    <a:pt x="157" y="549"/>
                    <a:pt x="171" y="528"/>
                    <a:pt x="185" y="506"/>
                  </a:cubicBezTo>
                  <a:cubicBezTo>
                    <a:pt x="188" y="511"/>
                    <a:pt x="192" y="515"/>
                    <a:pt x="197" y="520"/>
                  </a:cubicBezTo>
                  <a:close/>
                  <a:moveTo>
                    <a:pt x="99" y="636"/>
                  </a:moveTo>
                  <a:cubicBezTo>
                    <a:pt x="100" y="636"/>
                    <a:pt x="100" y="636"/>
                    <a:pt x="101" y="636"/>
                  </a:cubicBezTo>
                  <a:cubicBezTo>
                    <a:pt x="103" y="640"/>
                    <a:pt x="105" y="643"/>
                    <a:pt x="108" y="646"/>
                  </a:cubicBezTo>
                  <a:cubicBezTo>
                    <a:pt x="96" y="663"/>
                    <a:pt x="85" y="678"/>
                    <a:pt x="77" y="690"/>
                  </a:cubicBezTo>
                  <a:cubicBezTo>
                    <a:pt x="73" y="688"/>
                    <a:pt x="70" y="687"/>
                    <a:pt x="66" y="686"/>
                  </a:cubicBezTo>
                  <a:cubicBezTo>
                    <a:pt x="76" y="671"/>
                    <a:pt x="87" y="654"/>
                    <a:pt x="99" y="636"/>
                  </a:cubicBezTo>
                  <a:close/>
                  <a:moveTo>
                    <a:pt x="109" y="648"/>
                  </a:moveTo>
                  <a:cubicBezTo>
                    <a:pt x="112" y="651"/>
                    <a:pt x="116" y="654"/>
                    <a:pt x="119" y="657"/>
                  </a:cubicBezTo>
                  <a:cubicBezTo>
                    <a:pt x="87" y="697"/>
                    <a:pt x="87" y="697"/>
                    <a:pt x="87" y="697"/>
                  </a:cubicBezTo>
                  <a:cubicBezTo>
                    <a:pt x="85" y="694"/>
                    <a:pt x="82" y="693"/>
                    <a:pt x="79" y="691"/>
                  </a:cubicBezTo>
                  <a:cubicBezTo>
                    <a:pt x="88" y="678"/>
                    <a:pt x="98" y="663"/>
                    <a:pt x="109" y="648"/>
                  </a:cubicBezTo>
                  <a:close/>
                  <a:moveTo>
                    <a:pt x="121" y="658"/>
                  </a:moveTo>
                  <a:cubicBezTo>
                    <a:pt x="124" y="661"/>
                    <a:pt x="128" y="664"/>
                    <a:pt x="132" y="666"/>
                  </a:cubicBezTo>
                  <a:cubicBezTo>
                    <a:pt x="119" y="680"/>
                    <a:pt x="108" y="693"/>
                    <a:pt x="97" y="705"/>
                  </a:cubicBezTo>
                  <a:cubicBezTo>
                    <a:pt x="94" y="703"/>
                    <a:pt x="92" y="700"/>
                    <a:pt x="89" y="698"/>
                  </a:cubicBezTo>
                  <a:lnTo>
                    <a:pt x="121" y="658"/>
                  </a:lnTo>
                  <a:close/>
                  <a:moveTo>
                    <a:pt x="134" y="667"/>
                  </a:moveTo>
                  <a:cubicBezTo>
                    <a:pt x="138" y="669"/>
                    <a:pt x="141" y="671"/>
                    <a:pt x="145" y="672"/>
                  </a:cubicBezTo>
                  <a:cubicBezTo>
                    <a:pt x="145" y="672"/>
                    <a:pt x="145" y="673"/>
                    <a:pt x="145" y="673"/>
                  </a:cubicBezTo>
                  <a:cubicBezTo>
                    <a:pt x="130" y="689"/>
                    <a:pt x="116" y="704"/>
                    <a:pt x="105" y="717"/>
                  </a:cubicBezTo>
                  <a:cubicBezTo>
                    <a:pt x="103" y="713"/>
                    <a:pt x="101" y="710"/>
                    <a:pt x="98" y="707"/>
                  </a:cubicBezTo>
                  <a:cubicBezTo>
                    <a:pt x="108" y="696"/>
                    <a:pt x="120" y="682"/>
                    <a:pt x="134" y="667"/>
                  </a:cubicBezTo>
                  <a:close/>
                  <a:moveTo>
                    <a:pt x="192" y="602"/>
                  </a:moveTo>
                  <a:cubicBezTo>
                    <a:pt x="207" y="587"/>
                    <a:pt x="222" y="570"/>
                    <a:pt x="237" y="553"/>
                  </a:cubicBezTo>
                  <a:cubicBezTo>
                    <a:pt x="243" y="556"/>
                    <a:pt x="249" y="559"/>
                    <a:pt x="254" y="561"/>
                  </a:cubicBezTo>
                  <a:cubicBezTo>
                    <a:pt x="236" y="580"/>
                    <a:pt x="218" y="598"/>
                    <a:pt x="201" y="616"/>
                  </a:cubicBezTo>
                  <a:cubicBezTo>
                    <a:pt x="198" y="611"/>
                    <a:pt x="196" y="607"/>
                    <a:pt x="192" y="602"/>
                  </a:cubicBezTo>
                  <a:close/>
                  <a:moveTo>
                    <a:pt x="239" y="551"/>
                  </a:moveTo>
                  <a:cubicBezTo>
                    <a:pt x="240" y="550"/>
                    <a:pt x="242" y="548"/>
                    <a:pt x="244" y="546"/>
                  </a:cubicBezTo>
                  <a:cubicBezTo>
                    <a:pt x="248" y="549"/>
                    <a:pt x="252" y="552"/>
                    <a:pt x="256" y="555"/>
                  </a:cubicBezTo>
                  <a:cubicBezTo>
                    <a:pt x="257" y="556"/>
                    <a:pt x="257" y="557"/>
                    <a:pt x="257" y="558"/>
                  </a:cubicBezTo>
                  <a:cubicBezTo>
                    <a:pt x="257" y="558"/>
                    <a:pt x="256" y="559"/>
                    <a:pt x="256" y="559"/>
                  </a:cubicBezTo>
                  <a:cubicBezTo>
                    <a:pt x="250" y="557"/>
                    <a:pt x="244" y="555"/>
                    <a:pt x="239" y="551"/>
                  </a:cubicBezTo>
                  <a:close/>
                  <a:moveTo>
                    <a:pt x="258" y="560"/>
                  </a:moveTo>
                  <a:cubicBezTo>
                    <a:pt x="258" y="560"/>
                    <a:pt x="259" y="560"/>
                    <a:pt x="259" y="561"/>
                  </a:cubicBezTo>
                  <a:cubicBezTo>
                    <a:pt x="258" y="561"/>
                    <a:pt x="258" y="560"/>
                    <a:pt x="258" y="560"/>
                  </a:cubicBezTo>
                  <a:cubicBezTo>
                    <a:pt x="258" y="560"/>
                    <a:pt x="258" y="560"/>
                    <a:pt x="258" y="560"/>
                  </a:cubicBezTo>
                  <a:close/>
                  <a:moveTo>
                    <a:pt x="260" y="558"/>
                  </a:moveTo>
                  <a:cubicBezTo>
                    <a:pt x="260" y="558"/>
                    <a:pt x="260" y="558"/>
                    <a:pt x="260" y="558"/>
                  </a:cubicBezTo>
                  <a:cubicBezTo>
                    <a:pt x="261" y="558"/>
                    <a:pt x="261" y="559"/>
                    <a:pt x="262" y="559"/>
                  </a:cubicBezTo>
                  <a:cubicBezTo>
                    <a:pt x="261" y="559"/>
                    <a:pt x="261" y="560"/>
                    <a:pt x="261" y="560"/>
                  </a:cubicBezTo>
                  <a:cubicBezTo>
                    <a:pt x="260" y="559"/>
                    <a:pt x="260" y="559"/>
                    <a:pt x="260" y="558"/>
                  </a:cubicBezTo>
                  <a:close/>
                  <a:moveTo>
                    <a:pt x="258" y="554"/>
                  </a:moveTo>
                  <a:cubicBezTo>
                    <a:pt x="255" y="549"/>
                    <a:pt x="252" y="545"/>
                    <a:pt x="249" y="540"/>
                  </a:cubicBezTo>
                  <a:cubicBezTo>
                    <a:pt x="251" y="538"/>
                    <a:pt x="253" y="535"/>
                    <a:pt x="255" y="533"/>
                  </a:cubicBezTo>
                  <a:cubicBezTo>
                    <a:pt x="260" y="529"/>
                    <a:pt x="264" y="524"/>
                    <a:pt x="267" y="520"/>
                  </a:cubicBezTo>
                  <a:cubicBezTo>
                    <a:pt x="273" y="524"/>
                    <a:pt x="278" y="528"/>
                    <a:pt x="283" y="531"/>
                  </a:cubicBezTo>
                  <a:cubicBezTo>
                    <a:pt x="283" y="532"/>
                    <a:pt x="283" y="532"/>
                    <a:pt x="282" y="533"/>
                  </a:cubicBezTo>
                  <a:cubicBezTo>
                    <a:pt x="275" y="540"/>
                    <a:pt x="267" y="548"/>
                    <a:pt x="260" y="555"/>
                  </a:cubicBezTo>
                  <a:cubicBezTo>
                    <a:pt x="259" y="555"/>
                    <a:pt x="258" y="554"/>
                    <a:pt x="258" y="554"/>
                  </a:cubicBezTo>
                  <a:close/>
                  <a:moveTo>
                    <a:pt x="294" y="518"/>
                  </a:moveTo>
                  <a:cubicBezTo>
                    <a:pt x="295" y="518"/>
                    <a:pt x="295" y="518"/>
                    <a:pt x="296" y="519"/>
                  </a:cubicBezTo>
                  <a:cubicBezTo>
                    <a:pt x="294" y="521"/>
                    <a:pt x="291" y="524"/>
                    <a:pt x="289" y="526"/>
                  </a:cubicBezTo>
                  <a:cubicBezTo>
                    <a:pt x="291" y="523"/>
                    <a:pt x="292" y="521"/>
                    <a:pt x="294" y="518"/>
                  </a:cubicBezTo>
                  <a:close/>
                  <a:moveTo>
                    <a:pt x="295" y="516"/>
                  </a:moveTo>
                  <a:cubicBezTo>
                    <a:pt x="298" y="512"/>
                    <a:pt x="300" y="508"/>
                    <a:pt x="302" y="504"/>
                  </a:cubicBezTo>
                  <a:cubicBezTo>
                    <a:pt x="304" y="505"/>
                    <a:pt x="306" y="506"/>
                    <a:pt x="307" y="508"/>
                  </a:cubicBezTo>
                  <a:cubicBezTo>
                    <a:pt x="304" y="511"/>
                    <a:pt x="301" y="514"/>
                    <a:pt x="298" y="517"/>
                  </a:cubicBezTo>
                  <a:cubicBezTo>
                    <a:pt x="297" y="517"/>
                    <a:pt x="296" y="517"/>
                    <a:pt x="295" y="516"/>
                  </a:cubicBezTo>
                  <a:close/>
                  <a:moveTo>
                    <a:pt x="309" y="509"/>
                  </a:moveTo>
                  <a:cubicBezTo>
                    <a:pt x="312" y="511"/>
                    <a:pt x="314" y="512"/>
                    <a:pt x="317" y="514"/>
                  </a:cubicBezTo>
                  <a:cubicBezTo>
                    <a:pt x="314" y="516"/>
                    <a:pt x="311" y="519"/>
                    <a:pt x="307" y="521"/>
                  </a:cubicBezTo>
                  <a:cubicBezTo>
                    <a:pt x="305" y="520"/>
                    <a:pt x="302" y="519"/>
                    <a:pt x="300" y="518"/>
                  </a:cubicBezTo>
                  <a:cubicBezTo>
                    <a:pt x="303" y="515"/>
                    <a:pt x="306" y="512"/>
                    <a:pt x="309" y="509"/>
                  </a:cubicBezTo>
                  <a:close/>
                  <a:moveTo>
                    <a:pt x="311" y="507"/>
                  </a:moveTo>
                  <a:cubicBezTo>
                    <a:pt x="316" y="502"/>
                    <a:pt x="322" y="496"/>
                    <a:pt x="328" y="490"/>
                  </a:cubicBezTo>
                  <a:cubicBezTo>
                    <a:pt x="330" y="495"/>
                    <a:pt x="332" y="499"/>
                    <a:pt x="334" y="503"/>
                  </a:cubicBezTo>
                  <a:cubicBezTo>
                    <a:pt x="329" y="506"/>
                    <a:pt x="324" y="509"/>
                    <a:pt x="319" y="513"/>
                  </a:cubicBezTo>
                  <a:cubicBezTo>
                    <a:pt x="316" y="511"/>
                    <a:pt x="313" y="509"/>
                    <a:pt x="311" y="507"/>
                  </a:cubicBezTo>
                  <a:close/>
                  <a:moveTo>
                    <a:pt x="334" y="505"/>
                  </a:moveTo>
                  <a:cubicBezTo>
                    <a:pt x="336" y="510"/>
                    <a:pt x="337" y="514"/>
                    <a:pt x="338" y="518"/>
                  </a:cubicBezTo>
                  <a:cubicBezTo>
                    <a:pt x="336" y="519"/>
                    <a:pt x="335" y="521"/>
                    <a:pt x="333" y="522"/>
                  </a:cubicBezTo>
                  <a:cubicBezTo>
                    <a:pt x="329" y="519"/>
                    <a:pt x="325" y="517"/>
                    <a:pt x="321" y="514"/>
                  </a:cubicBezTo>
                  <a:cubicBezTo>
                    <a:pt x="326" y="510"/>
                    <a:pt x="330" y="508"/>
                    <a:pt x="334" y="505"/>
                  </a:cubicBezTo>
                  <a:close/>
                  <a:moveTo>
                    <a:pt x="338" y="521"/>
                  </a:moveTo>
                  <a:cubicBezTo>
                    <a:pt x="338" y="522"/>
                    <a:pt x="338" y="523"/>
                    <a:pt x="338" y="525"/>
                  </a:cubicBezTo>
                  <a:cubicBezTo>
                    <a:pt x="337" y="524"/>
                    <a:pt x="336" y="524"/>
                    <a:pt x="335" y="523"/>
                  </a:cubicBezTo>
                  <a:cubicBezTo>
                    <a:pt x="336" y="522"/>
                    <a:pt x="337" y="521"/>
                    <a:pt x="338" y="521"/>
                  </a:cubicBezTo>
                  <a:close/>
                  <a:moveTo>
                    <a:pt x="394" y="520"/>
                  </a:moveTo>
                  <a:cubicBezTo>
                    <a:pt x="410" y="525"/>
                    <a:pt x="425" y="530"/>
                    <a:pt x="441" y="532"/>
                  </a:cubicBezTo>
                  <a:cubicBezTo>
                    <a:pt x="453" y="534"/>
                    <a:pt x="465" y="536"/>
                    <a:pt x="476" y="536"/>
                  </a:cubicBezTo>
                  <a:cubicBezTo>
                    <a:pt x="485" y="536"/>
                    <a:pt x="494" y="535"/>
                    <a:pt x="503" y="533"/>
                  </a:cubicBezTo>
                  <a:cubicBezTo>
                    <a:pt x="508" y="538"/>
                    <a:pt x="512" y="543"/>
                    <a:pt x="516" y="549"/>
                  </a:cubicBezTo>
                  <a:cubicBezTo>
                    <a:pt x="502" y="549"/>
                    <a:pt x="487" y="548"/>
                    <a:pt x="471" y="545"/>
                  </a:cubicBezTo>
                  <a:cubicBezTo>
                    <a:pt x="447" y="541"/>
                    <a:pt x="421" y="533"/>
                    <a:pt x="396" y="522"/>
                  </a:cubicBezTo>
                  <a:cubicBezTo>
                    <a:pt x="395" y="521"/>
                    <a:pt x="395" y="520"/>
                    <a:pt x="394" y="520"/>
                  </a:cubicBezTo>
                  <a:close/>
                  <a:moveTo>
                    <a:pt x="505" y="533"/>
                  </a:moveTo>
                  <a:cubicBezTo>
                    <a:pt x="526" y="528"/>
                    <a:pt x="543" y="518"/>
                    <a:pt x="555" y="503"/>
                  </a:cubicBezTo>
                  <a:cubicBezTo>
                    <a:pt x="564" y="492"/>
                    <a:pt x="570" y="479"/>
                    <a:pt x="572" y="464"/>
                  </a:cubicBezTo>
                  <a:cubicBezTo>
                    <a:pt x="589" y="470"/>
                    <a:pt x="604" y="479"/>
                    <a:pt x="618" y="490"/>
                  </a:cubicBezTo>
                  <a:cubicBezTo>
                    <a:pt x="615" y="498"/>
                    <a:pt x="611" y="505"/>
                    <a:pt x="605" y="511"/>
                  </a:cubicBezTo>
                  <a:cubicBezTo>
                    <a:pt x="587" y="535"/>
                    <a:pt x="557" y="547"/>
                    <a:pt x="519" y="549"/>
                  </a:cubicBezTo>
                  <a:cubicBezTo>
                    <a:pt x="514" y="543"/>
                    <a:pt x="510" y="538"/>
                    <a:pt x="505" y="533"/>
                  </a:cubicBezTo>
                  <a:close/>
                  <a:moveTo>
                    <a:pt x="572" y="462"/>
                  </a:moveTo>
                  <a:cubicBezTo>
                    <a:pt x="575" y="440"/>
                    <a:pt x="570" y="414"/>
                    <a:pt x="558" y="385"/>
                  </a:cubicBezTo>
                  <a:cubicBezTo>
                    <a:pt x="558" y="385"/>
                    <a:pt x="558" y="384"/>
                    <a:pt x="558" y="384"/>
                  </a:cubicBezTo>
                  <a:cubicBezTo>
                    <a:pt x="578" y="381"/>
                    <a:pt x="597" y="383"/>
                    <a:pt x="614" y="386"/>
                  </a:cubicBezTo>
                  <a:cubicBezTo>
                    <a:pt x="628" y="425"/>
                    <a:pt x="630" y="460"/>
                    <a:pt x="619" y="488"/>
                  </a:cubicBezTo>
                  <a:cubicBezTo>
                    <a:pt x="605" y="477"/>
                    <a:pt x="589" y="468"/>
                    <a:pt x="572" y="462"/>
                  </a:cubicBezTo>
                  <a:close/>
                  <a:moveTo>
                    <a:pt x="557" y="382"/>
                  </a:moveTo>
                  <a:cubicBezTo>
                    <a:pt x="548" y="361"/>
                    <a:pt x="535" y="340"/>
                    <a:pt x="520" y="319"/>
                  </a:cubicBezTo>
                  <a:cubicBezTo>
                    <a:pt x="536" y="308"/>
                    <a:pt x="551" y="302"/>
                    <a:pt x="566" y="299"/>
                  </a:cubicBezTo>
                  <a:cubicBezTo>
                    <a:pt x="584" y="323"/>
                    <a:pt x="598" y="348"/>
                    <a:pt x="609" y="373"/>
                  </a:cubicBezTo>
                  <a:cubicBezTo>
                    <a:pt x="610" y="377"/>
                    <a:pt x="612" y="380"/>
                    <a:pt x="613" y="384"/>
                  </a:cubicBezTo>
                  <a:cubicBezTo>
                    <a:pt x="596" y="381"/>
                    <a:pt x="578" y="379"/>
                    <a:pt x="557" y="382"/>
                  </a:cubicBezTo>
                  <a:close/>
                  <a:moveTo>
                    <a:pt x="518" y="318"/>
                  </a:moveTo>
                  <a:cubicBezTo>
                    <a:pt x="509" y="306"/>
                    <a:pt x="499" y="294"/>
                    <a:pt x="487" y="282"/>
                  </a:cubicBezTo>
                  <a:cubicBezTo>
                    <a:pt x="501" y="269"/>
                    <a:pt x="513" y="259"/>
                    <a:pt x="524" y="250"/>
                  </a:cubicBezTo>
                  <a:cubicBezTo>
                    <a:pt x="539" y="265"/>
                    <a:pt x="552" y="281"/>
                    <a:pt x="564" y="297"/>
                  </a:cubicBezTo>
                  <a:cubicBezTo>
                    <a:pt x="550" y="300"/>
                    <a:pt x="534" y="307"/>
                    <a:pt x="518" y="318"/>
                  </a:cubicBezTo>
                  <a:close/>
                  <a:moveTo>
                    <a:pt x="486" y="281"/>
                  </a:moveTo>
                  <a:cubicBezTo>
                    <a:pt x="474" y="269"/>
                    <a:pt x="462" y="258"/>
                    <a:pt x="449" y="248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95" y="223"/>
                    <a:pt x="509" y="235"/>
                    <a:pt x="522" y="249"/>
                  </a:cubicBezTo>
                  <a:cubicBezTo>
                    <a:pt x="512" y="257"/>
                    <a:pt x="499" y="268"/>
                    <a:pt x="486" y="281"/>
                  </a:cubicBezTo>
                  <a:close/>
                  <a:moveTo>
                    <a:pt x="479" y="208"/>
                  </a:moveTo>
                  <a:cubicBezTo>
                    <a:pt x="464" y="195"/>
                    <a:pt x="448" y="184"/>
                    <a:pt x="432" y="174"/>
                  </a:cubicBezTo>
                  <a:cubicBezTo>
                    <a:pt x="440" y="157"/>
                    <a:pt x="445" y="143"/>
                    <a:pt x="448" y="132"/>
                  </a:cubicBezTo>
                  <a:cubicBezTo>
                    <a:pt x="468" y="144"/>
                    <a:pt x="488" y="158"/>
                    <a:pt x="507" y="173"/>
                  </a:cubicBezTo>
                  <a:lnTo>
                    <a:pt x="479" y="208"/>
                  </a:lnTo>
                  <a:close/>
                  <a:moveTo>
                    <a:pt x="430" y="173"/>
                  </a:moveTo>
                  <a:cubicBezTo>
                    <a:pt x="412" y="161"/>
                    <a:pt x="393" y="151"/>
                    <a:pt x="375" y="143"/>
                  </a:cubicBezTo>
                  <a:cubicBezTo>
                    <a:pt x="375" y="123"/>
                    <a:pt x="370" y="106"/>
                    <a:pt x="362" y="91"/>
                  </a:cubicBezTo>
                  <a:cubicBezTo>
                    <a:pt x="390" y="101"/>
                    <a:pt x="418" y="114"/>
                    <a:pt x="446" y="131"/>
                  </a:cubicBezTo>
                  <a:cubicBezTo>
                    <a:pt x="443" y="142"/>
                    <a:pt x="439" y="156"/>
                    <a:pt x="430" y="173"/>
                  </a:cubicBezTo>
                  <a:close/>
                  <a:moveTo>
                    <a:pt x="373" y="142"/>
                  </a:moveTo>
                  <a:cubicBezTo>
                    <a:pt x="340" y="128"/>
                    <a:pt x="308" y="118"/>
                    <a:pt x="278" y="115"/>
                  </a:cubicBezTo>
                  <a:cubicBezTo>
                    <a:pt x="270" y="97"/>
                    <a:pt x="260" y="82"/>
                    <a:pt x="248" y="71"/>
                  </a:cubicBezTo>
                  <a:cubicBezTo>
                    <a:pt x="251" y="70"/>
                    <a:pt x="254" y="70"/>
                    <a:pt x="256" y="70"/>
                  </a:cubicBezTo>
                  <a:cubicBezTo>
                    <a:pt x="288" y="70"/>
                    <a:pt x="323" y="77"/>
                    <a:pt x="360" y="90"/>
                  </a:cubicBezTo>
                  <a:cubicBezTo>
                    <a:pt x="367" y="104"/>
                    <a:pt x="373" y="122"/>
                    <a:pt x="373" y="142"/>
                  </a:cubicBezTo>
                  <a:close/>
                  <a:moveTo>
                    <a:pt x="276" y="114"/>
                  </a:moveTo>
                  <a:cubicBezTo>
                    <a:pt x="236" y="110"/>
                    <a:pt x="201" y="115"/>
                    <a:pt x="175" y="132"/>
                  </a:cubicBezTo>
                  <a:cubicBezTo>
                    <a:pt x="167" y="125"/>
                    <a:pt x="158" y="119"/>
                    <a:pt x="148" y="113"/>
                  </a:cubicBezTo>
                  <a:cubicBezTo>
                    <a:pt x="170" y="86"/>
                    <a:pt x="205" y="73"/>
                    <a:pt x="246" y="71"/>
                  </a:cubicBezTo>
                  <a:cubicBezTo>
                    <a:pt x="257" y="82"/>
                    <a:pt x="268" y="97"/>
                    <a:pt x="276" y="114"/>
                  </a:cubicBezTo>
                  <a:close/>
                  <a:moveTo>
                    <a:pt x="138" y="246"/>
                  </a:moveTo>
                  <a:cubicBezTo>
                    <a:pt x="140" y="260"/>
                    <a:pt x="145" y="275"/>
                    <a:pt x="152" y="291"/>
                  </a:cubicBezTo>
                  <a:cubicBezTo>
                    <a:pt x="158" y="306"/>
                    <a:pt x="165" y="320"/>
                    <a:pt x="173" y="334"/>
                  </a:cubicBezTo>
                  <a:cubicBezTo>
                    <a:pt x="153" y="303"/>
                    <a:pt x="139" y="272"/>
                    <a:pt x="131" y="243"/>
                  </a:cubicBezTo>
                  <a:cubicBezTo>
                    <a:pt x="133" y="244"/>
                    <a:pt x="135" y="245"/>
                    <a:pt x="138" y="246"/>
                  </a:cubicBezTo>
                  <a:close/>
                  <a:moveTo>
                    <a:pt x="200" y="416"/>
                  </a:moveTo>
                  <a:cubicBezTo>
                    <a:pt x="201" y="417"/>
                    <a:pt x="202" y="419"/>
                    <a:pt x="204" y="420"/>
                  </a:cubicBezTo>
                  <a:cubicBezTo>
                    <a:pt x="203" y="421"/>
                    <a:pt x="202" y="423"/>
                    <a:pt x="202" y="424"/>
                  </a:cubicBezTo>
                  <a:cubicBezTo>
                    <a:pt x="200" y="421"/>
                    <a:pt x="200" y="419"/>
                    <a:pt x="199" y="416"/>
                  </a:cubicBezTo>
                  <a:cubicBezTo>
                    <a:pt x="199" y="416"/>
                    <a:pt x="199" y="416"/>
                    <a:pt x="200" y="416"/>
                  </a:cubicBezTo>
                  <a:close/>
                  <a:moveTo>
                    <a:pt x="205" y="422"/>
                  </a:moveTo>
                  <a:cubicBezTo>
                    <a:pt x="209" y="425"/>
                    <a:pt x="212" y="429"/>
                    <a:pt x="216" y="433"/>
                  </a:cubicBezTo>
                  <a:cubicBezTo>
                    <a:pt x="214" y="436"/>
                    <a:pt x="213" y="439"/>
                    <a:pt x="211" y="443"/>
                  </a:cubicBezTo>
                  <a:cubicBezTo>
                    <a:pt x="208" y="437"/>
                    <a:pt x="205" y="432"/>
                    <a:pt x="202" y="426"/>
                  </a:cubicBezTo>
                  <a:cubicBezTo>
                    <a:pt x="203" y="425"/>
                    <a:pt x="204" y="423"/>
                    <a:pt x="205" y="422"/>
                  </a:cubicBezTo>
                  <a:close/>
                  <a:moveTo>
                    <a:pt x="210" y="445"/>
                  </a:moveTo>
                  <a:cubicBezTo>
                    <a:pt x="208" y="451"/>
                    <a:pt x="205" y="457"/>
                    <a:pt x="202" y="463"/>
                  </a:cubicBezTo>
                  <a:cubicBezTo>
                    <a:pt x="197" y="459"/>
                    <a:pt x="193" y="455"/>
                    <a:pt x="189" y="450"/>
                  </a:cubicBezTo>
                  <a:cubicBezTo>
                    <a:pt x="193" y="443"/>
                    <a:pt x="197" y="436"/>
                    <a:pt x="201" y="428"/>
                  </a:cubicBezTo>
                  <a:cubicBezTo>
                    <a:pt x="204" y="434"/>
                    <a:pt x="207" y="440"/>
                    <a:pt x="210" y="445"/>
                  </a:cubicBezTo>
                  <a:close/>
                  <a:moveTo>
                    <a:pt x="184" y="496"/>
                  </a:moveTo>
                  <a:cubicBezTo>
                    <a:pt x="183" y="497"/>
                    <a:pt x="183" y="498"/>
                    <a:pt x="183" y="498"/>
                  </a:cubicBezTo>
                  <a:cubicBezTo>
                    <a:pt x="181" y="496"/>
                    <a:pt x="180" y="494"/>
                    <a:pt x="179" y="492"/>
                  </a:cubicBezTo>
                  <a:cubicBezTo>
                    <a:pt x="181" y="494"/>
                    <a:pt x="182" y="495"/>
                    <a:pt x="184" y="496"/>
                  </a:cubicBezTo>
                  <a:close/>
                  <a:moveTo>
                    <a:pt x="184" y="504"/>
                  </a:moveTo>
                  <a:cubicBezTo>
                    <a:pt x="175" y="518"/>
                    <a:pt x="166" y="532"/>
                    <a:pt x="157" y="545"/>
                  </a:cubicBezTo>
                  <a:cubicBezTo>
                    <a:pt x="166" y="530"/>
                    <a:pt x="175" y="516"/>
                    <a:pt x="183" y="502"/>
                  </a:cubicBezTo>
                  <a:cubicBezTo>
                    <a:pt x="183" y="503"/>
                    <a:pt x="183" y="503"/>
                    <a:pt x="184" y="504"/>
                  </a:cubicBezTo>
                  <a:close/>
                  <a:moveTo>
                    <a:pt x="138" y="572"/>
                  </a:moveTo>
                  <a:cubicBezTo>
                    <a:pt x="138" y="571"/>
                    <a:pt x="138" y="571"/>
                    <a:pt x="138" y="571"/>
                  </a:cubicBezTo>
                  <a:cubicBezTo>
                    <a:pt x="138" y="571"/>
                    <a:pt x="138" y="571"/>
                    <a:pt x="139" y="571"/>
                  </a:cubicBezTo>
                  <a:cubicBezTo>
                    <a:pt x="138" y="571"/>
                    <a:pt x="138" y="571"/>
                    <a:pt x="138" y="572"/>
                  </a:cubicBezTo>
                  <a:close/>
                  <a:moveTo>
                    <a:pt x="65" y="687"/>
                  </a:moveTo>
                  <a:cubicBezTo>
                    <a:pt x="68" y="688"/>
                    <a:pt x="72" y="690"/>
                    <a:pt x="76" y="692"/>
                  </a:cubicBezTo>
                  <a:cubicBezTo>
                    <a:pt x="74" y="693"/>
                    <a:pt x="73" y="695"/>
                    <a:pt x="72" y="697"/>
                  </a:cubicBezTo>
                  <a:cubicBezTo>
                    <a:pt x="69" y="694"/>
                    <a:pt x="67" y="691"/>
                    <a:pt x="65" y="687"/>
                  </a:cubicBezTo>
                  <a:cubicBezTo>
                    <a:pt x="65" y="687"/>
                    <a:pt x="65" y="687"/>
                    <a:pt x="65" y="687"/>
                  </a:cubicBezTo>
                  <a:close/>
                  <a:moveTo>
                    <a:pt x="77" y="693"/>
                  </a:moveTo>
                  <a:cubicBezTo>
                    <a:pt x="80" y="694"/>
                    <a:pt x="83" y="696"/>
                    <a:pt x="86" y="698"/>
                  </a:cubicBezTo>
                  <a:cubicBezTo>
                    <a:pt x="80" y="705"/>
                    <a:pt x="80" y="705"/>
                    <a:pt x="80" y="705"/>
                  </a:cubicBezTo>
                  <a:cubicBezTo>
                    <a:pt x="78" y="703"/>
                    <a:pt x="75" y="701"/>
                    <a:pt x="73" y="699"/>
                  </a:cubicBezTo>
                  <a:cubicBezTo>
                    <a:pt x="75" y="697"/>
                    <a:pt x="76" y="695"/>
                    <a:pt x="77" y="693"/>
                  </a:cubicBezTo>
                  <a:close/>
                  <a:moveTo>
                    <a:pt x="88" y="699"/>
                  </a:moveTo>
                  <a:cubicBezTo>
                    <a:pt x="90" y="702"/>
                    <a:pt x="93" y="704"/>
                    <a:pt x="95" y="707"/>
                  </a:cubicBezTo>
                  <a:cubicBezTo>
                    <a:pt x="94" y="709"/>
                    <a:pt x="92" y="710"/>
                    <a:pt x="90" y="712"/>
                  </a:cubicBezTo>
                  <a:cubicBezTo>
                    <a:pt x="87" y="711"/>
                    <a:pt x="85" y="709"/>
                    <a:pt x="82" y="707"/>
                  </a:cubicBezTo>
                  <a:lnTo>
                    <a:pt x="88" y="699"/>
                  </a:lnTo>
                  <a:close/>
                  <a:moveTo>
                    <a:pt x="97" y="708"/>
                  </a:moveTo>
                  <a:cubicBezTo>
                    <a:pt x="99" y="711"/>
                    <a:pt x="101" y="715"/>
                    <a:pt x="103" y="718"/>
                  </a:cubicBezTo>
                  <a:cubicBezTo>
                    <a:pt x="103" y="718"/>
                    <a:pt x="103" y="718"/>
                    <a:pt x="103" y="718"/>
                  </a:cubicBezTo>
                  <a:cubicBezTo>
                    <a:pt x="99" y="717"/>
                    <a:pt x="96" y="715"/>
                    <a:pt x="92" y="713"/>
                  </a:cubicBezTo>
                  <a:cubicBezTo>
                    <a:pt x="94" y="712"/>
                    <a:pt x="95" y="710"/>
                    <a:pt x="97" y="708"/>
                  </a:cubicBezTo>
                  <a:close/>
                  <a:moveTo>
                    <a:pt x="201" y="621"/>
                  </a:moveTo>
                  <a:cubicBezTo>
                    <a:pt x="201" y="621"/>
                    <a:pt x="201" y="621"/>
                    <a:pt x="201" y="621"/>
                  </a:cubicBezTo>
                  <a:cubicBezTo>
                    <a:pt x="201" y="621"/>
                    <a:pt x="200" y="621"/>
                    <a:pt x="200" y="621"/>
                  </a:cubicBezTo>
                  <a:cubicBezTo>
                    <a:pt x="200" y="621"/>
                    <a:pt x="200" y="621"/>
                    <a:pt x="201" y="621"/>
                  </a:cubicBezTo>
                  <a:close/>
                  <a:moveTo>
                    <a:pt x="256" y="562"/>
                  </a:moveTo>
                  <a:cubicBezTo>
                    <a:pt x="257" y="562"/>
                    <a:pt x="257" y="562"/>
                    <a:pt x="258" y="563"/>
                  </a:cubicBezTo>
                  <a:cubicBezTo>
                    <a:pt x="246" y="573"/>
                    <a:pt x="234" y="585"/>
                    <a:pt x="221" y="597"/>
                  </a:cubicBezTo>
                  <a:cubicBezTo>
                    <a:pt x="233" y="586"/>
                    <a:pt x="244" y="574"/>
                    <a:pt x="256" y="562"/>
                  </a:cubicBezTo>
                  <a:close/>
                  <a:moveTo>
                    <a:pt x="264" y="560"/>
                  </a:moveTo>
                  <a:cubicBezTo>
                    <a:pt x="265" y="562"/>
                    <a:pt x="267" y="563"/>
                    <a:pt x="268" y="564"/>
                  </a:cubicBezTo>
                  <a:cubicBezTo>
                    <a:pt x="266" y="563"/>
                    <a:pt x="264" y="562"/>
                    <a:pt x="262" y="562"/>
                  </a:cubicBezTo>
                  <a:cubicBezTo>
                    <a:pt x="263" y="561"/>
                    <a:pt x="263" y="561"/>
                    <a:pt x="264" y="560"/>
                  </a:cubicBezTo>
                  <a:close/>
                  <a:moveTo>
                    <a:pt x="263" y="558"/>
                  </a:moveTo>
                  <a:cubicBezTo>
                    <a:pt x="263" y="557"/>
                    <a:pt x="262" y="557"/>
                    <a:pt x="261" y="556"/>
                  </a:cubicBezTo>
                  <a:cubicBezTo>
                    <a:pt x="267" y="551"/>
                    <a:pt x="272" y="546"/>
                    <a:pt x="277" y="541"/>
                  </a:cubicBezTo>
                  <a:cubicBezTo>
                    <a:pt x="275" y="544"/>
                    <a:pt x="272" y="548"/>
                    <a:pt x="270" y="552"/>
                  </a:cubicBezTo>
                  <a:cubicBezTo>
                    <a:pt x="268" y="554"/>
                    <a:pt x="265" y="556"/>
                    <a:pt x="263" y="558"/>
                  </a:cubicBezTo>
                  <a:close/>
                  <a:moveTo>
                    <a:pt x="284" y="534"/>
                  </a:moveTo>
                  <a:cubicBezTo>
                    <a:pt x="284" y="533"/>
                    <a:pt x="285" y="533"/>
                    <a:pt x="285" y="533"/>
                  </a:cubicBezTo>
                  <a:cubicBezTo>
                    <a:pt x="286" y="534"/>
                    <a:pt x="288" y="535"/>
                    <a:pt x="289" y="535"/>
                  </a:cubicBezTo>
                  <a:cubicBezTo>
                    <a:pt x="285" y="539"/>
                    <a:pt x="280" y="543"/>
                    <a:pt x="275" y="547"/>
                  </a:cubicBezTo>
                  <a:cubicBezTo>
                    <a:pt x="278" y="543"/>
                    <a:pt x="281" y="538"/>
                    <a:pt x="284" y="534"/>
                  </a:cubicBezTo>
                  <a:close/>
                  <a:moveTo>
                    <a:pt x="287" y="531"/>
                  </a:moveTo>
                  <a:cubicBezTo>
                    <a:pt x="290" y="527"/>
                    <a:pt x="294" y="524"/>
                    <a:pt x="298" y="520"/>
                  </a:cubicBezTo>
                  <a:cubicBezTo>
                    <a:pt x="301" y="521"/>
                    <a:pt x="303" y="522"/>
                    <a:pt x="305" y="522"/>
                  </a:cubicBezTo>
                  <a:cubicBezTo>
                    <a:pt x="301" y="526"/>
                    <a:pt x="296" y="530"/>
                    <a:pt x="291" y="534"/>
                  </a:cubicBezTo>
                  <a:cubicBezTo>
                    <a:pt x="289" y="533"/>
                    <a:pt x="288" y="532"/>
                    <a:pt x="287" y="531"/>
                  </a:cubicBezTo>
                  <a:close/>
                  <a:moveTo>
                    <a:pt x="308" y="523"/>
                  </a:moveTo>
                  <a:cubicBezTo>
                    <a:pt x="314" y="525"/>
                    <a:pt x="320" y="527"/>
                    <a:pt x="326" y="528"/>
                  </a:cubicBezTo>
                  <a:cubicBezTo>
                    <a:pt x="320" y="534"/>
                    <a:pt x="313" y="539"/>
                    <a:pt x="307" y="545"/>
                  </a:cubicBezTo>
                  <a:cubicBezTo>
                    <a:pt x="302" y="542"/>
                    <a:pt x="297" y="539"/>
                    <a:pt x="292" y="535"/>
                  </a:cubicBezTo>
                  <a:cubicBezTo>
                    <a:pt x="298" y="531"/>
                    <a:pt x="303" y="527"/>
                    <a:pt x="308" y="523"/>
                  </a:cubicBezTo>
                  <a:close/>
                  <a:moveTo>
                    <a:pt x="310" y="522"/>
                  </a:moveTo>
                  <a:cubicBezTo>
                    <a:pt x="313" y="519"/>
                    <a:pt x="316" y="517"/>
                    <a:pt x="319" y="515"/>
                  </a:cubicBezTo>
                  <a:cubicBezTo>
                    <a:pt x="323" y="518"/>
                    <a:pt x="327" y="521"/>
                    <a:pt x="332" y="523"/>
                  </a:cubicBezTo>
                  <a:cubicBezTo>
                    <a:pt x="330" y="524"/>
                    <a:pt x="329" y="525"/>
                    <a:pt x="328" y="527"/>
                  </a:cubicBezTo>
                  <a:cubicBezTo>
                    <a:pt x="322" y="526"/>
                    <a:pt x="316" y="524"/>
                    <a:pt x="310" y="522"/>
                  </a:cubicBezTo>
                  <a:close/>
                  <a:moveTo>
                    <a:pt x="334" y="524"/>
                  </a:moveTo>
                  <a:cubicBezTo>
                    <a:pt x="335" y="525"/>
                    <a:pt x="337" y="526"/>
                    <a:pt x="338" y="527"/>
                  </a:cubicBezTo>
                  <a:cubicBezTo>
                    <a:pt x="338" y="527"/>
                    <a:pt x="338" y="528"/>
                    <a:pt x="338" y="528"/>
                  </a:cubicBezTo>
                  <a:cubicBezTo>
                    <a:pt x="336" y="528"/>
                    <a:pt x="333" y="528"/>
                    <a:pt x="330" y="527"/>
                  </a:cubicBezTo>
                  <a:cubicBezTo>
                    <a:pt x="331" y="526"/>
                    <a:pt x="332" y="525"/>
                    <a:pt x="334" y="524"/>
                  </a:cubicBezTo>
                  <a:close/>
                  <a:moveTo>
                    <a:pt x="345" y="528"/>
                  </a:moveTo>
                  <a:cubicBezTo>
                    <a:pt x="353" y="522"/>
                    <a:pt x="361" y="517"/>
                    <a:pt x="369" y="512"/>
                  </a:cubicBezTo>
                  <a:cubicBezTo>
                    <a:pt x="372" y="514"/>
                    <a:pt x="376" y="516"/>
                    <a:pt x="379" y="518"/>
                  </a:cubicBezTo>
                  <a:cubicBezTo>
                    <a:pt x="377" y="520"/>
                    <a:pt x="374" y="521"/>
                    <a:pt x="371" y="523"/>
                  </a:cubicBezTo>
                  <a:cubicBezTo>
                    <a:pt x="363" y="527"/>
                    <a:pt x="355" y="528"/>
                    <a:pt x="345" y="528"/>
                  </a:cubicBezTo>
                  <a:close/>
                  <a:moveTo>
                    <a:pt x="471" y="547"/>
                  </a:moveTo>
                  <a:cubicBezTo>
                    <a:pt x="485" y="550"/>
                    <a:pt x="499" y="551"/>
                    <a:pt x="512" y="551"/>
                  </a:cubicBezTo>
                  <a:cubicBezTo>
                    <a:pt x="514" y="551"/>
                    <a:pt x="516" y="551"/>
                    <a:pt x="518" y="551"/>
                  </a:cubicBezTo>
                  <a:cubicBezTo>
                    <a:pt x="520" y="553"/>
                    <a:pt x="521" y="555"/>
                    <a:pt x="523" y="557"/>
                  </a:cubicBezTo>
                  <a:cubicBezTo>
                    <a:pt x="492" y="555"/>
                    <a:pt x="459" y="548"/>
                    <a:pt x="425" y="535"/>
                  </a:cubicBezTo>
                  <a:cubicBezTo>
                    <a:pt x="440" y="540"/>
                    <a:pt x="456" y="544"/>
                    <a:pt x="471" y="547"/>
                  </a:cubicBezTo>
                  <a:close/>
                  <a:moveTo>
                    <a:pt x="520" y="551"/>
                  </a:moveTo>
                  <a:cubicBezTo>
                    <a:pt x="558" y="549"/>
                    <a:pt x="588" y="536"/>
                    <a:pt x="607" y="513"/>
                  </a:cubicBezTo>
                  <a:cubicBezTo>
                    <a:pt x="612" y="506"/>
                    <a:pt x="616" y="499"/>
                    <a:pt x="620" y="491"/>
                  </a:cubicBezTo>
                  <a:cubicBezTo>
                    <a:pt x="629" y="498"/>
                    <a:pt x="637" y="505"/>
                    <a:pt x="644" y="513"/>
                  </a:cubicBezTo>
                  <a:cubicBezTo>
                    <a:pt x="644" y="513"/>
                    <a:pt x="644" y="513"/>
                    <a:pt x="644" y="513"/>
                  </a:cubicBezTo>
                  <a:cubicBezTo>
                    <a:pt x="620" y="543"/>
                    <a:pt x="582" y="557"/>
                    <a:pt x="535" y="557"/>
                  </a:cubicBezTo>
                  <a:cubicBezTo>
                    <a:pt x="532" y="557"/>
                    <a:pt x="528" y="557"/>
                    <a:pt x="525" y="557"/>
                  </a:cubicBezTo>
                  <a:cubicBezTo>
                    <a:pt x="523" y="555"/>
                    <a:pt x="522" y="553"/>
                    <a:pt x="520" y="551"/>
                  </a:cubicBezTo>
                  <a:close/>
                  <a:moveTo>
                    <a:pt x="621" y="489"/>
                  </a:moveTo>
                  <a:cubicBezTo>
                    <a:pt x="631" y="461"/>
                    <a:pt x="630" y="426"/>
                    <a:pt x="616" y="387"/>
                  </a:cubicBezTo>
                  <a:cubicBezTo>
                    <a:pt x="635" y="391"/>
                    <a:pt x="652" y="399"/>
                    <a:pt x="665" y="407"/>
                  </a:cubicBezTo>
                  <a:cubicBezTo>
                    <a:pt x="673" y="448"/>
                    <a:pt x="666" y="484"/>
                    <a:pt x="645" y="511"/>
                  </a:cubicBezTo>
                  <a:cubicBezTo>
                    <a:pt x="638" y="503"/>
                    <a:pt x="629" y="496"/>
                    <a:pt x="621" y="489"/>
                  </a:cubicBezTo>
                  <a:close/>
                  <a:moveTo>
                    <a:pt x="616" y="385"/>
                  </a:moveTo>
                  <a:cubicBezTo>
                    <a:pt x="614" y="380"/>
                    <a:pt x="613" y="376"/>
                    <a:pt x="611" y="372"/>
                  </a:cubicBezTo>
                  <a:cubicBezTo>
                    <a:pt x="600" y="347"/>
                    <a:pt x="586" y="322"/>
                    <a:pt x="568" y="298"/>
                  </a:cubicBezTo>
                  <a:cubicBezTo>
                    <a:pt x="588" y="294"/>
                    <a:pt x="606" y="296"/>
                    <a:pt x="622" y="300"/>
                  </a:cubicBezTo>
                  <a:cubicBezTo>
                    <a:pt x="633" y="318"/>
                    <a:pt x="643" y="337"/>
                    <a:pt x="651" y="356"/>
                  </a:cubicBezTo>
                  <a:cubicBezTo>
                    <a:pt x="657" y="373"/>
                    <a:pt x="662" y="389"/>
                    <a:pt x="665" y="404"/>
                  </a:cubicBezTo>
                  <a:cubicBezTo>
                    <a:pt x="651" y="396"/>
                    <a:pt x="635" y="389"/>
                    <a:pt x="616" y="385"/>
                  </a:cubicBezTo>
                  <a:close/>
                  <a:moveTo>
                    <a:pt x="566" y="296"/>
                  </a:moveTo>
                  <a:cubicBezTo>
                    <a:pt x="554" y="280"/>
                    <a:pt x="541" y="264"/>
                    <a:pt x="525" y="249"/>
                  </a:cubicBezTo>
                  <a:cubicBezTo>
                    <a:pt x="540" y="237"/>
                    <a:pt x="553" y="229"/>
                    <a:pt x="563" y="224"/>
                  </a:cubicBezTo>
                  <a:cubicBezTo>
                    <a:pt x="585" y="248"/>
                    <a:pt x="604" y="272"/>
                    <a:pt x="620" y="298"/>
                  </a:cubicBezTo>
                  <a:cubicBezTo>
                    <a:pt x="604" y="293"/>
                    <a:pt x="586" y="292"/>
                    <a:pt x="566" y="296"/>
                  </a:cubicBezTo>
                  <a:close/>
                  <a:moveTo>
                    <a:pt x="524" y="247"/>
                  </a:moveTo>
                  <a:cubicBezTo>
                    <a:pt x="511" y="234"/>
                    <a:pt x="496" y="221"/>
                    <a:pt x="481" y="209"/>
                  </a:cubicBezTo>
                  <a:cubicBezTo>
                    <a:pt x="508" y="174"/>
                    <a:pt x="508" y="174"/>
                    <a:pt x="508" y="174"/>
                  </a:cubicBezTo>
                  <a:cubicBezTo>
                    <a:pt x="527" y="190"/>
                    <a:pt x="545" y="206"/>
                    <a:pt x="561" y="223"/>
                  </a:cubicBezTo>
                  <a:cubicBezTo>
                    <a:pt x="551" y="228"/>
                    <a:pt x="539" y="236"/>
                    <a:pt x="524" y="247"/>
                  </a:cubicBezTo>
                  <a:close/>
                  <a:moveTo>
                    <a:pt x="510" y="173"/>
                  </a:moveTo>
                  <a:cubicBezTo>
                    <a:pt x="518" y="162"/>
                    <a:pt x="518" y="162"/>
                    <a:pt x="518" y="162"/>
                  </a:cubicBezTo>
                  <a:cubicBezTo>
                    <a:pt x="540" y="179"/>
                    <a:pt x="559" y="197"/>
                    <a:pt x="577" y="216"/>
                  </a:cubicBezTo>
                  <a:cubicBezTo>
                    <a:pt x="573" y="217"/>
                    <a:pt x="568" y="219"/>
                    <a:pt x="563" y="222"/>
                  </a:cubicBezTo>
                  <a:cubicBezTo>
                    <a:pt x="547" y="205"/>
                    <a:pt x="529" y="188"/>
                    <a:pt x="510" y="173"/>
                  </a:cubicBezTo>
                  <a:close/>
                  <a:moveTo>
                    <a:pt x="518" y="159"/>
                  </a:moveTo>
                  <a:cubicBezTo>
                    <a:pt x="497" y="142"/>
                    <a:pt x="474" y="127"/>
                    <a:pt x="452" y="113"/>
                  </a:cubicBezTo>
                  <a:cubicBezTo>
                    <a:pt x="452" y="108"/>
                    <a:pt x="452" y="105"/>
                    <a:pt x="452" y="102"/>
                  </a:cubicBezTo>
                  <a:cubicBezTo>
                    <a:pt x="476" y="117"/>
                    <a:pt x="500" y="134"/>
                    <a:pt x="524" y="152"/>
                  </a:cubicBezTo>
                  <a:lnTo>
                    <a:pt x="518" y="159"/>
                  </a:lnTo>
                  <a:close/>
                  <a:moveTo>
                    <a:pt x="517" y="161"/>
                  </a:moveTo>
                  <a:cubicBezTo>
                    <a:pt x="508" y="172"/>
                    <a:pt x="508" y="172"/>
                    <a:pt x="508" y="172"/>
                  </a:cubicBezTo>
                  <a:cubicBezTo>
                    <a:pt x="489" y="156"/>
                    <a:pt x="469" y="142"/>
                    <a:pt x="449" y="130"/>
                  </a:cubicBezTo>
                  <a:cubicBezTo>
                    <a:pt x="450" y="124"/>
                    <a:pt x="451" y="119"/>
                    <a:pt x="452" y="115"/>
                  </a:cubicBezTo>
                  <a:cubicBezTo>
                    <a:pt x="474" y="129"/>
                    <a:pt x="496" y="144"/>
                    <a:pt x="517" y="161"/>
                  </a:cubicBezTo>
                  <a:close/>
                  <a:moveTo>
                    <a:pt x="447" y="129"/>
                  </a:moveTo>
                  <a:cubicBezTo>
                    <a:pt x="418" y="112"/>
                    <a:pt x="389" y="98"/>
                    <a:pt x="361" y="88"/>
                  </a:cubicBezTo>
                  <a:cubicBezTo>
                    <a:pt x="356" y="79"/>
                    <a:pt x="350" y="72"/>
                    <a:pt x="344" y="65"/>
                  </a:cubicBezTo>
                  <a:cubicBezTo>
                    <a:pt x="379" y="76"/>
                    <a:pt x="415" y="93"/>
                    <a:pt x="450" y="114"/>
                  </a:cubicBezTo>
                  <a:cubicBezTo>
                    <a:pt x="449" y="118"/>
                    <a:pt x="448" y="123"/>
                    <a:pt x="447" y="129"/>
                  </a:cubicBezTo>
                  <a:close/>
                  <a:moveTo>
                    <a:pt x="347" y="71"/>
                  </a:moveTo>
                  <a:cubicBezTo>
                    <a:pt x="351" y="76"/>
                    <a:pt x="355" y="81"/>
                    <a:pt x="358" y="87"/>
                  </a:cubicBezTo>
                  <a:cubicBezTo>
                    <a:pt x="319" y="74"/>
                    <a:pt x="280" y="67"/>
                    <a:pt x="247" y="69"/>
                  </a:cubicBezTo>
                  <a:cubicBezTo>
                    <a:pt x="242" y="63"/>
                    <a:pt x="236" y="59"/>
                    <a:pt x="231" y="54"/>
                  </a:cubicBezTo>
                  <a:cubicBezTo>
                    <a:pt x="227" y="51"/>
                    <a:pt x="224" y="48"/>
                    <a:pt x="220" y="46"/>
                  </a:cubicBezTo>
                  <a:cubicBezTo>
                    <a:pt x="225" y="45"/>
                    <a:pt x="230" y="45"/>
                    <a:pt x="235" y="45"/>
                  </a:cubicBezTo>
                  <a:cubicBezTo>
                    <a:pt x="251" y="45"/>
                    <a:pt x="267" y="47"/>
                    <a:pt x="283" y="49"/>
                  </a:cubicBezTo>
                  <a:cubicBezTo>
                    <a:pt x="302" y="52"/>
                    <a:pt x="322" y="57"/>
                    <a:pt x="341" y="63"/>
                  </a:cubicBezTo>
                  <a:cubicBezTo>
                    <a:pt x="343" y="66"/>
                    <a:pt x="345" y="68"/>
                    <a:pt x="347" y="71"/>
                  </a:cubicBezTo>
                  <a:close/>
                  <a:moveTo>
                    <a:pt x="230" y="56"/>
                  </a:moveTo>
                  <a:cubicBezTo>
                    <a:pt x="235" y="60"/>
                    <a:pt x="239" y="64"/>
                    <a:pt x="244" y="69"/>
                  </a:cubicBezTo>
                  <a:cubicBezTo>
                    <a:pt x="203" y="71"/>
                    <a:pt x="169" y="85"/>
                    <a:pt x="147" y="112"/>
                  </a:cubicBezTo>
                  <a:cubicBezTo>
                    <a:pt x="135" y="105"/>
                    <a:pt x="124" y="99"/>
                    <a:pt x="114" y="95"/>
                  </a:cubicBezTo>
                  <a:cubicBezTo>
                    <a:pt x="136" y="66"/>
                    <a:pt x="172" y="50"/>
                    <a:pt x="217" y="46"/>
                  </a:cubicBezTo>
                  <a:cubicBezTo>
                    <a:pt x="221" y="49"/>
                    <a:pt x="226" y="52"/>
                    <a:pt x="230" y="56"/>
                  </a:cubicBezTo>
                  <a:close/>
                  <a:moveTo>
                    <a:pt x="145" y="113"/>
                  </a:moveTo>
                  <a:cubicBezTo>
                    <a:pt x="120" y="145"/>
                    <a:pt x="115" y="190"/>
                    <a:pt x="128" y="239"/>
                  </a:cubicBezTo>
                  <a:cubicBezTo>
                    <a:pt x="116" y="234"/>
                    <a:pt x="104" y="230"/>
                    <a:pt x="92" y="226"/>
                  </a:cubicBezTo>
                  <a:cubicBezTo>
                    <a:pt x="80" y="174"/>
                    <a:pt x="87" y="129"/>
                    <a:pt x="112" y="96"/>
                  </a:cubicBezTo>
                  <a:cubicBezTo>
                    <a:pt x="123" y="101"/>
                    <a:pt x="134" y="107"/>
                    <a:pt x="145" y="113"/>
                  </a:cubicBezTo>
                  <a:close/>
                  <a:moveTo>
                    <a:pt x="128" y="242"/>
                  </a:moveTo>
                  <a:cubicBezTo>
                    <a:pt x="138" y="279"/>
                    <a:pt x="158" y="318"/>
                    <a:pt x="187" y="356"/>
                  </a:cubicBezTo>
                  <a:cubicBezTo>
                    <a:pt x="174" y="352"/>
                    <a:pt x="161" y="349"/>
                    <a:pt x="148" y="348"/>
                  </a:cubicBezTo>
                  <a:cubicBezTo>
                    <a:pt x="130" y="323"/>
                    <a:pt x="116" y="297"/>
                    <a:pt x="106" y="271"/>
                  </a:cubicBezTo>
                  <a:cubicBezTo>
                    <a:pt x="100" y="256"/>
                    <a:pt x="96" y="242"/>
                    <a:pt x="92" y="228"/>
                  </a:cubicBezTo>
                  <a:cubicBezTo>
                    <a:pt x="104" y="232"/>
                    <a:pt x="116" y="237"/>
                    <a:pt x="128" y="242"/>
                  </a:cubicBezTo>
                  <a:close/>
                  <a:moveTo>
                    <a:pt x="189" y="359"/>
                  </a:moveTo>
                  <a:cubicBezTo>
                    <a:pt x="192" y="363"/>
                    <a:pt x="195" y="367"/>
                    <a:pt x="198" y="372"/>
                  </a:cubicBezTo>
                  <a:cubicBezTo>
                    <a:pt x="196" y="375"/>
                    <a:pt x="195" y="379"/>
                    <a:pt x="194" y="383"/>
                  </a:cubicBezTo>
                  <a:cubicBezTo>
                    <a:pt x="192" y="389"/>
                    <a:pt x="190" y="394"/>
                    <a:pt x="187" y="399"/>
                  </a:cubicBezTo>
                  <a:cubicBezTo>
                    <a:pt x="173" y="383"/>
                    <a:pt x="160" y="367"/>
                    <a:pt x="149" y="350"/>
                  </a:cubicBezTo>
                  <a:cubicBezTo>
                    <a:pt x="163" y="351"/>
                    <a:pt x="176" y="354"/>
                    <a:pt x="189" y="359"/>
                  </a:cubicBezTo>
                  <a:close/>
                  <a:moveTo>
                    <a:pt x="193" y="391"/>
                  </a:moveTo>
                  <a:cubicBezTo>
                    <a:pt x="193" y="396"/>
                    <a:pt x="193" y="402"/>
                    <a:pt x="195" y="408"/>
                  </a:cubicBezTo>
                  <a:cubicBezTo>
                    <a:pt x="193" y="405"/>
                    <a:pt x="191" y="403"/>
                    <a:pt x="189" y="401"/>
                  </a:cubicBezTo>
                  <a:cubicBezTo>
                    <a:pt x="190" y="398"/>
                    <a:pt x="192" y="394"/>
                    <a:pt x="193" y="391"/>
                  </a:cubicBezTo>
                  <a:close/>
                  <a:moveTo>
                    <a:pt x="195" y="411"/>
                  </a:moveTo>
                  <a:cubicBezTo>
                    <a:pt x="196" y="412"/>
                    <a:pt x="196" y="412"/>
                    <a:pt x="196" y="413"/>
                  </a:cubicBezTo>
                  <a:cubicBezTo>
                    <a:pt x="196" y="414"/>
                    <a:pt x="195" y="415"/>
                    <a:pt x="195" y="415"/>
                  </a:cubicBezTo>
                  <a:cubicBezTo>
                    <a:pt x="188" y="418"/>
                    <a:pt x="183" y="421"/>
                    <a:pt x="178" y="426"/>
                  </a:cubicBezTo>
                  <a:cubicBezTo>
                    <a:pt x="182" y="418"/>
                    <a:pt x="185" y="411"/>
                    <a:pt x="188" y="403"/>
                  </a:cubicBezTo>
                  <a:cubicBezTo>
                    <a:pt x="190" y="406"/>
                    <a:pt x="193" y="409"/>
                    <a:pt x="195" y="411"/>
                  </a:cubicBezTo>
                  <a:close/>
                  <a:moveTo>
                    <a:pt x="196" y="417"/>
                  </a:moveTo>
                  <a:cubicBezTo>
                    <a:pt x="197" y="417"/>
                    <a:pt x="197" y="417"/>
                    <a:pt x="197" y="417"/>
                  </a:cubicBezTo>
                  <a:cubicBezTo>
                    <a:pt x="198" y="420"/>
                    <a:pt x="199" y="423"/>
                    <a:pt x="200" y="426"/>
                  </a:cubicBezTo>
                  <a:cubicBezTo>
                    <a:pt x="196" y="434"/>
                    <a:pt x="192" y="441"/>
                    <a:pt x="188" y="449"/>
                  </a:cubicBezTo>
                  <a:cubicBezTo>
                    <a:pt x="186" y="448"/>
                    <a:pt x="185" y="446"/>
                    <a:pt x="184" y="445"/>
                  </a:cubicBezTo>
                  <a:cubicBezTo>
                    <a:pt x="188" y="435"/>
                    <a:pt x="192" y="426"/>
                    <a:pt x="196" y="417"/>
                  </a:cubicBezTo>
                  <a:close/>
                  <a:moveTo>
                    <a:pt x="187" y="451"/>
                  </a:moveTo>
                  <a:cubicBezTo>
                    <a:pt x="182" y="459"/>
                    <a:pt x="177" y="468"/>
                    <a:pt x="172" y="476"/>
                  </a:cubicBezTo>
                  <a:cubicBezTo>
                    <a:pt x="172" y="474"/>
                    <a:pt x="171" y="473"/>
                    <a:pt x="171" y="471"/>
                  </a:cubicBezTo>
                  <a:cubicBezTo>
                    <a:pt x="175" y="463"/>
                    <a:pt x="179" y="455"/>
                    <a:pt x="183" y="447"/>
                  </a:cubicBezTo>
                  <a:cubicBezTo>
                    <a:pt x="184" y="448"/>
                    <a:pt x="185" y="449"/>
                    <a:pt x="187" y="451"/>
                  </a:cubicBezTo>
                  <a:close/>
                  <a:moveTo>
                    <a:pt x="172" y="481"/>
                  </a:moveTo>
                  <a:cubicBezTo>
                    <a:pt x="172" y="482"/>
                    <a:pt x="173" y="483"/>
                    <a:pt x="173" y="484"/>
                  </a:cubicBezTo>
                  <a:cubicBezTo>
                    <a:pt x="172" y="483"/>
                    <a:pt x="172" y="483"/>
                    <a:pt x="171" y="482"/>
                  </a:cubicBezTo>
                  <a:cubicBezTo>
                    <a:pt x="172" y="482"/>
                    <a:pt x="172" y="481"/>
                    <a:pt x="172" y="481"/>
                  </a:cubicBezTo>
                  <a:close/>
                  <a:moveTo>
                    <a:pt x="175" y="488"/>
                  </a:moveTo>
                  <a:cubicBezTo>
                    <a:pt x="177" y="492"/>
                    <a:pt x="178" y="495"/>
                    <a:pt x="180" y="498"/>
                  </a:cubicBezTo>
                  <a:cubicBezTo>
                    <a:pt x="174" y="497"/>
                    <a:pt x="168" y="497"/>
                    <a:pt x="162" y="498"/>
                  </a:cubicBezTo>
                  <a:cubicBezTo>
                    <a:pt x="165" y="493"/>
                    <a:pt x="168" y="489"/>
                    <a:pt x="170" y="484"/>
                  </a:cubicBezTo>
                  <a:cubicBezTo>
                    <a:pt x="172" y="485"/>
                    <a:pt x="173" y="487"/>
                    <a:pt x="175" y="488"/>
                  </a:cubicBezTo>
                  <a:close/>
                  <a:moveTo>
                    <a:pt x="181" y="500"/>
                  </a:moveTo>
                  <a:cubicBezTo>
                    <a:pt x="169" y="522"/>
                    <a:pt x="155" y="545"/>
                    <a:pt x="140" y="569"/>
                  </a:cubicBezTo>
                  <a:cubicBezTo>
                    <a:pt x="139" y="569"/>
                    <a:pt x="138" y="569"/>
                    <a:pt x="136" y="569"/>
                  </a:cubicBezTo>
                  <a:cubicBezTo>
                    <a:pt x="134" y="564"/>
                    <a:pt x="132" y="559"/>
                    <a:pt x="130" y="554"/>
                  </a:cubicBezTo>
                  <a:cubicBezTo>
                    <a:pt x="141" y="536"/>
                    <a:pt x="151" y="518"/>
                    <a:pt x="161" y="500"/>
                  </a:cubicBezTo>
                  <a:cubicBezTo>
                    <a:pt x="167" y="499"/>
                    <a:pt x="174" y="499"/>
                    <a:pt x="181" y="500"/>
                  </a:cubicBezTo>
                  <a:close/>
                  <a:moveTo>
                    <a:pt x="134" y="568"/>
                  </a:moveTo>
                  <a:cubicBezTo>
                    <a:pt x="134" y="568"/>
                    <a:pt x="133" y="568"/>
                    <a:pt x="133" y="568"/>
                  </a:cubicBezTo>
                  <a:cubicBezTo>
                    <a:pt x="129" y="568"/>
                    <a:pt x="125" y="568"/>
                    <a:pt x="122" y="569"/>
                  </a:cubicBezTo>
                  <a:cubicBezTo>
                    <a:pt x="124" y="564"/>
                    <a:pt x="127" y="560"/>
                    <a:pt x="129" y="556"/>
                  </a:cubicBezTo>
                  <a:cubicBezTo>
                    <a:pt x="130" y="560"/>
                    <a:pt x="132" y="564"/>
                    <a:pt x="134" y="568"/>
                  </a:cubicBezTo>
                  <a:close/>
                  <a:moveTo>
                    <a:pt x="129" y="570"/>
                  </a:moveTo>
                  <a:cubicBezTo>
                    <a:pt x="130" y="570"/>
                    <a:pt x="132" y="570"/>
                    <a:pt x="133" y="570"/>
                  </a:cubicBezTo>
                  <a:cubicBezTo>
                    <a:pt x="134" y="570"/>
                    <a:pt x="134" y="570"/>
                    <a:pt x="135" y="570"/>
                  </a:cubicBezTo>
                  <a:cubicBezTo>
                    <a:pt x="136" y="571"/>
                    <a:pt x="136" y="572"/>
                    <a:pt x="137" y="573"/>
                  </a:cubicBezTo>
                  <a:cubicBezTo>
                    <a:pt x="125" y="592"/>
                    <a:pt x="112" y="612"/>
                    <a:pt x="100" y="631"/>
                  </a:cubicBezTo>
                  <a:cubicBezTo>
                    <a:pt x="97" y="627"/>
                    <a:pt x="96" y="623"/>
                    <a:pt x="94" y="618"/>
                  </a:cubicBezTo>
                  <a:cubicBezTo>
                    <a:pt x="94" y="618"/>
                    <a:pt x="94" y="617"/>
                    <a:pt x="94" y="616"/>
                  </a:cubicBezTo>
                  <a:cubicBezTo>
                    <a:pt x="102" y="602"/>
                    <a:pt x="111" y="587"/>
                    <a:pt x="120" y="571"/>
                  </a:cubicBezTo>
                  <a:cubicBezTo>
                    <a:pt x="123" y="570"/>
                    <a:pt x="126" y="570"/>
                    <a:pt x="129" y="570"/>
                  </a:cubicBezTo>
                  <a:close/>
                  <a:moveTo>
                    <a:pt x="92" y="619"/>
                  </a:moveTo>
                  <a:cubicBezTo>
                    <a:pt x="94" y="624"/>
                    <a:pt x="96" y="628"/>
                    <a:pt x="98" y="633"/>
                  </a:cubicBezTo>
                  <a:cubicBezTo>
                    <a:pt x="98" y="633"/>
                    <a:pt x="98" y="633"/>
                    <a:pt x="98" y="634"/>
                  </a:cubicBezTo>
                  <a:cubicBezTo>
                    <a:pt x="96" y="633"/>
                    <a:pt x="93" y="633"/>
                    <a:pt x="91" y="633"/>
                  </a:cubicBezTo>
                  <a:cubicBezTo>
                    <a:pt x="89" y="633"/>
                    <a:pt x="86" y="633"/>
                    <a:pt x="84" y="633"/>
                  </a:cubicBezTo>
                  <a:cubicBezTo>
                    <a:pt x="87" y="628"/>
                    <a:pt x="89" y="624"/>
                    <a:pt x="92" y="619"/>
                  </a:cubicBezTo>
                  <a:cubicBezTo>
                    <a:pt x="92" y="619"/>
                    <a:pt x="92" y="619"/>
                    <a:pt x="92" y="619"/>
                  </a:cubicBezTo>
                  <a:close/>
                  <a:moveTo>
                    <a:pt x="88" y="635"/>
                  </a:moveTo>
                  <a:cubicBezTo>
                    <a:pt x="89" y="635"/>
                    <a:pt x="90" y="635"/>
                    <a:pt x="91" y="635"/>
                  </a:cubicBezTo>
                  <a:cubicBezTo>
                    <a:pt x="93" y="635"/>
                    <a:pt x="95" y="635"/>
                    <a:pt x="97" y="636"/>
                  </a:cubicBezTo>
                  <a:cubicBezTo>
                    <a:pt x="85" y="652"/>
                    <a:pt x="74" y="669"/>
                    <a:pt x="63" y="685"/>
                  </a:cubicBezTo>
                  <a:cubicBezTo>
                    <a:pt x="62" y="682"/>
                    <a:pt x="60" y="678"/>
                    <a:pt x="59" y="675"/>
                  </a:cubicBezTo>
                  <a:cubicBezTo>
                    <a:pt x="59" y="675"/>
                    <a:pt x="59" y="674"/>
                    <a:pt x="59" y="674"/>
                  </a:cubicBezTo>
                  <a:cubicBezTo>
                    <a:pt x="66" y="663"/>
                    <a:pt x="74" y="650"/>
                    <a:pt x="82" y="635"/>
                  </a:cubicBezTo>
                  <a:cubicBezTo>
                    <a:pt x="84" y="635"/>
                    <a:pt x="86" y="635"/>
                    <a:pt x="88" y="635"/>
                  </a:cubicBezTo>
                  <a:close/>
                  <a:moveTo>
                    <a:pt x="53" y="686"/>
                  </a:moveTo>
                  <a:cubicBezTo>
                    <a:pt x="55" y="686"/>
                    <a:pt x="56" y="686"/>
                    <a:pt x="57" y="686"/>
                  </a:cubicBezTo>
                  <a:cubicBezTo>
                    <a:pt x="59" y="686"/>
                    <a:pt x="60" y="686"/>
                    <a:pt x="62" y="687"/>
                  </a:cubicBezTo>
                  <a:cubicBezTo>
                    <a:pt x="62" y="687"/>
                    <a:pt x="62" y="687"/>
                    <a:pt x="62" y="687"/>
                  </a:cubicBezTo>
                  <a:cubicBezTo>
                    <a:pt x="54" y="698"/>
                    <a:pt x="47" y="709"/>
                    <a:pt x="40" y="720"/>
                  </a:cubicBezTo>
                  <a:cubicBezTo>
                    <a:pt x="38" y="719"/>
                    <a:pt x="35" y="719"/>
                    <a:pt x="33" y="718"/>
                  </a:cubicBezTo>
                  <a:cubicBezTo>
                    <a:pt x="33" y="718"/>
                    <a:pt x="33" y="718"/>
                    <a:pt x="33" y="718"/>
                  </a:cubicBezTo>
                  <a:cubicBezTo>
                    <a:pt x="35" y="714"/>
                    <a:pt x="42" y="703"/>
                    <a:pt x="52" y="686"/>
                  </a:cubicBezTo>
                  <a:cubicBezTo>
                    <a:pt x="53" y="686"/>
                    <a:pt x="53" y="686"/>
                    <a:pt x="53" y="686"/>
                  </a:cubicBezTo>
                  <a:close/>
                  <a:moveTo>
                    <a:pt x="63" y="689"/>
                  </a:moveTo>
                  <a:cubicBezTo>
                    <a:pt x="65" y="692"/>
                    <a:pt x="68" y="696"/>
                    <a:pt x="71" y="699"/>
                  </a:cubicBezTo>
                  <a:cubicBezTo>
                    <a:pt x="60" y="713"/>
                    <a:pt x="54" y="722"/>
                    <a:pt x="52" y="725"/>
                  </a:cubicBezTo>
                  <a:cubicBezTo>
                    <a:pt x="52" y="725"/>
                    <a:pt x="52" y="725"/>
                    <a:pt x="52" y="725"/>
                  </a:cubicBezTo>
                  <a:cubicBezTo>
                    <a:pt x="48" y="723"/>
                    <a:pt x="45" y="722"/>
                    <a:pt x="42" y="720"/>
                  </a:cubicBezTo>
                  <a:cubicBezTo>
                    <a:pt x="48" y="712"/>
                    <a:pt x="55" y="702"/>
                    <a:pt x="63" y="689"/>
                  </a:cubicBezTo>
                  <a:close/>
                  <a:moveTo>
                    <a:pt x="54" y="726"/>
                  </a:moveTo>
                  <a:cubicBezTo>
                    <a:pt x="59" y="718"/>
                    <a:pt x="65" y="710"/>
                    <a:pt x="72" y="700"/>
                  </a:cubicBezTo>
                  <a:cubicBezTo>
                    <a:pt x="74" y="703"/>
                    <a:pt x="77" y="705"/>
                    <a:pt x="79" y="707"/>
                  </a:cubicBezTo>
                  <a:cubicBezTo>
                    <a:pt x="60" y="731"/>
                    <a:pt x="60" y="731"/>
                    <a:pt x="60" y="731"/>
                  </a:cubicBezTo>
                  <a:cubicBezTo>
                    <a:pt x="58" y="729"/>
                    <a:pt x="56" y="728"/>
                    <a:pt x="53" y="726"/>
                  </a:cubicBezTo>
                  <a:cubicBezTo>
                    <a:pt x="54" y="726"/>
                    <a:pt x="54" y="726"/>
                    <a:pt x="54" y="726"/>
                  </a:cubicBezTo>
                  <a:close/>
                  <a:moveTo>
                    <a:pt x="81" y="708"/>
                  </a:moveTo>
                  <a:cubicBezTo>
                    <a:pt x="83" y="710"/>
                    <a:pt x="86" y="712"/>
                    <a:pt x="89" y="714"/>
                  </a:cubicBezTo>
                  <a:cubicBezTo>
                    <a:pt x="81" y="722"/>
                    <a:pt x="74" y="730"/>
                    <a:pt x="68" y="737"/>
                  </a:cubicBezTo>
                  <a:cubicBezTo>
                    <a:pt x="68" y="737"/>
                    <a:pt x="68" y="737"/>
                    <a:pt x="67" y="738"/>
                  </a:cubicBezTo>
                  <a:cubicBezTo>
                    <a:pt x="66" y="736"/>
                    <a:pt x="64" y="734"/>
                    <a:pt x="62" y="732"/>
                  </a:cubicBezTo>
                  <a:lnTo>
                    <a:pt x="81" y="708"/>
                  </a:lnTo>
                  <a:close/>
                  <a:moveTo>
                    <a:pt x="69" y="738"/>
                  </a:moveTo>
                  <a:cubicBezTo>
                    <a:pt x="72" y="736"/>
                    <a:pt x="79" y="728"/>
                    <a:pt x="91" y="715"/>
                  </a:cubicBezTo>
                  <a:cubicBezTo>
                    <a:pt x="94" y="717"/>
                    <a:pt x="98" y="718"/>
                    <a:pt x="102" y="720"/>
                  </a:cubicBezTo>
                  <a:cubicBezTo>
                    <a:pt x="91" y="731"/>
                    <a:pt x="83" y="740"/>
                    <a:pt x="76" y="748"/>
                  </a:cubicBezTo>
                  <a:cubicBezTo>
                    <a:pt x="74" y="745"/>
                    <a:pt x="72" y="742"/>
                    <a:pt x="69" y="739"/>
                  </a:cubicBezTo>
                  <a:cubicBezTo>
                    <a:pt x="69" y="739"/>
                    <a:pt x="69" y="739"/>
                    <a:pt x="69" y="738"/>
                  </a:cubicBezTo>
                  <a:close/>
                  <a:moveTo>
                    <a:pt x="107" y="721"/>
                  </a:moveTo>
                  <a:cubicBezTo>
                    <a:pt x="110" y="722"/>
                    <a:pt x="112" y="722"/>
                    <a:pt x="115" y="722"/>
                  </a:cubicBezTo>
                  <a:cubicBezTo>
                    <a:pt x="113" y="725"/>
                    <a:pt x="111" y="726"/>
                    <a:pt x="109" y="728"/>
                  </a:cubicBezTo>
                  <a:cubicBezTo>
                    <a:pt x="108" y="726"/>
                    <a:pt x="108" y="724"/>
                    <a:pt x="107" y="721"/>
                  </a:cubicBezTo>
                  <a:close/>
                  <a:moveTo>
                    <a:pt x="106" y="719"/>
                  </a:moveTo>
                  <a:cubicBezTo>
                    <a:pt x="119" y="705"/>
                    <a:pt x="133" y="690"/>
                    <a:pt x="147" y="676"/>
                  </a:cubicBezTo>
                  <a:cubicBezTo>
                    <a:pt x="147" y="677"/>
                    <a:pt x="148" y="679"/>
                    <a:pt x="148" y="681"/>
                  </a:cubicBezTo>
                  <a:cubicBezTo>
                    <a:pt x="149" y="684"/>
                    <a:pt x="150" y="687"/>
                    <a:pt x="150" y="689"/>
                  </a:cubicBezTo>
                  <a:cubicBezTo>
                    <a:pt x="138" y="701"/>
                    <a:pt x="127" y="711"/>
                    <a:pt x="117" y="721"/>
                  </a:cubicBezTo>
                  <a:cubicBezTo>
                    <a:pt x="113" y="720"/>
                    <a:pt x="110" y="720"/>
                    <a:pt x="106" y="719"/>
                  </a:cubicBezTo>
                  <a:close/>
                  <a:moveTo>
                    <a:pt x="150" y="680"/>
                  </a:moveTo>
                  <a:cubicBezTo>
                    <a:pt x="150" y="678"/>
                    <a:pt x="149" y="676"/>
                    <a:pt x="148" y="674"/>
                  </a:cubicBezTo>
                  <a:cubicBezTo>
                    <a:pt x="148" y="674"/>
                    <a:pt x="149" y="674"/>
                    <a:pt x="149" y="673"/>
                  </a:cubicBezTo>
                  <a:cubicBezTo>
                    <a:pt x="154" y="675"/>
                    <a:pt x="159" y="676"/>
                    <a:pt x="164" y="676"/>
                  </a:cubicBezTo>
                  <a:cubicBezTo>
                    <a:pt x="164" y="676"/>
                    <a:pt x="164" y="676"/>
                    <a:pt x="164" y="676"/>
                  </a:cubicBezTo>
                  <a:cubicBezTo>
                    <a:pt x="160" y="680"/>
                    <a:pt x="156" y="684"/>
                    <a:pt x="152" y="688"/>
                  </a:cubicBezTo>
                  <a:cubicBezTo>
                    <a:pt x="152" y="685"/>
                    <a:pt x="151" y="683"/>
                    <a:pt x="150" y="680"/>
                  </a:cubicBezTo>
                  <a:close/>
                  <a:moveTo>
                    <a:pt x="164" y="674"/>
                  </a:moveTo>
                  <a:cubicBezTo>
                    <a:pt x="160" y="674"/>
                    <a:pt x="155" y="673"/>
                    <a:pt x="151" y="672"/>
                  </a:cubicBezTo>
                  <a:cubicBezTo>
                    <a:pt x="166" y="655"/>
                    <a:pt x="183" y="639"/>
                    <a:pt x="198" y="623"/>
                  </a:cubicBezTo>
                  <a:cubicBezTo>
                    <a:pt x="200" y="623"/>
                    <a:pt x="201" y="624"/>
                    <a:pt x="202" y="624"/>
                  </a:cubicBezTo>
                  <a:cubicBezTo>
                    <a:pt x="202" y="625"/>
                    <a:pt x="202" y="625"/>
                    <a:pt x="202" y="626"/>
                  </a:cubicBezTo>
                  <a:cubicBezTo>
                    <a:pt x="204" y="630"/>
                    <a:pt x="204" y="634"/>
                    <a:pt x="205" y="638"/>
                  </a:cubicBezTo>
                  <a:cubicBezTo>
                    <a:pt x="191" y="651"/>
                    <a:pt x="178" y="663"/>
                    <a:pt x="166" y="674"/>
                  </a:cubicBezTo>
                  <a:cubicBezTo>
                    <a:pt x="165" y="674"/>
                    <a:pt x="165" y="674"/>
                    <a:pt x="164" y="674"/>
                  </a:cubicBezTo>
                  <a:close/>
                  <a:moveTo>
                    <a:pt x="204" y="625"/>
                  </a:moveTo>
                  <a:cubicBezTo>
                    <a:pt x="204" y="625"/>
                    <a:pt x="204" y="625"/>
                    <a:pt x="204" y="624"/>
                  </a:cubicBezTo>
                  <a:cubicBezTo>
                    <a:pt x="208" y="625"/>
                    <a:pt x="212" y="626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4" y="630"/>
                    <a:pt x="210" y="633"/>
                    <a:pt x="206" y="637"/>
                  </a:cubicBezTo>
                  <a:cubicBezTo>
                    <a:pt x="206" y="633"/>
                    <a:pt x="206" y="629"/>
                    <a:pt x="204" y="625"/>
                  </a:cubicBezTo>
                  <a:close/>
                  <a:moveTo>
                    <a:pt x="217" y="625"/>
                  </a:moveTo>
                  <a:cubicBezTo>
                    <a:pt x="212" y="624"/>
                    <a:pt x="208" y="623"/>
                    <a:pt x="203" y="622"/>
                  </a:cubicBezTo>
                  <a:cubicBezTo>
                    <a:pt x="203" y="621"/>
                    <a:pt x="203" y="620"/>
                    <a:pt x="202" y="619"/>
                  </a:cubicBezTo>
                  <a:cubicBezTo>
                    <a:pt x="222" y="599"/>
                    <a:pt x="242" y="580"/>
                    <a:pt x="260" y="564"/>
                  </a:cubicBezTo>
                  <a:cubicBezTo>
                    <a:pt x="261" y="565"/>
                    <a:pt x="261" y="567"/>
                    <a:pt x="262" y="568"/>
                  </a:cubicBezTo>
                  <a:cubicBezTo>
                    <a:pt x="263" y="574"/>
                    <a:pt x="264" y="578"/>
                    <a:pt x="265" y="583"/>
                  </a:cubicBezTo>
                  <a:cubicBezTo>
                    <a:pt x="249" y="597"/>
                    <a:pt x="234" y="611"/>
                    <a:pt x="219" y="625"/>
                  </a:cubicBezTo>
                  <a:cubicBezTo>
                    <a:pt x="218" y="625"/>
                    <a:pt x="218" y="625"/>
                    <a:pt x="217" y="625"/>
                  </a:cubicBezTo>
                  <a:close/>
                  <a:moveTo>
                    <a:pt x="264" y="568"/>
                  </a:moveTo>
                  <a:cubicBezTo>
                    <a:pt x="263" y="567"/>
                    <a:pt x="263" y="565"/>
                    <a:pt x="262" y="564"/>
                  </a:cubicBezTo>
                  <a:cubicBezTo>
                    <a:pt x="266" y="565"/>
                    <a:pt x="270" y="566"/>
                    <a:pt x="273" y="567"/>
                  </a:cubicBezTo>
                  <a:cubicBezTo>
                    <a:pt x="275" y="568"/>
                    <a:pt x="277" y="569"/>
                    <a:pt x="279" y="571"/>
                  </a:cubicBezTo>
                  <a:cubicBezTo>
                    <a:pt x="275" y="574"/>
                    <a:pt x="271" y="578"/>
                    <a:pt x="267" y="581"/>
                  </a:cubicBezTo>
                  <a:cubicBezTo>
                    <a:pt x="266" y="577"/>
                    <a:pt x="265" y="572"/>
                    <a:pt x="264" y="568"/>
                  </a:cubicBezTo>
                  <a:close/>
                  <a:moveTo>
                    <a:pt x="278" y="568"/>
                  </a:moveTo>
                  <a:cubicBezTo>
                    <a:pt x="279" y="568"/>
                    <a:pt x="280" y="568"/>
                    <a:pt x="281" y="568"/>
                  </a:cubicBezTo>
                  <a:cubicBezTo>
                    <a:pt x="281" y="569"/>
                    <a:pt x="280" y="569"/>
                    <a:pt x="280" y="569"/>
                  </a:cubicBezTo>
                  <a:cubicBezTo>
                    <a:pt x="279" y="569"/>
                    <a:pt x="279" y="568"/>
                    <a:pt x="278" y="568"/>
                  </a:cubicBezTo>
                  <a:close/>
                  <a:moveTo>
                    <a:pt x="274" y="565"/>
                  </a:moveTo>
                  <a:cubicBezTo>
                    <a:pt x="272" y="564"/>
                    <a:pt x="269" y="562"/>
                    <a:pt x="267" y="560"/>
                  </a:cubicBezTo>
                  <a:cubicBezTo>
                    <a:pt x="268" y="558"/>
                    <a:pt x="269" y="556"/>
                    <a:pt x="271" y="554"/>
                  </a:cubicBezTo>
                  <a:cubicBezTo>
                    <a:pt x="278" y="548"/>
                    <a:pt x="284" y="542"/>
                    <a:pt x="291" y="537"/>
                  </a:cubicBezTo>
                  <a:cubicBezTo>
                    <a:pt x="296" y="540"/>
                    <a:pt x="301" y="543"/>
                    <a:pt x="306" y="546"/>
                  </a:cubicBezTo>
                  <a:cubicBezTo>
                    <a:pt x="298" y="553"/>
                    <a:pt x="290" y="560"/>
                    <a:pt x="283" y="567"/>
                  </a:cubicBezTo>
                  <a:cubicBezTo>
                    <a:pt x="280" y="566"/>
                    <a:pt x="277" y="566"/>
                    <a:pt x="274" y="565"/>
                  </a:cubicBezTo>
                  <a:close/>
                  <a:moveTo>
                    <a:pt x="307" y="547"/>
                  </a:moveTo>
                  <a:cubicBezTo>
                    <a:pt x="309" y="548"/>
                    <a:pt x="311" y="549"/>
                    <a:pt x="312" y="550"/>
                  </a:cubicBezTo>
                  <a:cubicBezTo>
                    <a:pt x="305" y="556"/>
                    <a:pt x="298" y="561"/>
                    <a:pt x="291" y="567"/>
                  </a:cubicBezTo>
                  <a:cubicBezTo>
                    <a:pt x="289" y="567"/>
                    <a:pt x="287" y="567"/>
                    <a:pt x="286" y="567"/>
                  </a:cubicBezTo>
                  <a:cubicBezTo>
                    <a:pt x="293" y="560"/>
                    <a:pt x="300" y="554"/>
                    <a:pt x="307" y="547"/>
                  </a:cubicBezTo>
                  <a:close/>
                  <a:moveTo>
                    <a:pt x="309" y="546"/>
                  </a:moveTo>
                  <a:cubicBezTo>
                    <a:pt x="315" y="540"/>
                    <a:pt x="322" y="534"/>
                    <a:pt x="328" y="529"/>
                  </a:cubicBezTo>
                  <a:cubicBezTo>
                    <a:pt x="332" y="529"/>
                    <a:pt x="335" y="530"/>
                    <a:pt x="338" y="530"/>
                  </a:cubicBezTo>
                  <a:cubicBezTo>
                    <a:pt x="338" y="530"/>
                    <a:pt x="338" y="530"/>
                    <a:pt x="338" y="531"/>
                  </a:cubicBezTo>
                  <a:cubicBezTo>
                    <a:pt x="330" y="536"/>
                    <a:pt x="322" y="543"/>
                    <a:pt x="314" y="549"/>
                  </a:cubicBezTo>
                  <a:cubicBezTo>
                    <a:pt x="312" y="548"/>
                    <a:pt x="310" y="547"/>
                    <a:pt x="309" y="546"/>
                  </a:cubicBezTo>
                  <a:close/>
                  <a:moveTo>
                    <a:pt x="340" y="532"/>
                  </a:moveTo>
                  <a:cubicBezTo>
                    <a:pt x="341" y="531"/>
                    <a:pt x="341" y="531"/>
                    <a:pt x="342" y="530"/>
                  </a:cubicBezTo>
                  <a:cubicBezTo>
                    <a:pt x="343" y="530"/>
                    <a:pt x="343" y="530"/>
                    <a:pt x="344" y="530"/>
                  </a:cubicBezTo>
                  <a:cubicBezTo>
                    <a:pt x="347" y="532"/>
                    <a:pt x="350" y="534"/>
                    <a:pt x="353" y="536"/>
                  </a:cubicBezTo>
                  <a:cubicBezTo>
                    <a:pt x="347" y="540"/>
                    <a:pt x="340" y="545"/>
                    <a:pt x="334" y="550"/>
                  </a:cubicBezTo>
                  <a:cubicBezTo>
                    <a:pt x="337" y="545"/>
                    <a:pt x="339" y="539"/>
                    <a:pt x="340" y="532"/>
                  </a:cubicBezTo>
                  <a:close/>
                  <a:moveTo>
                    <a:pt x="348" y="530"/>
                  </a:moveTo>
                  <a:cubicBezTo>
                    <a:pt x="354" y="530"/>
                    <a:pt x="359" y="529"/>
                    <a:pt x="365" y="528"/>
                  </a:cubicBezTo>
                  <a:cubicBezTo>
                    <a:pt x="361" y="530"/>
                    <a:pt x="358" y="532"/>
                    <a:pt x="355" y="534"/>
                  </a:cubicBezTo>
                  <a:cubicBezTo>
                    <a:pt x="353" y="533"/>
                    <a:pt x="350" y="532"/>
                    <a:pt x="348" y="530"/>
                  </a:cubicBezTo>
                  <a:close/>
                  <a:moveTo>
                    <a:pt x="372" y="525"/>
                  </a:moveTo>
                  <a:cubicBezTo>
                    <a:pt x="376" y="523"/>
                    <a:pt x="379" y="521"/>
                    <a:pt x="382" y="519"/>
                  </a:cubicBezTo>
                  <a:cubicBezTo>
                    <a:pt x="387" y="521"/>
                    <a:pt x="391" y="523"/>
                    <a:pt x="396" y="526"/>
                  </a:cubicBezTo>
                  <a:cubicBezTo>
                    <a:pt x="404" y="537"/>
                    <a:pt x="410" y="549"/>
                    <a:pt x="414" y="562"/>
                  </a:cubicBezTo>
                  <a:cubicBezTo>
                    <a:pt x="395" y="555"/>
                    <a:pt x="376" y="546"/>
                    <a:pt x="357" y="536"/>
                  </a:cubicBezTo>
                  <a:cubicBezTo>
                    <a:pt x="362" y="532"/>
                    <a:pt x="367" y="529"/>
                    <a:pt x="372" y="525"/>
                  </a:cubicBezTo>
                  <a:close/>
                  <a:moveTo>
                    <a:pt x="399" y="527"/>
                  </a:moveTo>
                  <a:cubicBezTo>
                    <a:pt x="443" y="546"/>
                    <a:pt x="486" y="557"/>
                    <a:pt x="524" y="559"/>
                  </a:cubicBezTo>
                  <a:cubicBezTo>
                    <a:pt x="532" y="569"/>
                    <a:pt x="539" y="580"/>
                    <a:pt x="545" y="591"/>
                  </a:cubicBezTo>
                  <a:cubicBezTo>
                    <a:pt x="531" y="591"/>
                    <a:pt x="516" y="589"/>
                    <a:pt x="501" y="587"/>
                  </a:cubicBezTo>
                  <a:cubicBezTo>
                    <a:pt x="473" y="582"/>
                    <a:pt x="445" y="574"/>
                    <a:pt x="416" y="563"/>
                  </a:cubicBezTo>
                  <a:cubicBezTo>
                    <a:pt x="412" y="550"/>
                    <a:pt x="407" y="538"/>
                    <a:pt x="399" y="527"/>
                  </a:cubicBezTo>
                  <a:close/>
                  <a:moveTo>
                    <a:pt x="526" y="559"/>
                  </a:moveTo>
                  <a:cubicBezTo>
                    <a:pt x="529" y="559"/>
                    <a:pt x="532" y="559"/>
                    <a:pt x="535" y="559"/>
                  </a:cubicBezTo>
                  <a:cubicBezTo>
                    <a:pt x="582" y="559"/>
                    <a:pt x="621" y="544"/>
                    <a:pt x="646" y="514"/>
                  </a:cubicBezTo>
                  <a:cubicBezTo>
                    <a:pt x="655" y="524"/>
                    <a:pt x="663" y="533"/>
                    <a:pt x="670" y="543"/>
                  </a:cubicBezTo>
                  <a:cubicBezTo>
                    <a:pt x="643" y="575"/>
                    <a:pt x="601" y="591"/>
                    <a:pt x="547" y="591"/>
                  </a:cubicBezTo>
                  <a:cubicBezTo>
                    <a:pt x="541" y="580"/>
                    <a:pt x="534" y="569"/>
                    <a:pt x="526" y="559"/>
                  </a:cubicBezTo>
                  <a:close/>
                  <a:moveTo>
                    <a:pt x="684" y="418"/>
                  </a:moveTo>
                  <a:cubicBezTo>
                    <a:pt x="679" y="414"/>
                    <a:pt x="674" y="410"/>
                    <a:pt x="667" y="406"/>
                  </a:cubicBezTo>
                  <a:cubicBezTo>
                    <a:pt x="664" y="390"/>
                    <a:pt x="660" y="373"/>
                    <a:pt x="653" y="355"/>
                  </a:cubicBezTo>
                  <a:cubicBezTo>
                    <a:pt x="645" y="337"/>
                    <a:pt x="636" y="319"/>
                    <a:pt x="625" y="301"/>
                  </a:cubicBezTo>
                  <a:cubicBezTo>
                    <a:pt x="631" y="303"/>
                    <a:pt x="638" y="305"/>
                    <a:pt x="643" y="308"/>
                  </a:cubicBezTo>
                  <a:cubicBezTo>
                    <a:pt x="646" y="309"/>
                    <a:pt x="649" y="311"/>
                    <a:pt x="651" y="312"/>
                  </a:cubicBezTo>
                  <a:cubicBezTo>
                    <a:pt x="675" y="351"/>
                    <a:pt x="690" y="391"/>
                    <a:pt x="695" y="427"/>
                  </a:cubicBezTo>
                  <a:cubicBezTo>
                    <a:pt x="692" y="424"/>
                    <a:pt x="688" y="421"/>
                    <a:pt x="684" y="418"/>
                  </a:cubicBezTo>
                  <a:close/>
                  <a:moveTo>
                    <a:pt x="623" y="298"/>
                  </a:moveTo>
                  <a:cubicBezTo>
                    <a:pt x="607" y="273"/>
                    <a:pt x="587" y="247"/>
                    <a:pt x="565" y="223"/>
                  </a:cubicBezTo>
                  <a:cubicBezTo>
                    <a:pt x="570" y="221"/>
                    <a:pt x="575" y="219"/>
                    <a:pt x="579" y="217"/>
                  </a:cubicBezTo>
                  <a:cubicBezTo>
                    <a:pt x="607" y="247"/>
                    <a:pt x="631" y="278"/>
                    <a:pt x="650" y="309"/>
                  </a:cubicBezTo>
                  <a:cubicBezTo>
                    <a:pt x="642" y="305"/>
                    <a:pt x="633" y="301"/>
                    <a:pt x="623" y="298"/>
                  </a:cubicBezTo>
                  <a:close/>
                  <a:moveTo>
                    <a:pt x="579" y="215"/>
                  </a:moveTo>
                  <a:cubicBezTo>
                    <a:pt x="561" y="196"/>
                    <a:pt x="541" y="178"/>
                    <a:pt x="520" y="160"/>
                  </a:cubicBezTo>
                  <a:cubicBezTo>
                    <a:pt x="525" y="154"/>
                    <a:pt x="525" y="154"/>
                    <a:pt x="525" y="154"/>
                  </a:cubicBezTo>
                  <a:cubicBezTo>
                    <a:pt x="548" y="172"/>
                    <a:pt x="570" y="192"/>
                    <a:pt x="590" y="213"/>
                  </a:cubicBezTo>
                  <a:cubicBezTo>
                    <a:pt x="587" y="213"/>
                    <a:pt x="584" y="213"/>
                    <a:pt x="579" y="215"/>
                  </a:cubicBezTo>
                  <a:close/>
                  <a:moveTo>
                    <a:pt x="525" y="151"/>
                  </a:moveTo>
                  <a:cubicBezTo>
                    <a:pt x="501" y="132"/>
                    <a:pt x="476" y="115"/>
                    <a:pt x="452" y="100"/>
                  </a:cubicBezTo>
                  <a:cubicBezTo>
                    <a:pt x="451" y="99"/>
                    <a:pt x="451" y="99"/>
                    <a:pt x="451" y="99"/>
                  </a:cubicBezTo>
                  <a:cubicBezTo>
                    <a:pt x="476" y="114"/>
                    <a:pt x="501" y="132"/>
                    <a:pt x="525" y="151"/>
                  </a:cubicBezTo>
                  <a:close/>
                  <a:moveTo>
                    <a:pt x="449" y="98"/>
                  </a:moveTo>
                  <a:cubicBezTo>
                    <a:pt x="405" y="72"/>
                    <a:pt x="360" y="52"/>
                    <a:pt x="317" y="39"/>
                  </a:cubicBezTo>
                  <a:cubicBezTo>
                    <a:pt x="313" y="36"/>
                    <a:pt x="309" y="33"/>
                    <a:pt x="306" y="32"/>
                  </a:cubicBezTo>
                  <a:cubicBezTo>
                    <a:pt x="354" y="46"/>
                    <a:pt x="402" y="68"/>
                    <a:pt x="449" y="97"/>
                  </a:cubicBezTo>
                  <a:cubicBezTo>
                    <a:pt x="449" y="97"/>
                    <a:pt x="449" y="98"/>
                    <a:pt x="449" y="98"/>
                  </a:cubicBezTo>
                  <a:close/>
                  <a:moveTo>
                    <a:pt x="450" y="101"/>
                  </a:moveTo>
                  <a:cubicBezTo>
                    <a:pt x="450" y="103"/>
                    <a:pt x="450" y="107"/>
                    <a:pt x="450" y="112"/>
                  </a:cubicBezTo>
                  <a:cubicBezTo>
                    <a:pt x="414" y="90"/>
                    <a:pt x="378" y="73"/>
                    <a:pt x="342" y="62"/>
                  </a:cubicBezTo>
                  <a:cubicBezTo>
                    <a:pt x="335" y="54"/>
                    <a:pt x="328" y="47"/>
                    <a:pt x="321" y="42"/>
                  </a:cubicBezTo>
                  <a:cubicBezTo>
                    <a:pt x="364" y="55"/>
                    <a:pt x="407" y="75"/>
                    <a:pt x="450" y="101"/>
                  </a:cubicBezTo>
                  <a:close/>
                  <a:moveTo>
                    <a:pt x="338" y="61"/>
                  </a:moveTo>
                  <a:cubicBezTo>
                    <a:pt x="320" y="55"/>
                    <a:pt x="302" y="50"/>
                    <a:pt x="284" y="47"/>
                  </a:cubicBezTo>
                  <a:cubicBezTo>
                    <a:pt x="260" y="43"/>
                    <a:pt x="238" y="42"/>
                    <a:pt x="217" y="44"/>
                  </a:cubicBezTo>
                  <a:cubicBezTo>
                    <a:pt x="206" y="36"/>
                    <a:pt x="195" y="30"/>
                    <a:pt x="185" y="26"/>
                  </a:cubicBezTo>
                  <a:cubicBezTo>
                    <a:pt x="194" y="25"/>
                    <a:pt x="202" y="24"/>
                    <a:pt x="211" y="24"/>
                  </a:cubicBezTo>
                  <a:cubicBezTo>
                    <a:pt x="228" y="24"/>
                    <a:pt x="246" y="26"/>
                    <a:pt x="265" y="29"/>
                  </a:cubicBezTo>
                  <a:cubicBezTo>
                    <a:pt x="281" y="32"/>
                    <a:pt x="299" y="36"/>
                    <a:pt x="316" y="41"/>
                  </a:cubicBezTo>
                  <a:cubicBezTo>
                    <a:pt x="323" y="46"/>
                    <a:pt x="331" y="52"/>
                    <a:pt x="338" y="61"/>
                  </a:cubicBezTo>
                  <a:close/>
                  <a:moveTo>
                    <a:pt x="214" y="44"/>
                  </a:moveTo>
                  <a:cubicBezTo>
                    <a:pt x="170" y="48"/>
                    <a:pt x="135" y="65"/>
                    <a:pt x="112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9" y="88"/>
                    <a:pt x="86" y="83"/>
                    <a:pt x="75" y="80"/>
                  </a:cubicBezTo>
                  <a:cubicBezTo>
                    <a:pt x="76" y="80"/>
                    <a:pt x="76" y="79"/>
                    <a:pt x="76" y="79"/>
                  </a:cubicBezTo>
                  <a:cubicBezTo>
                    <a:pt x="100" y="49"/>
                    <a:pt x="136" y="31"/>
                    <a:pt x="181" y="26"/>
                  </a:cubicBezTo>
                  <a:cubicBezTo>
                    <a:pt x="191" y="31"/>
                    <a:pt x="202" y="36"/>
                    <a:pt x="214" y="44"/>
                  </a:cubicBezTo>
                  <a:close/>
                  <a:moveTo>
                    <a:pt x="110" y="95"/>
                  </a:moveTo>
                  <a:cubicBezTo>
                    <a:pt x="85" y="128"/>
                    <a:pt x="78" y="173"/>
                    <a:pt x="90" y="226"/>
                  </a:cubicBezTo>
                  <a:cubicBezTo>
                    <a:pt x="75" y="221"/>
                    <a:pt x="62" y="218"/>
                    <a:pt x="50" y="215"/>
                  </a:cubicBezTo>
                  <a:cubicBezTo>
                    <a:pt x="40" y="162"/>
                    <a:pt x="48" y="116"/>
                    <a:pt x="74" y="81"/>
                  </a:cubicBezTo>
                  <a:cubicBezTo>
                    <a:pt x="85" y="85"/>
                    <a:pt x="97" y="90"/>
                    <a:pt x="110" y="95"/>
                  </a:cubicBezTo>
                  <a:close/>
                  <a:moveTo>
                    <a:pt x="146" y="350"/>
                  </a:moveTo>
                  <a:cubicBezTo>
                    <a:pt x="158" y="367"/>
                    <a:pt x="172" y="385"/>
                    <a:pt x="187" y="402"/>
                  </a:cubicBezTo>
                  <a:cubicBezTo>
                    <a:pt x="182" y="412"/>
                    <a:pt x="178" y="422"/>
                    <a:pt x="173" y="432"/>
                  </a:cubicBezTo>
                  <a:cubicBezTo>
                    <a:pt x="173" y="432"/>
                    <a:pt x="173" y="433"/>
                    <a:pt x="172" y="433"/>
                  </a:cubicBezTo>
                  <a:cubicBezTo>
                    <a:pt x="147" y="406"/>
                    <a:pt x="125" y="378"/>
                    <a:pt x="107" y="350"/>
                  </a:cubicBezTo>
                  <a:cubicBezTo>
                    <a:pt x="119" y="349"/>
                    <a:pt x="133" y="349"/>
                    <a:pt x="146" y="350"/>
                  </a:cubicBezTo>
                  <a:close/>
                  <a:moveTo>
                    <a:pt x="173" y="437"/>
                  </a:moveTo>
                  <a:cubicBezTo>
                    <a:pt x="176" y="440"/>
                    <a:pt x="178" y="442"/>
                    <a:pt x="181" y="445"/>
                  </a:cubicBezTo>
                  <a:cubicBezTo>
                    <a:pt x="178" y="453"/>
                    <a:pt x="174" y="460"/>
                    <a:pt x="170" y="468"/>
                  </a:cubicBezTo>
                  <a:cubicBezTo>
                    <a:pt x="168" y="458"/>
                    <a:pt x="168" y="450"/>
                    <a:pt x="171" y="442"/>
                  </a:cubicBezTo>
                  <a:cubicBezTo>
                    <a:pt x="171" y="441"/>
                    <a:pt x="172" y="439"/>
                    <a:pt x="173" y="437"/>
                  </a:cubicBezTo>
                  <a:close/>
                  <a:moveTo>
                    <a:pt x="169" y="471"/>
                  </a:moveTo>
                  <a:cubicBezTo>
                    <a:pt x="168" y="473"/>
                    <a:pt x="167" y="475"/>
                    <a:pt x="166" y="477"/>
                  </a:cubicBezTo>
                  <a:cubicBezTo>
                    <a:pt x="163" y="474"/>
                    <a:pt x="161" y="472"/>
                    <a:pt x="158" y="469"/>
                  </a:cubicBezTo>
                  <a:cubicBezTo>
                    <a:pt x="161" y="463"/>
                    <a:pt x="164" y="456"/>
                    <a:pt x="167" y="450"/>
                  </a:cubicBezTo>
                  <a:cubicBezTo>
                    <a:pt x="166" y="456"/>
                    <a:pt x="167" y="463"/>
                    <a:pt x="169" y="471"/>
                  </a:cubicBezTo>
                  <a:close/>
                  <a:moveTo>
                    <a:pt x="169" y="474"/>
                  </a:moveTo>
                  <a:cubicBezTo>
                    <a:pt x="170" y="475"/>
                    <a:pt x="170" y="477"/>
                    <a:pt x="171" y="479"/>
                  </a:cubicBezTo>
                  <a:cubicBezTo>
                    <a:pt x="171" y="479"/>
                    <a:pt x="170" y="480"/>
                    <a:pt x="170" y="481"/>
                  </a:cubicBezTo>
                  <a:cubicBezTo>
                    <a:pt x="169" y="480"/>
                    <a:pt x="168" y="479"/>
                    <a:pt x="167" y="478"/>
                  </a:cubicBezTo>
                  <a:cubicBezTo>
                    <a:pt x="168" y="477"/>
                    <a:pt x="169" y="475"/>
                    <a:pt x="169" y="474"/>
                  </a:cubicBezTo>
                  <a:close/>
                  <a:moveTo>
                    <a:pt x="169" y="483"/>
                  </a:moveTo>
                  <a:cubicBezTo>
                    <a:pt x="166" y="488"/>
                    <a:pt x="163" y="493"/>
                    <a:pt x="160" y="498"/>
                  </a:cubicBezTo>
                  <a:cubicBezTo>
                    <a:pt x="159" y="499"/>
                    <a:pt x="157" y="499"/>
                    <a:pt x="156" y="499"/>
                  </a:cubicBezTo>
                  <a:cubicBezTo>
                    <a:pt x="160" y="493"/>
                    <a:pt x="163" y="486"/>
                    <a:pt x="166" y="480"/>
                  </a:cubicBezTo>
                  <a:cubicBezTo>
                    <a:pt x="167" y="481"/>
                    <a:pt x="168" y="482"/>
                    <a:pt x="169" y="483"/>
                  </a:cubicBezTo>
                  <a:close/>
                  <a:moveTo>
                    <a:pt x="128" y="553"/>
                  </a:moveTo>
                  <a:cubicBezTo>
                    <a:pt x="125" y="559"/>
                    <a:pt x="122" y="564"/>
                    <a:pt x="119" y="569"/>
                  </a:cubicBezTo>
                  <a:cubicBezTo>
                    <a:pt x="119" y="569"/>
                    <a:pt x="118" y="569"/>
                    <a:pt x="118" y="569"/>
                  </a:cubicBezTo>
                  <a:cubicBezTo>
                    <a:pt x="121" y="563"/>
                    <a:pt x="125" y="557"/>
                    <a:pt x="128" y="551"/>
                  </a:cubicBezTo>
                  <a:cubicBezTo>
                    <a:pt x="128" y="552"/>
                    <a:pt x="128" y="553"/>
                    <a:pt x="128" y="553"/>
                  </a:cubicBezTo>
                  <a:close/>
                  <a:moveTo>
                    <a:pt x="92" y="616"/>
                  </a:moveTo>
                  <a:cubicBezTo>
                    <a:pt x="88" y="622"/>
                    <a:pt x="85" y="628"/>
                    <a:pt x="81" y="633"/>
                  </a:cubicBezTo>
                  <a:cubicBezTo>
                    <a:pt x="81" y="634"/>
                    <a:pt x="81" y="634"/>
                    <a:pt x="81" y="634"/>
                  </a:cubicBezTo>
                  <a:cubicBezTo>
                    <a:pt x="84" y="628"/>
                    <a:pt x="88" y="621"/>
                    <a:pt x="92" y="615"/>
                  </a:cubicBezTo>
                  <a:cubicBezTo>
                    <a:pt x="92" y="615"/>
                    <a:pt x="92" y="616"/>
                    <a:pt x="92" y="616"/>
                  </a:cubicBezTo>
                  <a:close/>
                  <a:moveTo>
                    <a:pt x="57" y="674"/>
                  </a:moveTo>
                  <a:cubicBezTo>
                    <a:pt x="55" y="677"/>
                    <a:pt x="53" y="681"/>
                    <a:pt x="51" y="684"/>
                  </a:cubicBezTo>
                  <a:cubicBezTo>
                    <a:pt x="51" y="684"/>
                    <a:pt x="51" y="684"/>
                    <a:pt x="51" y="684"/>
                  </a:cubicBezTo>
                  <a:cubicBezTo>
                    <a:pt x="53" y="681"/>
                    <a:pt x="55" y="677"/>
                    <a:pt x="57" y="674"/>
                  </a:cubicBezTo>
                  <a:cubicBezTo>
                    <a:pt x="57" y="674"/>
                    <a:pt x="57" y="674"/>
                    <a:pt x="57" y="674"/>
                  </a:cubicBezTo>
                  <a:close/>
                  <a:moveTo>
                    <a:pt x="33" y="720"/>
                  </a:moveTo>
                  <a:cubicBezTo>
                    <a:pt x="35" y="720"/>
                    <a:pt x="37" y="721"/>
                    <a:pt x="38" y="722"/>
                  </a:cubicBezTo>
                  <a:cubicBezTo>
                    <a:pt x="37" y="723"/>
                    <a:pt x="36" y="724"/>
                    <a:pt x="35" y="726"/>
                  </a:cubicBezTo>
                  <a:cubicBezTo>
                    <a:pt x="34" y="724"/>
                    <a:pt x="33" y="722"/>
                    <a:pt x="33" y="720"/>
                  </a:cubicBezTo>
                  <a:cubicBezTo>
                    <a:pt x="33" y="720"/>
                    <a:pt x="33" y="720"/>
                    <a:pt x="33" y="720"/>
                  </a:cubicBezTo>
                  <a:close/>
                  <a:moveTo>
                    <a:pt x="40" y="722"/>
                  </a:moveTo>
                  <a:cubicBezTo>
                    <a:pt x="44" y="723"/>
                    <a:pt x="47" y="725"/>
                    <a:pt x="51" y="727"/>
                  </a:cubicBezTo>
                  <a:cubicBezTo>
                    <a:pt x="48" y="730"/>
                    <a:pt x="46" y="734"/>
                    <a:pt x="43" y="737"/>
                  </a:cubicBezTo>
                  <a:cubicBezTo>
                    <a:pt x="41" y="734"/>
                    <a:pt x="38" y="731"/>
                    <a:pt x="37" y="728"/>
                  </a:cubicBezTo>
                  <a:cubicBezTo>
                    <a:pt x="38" y="726"/>
                    <a:pt x="39" y="724"/>
                    <a:pt x="40" y="722"/>
                  </a:cubicBezTo>
                  <a:close/>
                  <a:moveTo>
                    <a:pt x="52" y="728"/>
                  </a:moveTo>
                  <a:cubicBezTo>
                    <a:pt x="55" y="729"/>
                    <a:pt x="57" y="731"/>
                    <a:pt x="60" y="733"/>
                  </a:cubicBezTo>
                  <a:cubicBezTo>
                    <a:pt x="62" y="735"/>
                    <a:pt x="64" y="737"/>
                    <a:pt x="66" y="739"/>
                  </a:cubicBezTo>
                  <a:cubicBezTo>
                    <a:pt x="63" y="742"/>
                    <a:pt x="60" y="746"/>
                    <a:pt x="58" y="749"/>
                  </a:cubicBezTo>
                  <a:cubicBezTo>
                    <a:pt x="55" y="747"/>
                    <a:pt x="53" y="746"/>
                    <a:pt x="51" y="744"/>
                  </a:cubicBezTo>
                  <a:cubicBezTo>
                    <a:pt x="49" y="742"/>
                    <a:pt x="47" y="740"/>
                    <a:pt x="45" y="738"/>
                  </a:cubicBezTo>
                  <a:cubicBezTo>
                    <a:pt x="47" y="735"/>
                    <a:pt x="50" y="732"/>
                    <a:pt x="52" y="728"/>
                  </a:cubicBezTo>
                  <a:close/>
                  <a:moveTo>
                    <a:pt x="75" y="751"/>
                  </a:moveTo>
                  <a:cubicBezTo>
                    <a:pt x="76" y="753"/>
                    <a:pt x="77" y="755"/>
                    <a:pt x="78" y="757"/>
                  </a:cubicBezTo>
                  <a:cubicBezTo>
                    <a:pt x="76" y="756"/>
                    <a:pt x="74" y="756"/>
                    <a:pt x="72" y="755"/>
                  </a:cubicBezTo>
                  <a:cubicBezTo>
                    <a:pt x="73" y="754"/>
                    <a:pt x="74" y="752"/>
                    <a:pt x="75" y="751"/>
                  </a:cubicBezTo>
                  <a:close/>
                  <a:moveTo>
                    <a:pt x="109" y="731"/>
                  </a:moveTo>
                  <a:cubicBezTo>
                    <a:pt x="112" y="728"/>
                    <a:pt x="115" y="725"/>
                    <a:pt x="118" y="723"/>
                  </a:cubicBezTo>
                  <a:cubicBezTo>
                    <a:pt x="118" y="723"/>
                    <a:pt x="118" y="723"/>
                    <a:pt x="118" y="723"/>
                  </a:cubicBezTo>
                  <a:cubicBezTo>
                    <a:pt x="115" y="725"/>
                    <a:pt x="112" y="728"/>
                    <a:pt x="109" y="731"/>
                  </a:cubicBezTo>
                  <a:cubicBezTo>
                    <a:pt x="109" y="731"/>
                    <a:pt x="109" y="731"/>
                    <a:pt x="109" y="731"/>
                  </a:cubicBezTo>
                  <a:close/>
                  <a:moveTo>
                    <a:pt x="120" y="721"/>
                  </a:moveTo>
                  <a:cubicBezTo>
                    <a:pt x="120" y="721"/>
                    <a:pt x="120" y="721"/>
                    <a:pt x="120" y="721"/>
                  </a:cubicBezTo>
                  <a:cubicBezTo>
                    <a:pt x="129" y="712"/>
                    <a:pt x="139" y="703"/>
                    <a:pt x="150" y="692"/>
                  </a:cubicBezTo>
                  <a:cubicBezTo>
                    <a:pt x="150" y="692"/>
                    <a:pt x="150" y="692"/>
                    <a:pt x="150" y="692"/>
                  </a:cubicBezTo>
                  <a:cubicBezTo>
                    <a:pt x="140" y="702"/>
                    <a:pt x="130" y="712"/>
                    <a:pt x="120" y="721"/>
                  </a:cubicBezTo>
                  <a:close/>
                  <a:moveTo>
                    <a:pt x="267" y="584"/>
                  </a:moveTo>
                  <a:cubicBezTo>
                    <a:pt x="271" y="580"/>
                    <a:pt x="276" y="576"/>
                    <a:pt x="280" y="572"/>
                  </a:cubicBezTo>
                  <a:cubicBezTo>
                    <a:pt x="281" y="572"/>
                    <a:pt x="282" y="573"/>
                    <a:pt x="283" y="574"/>
                  </a:cubicBezTo>
                  <a:cubicBezTo>
                    <a:pt x="278" y="578"/>
                    <a:pt x="272" y="583"/>
                    <a:pt x="267" y="588"/>
                  </a:cubicBezTo>
                  <a:cubicBezTo>
                    <a:pt x="267" y="586"/>
                    <a:pt x="267" y="585"/>
                    <a:pt x="267" y="584"/>
                  </a:cubicBezTo>
                  <a:close/>
                  <a:moveTo>
                    <a:pt x="282" y="570"/>
                  </a:moveTo>
                  <a:cubicBezTo>
                    <a:pt x="282" y="570"/>
                    <a:pt x="283" y="569"/>
                    <a:pt x="284" y="569"/>
                  </a:cubicBezTo>
                  <a:cubicBezTo>
                    <a:pt x="285" y="569"/>
                    <a:pt x="287" y="569"/>
                    <a:pt x="289" y="569"/>
                  </a:cubicBezTo>
                  <a:cubicBezTo>
                    <a:pt x="288" y="570"/>
                    <a:pt x="286" y="571"/>
                    <a:pt x="285" y="572"/>
                  </a:cubicBezTo>
                  <a:cubicBezTo>
                    <a:pt x="284" y="572"/>
                    <a:pt x="283" y="571"/>
                    <a:pt x="282" y="570"/>
                  </a:cubicBezTo>
                  <a:close/>
                  <a:moveTo>
                    <a:pt x="292" y="569"/>
                  </a:moveTo>
                  <a:cubicBezTo>
                    <a:pt x="292" y="569"/>
                    <a:pt x="293" y="569"/>
                    <a:pt x="293" y="569"/>
                  </a:cubicBezTo>
                  <a:cubicBezTo>
                    <a:pt x="300" y="569"/>
                    <a:pt x="307" y="568"/>
                    <a:pt x="312" y="566"/>
                  </a:cubicBezTo>
                  <a:cubicBezTo>
                    <a:pt x="307" y="571"/>
                    <a:pt x="301" y="575"/>
                    <a:pt x="296" y="579"/>
                  </a:cubicBezTo>
                  <a:cubicBezTo>
                    <a:pt x="293" y="577"/>
                    <a:pt x="290" y="575"/>
                    <a:pt x="287" y="573"/>
                  </a:cubicBezTo>
                  <a:cubicBezTo>
                    <a:pt x="288" y="572"/>
                    <a:pt x="290" y="571"/>
                    <a:pt x="292" y="569"/>
                  </a:cubicBezTo>
                  <a:close/>
                  <a:moveTo>
                    <a:pt x="294" y="567"/>
                  </a:moveTo>
                  <a:cubicBezTo>
                    <a:pt x="301" y="562"/>
                    <a:pt x="308" y="557"/>
                    <a:pt x="314" y="552"/>
                  </a:cubicBezTo>
                  <a:cubicBezTo>
                    <a:pt x="317" y="554"/>
                    <a:pt x="321" y="556"/>
                    <a:pt x="324" y="558"/>
                  </a:cubicBezTo>
                  <a:cubicBezTo>
                    <a:pt x="322" y="559"/>
                    <a:pt x="321" y="560"/>
                    <a:pt x="319" y="561"/>
                  </a:cubicBezTo>
                  <a:cubicBezTo>
                    <a:pt x="312" y="565"/>
                    <a:pt x="304" y="567"/>
                    <a:pt x="294" y="567"/>
                  </a:cubicBezTo>
                  <a:close/>
                  <a:moveTo>
                    <a:pt x="329" y="556"/>
                  </a:moveTo>
                  <a:cubicBezTo>
                    <a:pt x="338" y="550"/>
                    <a:pt x="347" y="543"/>
                    <a:pt x="355" y="537"/>
                  </a:cubicBezTo>
                  <a:cubicBezTo>
                    <a:pt x="375" y="548"/>
                    <a:pt x="395" y="557"/>
                    <a:pt x="415" y="565"/>
                  </a:cubicBezTo>
                  <a:cubicBezTo>
                    <a:pt x="419" y="578"/>
                    <a:pt x="421" y="591"/>
                    <a:pt x="423" y="603"/>
                  </a:cubicBezTo>
                  <a:cubicBezTo>
                    <a:pt x="391" y="591"/>
                    <a:pt x="359" y="576"/>
                    <a:pt x="328" y="558"/>
                  </a:cubicBezTo>
                  <a:cubicBezTo>
                    <a:pt x="328" y="557"/>
                    <a:pt x="329" y="557"/>
                    <a:pt x="329" y="556"/>
                  </a:cubicBezTo>
                  <a:close/>
                  <a:moveTo>
                    <a:pt x="417" y="566"/>
                  </a:moveTo>
                  <a:cubicBezTo>
                    <a:pt x="445" y="577"/>
                    <a:pt x="473" y="584"/>
                    <a:pt x="500" y="589"/>
                  </a:cubicBezTo>
                  <a:cubicBezTo>
                    <a:pt x="516" y="592"/>
                    <a:pt x="531" y="593"/>
                    <a:pt x="546" y="593"/>
                  </a:cubicBezTo>
                  <a:cubicBezTo>
                    <a:pt x="553" y="606"/>
                    <a:pt x="560" y="619"/>
                    <a:pt x="565" y="630"/>
                  </a:cubicBezTo>
                  <a:cubicBezTo>
                    <a:pt x="546" y="630"/>
                    <a:pt x="526" y="628"/>
                    <a:pt x="505" y="625"/>
                  </a:cubicBezTo>
                  <a:cubicBezTo>
                    <a:pt x="479" y="621"/>
                    <a:pt x="452" y="614"/>
                    <a:pt x="425" y="604"/>
                  </a:cubicBezTo>
                  <a:cubicBezTo>
                    <a:pt x="424" y="592"/>
                    <a:pt x="421" y="579"/>
                    <a:pt x="417" y="566"/>
                  </a:cubicBezTo>
                  <a:close/>
                  <a:moveTo>
                    <a:pt x="548" y="593"/>
                  </a:moveTo>
                  <a:cubicBezTo>
                    <a:pt x="548" y="593"/>
                    <a:pt x="548" y="593"/>
                    <a:pt x="549" y="593"/>
                  </a:cubicBezTo>
                  <a:cubicBezTo>
                    <a:pt x="602" y="593"/>
                    <a:pt x="644" y="576"/>
                    <a:pt x="671" y="544"/>
                  </a:cubicBezTo>
                  <a:cubicBezTo>
                    <a:pt x="679" y="556"/>
                    <a:pt x="687" y="567"/>
                    <a:pt x="692" y="577"/>
                  </a:cubicBezTo>
                  <a:cubicBezTo>
                    <a:pt x="665" y="610"/>
                    <a:pt x="621" y="628"/>
                    <a:pt x="567" y="629"/>
                  </a:cubicBezTo>
                  <a:cubicBezTo>
                    <a:pt x="562" y="618"/>
                    <a:pt x="556" y="606"/>
                    <a:pt x="548" y="593"/>
                  </a:cubicBezTo>
                  <a:close/>
                  <a:moveTo>
                    <a:pt x="697" y="429"/>
                  </a:moveTo>
                  <a:cubicBezTo>
                    <a:pt x="692" y="393"/>
                    <a:pt x="678" y="353"/>
                    <a:pt x="655" y="314"/>
                  </a:cubicBezTo>
                  <a:cubicBezTo>
                    <a:pt x="664" y="320"/>
                    <a:pt x="673" y="326"/>
                    <a:pt x="679" y="332"/>
                  </a:cubicBezTo>
                  <a:cubicBezTo>
                    <a:pt x="703" y="374"/>
                    <a:pt x="718" y="417"/>
                    <a:pt x="722" y="456"/>
                  </a:cubicBezTo>
                  <a:cubicBezTo>
                    <a:pt x="716" y="447"/>
                    <a:pt x="707" y="438"/>
                    <a:pt x="697" y="429"/>
                  </a:cubicBezTo>
                  <a:close/>
                  <a:moveTo>
                    <a:pt x="683" y="335"/>
                  </a:moveTo>
                  <a:cubicBezTo>
                    <a:pt x="689" y="341"/>
                    <a:pt x="693" y="345"/>
                    <a:pt x="694" y="346"/>
                  </a:cubicBezTo>
                  <a:cubicBezTo>
                    <a:pt x="720" y="394"/>
                    <a:pt x="736" y="440"/>
                    <a:pt x="741" y="483"/>
                  </a:cubicBezTo>
                  <a:cubicBezTo>
                    <a:pt x="738" y="478"/>
                    <a:pt x="732" y="469"/>
                    <a:pt x="725" y="459"/>
                  </a:cubicBezTo>
                  <a:cubicBezTo>
                    <a:pt x="721" y="420"/>
                    <a:pt x="707" y="378"/>
                    <a:pt x="683" y="335"/>
                  </a:cubicBezTo>
                  <a:close/>
                  <a:moveTo>
                    <a:pt x="593" y="212"/>
                  </a:moveTo>
                  <a:cubicBezTo>
                    <a:pt x="593" y="212"/>
                    <a:pt x="592" y="212"/>
                    <a:pt x="592" y="212"/>
                  </a:cubicBezTo>
                  <a:cubicBezTo>
                    <a:pt x="572" y="192"/>
                    <a:pt x="550" y="171"/>
                    <a:pt x="526" y="152"/>
                  </a:cubicBezTo>
                  <a:cubicBezTo>
                    <a:pt x="526" y="152"/>
                    <a:pt x="526" y="152"/>
                    <a:pt x="526" y="152"/>
                  </a:cubicBezTo>
                  <a:cubicBezTo>
                    <a:pt x="550" y="171"/>
                    <a:pt x="573" y="192"/>
                    <a:pt x="593" y="212"/>
                  </a:cubicBezTo>
                  <a:close/>
                  <a:moveTo>
                    <a:pt x="187" y="12"/>
                  </a:moveTo>
                  <a:cubicBezTo>
                    <a:pt x="205" y="12"/>
                    <a:pt x="224" y="14"/>
                    <a:pt x="244" y="17"/>
                  </a:cubicBezTo>
                  <a:cubicBezTo>
                    <a:pt x="262" y="20"/>
                    <a:pt x="280" y="24"/>
                    <a:pt x="298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298" y="29"/>
                    <a:pt x="304" y="32"/>
                    <a:pt x="311" y="37"/>
                  </a:cubicBezTo>
                  <a:cubicBezTo>
                    <a:pt x="296" y="33"/>
                    <a:pt x="280" y="29"/>
                    <a:pt x="265" y="27"/>
                  </a:cubicBezTo>
                  <a:cubicBezTo>
                    <a:pt x="235" y="22"/>
                    <a:pt x="207" y="21"/>
                    <a:pt x="182" y="24"/>
                  </a:cubicBezTo>
                  <a:cubicBezTo>
                    <a:pt x="170" y="19"/>
                    <a:pt x="160" y="15"/>
                    <a:pt x="154" y="14"/>
                  </a:cubicBezTo>
                  <a:cubicBezTo>
                    <a:pt x="165" y="13"/>
                    <a:pt x="176" y="12"/>
                    <a:pt x="187" y="12"/>
                  </a:cubicBezTo>
                  <a:close/>
                  <a:moveTo>
                    <a:pt x="149" y="15"/>
                  </a:move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61" y="17"/>
                    <a:pt x="178" y="24"/>
                  </a:cubicBezTo>
                  <a:cubicBezTo>
                    <a:pt x="133" y="30"/>
                    <a:pt x="98" y="49"/>
                    <a:pt x="74" y="78"/>
                  </a:cubicBezTo>
                  <a:cubicBezTo>
                    <a:pt x="74" y="78"/>
                    <a:pt x="74" y="79"/>
                    <a:pt x="73" y="79"/>
                  </a:cubicBezTo>
                  <a:cubicBezTo>
                    <a:pt x="57" y="74"/>
                    <a:pt x="45" y="71"/>
                    <a:pt x="41" y="70"/>
                  </a:cubicBezTo>
                  <a:cubicBezTo>
                    <a:pt x="66" y="40"/>
                    <a:pt x="103" y="21"/>
                    <a:pt x="149" y="15"/>
                  </a:cubicBezTo>
                  <a:close/>
                  <a:moveTo>
                    <a:pt x="40" y="72"/>
                  </a:moveTo>
                  <a:cubicBezTo>
                    <a:pt x="42" y="73"/>
                    <a:pt x="55" y="75"/>
                    <a:pt x="72" y="81"/>
                  </a:cubicBezTo>
                  <a:cubicBezTo>
                    <a:pt x="46" y="115"/>
                    <a:pt x="38" y="161"/>
                    <a:pt x="48" y="215"/>
                  </a:cubicBezTo>
                  <a:cubicBezTo>
                    <a:pt x="29" y="211"/>
                    <a:pt x="15" y="209"/>
                    <a:pt x="10" y="209"/>
                  </a:cubicBezTo>
                  <a:cubicBezTo>
                    <a:pt x="2" y="155"/>
                    <a:pt x="11" y="108"/>
                    <a:pt x="40" y="72"/>
                  </a:cubicBezTo>
                  <a:close/>
                  <a:moveTo>
                    <a:pt x="68" y="355"/>
                  </a:moveTo>
                  <a:cubicBezTo>
                    <a:pt x="72" y="354"/>
                    <a:pt x="87" y="352"/>
                    <a:pt x="105" y="350"/>
                  </a:cubicBezTo>
                  <a:cubicBezTo>
                    <a:pt x="123" y="379"/>
                    <a:pt x="146" y="408"/>
                    <a:pt x="171" y="435"/>
                  </a:cubicBezTo>
                  <a:cubicBezTo>
                    <a:pt x="170" y="437"/>
                    <a:pt x="169" y="439"/>
                    <a:pt x="169" y="442"/>
                  </a:cubicBezTo>
                  <a:cubicBezTo>
                    <a:pt x="165" y="450"/>
                    <a:pt x="161" y="459"/>
                    <a:pt x="157" y="467"/>
                  </a:cubicBezTo>
                  <a:cubicBezTo>
                    <a:pt x="121" y="431"/>
                    <a:pt x="91" y="393"/>
                    <a:pt x="68" y="355"/>
                  </a:cubicBezTo>
                  <a:close/>
                  <a:moveTo>
                    <a:pt x="165" y="478"/>
                  </a:moveTo>
                  <a:cubicBezTo>
                    <a:pt x="161" y="486"/>
                    <a:pt x="157" y="493"/>
                    <a:pt x="154" y="500"/>
                  </a:cubicBezTo>
                  <a:cubicBezTo>
                    <a:pt x="148" y="502"/>
                    <a:pt x="143" y="504"/>
                    <a:pt x="139" y="508"/>
                  </a:cubicBezTo>
                  <a:cubicBezTo>
                    <a:pt x="145" y="496"/>
                    <a:pt x="151" y="483"/>
                    <a:pt x="157" y="471"/>
                  </a:cubicBezTo>
                  <a:cubicBezTo>
                    <a:pt x="160" y="473"/>
                    <a:pt x="162" y="476"/>
                    <a:pt x="165" y="478"/>
                  </a:cubicBezTo>
                  <a:close/>
                  <a:moveTo>
                    <a:pt x="127" y="549"/>
                  </a:moveTo>
                  <a:cubicBezTo>
                    <a:pt x="123" y="556"/>
                    <a:pt x="119" y="563"/>
                    <a:pt x="115" y="570"/>
                  </a:cubicBezTo>
                  <a:cubicBezTo>
                    <a:pt x="110" y="572"/>
                    <a:pt x="106" y="574"/>
                    <a:pt x="103" y="577"/>
                  </a:cubicBezTo>
                  <a:cubicBezTo>
                    <a:pt x="110" y="563"/>
                    <a:pt x="118" y="548"/>
                    <a:pt x="127" y="532"/>
                  </a:cubicBezTo>
                  <a:cubicBezTo>
                    <a:pt x="126" y="537"/>
                    <a:pt x="126" y="543"/>
                    <a:pt x="127" y="549"/>
                  </a:cubicBezTo>
                  <a:close/>
                  <a:moveTo>
                    <a:pt x="91" y="612"/>
                  </a:moveTo>
                  <a:cubicBezTo>
                    <a:pt x="87" y="620"/>
                    <a:pt x="82" y="627"/>
                    <a:pt x="78" y="634"/>
                  </a:cubicBezTo>
                  <a:cubicBezTo>
                    <a:pt x="74" y="635"/>
                    <a:pt x="70" y="637"/>
                    <a:pt x="67" y="639"/>
                  </a:cubicBezTo>
                  <a:cubicBezTo>
                    <a:pt x="74" y="627"/>
                    <a:pt x="82" y="613"/>
                    <a:pt x="91" y="598"/>
                  </a:cubicBezTo>
                  <a:cubicBezTo>
                    <a:pt x="90" y="603"/>
                    <a:pt x="90" y="607"/>
                    <a:pt x="91" y="612"/>
                  </a:cubicBezTo>
                  <a:close/>
                  <a:moveTo>
                    <a:pt x="56" y="671"/>
                  </a:moveTo>
                  <a:cubicBezTo>
                    <a:pt x="54" y="675"/>
                    <a:pt x="51" y="680"/>
                    <a:pt x="48" y="684"/>
                  </a:cubicBezTo>
                  <a:cubicBezTo>
                    <a:pt x="44" y="685"/>
                    <a:pt x="41" y="686"/>
                    <a:pt x="38" y="688"/>
                  </a:cubicBezTo>
                  <a:cubicBezTo>
                    <a:pt x="43" y="679"/>
                    <a:pt x="49" y="669"/>
                    <a:pt x="56" y="658"/>
                  </a:cubicBezTo>
                  <a:cubicBezTo>
                    <a:pt x="55" y="662"/>
                    <a:pt x="55" y="666"/>
                    <a:pt x="56" y="671"/>
                  </a:cubicBezTo>
                  <a:close/>
                  <a:moveTo>
                    <a:pt x="29" y="715"/>
                  </a:moveTo>
                  <a:cubicBezTo>
                    <a:pt x="29" y="716"/>
                    <a:pt x="28" y="717"/>
                    <a:pt x="28" y="718"/>
                  </a:cubicBezTo>
                  <a:cubicBezTo>
                    <a:pt x="24" y="718"/>
                    <a:pt x="21" y="718"/>
                    <a:pt x="18" y="720"/>
                  </a:cubicBezTo>
                  <a:cubicBezTo>
                    <a:pt x="20" y="716"/>
                    <a:pt x="24" y="711"/>
                    <a:pt x="28" y="703"/>
                  </a:cubicBezTo>
                  <a:cubicBezTo>
                    <a:pt x="28" y="707"/>
                    <a:pt x="28" y="711"/>
                    <a:pt x="29" y="715"/>
                  </a:cubicBezTo>
                  <a:close/>
                  <a:moveTo>
                    <a:pt x="15" y="725"/>
                  </a:moveTo>
                  <a:cubicBezTo>
                    <a:pt x="17" y="722"/>
                    <a:pt x="21" y="720"/>
                    <a:pt x="26" y="720"/>
                  </a:cubicBezTo>
                  <a:cubicBezTo>
                    <a:pt x="20" y="730"/>
                    <a:pt x="15" y="738"/>
                    <a:pt x="13" y="741"/>
                  </a:cubicBezTo>
                  <a:cubicBezTo>
                    <a:pt x="11" y="734"/>
                    <a:pt x="12" y="729"/>
                    <a:pt x="15" y="725"/>
                  </a:cubicBezTo>
                  <a:close/>
                  <a:moveTo>
                    <a:pt x="14" y="743"/>
                  </a:moveTo>
                  <a:cubicBezTo>
                    <a:pt x="15" y="741"/>
                    <a:pt x="21" y="733"/>
                    <a:pt x="29" y="720"/>
                  </a:cubicBezTo>
                  <a:cubicBezTo>
                    <a:pt x="29" y="720"/>
                    <a:pt x="30" y="720"/>
                    <a:pt x="30" y="720"/>
                  </a:cubicBezTo>
                  <a:cubicBezTo>
                    <a:pt x="31" y="722"/>
                    <a:pt x="33" y="725"/>
                    <a:pt x="34" y="728"/>
                  </a:cubicBezTo>
                  <a:cubicBezTo>
                    <a:pt x="29" y="736"/>
                    <a:pt x="23" y="743"/>
                    <a:pt x="18" y="751"/>
                  </a:cubicBezTo>
                  <a:cubicBezTo>
                    <a:pt x="17" y="748"/>
                    <a:pt x="15" y="746"/>
                    <a:pt x="14" y="744"/>
                  </a:cubicBezTo>
                  <a:cubicBezTo>
                    <a:pt x="14" y="743"/>
                    <a:pt x="14" y="743"/>
                    <a:pt x="14" y="743"/>
                  </a:cubicBezTo>
                  <a:close/>
                  <a:moveTo>
                    <a:pt x="19" y="753"/>
                  </a:moveTo>
                  <a:cubicBezTo>
                    <a:pt x="25" y="745"/>
                    <a:pt x="30" y="737"/>
                    <a:pt x="35" y="730"/>
                  </a:cubicBezTo>
                  <a:cubicBezTo>
                    <a:pt x="37" y="733"/>
                    <a:pt x="40" y="736"/>
                    <a:pt x="42" y="739"/>
                  </a:cubicBezTo>
                  <a:cubicBezTo>
                    <a:pt x="34" y="750"/>
                    <a:pt x="28" y="758"/>
                    <a:pt x="26" y="761"/>
                  </a:cubicBezTo>
                  <a:cubicBezTo>
                    <a:pt x="24" y="758"/>
                    <a:pt x="21" y="756"/>
                    <a:pt x="19" y="753"/>
                  </a:cubicBezTo>
                  <a:close/>
                  <a:moveTo>
                    <a:pt x="28" y="762"/>
                  </a:moveTo>
                  <a:cubicBezTo>
                    <a:pt x="29" y="760"/>
                    <a:pt x="35" y="752"/>
                    <a:pt x="44" y="740"/>
                  </a:cubicBezTo>
                  <a:cubicBezTo>
                    <a:pt x="46" y="742"/>
                    <a:pt x="47" y="744"/>
                    <a:pt x="50" y="745"/>
                  </a:cubicBezTo>
                  <a:cubicBezTo>
                    <a:pt x="52" y="747"/>
                    <a:pt x="54" y="749"/>
                    <a:pt x="56" y="750"/>
                  </a:cubicBezTo>
                  <a:cubicBezTo>
                    <a:pt x="46" y="761"/>
                    <a:pt x="40" y="768"/>
                    <a:pt x="38" y="770"/>
                  </a:cubicBezTo>
                  <a:cubicBezTo>
                    <a:pt x="36" y="769"/>
                    <a:pt x="34" y="768"/>
                    <a:pt x="33" y="767"/>
                  </a:cubicBezTo>
                  <a:cubicBezTo>
                    <a:pt x="31" y="765"/>
                    <a:pt x="29" y="764"/>
                    <a:pt x="28" y="762"/>
                  </a:cubicBezTo>
                  <a:close/>
                  <a:moveTo>
                    <a:pt x="51" y="777"/>
                  </a:moveTo>
                  <a:cubicBezTo>
                    <a:pt x="57" y="771"/>
                    <a:pt x="64" y="764"/>
                    <a:pt x="70" y="757"/>
                  </a:cubicBezTo>
                  <a:cubicBezTo>
                    <a:pt x="73" y="758"/>
                    <a:pt x="76" y="758"/>
                    <a:pt x="79" y="759"/>
                  </a:cubicBezTo>
                  <a:cubicBezTo>
                    <a:pt x="79" y="759"/>
                    <a:pt x="79" y="760"/>
                    <a:pt x="79" y="760"/>
                  </a:cubicBezTo>
                  <a:cubicBezTo>
                    <a:pt x="68" y="771"/>
                    <a:pt x="61" y="778"/>
                    <a:pt x="60" y="780"/>
                  </a:cubicBezTo>
                  <a:cubicBezTo>
                    <a:pt x="59" y="780"/>
                    <a:pt x="59" y="780"/>
                    <a:pt x="59" y="779"/>
                  </a:cubicBezTo>
                  <a:cubicBezTo>
                    <a:pt x="57" y="779"/>
                    <a:pt x="54" y="778"/>
                    <a:pt x="51" y="777"/>
                  </a:cubicBezTo>
                  <a:close/>
                  <a:moveTo>
                    <a:pt x="62" y="780"/>
                  </a:moveTo>
                  <a:cubicBezTo>
                    <a:pt x="65" y="777"/>
                    <a:pt x="71" y="771"/>
                    <a:pt x="80" y="762"/>
                  </a:cubicBezTo>
                  <a:cubicBezTo>
                    <a:pt x="81" y="767"/>
                    <a:pt x="80" y="772"/>
                    <a:pt x="78" y="775"/>
                  </a:cubicBezTo>
                  <a:cubicBezTo>
                    <a:pt x="74" y="779"/>
                    <a:pt x="69" y="781"/>
                    <a:pt x="62" y="780"/>
                  </a:cubicBezTo>
                  <a:close/>
                  <a:moveTo>
                    <a:pt x="82" y="771"/>
                  </a:moveTo>
                  <a:cubicBezTo>
                    <a:pt x="82" y="768"/>
                    <a:pt x="82" y="764"/>
                    <a:pt x="81" y="761"/>
                  </a:cubicBezTo>
                  <a:cubicBezTo>
                    <a:pt x="82" y="760"/>
                    <a:pt x="83" y="760"/>
                    <a:pt x="83" y="759"/>
                  </a:cubicBezTo>
                  <a:cubicBezTo>
                    <a:pt x="84" y="759"/>
                    <a:pt x="84" y="759"/>
                    <a:pt x="84" y="759"/>
                  </a:cubicBezTo>
                  <a:cubicBezTo>
                    <a:pt x="88" y="759"/>
                    <a:pt x="92" y="758"/>
                    <a:pt x="95" y="757"/>
                  </a:cubicBezTo>
                  <a:cubicBezTo>
                    <a:pt x="89" y="763"/>
                    <a:pt x="85" y="768"/>
                    <a:pt x="82" y="771"/>
                  </a:cubicBezTo>
                  <a:close/>
                  <a:moveTo>
                    <a:pt x="108" y="744"/>
                  </a:moveTo>
                  <a:cubicBezTo>
                    <a:pt x="110" y="741"/>
                    <a:pt x="110" y="737"/>
                    <a:pt x="110" y="734"/>
                  </a:cubicBezTo>
                  <a:cubicBezTo>
                    <a:pt x="113" y="730"/>
                    <a:pt x="117" y="726"/>
                    <a:pt x="121" y="723"/>
                  </a:cubicBezTo>
                  <a:cubicBezTo>
                    <a:pt x="126" y="722"/>
                    <a:pt x="130" y="722"/>
                    <a:pt x="134" y="720"/>
                  </a:cubicBezTo>
                  <a:cubicBezTo>
                    <a:pt x="124" y="729"/>
                    <a:pt x="116" y="737"/>
                    <a:pt x="108" y="744"/>
                  </a:cubicBezTo>
                  <a:close/>
                  <a:moveTo>
                    <a:pt x="149" y="705"/>
                  </a:moveTo>
                  <a:cubicBezTo>
                    <a:pt x="151" y="702"/>
                    <a:pt x="152" y="698"/>
                    <a:pt x="152" y="693"/>
                  </a:cubicBezTo>
                  <a:cubicBezTo>
                    <a:pt x="158" y="688"/>
                    <a:pt x="164" y="682"/>
                    <a:pt x="171" y="676"/>
                  </a:cubicBezTo>
                  <a:cubicBezTo>
                    <a:pt x="176" y="676"/>
                    <a:pt x="180" y="675"/>
                    <a:pt x="184" y="673"/>
                  </a:cubicBezTo>
                  <a:cubicBezTo>
                    <a:pt x="172" y="684"/>
                    <a:pt x="160" y="695"/>
                    <a:pt x="149" y="705"/>
                  </a:cubicBezTo>
                  <a:close/>
                  <a:moveTo>
                    <a:pt x="203" y="657"/>
                  </a:moveTo>
                  <a:cubicBezTo>
                    <a:pt x="205" y="653"/>
                    <a:pt x="206" y="648"/>
                    <a:pt x="206" y="643"/>
                  </a:cubicBezTo>
                  <a:cubicBezTo>
                    <a:pt x="213" y="638"/>
                    <a:pt x="219" y="632"/>
                    <a:pt x="225" y="627"/>
                  </a:cubicBezTo>
                  <a:cubicBezTo>
                    <a:pt x="231" y="627"/>
                    <a:pt x="236" y="626"/>
                    <a:pt x="241" y="624"/>
                  </a:cubicBezTo>
                  <a:cubicBezTo>
                    <a:pt x="228" y="635"/>
                    <a:pt x="215" y="646"/>
                    <a:pt x="203" y="657"/>
                  </a:cubicBezTo>
                  <a:close/>
                  <a:moveTo>
                    <a:pt x="262" y="607"/>
                  </a:moveTo>
                  <a:cubicBezTo>
                    <a:pt x="265" y="602"/>
                    <a:pt x="266" y="596"/>
                    <a:pt x="267" y="590"/>
                  </a:cubicBezTo>
                  <a:cubicBezTo>
                    <a:pt x="273" y="585"/>
                    <a:pt x="279" y="580"/>
                    <a:pt x="285" y="575"/>
                  </a:cubicBezTo>
                  <a:cubicBezTo>
                    <a:pt x="288" y="577"/>
                    <a:pt x="291" y="579"/>
                    <a:pt x="294" y="581"/>
                  </a:cubicBezTo>
                  <a:cubicBezTo>
                    <a:pt x="283" y="589"/>
                    <a:pt x="272" y="598"/>
                    <a:pt x="262" y="607"/>
                  </a:cubicBezTo>
                  <a:close/>
                  <a:moveTo>
                    <a:pt x="320" y="563"/>
                  </a:moveTo>
                  <a:cubicBezTo>
                    <a:pt x="322" y="562"/>
                    <a:pt x="324" y="561"/>
                    <a:pt x="326" y="559"/>
                  </a:cubicBezTo>
                  <a:cubicBezTo>
                    <a:pt x="358" y="578"/>
                    <a:pt x="391" y="594"/>
                    <a:pt x="424" y="605"/>
                  </a:cubicBezTo>
                  <a:cubicBezTo>
                    <a:pt x="426" y="623"/>
                    <a:pt x="426" y="638"/>
                    <a:pt x="426" y="642"/>
                  </a:cubicBezTo>
                  <a:cubicBezTo>
                    <a:pt x="384" y="628"/>
                    <a:pt x="341" y="607"/>
                    <a:pt x="298" y="580"/>
                  </a:cubicBezTo>
                  <a:cubicBezTo>
                    <a:pt x="305" y="575"/>
                    <a:pt x="312" y="569"/>
                    <a:pt x="320" y="563"/>
                  </a:cubicBezTo>
                  <a:close/>
                  <a:moveTo>
                    <a:pt x="428" y="643"/>
                  </a:moveTo>
                  <a:cubicBezTo>
                    <a:pt x="428" y="639"/>
                    <a:pt x="428" y="625"/>
                    <a:pt x="426" y="606"/>
                  </a:cubicBezTo>
                  <a:cubicBezTo>
                    <a:pt x="452" y="616"/>
                    <a:pt x="479" y="623"/>
                    <a:pt x="505" y="627"/>
                  </a:cubicBezTo>
                  <a:cubicBezTo>
                    <a:pt x="524" y="630"/>
                    <a:pt x="542" y="632"/>
                    <a:pt x="558" y="632"/>
                  </a:cubicBezTo>
                  <a:cubicBezTo>
                    <a:pt x="561" y="632"/>
                    <a:pt x="563" y="632"/>
                    <a:pt x="566" y="631"/>
                  </a:cubicBezTo>
                  <a:cubicBezTo>
                    <a:pt x="574" y="650"/>
                    <a:pt x="579" y="663"/>
                    <a:pt x="580" y="667"/>
                  </a:cubicBezTo>
                  <a:cubicBezTo>
                    <a:pt x="535" y="670"/>
                    <a:pt x="483" y="661"/>
                    <a:pt x="428" y="643"/>
                  </a:cubicBezTo>
                  <a:close/>
                  <a:moveTo>
                    <a:pt x="582" y="667"/>
                  </a:moveTo>
                  <a:cubicBezTo>
                    <a:pt x="581" y="663"/>
                    <a:pt x="576" y="649"/>
                    <a:pt x="568" y="631"/>
                  </a:cubicBezTo>
                  <a:cubicBezTo>
                    <a:pt x="622" y="630"/>
                    <a:pt x="665" y="611"/>
                    <a:pt x="693" y="578"/>
                  </a:cubicBezTo>
                  <a:cubicBezTo>
                    <a:pt x="703" y="594"/>
                    <a:pt x="708" y="606"/>
                    <a:pt x="709" y="608"/>
                  </a:cubicBezTo>
                  <a:cubicBezTo>
                    <a:pt x="680" y="644"/>
                    <a:pt x="636" y="663"/>
                    <a:pt x="582" y="667"/>
                  </a:cubicBezTo>
                  <a:close/>
                  <a:moveTo>
                    <a:pt x="710" y="607"/>
                  </a:moveTo>
                  <a:cubicBezTo>
                    <a:pt x="709" y="603"/>
                    <a:pt x="703" y="591"/>
                    <a:pt x="695" y="577"/>
                  </a:cubicBezTo>
                  <a:cubicBezTo>
                    <a:pt x="695" y="577"/>
                    <a:pt x="695" y="576"/>
                    <a:pt x="696" y="576"/>
                  </a:cubicBezTo>
                  <a:cubicBezTo>
                    <a:pt x="720" y="546"/>
                    <a:pt x="729" y="507"/>
                    <a:pt x="725" y="463"/>
                  </a:cubicBezTo>
                  <a:cubicBezTo>
                    <a:pt x="735" y="477"/>
                    <a:pt x="740" y="487"/>
                    <a:pt x="741" y="489"/>
                  </a:cubicBezTo>
                  <a:cubicBezTo>
                    <a:pt x="745" y="534"/>
                    <a:pt x="735" y="575"/>
                    <a:pt x="710" y="6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9334406" flipH="1">
              <a:off x="8346808" y="3456606"/>
              <a:ext cx="1751299" cy="1842758"/>
            </a:xfrm>
            <a:custGeom>
              <a:avLst/>
              <a:gdLst/>
              <a:ahLst/>
              <a:cxnLst/>
              <a:rect l="l" t="t" r="r" b="b"/>
              <a:pathLst>
                <a:path w="763" h="803" extrusionOk="0">
                  <a:moveTo>
                    <a:pt x="728" y="421"/>
                  </a:moveTo>
                  <a:cubicBezTo>
                    <a:pt x="724" y="403"/>
                    <a:pt x="719" y="385"/>
                    <a:pt x="714" y="367"/>
                  </a:cubicBezTo>
                  <a:cubicBezTo>
                    <a:pt x="713" y="364"/>
                    <a:pt x="712" y="361"/>
                    <a:pt x="711" y="359"/>
                  </a:cubicBezTo>
                  <a:cubicBezTo>
                    <a:pt x="706" y="344"/>
                    <a:pt x="701" y="329"/>
                    <a:pt x="696" y="315"/>
                  </a:cubicBezTo>
                  <a:cubicBezTo>
                    <a:pt x="696" y="311"/>
                    <a:pt x="694" y="306"/>
                    <a:pt x="692" y="302"/>
                  </a:cubicBezTo>
                  <a:cubicBezTo>
                    <a:pt x="686" y="289"/>
                    <a:pt x="681" y="275"/>
                    <a:pt x="675" y="263"/>
                  </a:cubicBezTo>
                  <a:cubicBezTo>
                    <a:pt x="675" y="260"/>
                    <a:pt x="673" y="258"/>
                    <a:pt x="672" y="255"/>
                  </a:cubicBezTo>
                  <a:cubicBezTo>
                    <a:pt x="659" y="226"/>
                    <a:pt x="645" y="200"/>
                    <a:pt x="630" y="175"/>
                  </a:cubicBezTo>
                  <a:cubicBezTo>
                    <a:pt x="628" y="172"/>
                    <a:pt x="627" y="169"/>
                    <a:pt x="624" y="166"/>
                  </a:cubicBezTo>
                  <a:cubicBezTo>
                    <a:pt x="605" y="136"/>
                    <a:pt x="583" y="109"/>
                    <a:pt x="560" y="86"/>
                  </a:cubicBezTo>
                  <a:cubicBezTo>
                    <a:pt x="559" y="83"/>
                    <a:pt x="556" y="81"/>
                    <a:pt x="554" y="79"/>
                  </a:cubicBezTo>
                  <a:cubicBezTo>
                    <a:pt x="514" y="41"/>
                    <a:pt x="471" y="16"/>
                    <a:pt x="425" y="6"/>
                  </a:cubicBezTo>
                  <a:cubicBezTo>
                    <a:pt x="413" y="2"/>
                    <a:pt x="398" y="0"/>
                    <a:pt x="382" y="0"/>
                  </a:cubicBezTo>
                  <a:cubicBezTo>
                    <a:pt x="365" y="0"/>
                    <a:pt x="351" y="2"/>
                    <a:pt x="339" y="6"/>
                  </a:cubicBezTo>
                  <a:cubicBezTo>
                    <a:pt x="292" y="16"/>
                    <a:pt x="248" y="42"/>
                    <a:pt x="207" y="81"/>
                  </a:cubicBezTo>
                  <a:cubicBezTo>
                    <a:pt x="206" y="82"/>
                    <a:pt x="205" y="83"/>
                    <a:pt x="204" y="84"/>
                  </a:cubicBezTo>
                  <a:cubicBezTo>
                    <a:pt x="180" y="108"/>
                    <a:pt x="158" y="136"/>
                    <a:pt x="138" y="169"/>
                  </a:cubicBezTo>
                  <a:cubicBezTo>
                    <a:pt x="136" y="170"/>
                    <a:pt x="135" y="172"/>
                    <a:pt x="135" y="173"/>
                  </a:cubicBezTo>
                  <a:cubicBezTo>
                    <a:pt x="119" y="199"/>
                    <a:pt x="104" y="226"/>
                    <a:pt x="91" y="256"/>
                  </a:cubicBezTo>
                  <a:cubicBezTo>
                    <a:pt x="90" y="258"/>
                    <a:pt x="89" y="259"/>
                    <a:pt x="89" y="261"/>
                  </a:cubicBezTo>
                  <a:cubicBezTo>
                    <a:pt x="83" y="275"/>
                    <a:pt x="77" y="289"/>
                    <a:pt x="71" y="303"/>
                  </a:cubicBezTo>
                  <a:cubicBezTo>
                    <a:pt x="69" y="307"/>
                    <a:pt x="68" y="310"/>
                    <a:pt x="67" y="314"/>
                  </a:cubicBezTo>
                  <a:cubicBezTo>
                    <a:pt x="62" y="329"/>
                    <a:pt x="57" y="344"/>
                    <a:pt x="52" y="360"/>
                  </a:cubicBezTo>
                  <a:cubicBezTo>
                    <a:pt x="51" y="362"/>
                    <a:pt x="50" y="364"/>
                    <a:pt x="50" y="366"/>
                  </a:cubicBezTo>
                  <a:cubicBezTo>
                    <a:pt x="18" y="471"/>
                    <a:pt x="0" y="593"/>
                    <a:pt x="0" y="723"/>
                  </a:cubicBezTo>
                  <a:cubicBezTo>
                    <a:pt x="0" y="723"/>
                    <a:pt x="0" y="723"/>
                    <a:pt x="0" y="723"/>
                  </a:cubicBezTo>
                  <a:cubicBezTo>
                    <a:pt x="0" y="768"/>
                    <a:pt x="168" y="803"/>
                    <a:pt x="382" y="803"/>
                  </a:cubicBezTo>
                  <a:cubicBezTo>
                    <a:pt x="596" y="803"/>
                    <a:pt x="763" y="768"/>
                    <a:pt x="763" y="723"/>
                  </a:cubicBezTo>
                  <a:cubicBezTo>
                    <a:pt x="763" y="616"/>
                    <a:pt x="751" y="515"/>
                    <a:pt x="729" y="424"/>
                  </a:cubicBezTo>
                  <a:cubicBezTo>
                    <a:pt x="729" y="423"/>
                    <a:pt x="729" y="422"/>
                    <a:pt x="728" y="421"/>
                  </a:cubicBezTo>
                  <a:close/>
                  <a:moveTo>
                    <a:pt x="56" y="357"/>
                  </a:moveTo>
                  <a:cubicBezTo>
                    <a:pt x="60" y="350"/>
                    <a:pt x="67" y="345"/>
                    <a:pt x="77" y="339"/>
                  </a:cubicBezTo>
                  <a:cubicBezTo>
                    <a:pt x="72" y="355"/>
                    <a:pt x="68" y="372"/>
                    <a:pt x="63" y="389"/>
                  </a:cubicBezTo>
                  <a:cubicBezTo>
                    <a:pt x="56" y="383"/>
                    <a:pt x="52" y="377"/>
                    <a:pt x="52" y="370"/>
                  </a:cubicBezTo>
                  <a:cubicBezTo>
                    <a:pt x="53" y="366"/>
                    <a:pt x="55" y="361"/>
                    <a:pt x="56" y="357"/>
                  </a:cubicBezTo>
                  <a:close/>
                  <a:moveTo>
                    <a:pt x="75" y="301"/>
                  </a:moveTo>
                  <a:cubicBezTo>
                    <a:pt x="80" y="295"/>
                    <a:pt x="86" y="291"/>
                    <a:pt x="94" y="286"/>
                  </a:cubicBezTo>
                  <a:cubicBezTo>
                    <a:pt x="95" y="286"/>
                    <a:pt x="95" y="286"/>
                    <a:pt x="95" y="287"/>
                  </a:cubicBezTo>
                  <a:cubicBezTo>
                    <a:pt x="89" y="302"/>
                    <a:pt x="84" y="318"/>
                    <a:pt x="78" y="335"/>
                  </a:cubicBezTo>
                  <a:cubicBezTo>
                    <a:pt x="73" y="329"/>
                    <a:pt x="70" y="323"/>
                    <a:pt x="69" y="317"/>
                  </a:cubicBezTo>
                  <a:cubicBezTo>
                    <a:pt x="71" y="312"/>
                    <a:pt x="73" y="306"/>
                    <a:pt x="75" y="301"/>
                  </a:cubicBezTo>
                  <a:close/>
                  <a:moveTo>
                    <a:pt x="96" y="252"/>
                  </a:moveTo>
                  <a:cubicBezTo>
                    <a:pt x="99" y="248"/>
                    <a:pt x="105" y="243"/>
                    <a:pt x="111" y="239"/>
                  </a:cubicBezTo>
                  <a:cubicBezTo>
                    <a:pt x="112" y="240"/>
                    <a:pt x="113" y="241"/>
                    <a:pt x="113" y="242"/>
                  </a:cubicBezTo>
                  <a:cubicBezTo>
                    <a:pt x="107" y="255"/>
                    <a:pt x="102" y="269"/>
                    <a:pt x="97" y="282"/>
                  </a:cubicBezTo>
                  <a:cubicBezTo>
                    <a:pt x="96" y="283"/>
                    <a:pt x="95" y="283"/>
                    <a:pt x="95" y="283"/>
                  </a:cubicBezTo>
                  <a:cubicBezTo>
                    <a:pt x="91" y="279"/>
                    <a:pt x="89" y="274"/>
                    <a:pt x="89" y="268"/>
                  </a:cubicBezTo>
                  <a:cubicBezTo>
                    <a:pt x="89" y="268"/>
                    <a:pt x="89" y="267"/>
                    <a:pt x="89" y="266"/>
                  </a:cubicBezTo>
                  <a:cubicBezTo>
                    <a:pt x="92" y="262"/>
                    <a:pt x="94" y="257"/>
                    <a:pt x="96" y="252"/>
                  </a:cubicBezTo>
                  <a:close/>
                  <a:moveTo>
                    <a:pt x="114" y="215"/>
                  </a:moveTo>
                  <a:cubicBezTo>
                    <a:pt x="118" y="208"/>
                    <a:pt x="124" y="202"/>
                    <a:pt x="133" y="196"/>
                  </a:cubicBezTo>
                  <a:cubicBezTo>
                    <a:pt x="134" y="197"/>
                    <a:pt x="134" y="198"/>
                    <a:pt x="134" y="199"/>
                  </a:cubicBezTo>
                  <a:cubicBezTo>
                    <a:pt x="133" y="201"/>
                    <a:pt x="132" y="203"/>
                    <a:pt x="131" y="205"/>
                  </a:cubicBezTo>
                  <a:cubicBezTo>
                    <a:pt x="126" y="214"/>
                    <a:pt x="121" y="224"/>
                    <a:pt x="117" y="234"/>
                  </a:cubicBezTo>
                  <a:cubicBezTo>
                    <a:pt x="115" y="235"/>
                    <a:pt x="114" y="235"/>
                    <a:pt x="112" y="236"/>
                  </a:cubicBezTo>
                  <a:cubicBezTo>
                    <a:pt x="111" y="233"/>
                    <a:pt x="111" y="230"/>
                    <a:pt x="111" y="227"/>
                  </a:cubicBezTo>
                  <a:cubicBezTo>
                    <a:pt x="111" y="224"/>
                    <a:pt x="112" y="220"/>
                    <a:pt x="113" y="216"/>
                  </a:cubicBezTo>
                  <a:cubicBezTo>
                    <a:pt x="114" y="216"/>
                    <a:pt x="114" y="215"/>
                    <a:pt x="114" y="215"/>
                  </a:cubicBezTo>
                  <a:close/>
                  <a:moveTo>
                    <a:pt x="133" y="186"/>
                  </a:moveTo>
                  <a:cubicBezTo>
                    <a:pt x="133" y="184"/>
                    <a:pt x="134" y="182"/>
                    <a:pt x="134" y="179"/>
                  </a:cubicBezTo>
                  <a:cubicBezTo>
                    <a:pt x="138" y="174"/>
                    <a:pt x="141" y="169"/>
                    <a:pt x="144" y="163"/>
                  </a:cubicBezTo>
                  <a:cubicBezTo>
                    <a:pt x="148" y="160"/>
                    <a:pt x="153" y="156"/>
                    <a:pt x="159" y="152"/>
                  </a:cubicBezTo>
                  <a:cubicBezTo>
                    <a:pt x="159" y="153"/>
                    <a:pt x="159" y="154"/>
                    <a:pt x="159" y="155"/>
                  </a:cubicBezTo>
                  <a:cubicBezTo>
                    <a:pt x="152" y="167"/>
                    <a:pt x="145" y="179"/>
                    <a:pt x="138" y="192"/>
                  </a:cubicBezTo>
                  <a:cubicBezTo>
                    <a:pt x="137" y="192"/>
                    <a:pt x="135" y="193"/>
                    <a:pt x="134" y="194"/>
                  </a:cubicBezTo>
                  <a:cubicBezTo>
                    <a:pt x="134" y="191"/>
                    <a:pt x="133" y="189"/>
                    <a:pt x="133" y="186"/>
                  </a:cubicBezTo>
                  <a:close/>
                  <a:moveTo>
                    <a:pt x="168" y="131"/>
                  </a:moveTo>
                  <a:cubicBezTo>
                    <a:pt x="170" y="127"/>
                    <a:pt x="173" y="124"/>
                    <a:pt x="176" y="121"/>
                  </a:cubicBezTo>
                  <a:cubicBezTo>
                    <a:pt x="176" y="123"/>
                    <a:pt x="176" y="124"/>
                    <a:pt x="176" y="126"/>
                  </a:cubicBezTo>
                  <a:cubicBezTo>
                    <a:pt x="176" y="127"/>
                    <a:pt x="176" y="128"/>
                    <a:pt x="176" y="130"/>
                  </a:cubicBezTo>
                  <a:cubicBezTo>
                    <a:pt x="172" y="135"/>
                    <a:pt x="168" y="141"/>
                    <a:pt x="164" y="147"/>
                  </a:cubicBezTo>
                  <a:cubicBezTo>
                    <a:pt x="163" y="148"/>
                    <a:pt x="162" y="148"/>
                    <a:pt x="160" y="149"/>
                  </a:cubicBezTo>
                  <a:cubicBezTo>
                    <a:pt x="161" y="143"/>
                    <a:pt x="163" y="137"/>
                    <a:pt x="167" y="131"/>
                  </a:cubicBezTo>
                  <a:cubicBezTo>
                    <a:pt x="167" y="131"/>
                    <a:pt x="167" y="131"/>
                    <a:pt x="168" y="131"/>
                  </a:cubicBezTo>
                  <a:close/>
                  <a:moveTo>
                    <a:pt x="217" y="76"/>
                  </a:moveTo>
                  <a:cubicBezTo>
                    <a:pt x="218" y="75"/>
                    <a:pt x="218" y="75"/>
                    <a:pt x="218" y="75"/>
                  </a:cubicBezTo>
                  <a:cubicBezTo>
                    <a:pt x="217" y="77"/>
                    <a:pt x="216" y="80"/>
                    <a:pt x="215" y="82"/>
                  </a:cubicBezTo>
                  <a:cubicBezTo>
                    <a:pt x="214" y="84"/>
                    <a:pt x="213" y="85"/>
                    <a:pt x="212" y="86"/>
                  </a:cubicBezTo>
                  <a:cubicBezTo>
                    <a:pt x="208" y="88"/>
                    <a:pt x="204" y="90"/>
                    <a:pt x="201" y="92"/>
                  </a:cubicBezTo>
                  <a:cubicBezTo>
                    <a:pt x="201" y="92"/>
                    <a:pt x="201" y="92"/>
                    <a:pt x="201" y="91"/>
                  </a:cubicBezTo>
                  <a:cubicBezTo>
                    <a:pt x="207" y="86"/>
                    <a:pt x="212" y="81"/>
                    <a:pt x="217" y="76"/>
                  </a:cubicBezTo>
                  <a:close/>
                  <a:moveTo>
                    <a:pt x="230" y="64"/>
                  </a:moveTo>
                  <a:cubicBezTo>
                    <a:pt x="232" y="63"/>
                    <a:pt x="234" y="61"/>
                    <a:pt x="237" y="60"/>
                  </a:cubicBezTo>
                  <a:cubicBezTo>
                    <a:pt x="236" y="61"/>
                    <a:pt x="235" y="62"/>
                    <a:pt x="235" y="64"/>
                  </a:cubicBezTo>
                  <a:cubicBezTo>
                    <a:pt x="234" y="64"/>
                    <a:pt x="234" y="64"/>
                    <a:pt x="233" y="65"/>
                  </a:cubicBezTo>
                  <a:cubicBezTo>
                    <a:pt x="230" y="66"/>
                    <a:pt x="228" y="68"/>
                    <a:pt x="225" y="69"/>
                  </a:cubicBezTo>
                  <a:cubicBezTo>
                    <a:pt x="226" y="68"/>
                    <a:pt x="227" y="67"/>
                    <a:pt x="227" y="67"/>
                  </a:cubicBezTo>
                  <a:cubicBezTo>
                    <a:pt x="228" y="66"/>
                    <a:pt x="229" y="65"/>
                    <a:pt x="230" y="64"/>
                  </a:cubicBezTo>
                  <a:close/>
                  <a:moveTo>
                    <a:pt x="517" y="52"/>
                  </a:moveTo>
                  <a:cubicBezTo>
                    <a:pt x="518" y="53"/>
                    <a:pt x="519" y="53"/>
                    <a:pt x="519" y="54"/>
                  </a:cubicBezTo>
                  <a:cubicBezTo>
                    <a:pt x="517" y="53"/>
                    <a:pt x="515" y="52"/>
                    <a:pt x="513" y="51"/>
                  </a:cubicBezTo>
                  <a:cubicBezTo>
                    <a:pt x="510" y="49"/>
                    <a:pt x="507" y="46"/>
                    <a:pt x="504" y="44"/>
                  </a:cubicBezTo>
                  <a:cubicBezTo>
                    <a:pt x="504" y="44"/>
                    <a:pt x="504" y="44"/>
                    <a:pt x="504" y="43"/>
                  </a:cubicBezTo>
                  <a:cubicBezTo>
                    <a:pt x="506" y="45"/>
                    <a:pt x="508" y="46"/>
                    <a:pt x="510" y="47"/>
                  </a:cubicBezTo>
                  <a:cubicBezTo>
                    <a:pt x="513" y="49"/>
                    <a:pt x="515" y="50"/>
                    <a:pt x="517" y="52"/>
                  </a:cubicBezTo>
                  <a:close/>
                  <a:moveTo>
                    <a:pt x="538" y="68"/>
                  </a:moveTo>
                  <a:cubicBezTo>
                    <a:pt x="538" y="69"/>
                    <a:pt x="538" y="69"/>
                    <a:pt x="538" y="69"/>
                  </a:cubicBezTo>
                  <a:cubicBezTo>
                    <a:pt x="536" y="68"/>
                    <a:pt x="533" y="66"/>
                    <a:pt x="530" y="65"/>
                  </a:cubicBezTo>
                  <a:cubicBezTo>
                    <a:pt x="529" y="64"/>
                    <a:pt x="529" y="64"/>
                    <a:pt x="529" y="64"/>
                  </a:cubicBezTo>
                  <a:cubicBezTo>
                    <a:pt x="528" y="63"/>
                    <a:pt x="528" y="61"/>
                    <a:pt x="527" y="60"/>
                  </a:cubicBezTo>
                  <a:cubicBezTo>
                    <a:pt x="528" y="61"/>
                    <a:pt x="530" y="62"/>
                    <a:pt x="531" y="63"/>
                  </a:cubicBezTo>
                  <a:cubicBezTo>
                    <a:pt x="533" y="65"/>
                    <a:pt x="536" y="66"/>
                    <a:pt x="538" y="68"/>
                  </a:cubicBezTo>
                  <a:close/>
                  <a:moveTo>
                    <a:pt x="562" y="92"/>
                  </a:moveTo>
                  <a:cubicBezTo>
                    <a:pt x="563" y="92"/>
                    <a:pt x="563" y="92"/>
                    <a:pt x="563" y="92"/>
                  </a:cubicBezTo>
                  <a:cubicBezTo>
                    <a:pt x="559" y="90"/>
                    <a:pt x="555" y="88"/>
                    <a:pt x="551" y="86"/>
                  </a:cubicBezTo>
                  <a:cubicBezTo>
                    <a:pt x="550" y="85"/>
                    <a:pt x="549" y="84"/>
                    <a:pt x="548" y="83"/>
                  </a:cubicBezTo>
                  <a:cubicBezTo>
                    <a:pt x="548" y="80"/>
                    <a:pt x="547" y="78"/>
                    <a:pt x="545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51" y="80"/>
                    <a:pt x="557" y="86"/>
                    <a:pt x="562" y="92"/>
                  </a:cubicBezTo>
                  <a:close/>
                  <a:moveTo>
                    <a:pt x="598" y="133"/>
                  </a:moveTo>
                  <a:cubicBezTo>
                    <a:pt x="601" y="138"/>
                    <a:pt x="603" y="144"/>
                    <a:pt x="603" y="149"/>
                  </a:cubicBezTo>
                  <a:cubicBezTo>
                    <a:pt x="602" y="148"/>
                    <a:pt x="600" y="147"/>
                    <a:pt x="599" y="147"/>
                  </a:cubicBezTo>
                  <a:cubicBezTo>
                    <a:pt x="595" y="141"/>
                    <a:pt x="591" y="135"/>
                    <a:pt x="587" y="130"/>
                  </a:cubicBezTo>
                  <a:cubicBezTo>
                    <a:pt x="587" y="129"/>
                    <a:pt x="588" y="127"/>
                    <a:pt x="588" y="126"/>
                  </a:cubicBezTo>
                  <a:cubicBezTo>
                    <a:pt x="588" y="124"/>
                    <a:pt x="587" y="123"/>
                    <a:pt x="587" y="121"/>
                  </a:cubicBezTo>
                  <a:cubicBezTo>
                    <a:pt x="589" y="123"/>
                    <a:pt x="591" y="125"/>
                    <a:pt x="593" y="127"/>
                  </a:cubicBezTo>
                  <a:cubicBezTo>
                    <a:pt x="594" y="129"/>
                    <a:pt x="596" y="131"/>
                    <a:pt x="598" y="133"/>
                  </a:cubicBezTo>
                  <a:close/>
                  <a:moveTo>
                    <a:pt x="630" y="186"/>
                  </a:moveTo>
                  <a:cubicBezTo>
                    <a:pt x="630" y="189"/>
                    <a:pt x="630" y="191"/>
                    <a:pt x="629" y="194"/>
                  </a:cubicBezTo>
                  <a:cubicBezTo>
                    <a:pt x="628" y="193"/>
                    <a:pt x="627" y="192"/>
                    <a:pt x="625" y="191"/>
                  </a:cubicBezTo>
                  <a:cubicBezTo>
                    <a:pt x="619" y="179"/>
                    <a:pt x="612" y="167"/>
                    <a:pt x="604" y="156"/>
                  </a:cubicBezTo>
                  <a:cubicBezTo>
                    <a:pt x="605" y="155"/>
                    <a:pt x="605" y="153"/>
                    <a:pt x="605" y="152"/>
                  </a:cubicBezTo>
                  <a:cubicBezTo>
                    <a:pt x="610" y="156"/>
                    <a:pt x="615" y="159"/>
                    <a:pt x="619" y="163"/>
                  </a:cubicBezTo>
                  <a:cubicBezTo>
                    <a:pt x="622" y="168"/>
                    <a:pt x="626" y="174"/>
                    <a:pt x="629" y="180"/>
                  </a:cubicBezTo>
                  <a:cubicBezTo>
                    <a:pt x="630" y="182"/>
                    <a:pt x="630" y="184"/>
                    <a:pt x="630" y="186"/>
                  </a:cubicBezTo>
                  <a:close/>
                  <a:moveTo>
                    <a:pt x="652" y="219"/>
                  </a:moveTo>
                  <a:cubicBezTo>
                    <a:pt x="652" y="222"/>
                    <a:pt x="653" y="225"/>
                    <a:pt x="653" y="227"/>
                  </a:cubicBezTo>
                  <a:cubicBezTo>
                    <a:pt x="653" y="230"/>
                    <a:pt x="652" y="233"/>
                    <a:pt x="651" y="236"/>
                  </a:cubicBezTo>
                  <a:cubicBezTo>
                    <a:pt x="649" y="235"/>
                    <a:pt x="648" y="235"/>
                    <a:pt x="646" y="234"/>
                  </a:cubicBezTo>
                  <a:cubicBezTo>
                    <a:pt x="642" y="224"/>
                    <a:pt x="637" y="214"/>
                    <a:pt x="632" y="205"/>
                  </a:cubicBezTo>
                  <a:cubicBezTo>
                    <a:pt x="631" y="203"/>
                    <a:pt x="630" y="201"/>
                    <a:pt x="629" y="199"/>
                  </a:cubicBezTo>
                  <a:cubicBezTo>
                    <a:pt x="630" y="198"/>
                    <a:pt x="630" y="197"/>
                    <a:pt x="630" y="196"/>
                  </a:cubicBezTo>
                  <a:cubicBezTo>
                    <a:pt x="638" y="201"/>
                    <a:pt x="644" y="207"/>
                    <a:pt x="648" y="212"/>
                  </a:cubicBezTo>
                  <a:cubicBezTo>
                    <a:pt x="649" y="215"/>
                    <a:pt x="650" y="217"/>
                    <a:pt x="652" y="219"/>
                  </a:cubicBezTo>
                  <a:close/>
                  <a:moveTo>
                    <a:pt x="674" y="267"/>
                  </a:moveTo>
                  <a:cubicBezTo>
                    <a:pt x="674" y="267"/>
                    <a:pt x="674" y="268"/>
                    <a:pt x="674" y="268"/>
                  </a:cubicBezTo>
                  <a:cubicBezTo>
                    <a:pt x="674" y="274"/>
                    <a:pt x="672" y="279"/>
                    <a:pt x="669" y="283"/>
                  </a:cubicBezTo>
                  <a:cubicBezTo>
                    <a:pt x="668" y="283"/>
                    <a:pt x="667" y="283"/>
                    <a:pt x="667" y="282"/>
                  </a:cubicBezTo>
                  <a:cubicBezTo>
                    <a:pt x="661" y="268"/>
                    <a:pt x="656" y="255"/>
                    <a:pt x="650" y="242"/>
                  </a:cubicBezTo>
                  <a:cubicBezTo>
                    <a:pt x="651" y="241"/>
                    <a:pt x="651" y="240"/>
                    <a:pt x="652" y="239"/>
                  </a:cubicBezTo>
                  <a:cubicBezTo>
                    <a:pt x="658" y="243"/>
                    <a:pt x="664" y="247"/>
                    <a:pt x="667" y="252"/>
                  </a:cubicBezTo>
                  <a:cubicBezTo>
                    <a:pt x="670" y="257"/>
                    <a:pt x="672" y="262"/>
                    <a:pt x="674" y="267"/>
                  </a:cubicBezTo>
                  <a:close/>
                  <a:moveTo>
                    <a:pt x="694" y="318"/>
                  </a:moveTo>
                  <a:cubicBezTo>
                    <a:pt x="694" y="324"/>
                    <a:pt x="691" y="330"/>
                    <a:pt x="685" y="335"/>
                  </a:cubicBezTo>
                  <a:cubicBezTo>
                    <a:pt x="680" y="319"/>
                    <a:pt x="674" y="302"/>
                    <a:pt x="668" y="287"/>
                  </a:cubicBezTo>
                  <a:cubicBezTo>
                    <a:pt x="669" y="286"/>
                    <a:pt x="669" y="286"/>
                    <a:pt x="669" y="286"/>
                  </a:cubicBezTo>
                  <a:cubicBezTo>
                    <a:pt x="677" y="290"/>
                    <a:pt x="683" y="295"/>
                    <a:pt x="688" y="300"/>
                  </a:cubicBezTo>
                  <a:cubicBezTo>
                    <a:pt x="690" y="306"/>
                    <a:pt x="692" y="312"/>
                    <a:pt x="694" y="318"/>
                  </a:cubicBezTo>
                  <a:close/>
                  <a:moveTo>
                    <a:pt x="712" y="371"/>
                  </a:moveTo>
                  <a:cubicBezTo>
                    <a:pt x="711" y="377"/>
                    <a:pt x="707" y="383"/>
                    <a:pt x="700" y="389"/>
                  </a:cubicBezTo>
                  <a:cubicBezTo>
                    <a:pt x="696" y="372"/>
                    <a:pt x="691" y="355"/>
                    <a:pt x="686" y="339"/>
                  </a:cubicBezTo>
                  <a:cubicBezTo>
                    <a:pt x="696" y="344"/>
                    <a:pt x="703" y="350"/>
                    <a:pt x="707" y="356"/>
                  </a:cubicBezTo>
                  <a:cubicBezTo>
                    <a:pt x="709" y="361"/>
                    <a:pt x="710" y="366"/>
                    <a:pt x="712" y="371"/>
                  </a:cubicBezTo>
                  <a:close/>
                  <a:moveTo>
                    <a:pt x="99" y="283"/>
                  </a:moveTo>
                  <a:cubicBezTo>
                    <a:pt x="105" y="280"/>
                    <a:pt x="112" y="277"/>
                    <a:pt x="120" y="274"/>
                  </a:cubicBezTo>
                  <a:cubicBezTo>
                    <a:pt x="117" y="282"/>
                    <a:pt x="114" y="290"/>
                    <a:pt x="112" y="298"/>
                  </a:cubicBezTo>
                  <a:cubicBezTo>
                    <a:pt x="106" y="294"/>
                    <a:pt x="101" y="291"/>
                    <a:pt x="97" y="287"/>
                  </a:cubicBezTo>
                  <a:cubicBezTo>
                    <a:pt x="98" y="286"/>
                    <a:pt x="98" y="284"/>
                    <a:pt x="99" y="283"/>
                  </a:cubicBezTo>
                  <a:close/>
                  <a:moveTo>
                    <a:pt x="119" y="235"/>
                  </a:moveTo>
                  <a:cubicBezTo>
                    <a:pt x="125" y="231"/>
                    <a:pt x="132" y="228"/>
                    <a:pt x="141" y="225"/>
                  </a:cubicBezTo>
                  <a:cubicBezTo>
                    <a:pt x="136" y="234"/>
                    <a:pt x="132" y="244"/>
                    <a:pt x="128" y="255"/>
                  </a:cubicBezTo>
                  <a:cubicBezTo>
                    <a:pt x="123" y="250"/>
                    <a:pt x="118" y="246"/>
                    <a:pt x="116" y="242"/>
                  </a:cubicBezTo>
                  <a:cubicBezTo>
                    <a:pt x="117" y="239"/>
                    <a:pt x="118" y="237"/>
                    <a:pt x="119" y="235"/>
                  </a:cubicBezTo>
                  <a:close/>
                  <a:moveTo>
                    <a:pt x="114" y="240"/>
                  </a:moveTo>
                  <a:cubicBezTo>
                    <a:pt x="114" y="239"/>
                    <a:pt x="113" y="238"/>
                    <a:pt x="113" y="238"/>
                  </a:cubicBezTo>
                  <a:cubicBezTo>
                    <a:pt x="114" y="237"/>
                    <a:pt x="115" y="237"/>
                    <a:pt x="116" y="236"/>
                  </a:cubicBezTo>
                  <a:cubicBezTo>
                    <a:pt x="115" y="237"/>
                    <a:pt x="115" y="239"/>
                    <a:pt x="114" y="240"/>
                  </a:cubicBezTo>
                  <a:close/>
                  <a:moveTo>
                    <a:pt x="167" y="148"/>
                  </a:moveTo>
                  <a:cubicBezTo>
                    <a:pt x="171" y="145"/>
                    <a:pt x="176" y="143"/>
                    <a:pt x="181" y="141"/>
                  </a:cubicBezTo>
                  <a:cubicBezTo>
                    <a:pt x="181" y="142"/>
                    <a:pt x="182" y="143"/>
                    <a:pt x="183" y="144"/>
                  </a:cubicBezTo>
                  <a:cubicBezTo>
                    <a:pt x="178" y="152"/>
                    <a:pt x="173" y="161"/>
                    <a:pt x="168" y="170"/>
                  </a:cubicBezTo>
                  <a:cubicBezTo>
                    <a:pt x="164" y="165"/>
                    <a:pt x="162" y="161"/>
                    <a:pt x="161" y="156"/>
                  </a:cubicBezTo>
                  <a:cubicBezTo>
                    <a:pt x="163" y="153"/>
                    <a:pt x="165" y="150"/>
                    <a:pt x="167" y="148"/>
                  </a:cubicBezTo>
                  <a:close/>
                  <a:moveTo>
                    <a:pt x="161" y="153"/>
                  </a:moveTo>
                  <a:cubicBezTo>
                    <a:pt x="161" y="152"/>
                    <a:pt x="160" y="152"/>
                    <a:pt x="160" y="151"/>
                  </a:cubicBezTo>
                  <a:cubicBezTo>
                    <a:pt x="161" y="151"/>
                    <a:pt x="162" y="150"/>
                    <a:pt x="162" y="150"/>
                  </a:cubicBezTo>
                  <a:cubicBezTo>
                    <a:pt x="162" y="151"/>
                    <a:pt x="161" y="152"/>
                    <a:pt x="161" y="153"/>
                  </a:cubicBezTo>
                  <a:close/>
                  <a:moveTo>
                    <a:pt x="178" y="126"/>
                  </a:moveTo>
                  <a:cubicBezTo>
                    <a:pt x="178" y="123"/>
                    <a:pt x="178" y="121"/>
                    <a:pt x="179" y="119"/>
                  </a:cubicBezTo>
                  <a:cubicBezTo>
                    <a:pt x="182" y="117"/>
                    <a:pt x="186" y="114"/>
                    <a:pt x="190" y="111"/>
                  </a:cubicBezTo>
                  <a:cubicBezTo>
                    <a:pt x="186" y="117"/>
                    <a:pt x="182" y="122"/>
                    <a:pt x="178" y="127"/>
                  </a:cubicBezTo>
                  <a:cubicBezTo>
                    <a:pt x="178" y="127"/>
                    <a:pt x="178" y="126"/>
                    <a:pt x="178" y="126"/>
                  </a:cubicBezTo>
                  <a:close/>
                  <a:moveTo>
                    <a:pt x="195" y="108"/>
                  </a:moveTo>
                  <a:cubicBezTo>
                    <a:pt x="196" y="108"/>
                    <a:pt x="196" y="108"/>
                    <a:pt x="196" y="108"/>
                  </a:cubicBezTo>
                  <a:cubicBezTo>
                    <a:pt x="197" y="111"/>
                    <a:pt x="199" y="114"/>
                    <a:pt x="201" y="117"/>
                  </a:cubicBezTo>
                  <a:cubicBezTo>
                    <a:pt x="196" y="123"/>
                    <a:pt x="192" y="130"/>
                    <a:pt x="188" y="136"/>
                  </a:cubicBezTo>
                  <a:cubicBezTo>
                    <a:pt x="186" y="137"/>
                    <a:pt x="184" y="138"/>
                    <a:pt x="182" y="139"/>
                  </a:cubicBezTo>
                  <a:cubicBezTo>
                    <a:pt x="180" y="136"/>
                    <a:pt x="179" y="133"/>
                    <a:pt x="178" y="130"/>
                  </a:cubicBezTo>
                  <a:cubicBezTo>
                    <a:pt x="184" y="123"/>
                    <a:pt x="190" y="115"/>
                    <a:pt x="195" y="108"/>
                  </a:cubicBezTo>
                  <a:close/>
                  <a:moveTo>
                    <a:pt x="229" y="69"/>
                  </a:moveTo>
                  <a:cubicBezTo>
                    <a:pt x="225" y="72"/>
                    <a:pt x="222" y="76"/>
                    <a:pt x="218" y="79"/>
                  </a:cubicBezTo>
                  <a:cubicBezTo>
                    <a:pt x="219" y="77"/>
                    <a:pt x="220" y="75"/>
                    <a:pt x="222" y="73"/>
                  </a:cubicBezTo>
                  <a:cubicBezTo>
                    <a:pt x="224" y="71"/>
                    <a:pt x="226" y="70"/>
                    <a:pt x="229" y="69"/>
                  </a:cubicBezTo>
                  <a:close/>
                  <a:moveTo>
                    <a:pt x="503" y="46"/>
                  </a:moveTo>
                  <a:cubicBezTo>
                    <a:pt x="503" y="46"/>
                    <a:pt x="503" y="47"/>
                    <a:pt x="504" y="47"/>
                  </a:cubicBezTo>
                  <a:cubicBezTo>
                    <a:pt x="500" y="46"/>
                    <a:pt x="497" y="45"/>
                    <a:pt x="494" y="44"/>
                  </a:cubicBezTo>
                  <a:cubicBezTo>
                    <a:pt x="490" y="41"/>
                    <a:pt x="486" y="38"/>
                    <a:pt x="482" y="35"/>
                  </a:cubicBezTo>
                  <a:cubicBezTo>
                    <a:pt x="482" y="35"/>
                    <a:pt x="482" y="35"/>
                    <a:pt x="482" y="35"/>
                  </a:cubicBezTo>
                  <a:cubicBezTo>
                    <a:pt x="485" y="36"/>
                    <a:pt x="488" y="37"/>
                    <a:pt x="491" y="38"/>
                  </a:cubicBezTo>
                  <a:cubicBezTo>
                    <a:pt x="495" y="41"/>
                    <a:pt x="499" y="43"/>
                    <a:pt x="503" y="46"/>
                  </a:cubicBezTo>
                  <a:close/>
                  <a:moveTo>
                    <a:pt x="523" y="58"/>
                  </a:moveTo>
                  <a:cubicBezTo>
                    <a:pt x="524" y="59"/>
                    <a:pt x="524" y="60"/>
                    <a:pt x="525" y="61"/>
                  </a:cubicBezTo>
                  <a:cubicBezTo>
                    <a:pt x="523" y="59"/>
                    <a:pt x="521" y="57"/>
                    <a:pt x="519" y="56"/>
                  </a:cubicBezTo>
                  <a:cubicBezTo>
                    <a:pt x="520" y="56"/>
                    <a:pt x="522" y="57"/>
                    <a:pt x="523" y="58"/>
                  </a:cubicBezTo>
                  <a:close/>
                  <a:moveTo>
                    <a:pt x="542" y="73"/>
                  </a:moveTo>
                  <a:cubicBezTo>
                    <a:pt x="543" y="75"/>
                    <a:pt x="545" y="77"/>
                    <a:pt x="545" y="80"/>
                  </a:cubicBezTo>
                  <a:cubicBezTo>
                    <a:pt x="542" y="76"/>
                    <a:pt x="538" y="72"/>
                    <a:pt x="534" y="69"/>
                  </a:cubicBezTo>
                  <a:cubicBezTo>
                    <a:pt x="537" y="70"/>
                    <a:pt x="539" y="71"/>
                    <a:pt x="542" y="73"/>
                  </a:cubicBezTo>
                  <a:close/>
                  <a:moveTo>
                    <a:pt x="586" y="126"/>
                  </a:moveTo>
                  <a:cubicBezTo>
                    <a:pt x="586" y="126"/>
                    <a:pt x="585" y="127"/>
                    <a:pt x="585" y="127"/>
                  </a:cubicBezTo>
                  <a:cubicBezTo>
                    <a:pt x="581" y="122"/>
                    <a:pt x="577" y="116"/>
                    <a:pt x="573" y="111"/>
                  </a:cubicBezTo>
                  <a:cubicBezTo>
                    <a:pt x="577" y="114"/>
                    <a:pt x="581" y="116"/>
                    <a:pt x="585" y="119"/>
                  </a:cubicBezTo>
                  <a:cubicBezTo>
                    <a:pt x="585" y="121"/>
                    <a:pt x="586" y="123"/>
                    <a:pt x="586" y="126"/>
                  </a:cubicBezTo>
                  <a:close/>
                  <a:moveTo>
                    <a:pt x="585" y="131"/>
                  </a:moveTo>
                  <a:cubicBezTo>
                    <a:pt x="584" y="133"/>
                    <a:pt x="583" y="136"/>
                    <a:pt x="582" y="139"/>
                  </a:cubicBezTo>
                  <a:cubicBezTo>
                    <a:pt x="580" y="138"/>
                    <a:pt x="577" y="137"/>
                    <a:pt x="575" y="136"/>
                  </a:cubicBezTo>
                  <a:cubicBezTo>
                    <a:pt x="571" y="130"/>
                    <a:pt x="567" y="123"/>
                    <a:pt x="563" y="118"/>
                  </a:cubicBezTo>
                  <a:cubicBezTo>
                    <a:pt x="565" y="114"/>
                    <a:pt x="566" y="111"/>
                    <a:pt x="567" y="108"/>
                  </a:cubicBezTo>
                  <a:cubicBezTo>
                    <a:pt x="567" y="108"/>
                    <a:pt x="567" y="108"/>
                    <a:pt x="568" y="108"/>
                  </a:cubicBezTo>
                  <a:cubicBezTo>
                    <a:pt x="574" y="115"/>
                    <a:pt x="579" y="123"/>
                    <a:pt x="585" y="131"/>
                  </a:cubicBezTo>
                  <a:close/>
                  <a:moveTo>
                    <a:pt x="602" y="156"/>
                  </a:moveTo>
                  <a:cubicBezTo>
                    <a:pt x="601" y="161"/>
                    <a:pt x="599" y="166"/>
                    <a:pt x="596" y="170"/>
                  </a:cubicBezTo>
                  <a:cubicBezTo>
                    <a:pt x="591" y="161"/>
                    <a:pt x="585" y="152"/>
                    <a:pt x="580" y="144"/>
                  </a:cubicBezTo>
                  <a:cubicBezTo>
                    <a:pt x="581" y="143"/>
                    <a:pt x="582" y="142"/>
                    <a:pt x="583" y="141"/>
                  </a:cubicBezTo>
                  <a:cubicBezTo>
                    <a:pt x="588" y="143"/>
                    <a:pt x="592" y="145"/>
                    <a:pt x="597" y="147"/>
                  </a:cubicBezTo>
                  <a:cubicBezTo>
                    <a:pt x="598" y="150"/>
                    <a:pt x="600" y="153"/>
                    <a:pt x="602" y="156"/>
                  </a:cubicBezTo>
                  <a:close/>
                  <a:moveTo>
                    <a:pt x="601" y="150"/>
                  </a:moveTo>
                  <a:cubicBezTo>
                    <a:pt x="601" y="150"/>
                    <a:pt x="602" y="151"/>
                    <a:pt x="603" y="151"/>
                  </a:cubicBezTo>
                  <a:cubicBezTo>
                    <a:pt x="603" y="152"/>
                    <a:pt x="603" y="152"/>
                    <a:pt x="603" y="153"/>
                  </a:cubicBezTo>
                  <a:cubicBezTo>
                    <a:pt x="602" y="152"/>
                    <a:pt x="601" y="151"/>
                    <a:pt x="601" y="150"/>
                  </a:cubicBezTo>
                  <a:close/>
                  <a:moveTo>
                    <a:pt x="648" y="242"/>
                  </a:moveTo>
                  <a:cubicBezTo>
                    <a:pt x="645" y="246"/>
                    <a:pt x="641" y="251"/>
                    <a:pt x="635" y="255"/>
                  </a:cubicBezTo>
                  <a:cubicBezTo>
                    <a:pt x="631" y="244"/>
                    <a:pt x="627" y="234"/>
                    <a:pt x="623" y="225"/>
                  </a:cubicBezTo>
                  <a:cubicBezTo>
                    <a:pt x="631" y="228"/>
                    <a:pt x="638" y="231"/>
                    <a:pt x="644" y="234"/>
                  </a:cubicBezTo>
                  <a:cubicBezTo>
                    <a:pt x="645" y="237"/>
                    <a:pt x="647" y="240"/>
                    <a:pt x="648" y="242"/>
                  </a:cubicBezTo>
                  <a:close/>
                  <a:moveTo>
                    <a:pt x="647" y="236"/>
                  </a:moveTo>
                  <a:cubicBezTo>
                    <a:pt x="648" y="237"/>
                    <a:pt x="649" y="237"/>
                    <a:pt x="650" y="238"/>
                  </a:cubicBezTo>
                  <a:cubicBezTo>
                    <a:pt x="650" y="239"/>
                    <a:pt x="650" y="239"/>
                    <a:pt x="649" y="240"/>
                  </a:cubicBezTo>
                  <a:cubicBezTo>
                    <a:pt x="649" y="239"/>
                    <a:pt x="648" y="237"/>
                    <a:pt x="647" y="236"/>
                  </a:cubicBezTo>
                  <a:close/>
                  <a:moveTo>
                    <a:pt x="680" y="402"/>
                  </a:moveTo>
                  <a:cubicBezTo>
                    <a:pt x="675" y="405"/>
                    <a:pt x="670" y="407"/>
                    <a:pt x="664" y="409"/>
                  </a:cubicBezTo>
                  <a:cubicBezTo>
                    <a:pt x="662" y="399"/>
                    <a:pt x="660" y="390"/>
                    <a:pt x="658" y="380"/>
                  </a:cubicBezTo>
                  <a:cubicBezTo>
                    <a:pt x="664" y="382"/>
                    <a:pt x="670" y="384"/>
                    <a:pt x="676" y="386"/>
                  </a:cubicBezTo>
                  <a:cubicBezTo>
                    <a:pt x="677" y="392"/>
                    <a:pt x="678" y="397"/>
                    <a:pt x="680" y="402"/>
                  </a:cubicBezTo>
                  <a:close/>
                  <a:moveTo>
                    <a:pt x="678" y="387"/>
                  </a:moveTo>
                  <a:cubicBezTo>
                    <a:pt x="684" y="389"/>
                    <a:pt x="689" y="392"/>
                    <a:pt x="694" y="394"/>
                  </a:cubicBezTo>
                  <a:cubicBezTo>
                    <a:pt x="690" y="396"/>
                    <a:pt x="686" y="399"/>
                    <a:pt x="682" y="401"/>
                  </a:cubicBezTo>
                  <a:cubicBezTo>
                    <a:pt x="680" y="397"/>
                    <a:pt x="679" y="392"/>
                    <a:pt x="678" y="387"/>
                  </a:cubicBezTo>
                  <a:close/>
                  <a:moveTo>
                    <a:pt x="692" y="461"/>
                  </a:moveTo>
                  <a:cubicBezTo>
                    <a:pt x="687" y="464"/>
                    <a:pt x="681" y="466"/>
                    <a:pt x="674" y="468"/>
                  </a:cubicBezTo>
                  <a:cubicBezTo>
                    <a:pt x="673" y="463"/>
                    <a:pt x="672" y="458"/>
                    <a:pt x="671" y="452"/>
                  </a:cubicBezTo>
                  <a:cubicBezTo>
                    <a:pt x="679" y="454"/>
                    <a:pt x="686" y="457"/>
                    <a:pt x="692" y="459"/>
                  </a:cubicBezTo>
                  <a:cubicBezTo>
                    <a:pt x="692" y="460"/>
                    <a:pt x="692" y="460"/>
                    <a:pt x="692" y="461"/>
                  </a:cubicBezTo>
                  <a:close/>
                  <a:moveTo>
                    <a:pt x="694" y="460"/>
                  </a:moveTo>
                  <a:cubicBezTo>
                    <a:pt x="694" y="460"/>
                    <a:pt x="694" y="460"/>
                    <a:pt x="695" y="460"/>
                  </a:cubicBezTo>
                  <a:cubicBezTo>
                    <a:pt x="694" y="460"/>
                    <a:pt x="694" y="460"/>
                    <a:pt x="694" y="460"/>
                  </a:cubicBezTo>
                  <a:cubicBezTo>
                    <a:pt x="694" y="460"/>
                    <a:pt x="694" y="460"/>
                    <a:pt x="694" y="460"/>
                  </a:cubicBezTo>
                  <a:close/>
                  <a:moveTo>
                    <a:pt x="558" y="652"/>
                  </a:moveTo>
                  <a:cubicBezTo>
                    <a:pt x="558" y="623"/>
                    <a:pt x="558" y="596"/>
                    <a:pt x="557" y="568"/>
                  </a:cubicBezTo>
                  <a:cubicBezTo>
                    <a:pt x="568" y="567"/>
                    <a:pt x="578" y="565"/>
                    <a:pt x="589" y="564"/>
                  </a:cubicBezTo>
                  <a:cubicBezTo>
                    <a:pt x="591" y="594"/>
                    <a:pt x="593" y="625"/>
                    <a:pt x="595" y="656"/>
                  </a:cubicBezTo>
                  <a:cubicBezTo>
                    <a:pt x="583" y="655"/>
                    <a:pt x="571" y="653"/>
                    <a:pt x="558" y="652"/>
                  </a:cubicBezTo>
                  <a:close/>
                  <a:moveTo>
                    <a:pt x="169" y="656"/>
                  </a:moveTo>
                  <a:cubicBezTo>
                    <a:pt x="170" y="625"/>
                    <a:pt x="172" y="594"/>
                    <a:pt x="175" y="564"/>
                  </a:cubicBezTo>
                  <a:cubicBezTo>
                    <a:pt x="185" y="565"/>
                    <a:pt x="196" y="567"/>
                    <a:pt x="207" y="568"/>
                  </a:cubicBezTo>
                  <a:cubicBezTo>
                    <a:pt x="206" y="596"/>
                    <a:pt x="205" y="623"/>
                    <a:pt x="205" y="652"/>
                  </a:cubicBezTo>
                  <a:cubicBezTo>
                    <a:pt x="193" y="653"/>
                    <a:pt x="180" y="655"/>
                    <a:pt x="169" y="656"/>
                  </a:cubicBezTo>
                  <a:close/>
                  <a:moveTo>
                    <a:pt x="71" y="459"/>
                  </a:moveTo>
                  <a:cubicBezTo>
                    <a:pt x="78" y="457"/>
                    <a:pt x="84" y="455"/>
                    <a:pt x="92" y="452"/>
                  </a:cubicBezTo>
                  <a:cubicBezTo>
                    <a:pt x="91" y="458"/>
                    <a:pt x="90" y="463"/>
                    <a:pt x="89" y="468"/>
                  </a:cubicBezTo>
                  <a:cubicBezTo>
                    <a:pt x="83" y="466"/>
                    <a:pt x="77" y="463"/>
                    <a:pt x="71" y="461"/>
                  </a:cubicBezTo>
                  <a:cubicBezTo>
                    <a:pt x="71" y="460"/>
                    <a:pt x="71" y="460"/>
                    <a:pt x="71" y="459"/>
                  </a:cubicBezTo>
                  <a:close/>
                  <a:moveTo>
                    <a:pt x="69" y="460"/>
                  </a:moveTo>
                  <a:cubicBezTo>
                    <a:pt x="69" y="460"/>
                    <a:pt x="69" y="460"/>
                    <a:pt x="69" y="460"/>
                  </a:cubicBezTo>
                  <a:cubicBezTo>
                    <a:pt x="69" y="460"/>
                    <a:pt x="69" y="460"/>
                    <a:pt x="69" y="460"/>
                  </a:cubicBezTo>
                  <a:cubicBezTo>
                    <a:pt x="69" y="460"/>
                    <a:pt x="69" y="460"/>
                    <a:pt x="69" y="460"/>
                  </a:cubicBezTo>
                  <a:close/>
                  <a:moveTo>
                    <a:pt x="88" y="386"/>
                  </a:moveTo>
                  <a:cubicBezTo>
                    <a:pt x="93" y="384"/>
                    <a:pt x="99" y="382"/>
                    <a:pt x="105" y="381"/>
                  </a:cubicBezTo>
                  <a:cubicBezTo>
                    <a:pt x="103" y="390"/>
                    <a:pt x="101" y="399"/>
                    <a:pt x="99" y="409"/>
                  </a:cubicBezTo>
                  <a:cubicBezTo>
                    <a:pt x="94" y="407"/>
                    <a:pt x="88" y="405"/>
                    <a:pt x="84" y="402"/>
                  </a:cubicBezTo>
                  <a:cubicBezTo>
                    <a:pt x="85" y="397"/>
                    <a:pt x="86" y="392"/>
                    <a:pt x="88" y="386"/>
                  </a:cubicBezTo>
                  <a:close/>
                  <a:moveTo>
                    <a:pt x="82" y="401"/>
                  </a:moveTo>
                  <a:cubicBezTo>
                    <a:pt x="77" y="399"/>
                    <a:pt x="73" y="396"/>
                    <a:pt x="69" y="394"/>
                  </a:cubicBezTo>
                  <a:cubicBezTo>
                    <a:pt x="74" y="392"/>
                    <a:pt x="79" y="389"/>
                    <a:pt x="85" y="387"/>
                  </a:cubicBezTo>
                  <a:cubicBezTo>
                    <a:pt x="84" y="392"/>
                    <a:pt x="83" y="397"/>
                    <a:pt x="82" y="401"/>
                  </a:cubicBezTo>
                  <a:close/>
                  <a:moveTo>
                    <a:pt x="104" y="327"/>
                  </a:moveTo>
                  <a:cubicBezTo>
                    <a:pt x="109" y="325"/>
                    <a:pt x="115" y="323"/>
                    <a:pt x="120" y="322"/>
                  </a:cubicBezTo>
                  <a:cubicBezTo>
                    <a:pt x="117" y="333"/>
                    <a:pt x="114" y="344"/>
                    <a:pt x="111" y="355"/>
                  </a:cubicBezTo>
                  <a:cubicBezTo>
                    <a:pt x="106" y="353"/>
                    <a:pt x="102" y="351"/>
                    <a:pt x="98" y="349"/>
                  </a:cubicBezTo>
                  <a:cubicBezTo>
                    <a:pt x="100" y="341"/>
                    <a:pt x="102" y="334"/>
                    <a:pt x="104" y="327"/>
                  </a:cubicBezTo>
                  <a:close/>
                  <a:moveTo>
                    <a:pt x="96" y="348"/>
                  </a:moveTo>
                  <a:cubicBezTo>
                    <a:pt x="90" y="344"/>
                    <a:pt x="85" y="341"/>
                    <a:pt x="81" y="337"/>
                  </a:cubicBezTo>
                  <a:cubicBezTo>
                    <a:pt x="87" y="334"/>
                    <a:pt x="94" y="331"/>
                    <a:pt x="102" y="328"/>
                  </a:cubicBezTo>
                  <a:cubicBezTo>
                    <a:pt x="100" y="334"/>
                    <a:pt x="98" y="341"/>
                    <a:pt x="96" y="348"/>
                  </a:cubicBezTo>
                  <a:close/>
                  <a:moveTo>
                    <a:pt x="190" y="137"/>
                  </a:moveTo>
                  <a:cubicBezTo>
                    <a:pt x="193" y="136"/>
                    <a:pt x="196" y="135"/>
                    <a:pt x="199" y="134"/>
                  </a:cubicBezTo>
                  <a:cubicBezTo>
                    <a:pt x="196" y="139"/>
                    <a:pt x="193" y="144"/>
                    <a:pt x="190" y="149"/>
                  </a:cubicBezTo>
                  <a:cubicBezTo>
                    <a:pt x="188" y="147"/>
                    <a:pt x="187" y="146"/>
                    <a:pt x="186" y="144"/>
                  </a:cubicBezTo>
                  <a:cubicBezTo>
                    <a:pt x="187" y="142"/>
                    <a:pt x="189" y="139"/>
                    <a:pt x="190" y="137"/>
                  </a:cubicBezTo>
                  <a:close/>
                  <a:moveTo>
                    <a:pt x="184" y="142"/>
                  </a:moveTo>
                  <a:cubicBezTo>
                    <a:pt x="183" y="142"/>
                    <a:pt x="183" y="141"/>
                    <a:pt x="182" y="140"/>
                  </a:cubicBezTo>
                  <a:cubicBezTo>
                    <a:pt x="184" y="140"/>
                    <a:pt x="185" y="139"/>
                    <a:pt x="186" y="138"/>
                  </a:cubicBezTo>
                  <a:cubicBezTo>
                    <a:pt x="186" y="140"/>
                    <a:pt x="185" y="141"/>
                    <a:pt x="184" y="142"/>
                  </a:cubicBezTo>
                  <a:close/>
                  <a:moveTo>
                    <a:pt x="218" y="98"/>
                  </a:moveTo>
                  <a:cubicBezTo>
                    <a:pt x="218" y="98"/>
                    <a:pt x="219" y="98"/>
                    <a:pt x="219" y="98"/>
                  </a:cubicBezTo>
                  <a:cubicBezTo>
                    <a:pt x="219" y="99"/>
                    <a:pt x="220" y="100"/>
                    <a:pt x="221" y="101"/>
                  </a:cubicBezTo>
                  <a:cubicBezTo>
                    <a:pt x="216" y="108"/>
                    <a:pt x="211" y="115"/>
                    <a:pt x="207" y="122"/>
                  </a:cubicBezTo>
                  <a:cubicBezTo>
                    <a:pt x="205" y="121"/>
                    <a:pt x="204" y="119"/>
                    <a:pt x="203" y="118"/>
                  </a:cubicBezTo>
                  <a:cubicBezTo>
                    <a:pt x="208" y="111"/>
                    <a:pt x="213" y="104"/>
                    <a:pt x="218" y="98"/>
                  </a:cubicBezTo>
                  <a:close/>
                  <a:moveTo>
                    <a:pt x="202" y="116"/>
                  </a:moveTo>
                  <a:cubicBezTo>
                    <a:pt x="200" y="113"/>
                    <a:pt x="199" y="110"/>
                    <a:pt x="198" y="107"/>
                  </a:cubicBezTo>
                  <a:cubicBezTo>
                    <a:pt x="203" y="104"/>
                    <a:pt x="208" y="102"/>
                    <a:pt x="214" y="100"/>
                  </a:cubicBezTo>
                  <a:cubicBezTo>
                    <a:pt x="210" y="105"/>
                    <a:pt x="206" y="110"/>
                    <a:pt x="202" y="116"/>
                  </a:cubicBezTo>
                  <a:close/>
                  <a:moveTo>
                    <a:pt x="217" y="86"/>
                  </a:moveTo>
                  <a:cubicBezTo>
                    <a:pt x="221" y="84"/>
                    <a:pt x="226" y="82"/>
                    <a:pt x="231" y="80"/>
                  </a:cubicBezTo>
                  <a:cubicBezTo>
                    <a:pt x="227" y="84"/>
                    <a:pt x="223" y="89"/>
                    <a:pt x="219" y="94"/>
                  </a:cubicBezTo>
                  <a:cubicBezTo>
                    <a:pt x="218" y="91"/>
                    <a:pt x="217" y="89"/>
                    <a:pt x="217" y="86"/>
                  </a:cubicBezTo>
                  <a:cubicBezTo>
                    <a:pt x="217" y="86"/>
                    <a:pt x="217" y="86"/>
                    <a:pt x="217" y="86"/>
                  </a:cubicBezTo>
                  <a:close/>
                  <a:moveTo>
                    <a:pt x="257" y="50"/>
                  </a:moveTo>
                  <a:cubicBezTo>
                    <a:pt x="256" y="51"/>
                    <a:pt x="256" y="52"/>
                    <a:pt x="256" y="54"/>
                  </a:cubicBezTo>
                  <a:cubicBezTo>
                    <a:pt x="256" y="54"/>
                    <a:pt x="256" y="54"/>
                    <a:pt x="256" y="55"/>
                  </a:cubicBezTo>
                  <a:cubicBezTo>
                    <a:pt x="255" y="55"/>
                    <a:pt x="254" y="56"/>
                    <a:pt x="253" y="57"/>
                  </a:cubicBezTo>
                  <a:cubicBezTo>
                    <a:pt x="249" y="59"/>
                    <a:pt x="244" y="60"/>
                    <a:pt x="240" y="62"/>
                  </a:cubicBezTo>
                  <a:cubicBezTo>
                    <a:pt x="244" y="59"/>
                    <a:pt x="248" y="55"/>
                    <a:pt x="252" y="52"/>
                  </a:cubicBezTo>
                  <a:cubicBezTo>
                    <a:pt x="254" y="51"/>
                    <a:pt x="255" y="51"/>
                    <a:pt x="257" y="50"/>
                  </a:cubicBezTo>
                  <a:close/>
                  <a:moveTo>
                    <a:pt x="527" y="66"/>
                  </a:moveTo>
                  <a:cubicBezTo>
                    <a:pt x="528" y="67"/>
                    <a:pt x="528" y="69"/>
                    <a:pt x="528" y="70"/>
                  </a:cubicBezTo>
                  <a:cubicBezTo>
                    <a:pt x="528" y="72"/>
                    <a:pt x="528" y="73"/>
                    <a:pt x="527" y="74"/>
                  </a:cubicBezTo>
                  <a:cubicBezTo>
                    <a:pt x="523" y="69"/>
                    <a:pt x="518" y="65"/>
                    <a:pt x="513" y="60"/>
                  </a:cubicBezTo>
                  <a:cubicBezTo>
                    <a:pt x="518" y="62"/>
                    <a:pt x="523" y="64"/>
                    <a:pt x="527" y="66"/>
                  </a:cubicBezTo>
                  <a:cubicBezTo>
                    <a:pt x="527" y="66"/>
                    <a:pt x="527" y="66"/>
                    <a:pt x="527" y="66"/>
                  </a:cubicBezTo>
                  <a:close/>
                  <a:moveTo>
                    <a:pt x="546" y="86"/>
                  </a:moveTo>
                  <a:cubicBezTo>
                    <a:pt x="546" y="89"/>
                    <a:pt x="546" y="91"/>
                    <a:pt x="545" y="94"/>
                  </a:cubicBezTo>
                  <a:cubicBezTo>
                    <a:pt x="541" y="89"/>
                    <a:pt x="536" y="84"/>
                    <a:pt x="532" y="80"/>
                  </a:cubicBezTo>
                  <a:cubicBezTo>
                    <a:pt x="537" y="82"/>
                    <a:pt x="542" y="84"/>
                    <a:pt x="546" y="86"/>
                  </a:cubicBezTo>
                  <a:cubicBezTo>
                    <a:pt x="546" y="86"/>
                    <a:pt x="546" y="86"/>
                    <a:pt x="546" y="86"/>
                  </a:cubicBezTo>
                  <a:close/>
                  <a:moveTo>
                    <a:pt x="578" y="144"/>
                  </a:moveTo>
                  <a:cubicBezTo>
                    <a:pt x="576" y="146"/>
                    <a:pt x="575" y="147"/>
                    <a:pt x="573" y="149"/>
                  </a:cubicBezTo>
                  <a:cubicBezTo>
                    <a:pt x="570" y="144"/>
                    <a:pt x="567" y="139"/>
                    <a:pt x="564" y="134"/>
                  </a:cubicBezTo>
                  <a:cubicBezTo>
                    <a:pt x="567" y="135"/>
                    <a:pt x="570" y="136"/>
                    <a:pt x="573" y="137"/>
                  </a:cubicBezTo>
                  <a:cubicBezTo>
                    <a:pt x="575" y="139"/>
                    <a:pt x="576" y="142"/>
                    <a:pt x="578" y="144"/>
                  </a:cubicBezTo>
                  <a:close/>
                  <a:moveTo>
                    <a:pt x="577" y="138"/>
                  </a:moveTo>
                  <a:cubicBezTo>
                    <a:pt x="578" y="139"/>
                    <a:pt x="580" y="139"/>
                    <a:pt x="581" y="140"/>
                  </a:cubicBezTo>
                  <a:cubicBezTo>
                    <a:pt x="580" y="141"/>
                    <a:pt x="580" y="142"/>
                    <a:pt x="579" y="143"/>
                  </a:cubicBezTo>
                  <a:cubicBezTo>
                    <a:pt x="578" y="141"/>
                    <a:pt x="578" y="140"/>
                    <a:pt x="577" y="138"/>
                  </a:cubicBezTo>
                  <a:close/>
                  <a:moveTo>
                    <a:pt x="158" y="219"/>
                  </a:moveTo>
                  <a:cubicBezTo>
                    <a:pt x="167" y="216"/>
                    <a:pt x="176" y="213"/>
                    <a:pt x="187" y="211"/>
                  </a:cubicBezTo>
                  <a:cubicBezTo>
                    <a:pt x="184" y="217"/>
                    <a:pt x="182" y="222"/>
                    <a:pt x="180" y="229"/>
                  </a:cubicBezTo>
                  <a:cubicBezTo>
                    <a:pt x="179" y="229"/>
                    <a:pt x="179" y="230"/>
                    <a:pt x="179" y="231"/>
                  </a:cubicBezTo>
                  <a:cubicBezTo>
                    <a:pt x="171" y="228"/>
                    <a:pt x="164" y="224"/>
                    <a:pt x="158" y="220"/>
                  </a:cubicBezTo>
                  <a:cubicBezTo>
                    <a:pt x="158" y="219"/>
                    <a:pt x="158" y="219"/>
                    <a:pt x="158" y="219"/>
                  </a:cubicBezTo>
                  <a:close/>
                  <a:moveTo>
                    <a:pt x="178" y="176"/>
                  </a:moveTo>
                  <a:cubicBezTo>
                    <a:pt x="186" y="174"/>
                    <a:pt x="195" y="171"/>
                    <a:pt x="204" y="169"/>
                  </a:cubicBezTo>
                  <a:cubicBezTo>
                    <a:pt x="201" y="176"/>
                    <a:pt x="198" y="184"/>
                    <a:pt x="194" y="191"/>
                  </a:cubicBezTo>
                  <a:cubicBezTo>
                    <a:pt x="187" y="187"/>
                    <a:pt x="181" y="183"/>
                    <a:pt x="176" y="179"/>
                  </a:cubicBezTo>
                  <a:cubicBezTo>
                    <a:pt x="177" y="178"/>
                    <a:pt x="177" y="177"/>
                    <a:pt x="178" y="176"/>
                  </a:cubicBezTo>
                  <a:close/>
                  <a:moveTo>
                    <a:pt x="175" y="178"/>
                  </a:moveTo>
                  <a:cubicBezTo>
                    <a:pt x="175" y="177"/>
                    <a:pt x="175" y="177"/>
                    <a:pt x="175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5" y="177"/>
                    <a:pt x="175" y="177"/>
                    <a:pt x="175" y="178"/>
                  </a:cubicBezTo>
                  <a:close/>
                  <a:moveTo>
                    <a:pt x="236" y="70"/>
                  </a:moveTo>
                  <a:cubicBezTo>
                    <a:pt x="236" y="69"/>
                    <a:pt x="236" y="67"/>
                    <a:pt x="236" y="66"/>
                  </a:cubicBezTo>
                  <a:cubicBezTo>
                    <a:pt x="241" y="64"/>
                    <a:pt x="245" y="62"/>
                    <a:pt x="250" y="60"/>
                  </a:cubicBezTo>
                  <a:cubicBezTo>
                    <a:pt x="245" y="65"/>
                    <a:pt x="241" y="69"/>
                    <a:pt x="236" y="74"/>
                  </a:cubicBezTo>
                  <a:cubicBezTo>
                    <a:pt x="236" y="73"/>
                    <a:pt x="236" y="72"/>
                    <a:pt x="236" y="70"/>
                  </a:cubicBezTo>
                  <a:close/>
                  <a:moveTo>
                    <a:pt x="504" y="60"/>
                  </a:moveTo>
                  <a:cubicBezTo>
                    <a:pt x="502" y="63"/>
                    <a:pt x="500" y="65"/>
                    <a:pt x="498" y="68"/>
                  </a:cubicBezTo>
                  <a:cubicBezTo>
                    <a:pt x="497" y="68"/>
                    <a:pt x="497" y="68"/>
                    <a:pt x="497" y="68"/>
                  </a:cubicBezTo>
                  <a:cubicBezTo>
                    <a:pt x="493" y="62"/>
                    <a:pt x="488" y="57"/>
                    <a:pt x="483" y="52"/>
                  </a:cubicBezTo>
                  <a:cubicBezTo>
                    <a:pt x="489" y="53"/>
                    <a:pt x="494" y="54"/>
                    <a:pt x="499" y="56"/>
                  </a:cubicBezTo>
                  <a:cubicBezTo>
                    <a:pt x="501" y="57"/>
                    <a:pt x="502" y="59"/>
                    <a:pt x="504" y="60"/>
                  </a:cubicBezTo>
                  <a:close/>
                  <a:moveTo>
                    <a:pt x="504" y="57"/>
                  </a:moveTo>
                  <a:cubicBezTo>
                    <a:pt x="504" y="57"/>
                    <a:pt x="504" y="57"/>
                    <a:pt x="505" y="57"/>
                  </a:cubicBezTo>
                  <a:cubicBezTo>
                    <a:pt x="505" y="58"/>
                    <a:pt x="505" y="58"/>
                    <a:pt x="505" y="58"/>
                  </a:cubicBezTo>
                  <a:cubicBezTo>
                    <a:pt x="504" y="58"/>
                    <a:pt x="504" y="57"/>
                    <a:pt x="504" y="57"/>
                  </a:cubicBezTo>
                  <a:close/>
                  <a:moveTo>
                    <a:pt x="587" y="179"/>
                  </a:moveTo>
                  <a:cubicBezTo>
                    <a:pt x="582" y="183"/>
                    <a:pt x="576" y="188"/>
                    <a:pt x="569" y="191"/>
                  </a:cubicBezTo>
                  <a:cubicBezTo>
                    <a:pt x="565" y="184"/>
                    <a:pt x="562" y="176"/>
                    <a:pt x="559" y="169"/>
                  </a:cubicBezTo>
                  <a:cubicBezTo>
                    <a:pt x="568" y="171"/>
                    <a:pt x="577" y="174"/>
                    <a:pt x="585" y="176"/>
                  </a:cubicBezTo>
                  <a:cubicBezTo>
                    <a:pt x="586" y="177"/>
                    <a:pt x="586" y="178"/>
                    <a:pt x="587" y="179"/>
                  </a:cubicBezTo>
                  <a:close/>
                  <a:moveTo>
                    <a:pt x="588" y="177"/>
                  </a:moveTo>
                  <a:cubicBezTo>
                    <a:pt x="588" y="177"/>
                    <a:pt x="589" y="177"/>
                    <a:pt x="589" y="177"/>
                  </a:cubicBezTo>
                  <a:cubicBezTo>
                    <a:pt x="589" y="177"/>
                    <a:pt x="589" y="178"/>
                    <a:pt x="588" y="178"/>
                  </a:cubicBezTo>
                  <a:cubicBezTo>
                    <a:pt x="588" y="177"/>
                    <a:pt x="588" y="177"/>
                    <a:pt x="588" y="177"/>
                  </a:cubicBezTo>
                  <a:close/>
                  <a:moveTo>
                    <a:pt x="606" y="220"/>
                  </a:moveTo>
                  <a:cubicBezTo>
                    <a:pt x="599" y="224"/>
                    <a:pt x="592" y="228"/>
                    <a:pt x="584" y="231"/>
                  </a:cubicBezTo>
                  <a:cubicBezTo>
                    <a:pt x="584" y="230"/>
                    <a:pt x="584" y="229"/>
                    <a:pt x="583" y="229"/>
                  </a:cubicBezTo>
                  <a:cubicBezTo>
                    <a:pt x="581" y="222"/>
                    <a:pt x="579" y="217"/>
                    <a:pt x="577" y="211"/>
                  </a:cubicBezTo>
                  <a:cubicBezTo>
                    <a:pt x="587" y="213"/>
                    <a:pt x="596" y="216"/>
                    <a:pt x="605" y="218"/>
                  </a:cubicBezTo>
                  <a:cubicBezTo>
                    <a:pt x="605" y="219"/>
                    <a:pt x="605" y="220"/>
                    <a:pt x="606" y="220"/>
                  </a:cubicBezTo>
                  <a:close/>
                  <a:moveTo>
                    <a:pt x="155" y="313"/>
                  </a:moveTo>
                  <a:cubicBezTo>
                    <a:pt x="160" y="312"/>
                    <a:pt x="166" y="310"/>
                    <a:pt x="171" y="309"/>
                  </a:cubicBezTo>
                  <a:cubicBezTo>
                    <a:pt x="171" y="313"/>
                    <a:pt x="170" y="317"/>
                    <a:pt x="169" y="321"/>
                  </a:cubicBezTo>
                  <a:cubicBezTo>
                    <a:pt x="164" y="320"/>
                    <a:pt x="159" y="319"/>
                    <a:pt x="154" y="317"/>
                  </a:cubicBezTo>
                  <a:cubicBezTo>
                    <a:pt x="154" y="316"/>
                    <a:pt x="155" y="314"/>
                    <a:pt x="155" y="313"/>
                  </a:cubicBezTo>
                  <a:close/>
                  <a:moveTo>
                    <a:pt x="152" y="316"/>
                  </a:moveTo>
                  <a:cubicBezTo>
                    <a:pt x="150" y="316"/>
                    <a:pt x="148" y="315"/>
                    <a:pt x="147" y="315"/>
                  </a:cubicBezTo>
                  <a:cubicBezTo>
                    <a:pt x="149" y="314"/>
                    <a:pt x="151" y="314"/>
                    <a:pt x="153" y="313"/>
                  </a:cubicBezTo>
                  <a:cubicBezTo>
                    <a:pt x="152" y="314"/>
                    <a:pt x="152" y="315"/>
                    <a:pt x="152" y="316"/>
                  </a:cubicBezTo>
                  <a:close/>
                  <a:moveTo>
                    <a:pt x="171" y="259"/>
                  </a:moveTo>
                  <a:cubicBezTo>
                    <a:pt x="176" y="258"/>
                    <a:pt x="181" y="257"/>
                    <a:pt x="186" y="256"/>
                  </a:cubicBezTo>
                  <a:cubicBezTo>
                    <a:pt x="183" y="263"/>
                    <a:pt x="181" y="271"/>
                    <a:pt x="179" y="279"/>
                  </a:cubicBezTo>
                  <a:cubicBezTo>
                    <a:pt x="175" y="277"/>
                    <a:pt x="171" y="276"/>
                    <a:pt x="166" y="274"/>
                  </a:cubicBezTo>
                  <a:cubicBezTo>
                    <a:pt x="168" y="269"/>
                    <a:pt x="170" y="264"/>
                    <a:pt x="171" y="259"/>
                  </a:cubicBezTo>
                  <a:close/>
                  <a:moveTo>
                    <a:pt x="164" y="274"/>
                  </a:moveTo>
                  <a:cubicBezTo>
                    <a:pt x="158" y="271"/>
                    <a:pt x="152" y="268"/>
                    <a:pt x="146" y="265"/>
                  </a:cubicBezTo>
                  <a:cubicBezTo>
                    <a:pt x="153" y="263"/>
                    <a:pt x="161" y="261"/>
                    <a:pt x="169" y="260"/>
                  </a:cubicBezTo>
                  <a:cubicBezTo>
                    <a:pt x="167" y="264"/>
                    <a:pt x="166" y="269"/>
                    <a:pt x="164" y="274"/>
                  </a:cubicBezTo>
                  <a:close/>
                  <a:moveTo>
                    <a:pt x="229" y="125"/>
                  </a:moveTo>
                  <a:cubicBezTo>
                    <a:pt x="232" y="125"/>
                    <a:pt x="235" y="124"/>
                    <a:pt x="238" y="123"/>
                  </a:cubicBezTo>
                  <a:cubicBezTo>
                    <a:pt x="235" y="128"/>
                    <a:pt x="233" y="133"/>
                    <a:pt x="230" y="138"/>
                  </a:cubicBezTo>
                  <a:cubicBezTo>
                    <a:pt x="228" y="137"/>
                    <a:pt x="226" y="136"/>
                    <a:pt x="224" y="135"/>
                  </a:cubicBezTo>
                  <a:cubicBezTo>
                    <a:pt x="226" y="131"/>
                    <a:pt x="227" y="128"/>
                    <a:pt x="229" y="125"/>
                  </a:cubicBezTo>
                  <a:close/>
                  <a:moveTo>
                    <a:pt x="222" y="134"/>
                  </a:moveTo>
                  <a:cubicBezTo>
                    <a:pt x="220" y="132"/>
                    <a:pt x="217" y="131"/>
                    <a:pt x="215" y="129"/>
                  </a:cubicBezTo>
                  <a:cubicBezTo>
                    <a:pt x="219" y="128"/>
                    <a:pt x="222" y="127"/>
                    <a:pt x="226" y="126"/>
                  </a:cubicBezTo>
                  <a:cubicBezTo>
                    <a:pt x="225" y="128"/>
                    <a:pt x="224" y="131"/>
                    <a:pt x="222" y="134"/>
                  </a:cubicBezTo>
                  <a:close/>
                  <a:moveTo>
                    <a:pt x="239" y="81"/>
                  </a:moveTo>
                  <a:cubicBezTo>
                    <a:pt x="241" y="79"/>
                    <a:pt x="243" y="77"/>
                    <a:pt x="245" y="75"/>
                  </a:cubicBezTo>
                  <a:cubicBezTo>
                    <a:pt x="251" y="73"/>
                    <a:pt x="257" y="72"/>
                    <a:pt x="264" y="70"/>
                  </a:cubicBezTo>
                  <a:cubicBezTo>
                    <a:pt x="260" y="75"/>
                    <a:pt x="256" y="80"/>
                    <a:pt x="252" y="85"/>
                  </a:cubicBezTo>
                  <a:cubicBezTo>
                    <a:pt x="250" y="86"/>
                    <a:pt x="247" y="87"/>
                    <a:pt x="245" y="87"/>
                  </a:cubicBezTo>
                  <a:cubicBezTo>
                    <a:pt x="243" y="85"/>
                    <a:pt x="241" y="83"/>
                    <a:pt x="239" y="81"/>
                  </a:cubicBezTo>
                  <a:close/>
                  <a:moveTo>
                    <a:pt x="243" y="88"/>
                  </a:moveTo>
                  <a:cubicBezTo>
                    <a:pt x="239" y="89"/>
                    <a:pt x="235" y="90"/>
                    <a:pt x="231" y="91"/>
                  </a:cubicBezTo>
                  <a:cubicBezTo>
                    <a:pt x="234" y="89"/>
                    <a:pt x="236" y="86"/>
                    <a:pt x="238" y="83"/>
                  </a:cubicBezTo>
                  <a:cubicBezTo>
                    <a:pt x="239" y="85"/>
                    <a:pt x="241" y="86"/>
                    <a:pt x="243" y="88"/>
                  </a:cubicBezTo>
                  <a:close/>
                  <a:moveTo>
                    <a:pt x="238" y="79"/>
                  </a:moveTo>
                  <a:cubicBezTo>
                    <a:pt x="238" y="79"/>
                    <a:pt x="237" y="78"/>
                    <a:pt x="237" y="78"/>
                  </a:cubicBezTo>
                  <a:cubicBezTo>
                    <a:pt x="238" y="77"/>
                    <a:pt x="240" y="77"/>
                    <a:pt x="241" y="76"/>
                  </a:cubicBezTo>
                  <a:cubicBezTo>
                    <a:pt x="240" y="77"/>
                    <a:pt x="239" y="78"/>
                    <a:pt x="238" y="79"/>
                  </a:cubicBezTo>
                  <a:close/>
                  <a:moveTo>
                    <a:pt x="281" y="42"/>
                  </a:moveTo>
                  <a:cubicBezTo>
                    <a:pt x="285" y="41"/>
                    <a:pt x="289" y="40"/>
                    <a:pt x="293" y="40"/>
                  </a:cubicBezTo>
                  <a:cubicBezTo>
                    <a:pt x="290" y="43"/>
                    <a:pt x="286" y="46"/>
                    <a:pt x="283" y="49"/>
                  </a:cubicBezTo>
                  <a:cubicBezTo>
                    <a:pt x="282" y="47"/>
                    <a:pt x="281" y="45"/>
                    <a:pt x="281" y="43"/>
                  </a:cubicBezTo>
                  <a:cubicBezTo>
                    <a:pt x="281" y="43"/>
                    <a:pt x="281" y="42"/>
                    <a:pt x="281" y="42"/>
                  </a:cubicBezTo>
                  <a:close/>
                  <a:moveTo>
                    <a:pt x="298" y="33"/>
                  </a:moveTo>
                  <a:cubicBezTo>
                    <a:pt x="298" y="32"/>
                    <a:pt x="299" y="31"/>
                    <a:pt x="299" y="30"/>
                  </a:cubicBezTo>
                  <a:cubicBezTo>
                    <a:pt x="302" y="30"/>
                    <a:pt x="304" y="29"/>
                    <a:pt x="307" y="28"/>
                  </a:cubicBezTo>
                  <a:cubicBezTo>
                    <a:pt x="304" y="30"/>
                    <a:pt x="301" y="33"/>
                    <a:pt x="299" y="35"/>
                  </a:cubicBezTo>
                  <a:cubicBezTo>
                    <a:pt x="298" y="34"/>
                    <a:pt x="298" y="34"/>
                    <a:pt x="298" y="33"/>
                  </a:cubicBezTo>
                  <a:close/>
                  <a:moveTo>
                    <a:pt x="465" y="33"/>
                  </a:moveTo>
                  <a:cubicBezTo>
                    <a:pt x="465" y="34"/>
                    <a:pt x="465" y="34"/>
                    <a:pt x="465" y="35"/>
                  </a:cubicBezTo>
                  <a:cubicBezTo>
                    <a:pt x="462" y="33"/>
                    <a:pt x="459" y="30"/>
                    <a:pt x="456" y="28"/>
                  </a:cubicBezTo>
                  <a:cubicBezTo>
                    <a:pt x="459" y="29"/>
                    <a:pt x="462" y="30"/>
                    <a:pt x="465" y="30"/>
                  </a:cubicBezTo>
                  <a:cubicBezTo>
                    <a:pt x="465" y="31"/>
                    <a:pt x="465" y="32"/>
                    <a:pt x="465" y="33"/>
                  </a:cubicBezTo>
                  <a:close/>
                  <a:moveTo>
                    <a:pt x="482" y="43"/>
                  </a:moveTo>
                  <a:cubicBezTo>
                    <a:pt x="482" y="45"/>
                    <a:pt x="482" y="47"/>
                    <a:pt x="480" y="49"/>
                  </a:cubicBezTo>
                  <a:cubicBezTo>
                    <a:pt x="477" y="46"/>
                    <a:pt x="474" y="43"/>
                    <a:pt x="470" y="40"/>
                  </a:cubicBezTo>
                  <a:cubicBezTo>
                    <a:pt x="474" y="40"/>
                    <a:pt x="478" y="41"/>
                    <a:pt x="482" y="42"/>
                  </a:cubicBezTo>
                  <a:cubicBezTo>
                    <a:pt x="482" y="42"/>
                    <a:pt x="482" y="43"/>
                    <a:pt x="482" y="43"/>
                  </a:cubicBezTo>
                  <a:close/>
                  <a:moveTo>
                    <a:pt x="513" y="92"/>
                  </a:moveTo>
                  <a:cubicBezTo>
                    <a:pt x="512" y="93"/>
                    <a:pt x="510" y="94"/>
                    <a:pt x="509" y="94"/>
                  </a:cubicBezTo>
                  <a:cubicBezTo>
                    <a:pt x="507" y="91"/>
                    <a:pt x="505" y="88"/>
                    <a:pt x="503" y="85"/>
                  </a:cubicBezTo>
                  <a:cubicBezTo>
                    <a:pt x="505" y="86"/>
                    <a:pt x="507" y="86"/>
                    <a:pt x="509" y="87"/>
                  </a:cubicBezTo>
                  <a:cubicBezTo>
                    <a:pt x="510" y="88"/>
                    <a:pt x="512" y="90"/>
                    <a:pt x="513" y="92"/>
                  </a:cubicBezTo>
                  <a:close/>
                  <a:moveTo>
                    <a:pt x="513" y="88"/>
                  </a:moveTo>
                  <a:cubicBezTo>
                    <a:pt x="514" y="88"/>
                    <a:pt x="515" y="88"/>
                    <a:pt x="517" y="89"/>
                  </a:cubicBezTo>
                  <a:cubicBezTo>
                    <a:pt x="516" y="89"/>
                    <a:pt x="515" y="90"/>
                    <a:pt x="515" y="91"/>
                  </a:cubicBezTo>
                  <a:cubicBezTo>
                    <a:pt x="514" y="90"/>
                    <a:pt x="513" y="89"/>
                    <a:pt x="513" y="88"/>
                  </a:cubicBezTo>
                  <a:close/>
                  <a:moveTo>
                    <a:pt x="539" y="135"/>
                  </a:moveTo>
                  <a:cubicBezTo>
                    <a:pt x="537" y="136"/>
                    <a:pt x="535" y="137"/>
                    <a:pt x="533" y="138"/>
                  </a:cubicBezTo>
                  <a:cubicBezTo>
                    <a:pt x="530" y="133"/>
                    <a:pt x="528" y="128"/>
                    <a:pt x="525" y="123"/>
                  </a:cubicBezTo>
                  <a:cubicBezTo>
                    <a:pt x="528" y="124"/>
                    <a:pt x="531" y="124"/>
                    <a:pt x="534" y="125"/>
                  </a:cubicBezTo>
                  <a:cubicBezTo>
                    <a:pt x="536" y="128"/>
                    <a:pt x="538" y="132"/>
                    <a:pt x="539" y="135"/>
                  </a:cubicBezTo>
                  <a:close/>
                  <a:moveTo>
                    <a:pt x="537" y="126"/>
                  </a:moveTo>
                  <a:cubicBezTo>
                    <a:pt x="541" y="127"/>
                    <a:pt x="545" y="128"/>
                    <a:pt x="549" y="129"/>
                  </a:cubicBezTo>
                  <a:cubicBezTo>
                    <a:pt x="546" y="131"/>
                    <a:pt x="544" y="132"/>
                    <a:pt x="541" y="134"/>
                  </a:cubicBezTo>
                  <a:cubicBezTo>
                    <a:pt x="540" y="131"/>
                    <a:pt x="538" y="128"/>
                    <a:pt x="537" y="126"/>
                  </a:cubicBezTo>
                  <a:close/>
                  <a:moveTo>
                    <a:pt x="597" y="274"/>
                  </a:moveTo>
                  <a:cubicBezTo>
                    <a:pt x="593" y="276"/>
                    <a:pt x="588" y="277"/>
                    <a:pt x="584" y="279"/>
                  </a:cubicBezTo>
                  <a:cubicBezTo>
                    <a:pt x="582" y="271"/>
                    <a:pt x="580" y="263"/>
                    <a:pt x="578" y="256"/>
                  </a:cubicBezTo>
                  <a:cubicBezTo>
                    <a:pt x="582" y="257"/>
                    <a:pt x="587" y="258"/>
                    <a:pt x="592" y="259"/>
                  </a:cubicBezTo>
                  <a:cubicBezTo>
                    <a:pt x="594" y="264"/>
                    <a:pt x="595" y="269"/>
                    <a:pt x="597" y="274"/>
                  </a:cubicBezTo>
                  <a:close/>
                  <a:moveTo>
                    <a:pt x="594" y="259"/>
                  </a:moveTo>
                  <a:cubicBezTo>
                    <a:pt x="602" y="261"/>
                    <a:pt x="610" y="263"/>
                    <a:pt x="618" y="265"/>
                  </a:cubicBezTo>
                  <a:cubicBezTo>
                    <a:pt x="612" y="268"/>
                    <a:pt x="606" y="271"/>
                    <a:pt x="599" y="274"/>
                  </a:cubicBezTo>
                  <a:cubicBezTo>
                    <a:pt x="597" y="269"/>
                    <a:pt x="596" y="264"/>
                    <a:pt x="594" y="259"/>
                  </a:cubicBezTo>
                  <a:close/>
                  <a:moveTo>
                    <a:pt x="603" y="371"/>
                  </a:moveTo>
                  <a:cubicBezTo>
                    <a:pt x="592" y="374"/>
                    <a:pt x="580" y="376"/>
                    <a:pt x="568" y="378"/>
                  </a:cubicBezTo>
                  <a:cubicBezTo>
                    <a:pt x="567" y="373"/>
                    <a:pt x="566" y="367"/>
                    <a:pt x="565" y="361"/>
                  </a:cubicBezTo>
                  <a:cubicBezTo>
                    <a:pt x="578" y="363"/>
                    <a:pt x="590" y="365"/>
                    <a:pt x="602" y="367"/>
                  </a:cubicBezTo>
                  <a:cubicBezTo>
                    <a:pt x="602" y="369"/>
                    <a:pt x="602" y="370"/>
                    <a:pt x="603" y="371"/>
                  </a:cubicBezTo>
                  <a:close/>
                  <a:moveTo>
                    <a:pt x="604" y="368"/>
                  </a:moveTo>
                  <a:cubicBezTo>
                    <a:pt x="606" y="368"/>
                    <a:pt x="608" y="369"/>
                    <a:pt x="610" y="369"/>
                  </a:cubicBezTo>
                  <a:cubicBezTo>
                    <a:pt x="609" y="370"/>
                    <a:pt x="607" y="370"/>
                    <a:pt x="605" y="371"/>
                  </a:cubicBezTo>
                  <a:cubicBezTo>
                    <a:pt x="605" y="370"/>
                    <a:pt x="604" y="369"/>
                    <a:pt x="604" y="368"/>
                  </a:cubicBezTo>
                  <a:close/>
                  <a:moveTo>
                    <a:pt x="161" y="367"/>
                  </a:moveTo>
                  <a:cubicBezTo>
                    <a:pt x="173" y="365"/>
                    <a:pt x="185" y="363"/>
                    <a:pt x="198" y="361"/>
                  </a:cubicBezTo>
                  <a:cubicBezTo>
                    <a:pt x="197" y="367"/>
                    <a:pt x="196" y="373"/>
                    <a:pt x="195" y="378"/>
                  </a:cubicBezTo>
                  <a:cubicBezTo>
                    <a:pt x="183" y="376"/>
                    <a:pt x="171" y="374"/>
                    <a:pt x="161" y="371"/>
                  </a:cubicBezTo>
                  <a:cubicBezTo>
                    <a:pt x="161" y="370"/>
                    <a:pt x="161" y="369"/>
                    <a:pt x="161" y="367"/>
                  </a:cubicBezTo>
                  <a:close/>
                  <a:moveTo>
                    <a:pt x="159" y="370"/>
                  </a:moveTo>
                  <a:cubicBezTo>
                    <a:pt x="157" y="370"/>
                    <a:pt x="155" y="369"/>
                    <a:pt x="153" y="369"/>
                  </a:cubicBezTo>
                  <a:cubicBezTo>
                    <a:pt x="155" y="369"/>
                    <a:pt x="157" y="368"/>
                    <a:pt x="159" y="368"/>
                  </a:cubicBezTo>
                  <a:cubicBezTo>
                    <a:pt x="159" y="369"/>
                    <a:pt x="159" y="370"/>
                    <a:pt x="159" y="370"/>
                  </a:cubicBezTo>
                  <a:close/>
                  <a:moveTo>
                    <a:pt x="220" y="165"/>
                  </a:moveTo>
                  <a:cubicBezTo>
                    <a:pt x="230" y="163"/>
                    <a:pt x="240" y="161"/>
                    <a:pt x="250" y="160"/>
                  </a:cubicBezTo>
                  <a:cubicBezTo>
                    <a:pt x="248" y="165"/>
                    <a:pt x="246" y="170"/>
                    <a:pt x="244" y="176"/>
                  </a:cubicBezTo>
                  <a:cubicBezTo>
                    <a:pt x="235" y="173"/>
                    <a:pt x="227" y="170"/>
                    <a:pt x="219" y="167"/>
                  </a:cubicBezTo>
                  <a:cubicBezTo>
                    <a:pt x="220" y="166"/>
                    <a:pt x="220" y="166"/>
                    <a:pt x="220" y="165"/>
                  </a:cubicBezTo>
                  <a:close/>
                  <a:moveTo>
                    <a:pt x="218" y="166"/>
                  </a:moveTo>
                  <a:cubicBezTo>
                    <a:pt x="217" y="166"/>
                    <a:pt x="217" y="166"/>
                    <a:pt x="217" y="166"/>
                  </a:cubicBezTo>
                  <a:cubicBezTo>
                    <a:pt x="217" y="166"/>
                    <a:pt x="218" y="166"/>
                    <a:pt x="218" y="166"/>
                  </a:cubicBezTo>
                  <a:cubicBezTo>
                    <a:pt x="218" y="166"/>
                    <a:pt x="218" y="166"/>
                    <a:pt x="218" y="166"/>
                  </a:cubicBezTo>
                  <a:close/>
                  <a:moveTo>
                    <a:pt x="284" y="51"/>
                  </a:moveTo>
                  <a:cubicBezTo>
                    <a:pt x="285" y="51"/>
                    <a:pt x="287" y="51"/>
                    <a:pt x="288" y="50"/>
                  </a:cubicBezTo>
                  <a:cubicBezTo>
                    <a:pt x="287" y="51"/>
                    <a:pt x="286" y="52"/>
                    <a:pt x="286" y="53"/>
                  </a:cubicBezTo>
                  <a:cubicBezTo>
                    <a:pt x="285" y="52"/>
                    <a:pt x="285" y="52"/>
                    <a:pt x="284" y="51"/>
                  </a:cubicBezTo>
                  <a:close/>
                  <a:moveTo>
                    <a:pt x="479" y="51"/>
                  </a:moveTo>
                  <a:cubicBezTo>
                    <a:pt x="479" y="52"/>
                    <a:pt x="478" y="52"/>
                    <a:pt x="478" y="53"/>
                  </a:cubicBezTo>
                  <a:cubicBezTo>
                    <a:pt x="477" y="52"/>
                    <a:pt x="476" y="51"/>
                    <a:pt x="475" y="50"/>
                  </a:cubicBezTo>
                  <a:cubicBezTo>
                    <a:pt x="477" y="50"/>
                    <a:pt x="478" y="51"/>
                    <a:pt x="479" y="51"/>
                  </a:cubicBezTo>
                  <a:close/>
                  <a:moveTo>
                    <a:pt x="544" y="167"/>
                  </a:moveTo>
                  <a:cubicBezTo>
                    <a:pt x="536" y="170"/>
                    <a:pt x="528" y="173"/>
                    <a:pt x="519" y="176"/>
                  </a:cubicBezTo>
                  <a:cubicBezTo>
                    <a:pt x="517" y="170"/>
                    <a:pt x="515" y="165"/>
                    <a:pt x="513" y="160"/>
                  </a:cubicBezTo>
                  <a:cubicBezTo>
                    <a:pt x="523" y="161"/>
                    <a:pt x="533" y="163"/>
                    <a:pt x="543" y="165"/>
                  </a:cubicBezTo>
                  <a:cubicBezTo>
                    <a:pt x="543" y="166"/>
                    <a:pt x="544" y="166"/>
                    <a:pt x="544" y="167"/>
                  </a:cubicBezTo>
                  <a:close/>
                  <a:moveTo>
                    <a:pt x="545" y="166"/>
                  </a:moveTo>
                  <a:cubicBezTo>
                    <a:pt x="546" y="166"/>
                    <a:pt x="546" y="166"/>
                    <a:pt x="546" y="166"/>
                  </a:cubicBezTo>
                  <a:cubicBezTo>
                    <a:pt x="546" y="166"/>
                    <a:pt x="546" y="166"/>
                    <a:pt x="546" y="166"/>
                  </a:cubicBezTo>
                  <a:cubicBezTo>
                    <a:pt x="546" y="166"/>
                    <a:pt x="546" y="166"/>
                    <a:pt x="545" y="166"/>
                  </a:cubicBezTo>
                  <a:close/>
                  <a:moveTo>
                    <a:pt x="238" y="201"/>
                  </a:moveTo>
                  <a:cubicBezTo>
                    <a:pt x="244" y="200"/>
                    <a:pt x="249" y="199"/>
                    <a:pt x="255" y="199"/>
                  </a:cubicBezTo>
                  <a:cubicBezTo>
                    <a:pt x="254" y="203"/>
                    <a:pt x="253" y="208"/>
                    <a:pt x="252" y="213"/>
                  </a:cubicBezTo>
                  <a:cubicBezTo>
                    <a:pt x="246" y="211"/>
                    <a:pt x="241" y="210"/>
                    <a:pt x="236" y="208"/>
                  </a:cubicBezTo>
                  <a:cubicBezTo>
                    <a:pt x="237" y="206"/>
                    <a:pt x="238" y="203"/>
                    <a:pt x="238" y="201"/>
                  </a:cubicBezTo>
                  <a:close/>
                  <a:moveTo>
                    <a:pt x="234" y="208"/>
                  </a:moveTo>
                  <a:cubicBezTo>
                    <a:pt x="230" y="206"/>
                    <a:pt x="226" y="205"/>
                    <a:pt x="222" y="204"/>
                  </a:cubicBezTo>
                  <a:cubicBezTo>
                    <a:pt x="227" y="203"/>
                    <a:pt x="231" y="202"/>
                    <a:pt x="236" y="201"/>
                  </a:cubicBezTo>
                  <a:cubicBezTo>
                    <a:pt x="236" y="203"/>
                    <a:pt x="235" y="206"/>
                    <a:pt x="234" y="208"/>
                  </a:cubicBezTo>
                  <a:close/>
                  <a:moveTo>
                    <a:pt x="270" y="117"/>
                  </a:moveTo>
                  <a:cubicBezTo>
                    <a:pt x="274" y="117"/>
                    <a:pt x="278" y="116"/>
                    <a:pt x="282" y="115"/>
                  </a:cubicBezTo>
                  <a:cubicBezTo>
                    <a:pt x="280" y="120"/>
                    <a:pt x="279" y="124"/>
                    <a:pt x="277" y="128"/>
                  </a:cubicBezTo>
                  <a:cubicBezTo>
                    <a:pt x="273" y="127"/>
                    <a:pt x="270" y="126"/>
                    <a:pt x="266" y="125"/>
                  </a:cubicBezTo>
                  <a:cubicBezTo>
                    <a:pt x="267" y="122"/>
                    <a:pt x="269" y="120"/>
                    <a:pt x="270" y="117"/>
                  </a:cubicBezTo>
                  <a:close/>
                  <a:moveTo>
                    <a:pt x="264" y="124"/>
                  </a:moveTo>
                  <a:cubicBezTo>
                    <a:pt x="260" y="123"/>
                    <a:pt x="257" y="122"/>
                    <a:pt x="253" y="120"/>
                  </a:cubicBezTo>
                  <a:cubicBezTo>
                    <a:pt x="258" y="119"/>
                    <a:pt x="262" y="118"/>
                    <a:pt x="267" y="118"/>
                  </a:cubicBezTo>
                  <a:cubicBezTo>
                    <a:pt x="266" y="120"/>
                    <a:pt x="265" y="122"/>
                    <a:pt x="264" y="124"/>
                  </a:cubicBezTo>
                  <a:close/>
                  <a:moveTo>
                    <a:pt x="289" y="80"/>
                  </a:moveTo>
                  <a:cubicBezTo>
                    <a:pt x="292" y="79"/>
                    <a:pt x="295" y="79"/>
                    <a:pt x="298" y="78"/>
                  </a:cubicBezTo>
                  <a:cubicBezTo>
                    <a:pt x="298" y="80"/>
                    <a:pt x="297" y="81"/>
                    <a:pt x="296" y="83"/>
                  </a:cubicBezTo>
                  <a:cubicBezTo>
                    <a:pt x="293" y="82"/>
                    <a:pt x="291" y="81"/>
                    <a:pt x="288" y="80"/>
                  </a:cubicBezTo>
                  <a:cubicBezTo>
                    <a:pt x="289" y="80"/>
                    <a:pt x="289" y="80"/>
                    <a:pt x="289" y="80"/>
                  </a:cubicBezTo>
                  <a:close/>
                  <a:moveTo>
                    <a:pt x="311" y="46"/>
                  </a:moveTo>
                  <a:cubicBezTo>
                    <a:pt x="313" y="46"/>
                    <a:pt x="316" y="46"/>
                    <a:pt x="318" y="45"/>
                  </a:cubicBezTo>
                  <a:cubicBezTo>
                    <a:pt x="317" y="47"/>
                    <a:pt x="316" y="48"/>
                    <a:pt x="315" y="50"/>
                  </a:cubicBezTo>
                  <a:cubicBezTo>
                    <a:pt x="313" y="49"/>
                    <a:pt x="312" y="48"/>
                    <a:pt x="310" y="47"/>
                  </a:cubicBezTo>
                  <a:cubicBezTo>
                    <a:pt x="311" y="47"/>
                    <a:pt x="311" y="47"/>
                    <a:pt x="311" y="46"/>
                  </a:cubicBezTo>
                  <a:close/>
                  <a:moveTo>
                    <a:pt x="325" y="17"/>
                  </a:moveTo>
                  <a:cubicBezTo>
                    <a:pt x="323" y="18"/>
                    <a:pt x="322" y="19"/>
                    <a:pt x="320" y="20"/>
                  </a:cubicBezTo>
                  <a:cubicBezTo>
                    <a:pt x="321" y="19"/>
                    <a:pt x="321" y="18"/>
                    <a:pt x="322" y="18"/>
                  </a:cubicBezTo>
                  <a:cubicBezTo>
                    <a:pt x="323" y="18"/>
                    <a:pt x="324" y="17"/>
                    <a:pt x="325" y="17"/>
                  </a:cubicBezTo>
                  <a:close/>
                  <a:moveTo>
                    <a:pt x="442" y="18"/>
                  </a:moveTo>
                  <a:cubicBezTo>
                    <a:pt x="442" y="18"/>
                    <a:pt x="443" y="19"/>
                    <a:pt x="443" y="20"/>
                  </a:cubicBezTo>
                  <a:cubicBezTo>
                    <a:pt x="442" y="19"/>
                    <a:pt x="440" y="18"/>
                    <a:pt x="439" y="17"/>
                  </a:cubicBezTo>
                  <a:cubicBezTo>
                    <a:pt x="440" y="17"/>
                    <a:pt x="441" y="18"/>
                    <a:pt x="442" y="18"/>
                  </a:cubicBezTo>
                  <a:close/>
                  <a:moveTo>
                    <a:pt x="453" y="48"/>
                  </a:moveTo>
                  <a:cubicBezTo>
                    <a:pt x="451" y="48"/>
                    <a:pt x="450" y="49"/>
                    <a:pt x="448" y="50"/>
                  </a:cubicBezTo>
                  <a:cubicBezTo>
                    <a:pt x="447" y="48"/>
                    <a:pt x="446" y="47"/>
                    <a:pt x="445" y="45"/>
                  </a:cubicBezTo>
                  <a:cubicBezTo>
                    <a:pt x="448" y="46"/>
                    <a:pt x="450" y="46"/>
                    <a:pt x="452" y="46"/>
                  </a:cubicBezTo>
                  <a:cubicBezTo>
                    <a:pt x="452" y="47"/>
                    <a:pt x="452" y="47"/>
                    <a:pt x="453" y="48"/>
                  </a:cubicBezTo>
                  <a:close/>
                  <a:moveTo>
                    <a:pt x="475" y="80"/>
                  </a:moveTo>
                  <a:cubicBezTo>
                    <a:pt x="472" y="81"/>
                    <a:pt x="470" y="82"/>
                    <a:pt x="467" y="83"/>
                  </a:cubicBezTo>
                  <a:cubicBezTo>
                    <a:pt x="466" y="82"/>
                    <a:pt x="466" y="80"/>
                    <a:pt x="465" y="78"/>
                  </a:cubicBezTo>
                  <a:cubicBezTo>
                    <a:pt x="468" y="79"/>
                    <a:pt x="471" y="79"/>
                    <a:pt x="474" y="80"/>
                  </a:cubicBezTo>
                  <a:cubicBezTo>
                    <a:pt x="475" y="80"/>
                    <a:pt x="475" y="80"/>
                    <a:pt x="475" y="80"/>
                  </a:cubicBezTo>
                  <a:close/>
                  <a:moveTo>
                    <a:pt x="497" y="125"/>
                  </a:moveTo>
                  <a:cubicBezTo>
                    <a:pt x="494" y="126"/>
                    <a:pt x="490" y="127"/>
                    <a:pt x="486" y="128"/>
                  </a:cubicBezTo>
                  <a:cubicBezTo>
                    <a:pt x="485" y="124"/>
                    <a:pt x="483" y="120"/>
                    <a:pt x="481" y="115"/>
                  </a:cubicBezTo>
                  <a:cubicBezTo>
                    <a:pt x="485" y="116"/>
                    <a:pt x="489" y="117"/>
                    <a:pt x="493" y="117"/>
                  </a:cubicBezTo>
                  <a:cubicBezTo>
                    <a:pt x="495" y="120"/>
                    <a:pt x="496" y="122"/>
                    <a:pt x="497" y="125"/>
                  </a:cubicBezTo>
                  <a:close/>
                  <a:moveTo>
                    <a:pt x="496" y="118"/>
                  </a:moveTo>
                  <a:cubicBezTo>
                    <a:pt x="501" y="118"/>
                    <a:pt x="506" y="119"/>
                    <a:pt x="510" y="120"/>
                  </a:cubicBezTo>
                  <a:cubicBezTo>
                    <a:pt x="507" y="122"/>
                    <a:pt x="503" y="123"/>
                    <a:pt x="499" y="124"/>
                  </a:cubicBezTo>
                  <a:cubicBezTo>
                    <a:pt x="498" y="122"/>
                    <a:pt x="497" y="120"/>
                    <a:pt x="496" y="118"/>
                  </a:cubicBezTo>
                  <a:close/>
                  <a:moveTo>
                    <a:pt x="527" y="208"/>
                  </a:moveTo>
                  <a:cubicBezTo>
                    <a:pt x="522" y="210"/>
                    <a:pt x="517" y="211"/>
                    <a:pt x="512" y="213"/>
                  </a:cubicBezTo>
                  <a:cubicBezTo>
                    <a:pt x="510" y="208"/>
                    <a:pt x="509" y="203"/>
                    <a:pt x="508" y="199"/>
                  </a:cubicBezTo>
                  <a:cubicBezTo>
                    <a:pt x="514" y="199"/>
                    <a:pt x="519" y="200"/>
                    <a:pt x="525" y="201"/>
                  </a:cubicBezTo>
                  <a:cubicBezTo>
                    <a:pt x="526" y="203"/>
                    <a:pt x="526" y="206"/>
                    <a:pt x="527" y="208"/>
                  </a:cubicBezTo>
                  <a:close/>
                  <a:moveTo>
                    <a:pt x="527" y="201"/>
                  </a:moveTo>
                  <a:cubicBezTo>
                    <a:pt x="532" y="202"/>
                    <a:pt x="537" y="203"/>
                    <a:pt x="541" y="204"/>
                  </a:cubicBezTo>
                  <a:cubicBezTo>
                    <a:pt x="537" y="205"/>
                    <a:pt x="533" y="206"/>
                    <a:pt x="529" y="208"/>
                  </a:cubicBezTo>
                  <a:cubicBezTo>
                    <a:pt x="528" y="206"/>
                    <a:pt x="528" y="203"/>
                    <a:pt x="527" y="201"/>
                  </a:cubicBezTo>
                  <a:close/>
                  <a:moveTo>
                    <a:pt x="536" y="247"/>
                  </a:moveTo>
                  <a:cubicBezTo>
                    <a:pt x="531" y="246"/>
                    <a:pt x="525" y="245"/>
                    <a:pt x="519" y="245"/>
                  </a:cubicBezTo>
                  <a:cubicBezTo>
                    <a:pt x="517" y="234"/>
                    <a:pt x="515" y="224"/>
                    <a:pt x="512" y="215"/>
                  </a:cubicBezTo>
                  <a:cubicBezTo>
                    <a:pt x="517" y="213"/>
                    <a:pt x="523" y="212"/>
                    <a:pt x="528" y="210"/>
                  </a:cubicBezTo>
                  <a:cubicBezTo>
                    <a:pt x="531" y="222"/>
                    <a:pt x="535" y="234"/>
                    <a:pt x="538" y="247"/>
                  </a:cubicBezTo>
                  <a:cubicBezTo>
                    <a:pt x="537" y="247"/>
                    <a:pt x="537" y="247"/>
                    <a:pt x="536" y="247"/>
                  </a:cubicBezTo>
                  <a:close/>
                  <a:moveTo>
                    <a:pt x="246" y="247"/>
                  </a:moveTo>
                  <a:cubicBezTo>
                    <a:pt x="256" y="245"/>
                    <a:pt x="267" y="244"/>
                    <a:pt x="277" y="243"/>
                  </a:cubicBezTo>
                  <a:cubicBezTo>
                    <a:pt x="277" y="248"/>
                    <a:pt x="276" y="252"/>
                    <a:pt x="275" y="256"/>
                  </a:cubicBezTo>
                  <a:cubicBezTo>
                    <a:pt x="265" y="255"/>
                    <a:pt x="254" y="253"/>
                    <a:pt x="245" y="251"/>
                  </a:cubicBezTo>
                  <a:cubicBezTo>
                    <a:pt x="245" y="249"/>
                    <a:pt x="245" y="248"/>
                    <a:pt x="246" y="247"/>
                  </a:cubicBezTo>
                  <a:close/>
                  <a:moveTo>
                    <a:pt x="243" y="251"/>
                  </a:moveTo>
                  <a:cubicBezTo>
                    <a:pt x="239" y="250"/>
                    <a:pt x="236" y="249"/>
                    <a:pt x="232" y="248"/>
                  </a:cubicBezTo>
                  <a:cubicBezTo>
                    <a:pt x="236" y="248"/>
                    <a:pt x="240" y="247"/>
                    <a:pt x="244" y="247"/>
                  </a:cubicBezTo>
                  <a:cubicBezTo>
                    <a:pt x="243" y="248"/>
                    <a:pt x="243" y="249"/>
                    <a:pt x="243" y="251"/>
                  </a:cubicBezTo>
                  <a:close/>
                  <a:moveTo>
                    <a:pt x="310" y="62"/>
                  </a:moveTo>
                  <a:cubicBezTo>
                    <a:pt x="315" y="61"/>
                    <a:pt x="321" y="61"/>
                    <a:pt x="327" y="60"/>
                  </a:cubicBezTo>
                  <a:cubicBezTo>
                    <a:pt x="325" y="63"/>
                    <a:pt x="324" y="66"/>
                    <a:pt x="323" y="70"/>
                  </a:cubicBezTo>
                  <a:cubicBezTo>
                    <a:pt x="317" y="68"/>
                    <a:pt x="312" y="67"/>
                    <a:pt x="308" y="65"/>
                  </a:cubicBezTo>
                  <a:cubicBezTo>
                    <a:pt x="308" y="64"/>
                    <a:pt x="309" y="63"/>
                    <a:pt x="310" y="62"/>
                  </a:cubicBezTo>
                  <a:close/>
                  <a:moveTo>
                    <a:pt x="306" y="64"/>
                  </a:moveTo>
                  <a:cubicBezTo>
                    <a:pt x="305" y="64"/>
                    <a:pt x="303" y="63"/>
                    <a:pt x="302" y="63"/>
                  </a:cubicBezTo>
                  <a:cubicBezTo>
                    <a:pt x="304" y="63"/>
                    <a:pt x="305" y="62"/>
                    <a:pt x="307" y="62"/>
                  </a:cubicBezTo>
                  <a:cubicBezTo>
                    <a:pt x="307" y="63"/>
                    <a:pt x="306" y="64"/>
                    <a:pt x="306" y="64"/>
                  </a:cubicBezTo>
                  <a:close/>
                  <a:moveTo>
                    <a:pt x="320" y="26"/>
                  </a:moveTo>
                  <a:cubicBezTo>
                    <a:pt x="323" y="26"/>
                    <a:pt x="326" y="25"/>
                    <a:pt x="329" y="25"/>
                  </a:cubicBezTo>
                  <a:cubicBezTo>
                    <a:pt x="327" y="26"/>
                    <a:pt x="325" y="28"/>
                    <a:pt x="324" y="30"/>
                  </a:cubicBezTo>
                  <a:cubicBezTo>
                    <a:pt x="322" y="29"/>
                    <a:pt x="321" y="27"/>
                    <a:pt x="320" y="26"/>
                  </a:cubicBezTo>
                  <a:close/>
                  <a:moveTo>
                    <a:pt x="440" y="30"/>
                  </a:moveTo>
                  <a:cubicBezTo>
                    <a:pt x="438" y="28"/>
                    <a:pt x="436" y="26"/>
                    <a:pt x="434" y="25"/>
                  </a:cubicBezTo>
                  <a:cubicBezTo>
                    <a:pt x="437" y="25"/>
                    <a:pt x="440" y="26"/>
                    <a:pt x="443" y="26"/>
                  </a:cubicBezTo>
                  <a:cubicBezTo>
                    <a:pt x="442" y="27"/>
                    <a:pt x="441" y="29"/>
                    <a:pt x="440" y="30"/>
                  </a:cubicBezTo>
                  <a:close/>
                  <a:moveTo>
                    <a:pt x="437" y="32"/>
                  </a:moveTo>
                  <a:cubicBezTo>
                    <a:pt x="436" y="32"/>
                    <a:pt x="436" y="32"/>
                    <a:pt x="435" y="32"/>
                  </a:cubicBezTo>
                  <a:cubicBezTo>
                    <a:pt x="433" y="29"/>
                    <a:pt x="430" y="26"/>
                    <a:pt x="428" y="24"/>
                  </a:cubicBezTo>
                  <a:cubicBezTo>
                    <a:pt x="429" y="24"/>
                    <a:pt x="430" y="24"/>
                    <a:pt x="431" y="24"/>
                  </a:cubicBezTo>
                  <a:cubicBezTo>
                    <a:pt x="433" y="26"/>
                    <a:pt x="436" y="29"/>
                    <a:pt x="438" y="31"/>
                  </a:cubicBezTo>
                  <a:cubicBezTo>
                    <a:pt x="438" y="31"/>
                    <a:pt x="437" y="32"/>
                    <a:pt x="437" y="32"/>
                  </a:cubicBezTo>
                  <a:close/>
                  <a:moveTo>
                    <a:pt x="456" y="65"/>
                  </a:moveTo>
                  <a:cubicBezTo>
                    <a:pt x="451" y="67"/>
                    <a:pt x="446" y="68"/>
                    <a:pt x="441" y="70"/>
                  </a:cubicBezTo>
                  <a:cubicBezTo>
                    <a:pt x="439" y="66"/>
                    <a:pt x="438" y="63"/>
                    <a:pt x="436" y="60"/>
                  </a:cubicBezTo>
                  <a:cubicBezTo>
                    <a:pt x="442" y="61"/>
                    <a:pt x="448" y="61"/>
                    <a:pt x="454" y="62"/>
                  </a:cubicBezTo>
                  <a:cubicBezTo>
                    <a:pt x="454" y="63"/>
                    <a:pt x="455" y="64"/>
                    <a:pt x="456" y="65"/>
                  </a:cubicBezTo>
                  <a:close/>
                  <a:moveTo>
                    <a:pt x="456" y="62"/>
                  </a:moveTo>
                  <a:cubicBezTo>
                    <a:pt x="458" y="62"/>
                    <a:pt x="460" y="63"/>
                    <a:pt x="461" y="63"/>
                  </a:cubicBezTo>
                  <a:cubicBezTo>
                    <a:pt x="460" y="63"/>
                    <a:pt x="459" y="64"/>
                    <a:pt x="457" y="64"/>
                  </a:cubicBezTo>
                  <a:cubicBezTo>
                    <a:pt x="457" y="64"/>
                    <a:pt x="457" y="63"/>
                    <a:pt x="456" y="62"/>
                  </a:cubicBezTo>
                  <a:close/>
                  <a:moveTo>
                    <a:pt x="493" y="298"/>
                  </a:moveTo>
                  <a:cubicBezTo>
                    <a:pt x="484" y="299"/>
                    <a:pt x="474" y="300"/>
                    <a:pt x="465" y="301"/>
                  </a:cubicBezTo>
                  <a:cubicBezTo>
                    <a:pt x="464" y="299"/>
                    <a:pt x="464" y="296"/>
                    <a:pt x="464" y="294"/>
                  </a:cubicBezTo>
                  <a:cubicBezTo>
                    <a:pt x="474" y="294"/>
                    <a:pt x="483" y="295"/>
                    <a:pt x="492" y="296"/>
                  </a:cubicBezTo>
                  <a:cubicBezTo>
                    <a:pt x="492" y="297"/>
                    <a:pt x="493" y="297"/>
                    <a:pt x="493" y="298"/>
                  </a:cubicBezTo>
                  <a:close/>
                  <a:moveTo>
                    <a:pt x="494" y="296"/>
                  </a:moveTo>
                  <a:cubicBezTo>
                    <a:pt x="497" y="296"/>
                    <a:pt x="499" y="297"/>
                    <a:pt x="501" y="297"/>
                  </a:cubicBezTo>
                  <a:cubicBezTo>
                    <a:pt x="499" y="297"/>
                    <a:pt x="497" y="297"/>
                    <a:pt x="495" y="298"/>
                  </a:cubicBezTo>
                  <a:cubicBezTo>
                    <a:pt x="494" y="297"/>
                    <a:pt x="494" y="297"/>
                    <a:pt x="494" y="296"/>
                  </a:cubicBezTo>
                  <a:close/>
                  <a:moveTo>
                    <a:pt x="271" y="296"/>
                  </a:moveTo>
                  <a:cubicBezTo>
                    <a:pt x="280" y="295"/>
                    <a:pt x="290" y="294"/>
                    <a:pt x="299" y="294"/>
                  </a:cubicBezTo>
                  <a:cubicBezTo>
                    <a:pt x="299" y="296"/>
                    <a:pt x="299" y="299"/>
                    <a:pt x="299" y="301"/>
                  </a:cubicBezTo>
                  <a:cubicBezTo>
                    <a:pt x="289" y="300"/>
                    <a:pt x="280" y="299"/>
                    <a:pt x="271" y="298"/>
                  </a:cubicBezTo>
                  <a:cubicBezTo>
                    <a:pt x="271" y="297"/>
                    <a:pt x="271" y="297"/>
                    <a:pt x="271" y="296"/>
                  </a:cubicBezTo>
                  <a:close/>
                  <a:moveTo>
                    <a:pt x="269" y="298"/>
                  </a:moveTo>
                  <a:cubicBezTo>
                    <a:pt x="266" y="297"/>
                    <a:pt x="264" y="297"/>
                    <a:pt x="262" y="297"/>
                  </a:cubicBezTo>
                  <a:cubicBezTo>
                    <a:pt x="264" y="297"/>
                    <a:pt x="267" y="296"/>
                    <a:pt x="269" y="296"/>
                  </a:cubicBezTo>
                  <a:cubicBezTo>
                    <a:pt x="269" y="297"/>
                    <a:pt x="269" y="297"/>
                    <a:pt x="269" y="298"/>
                  </a:cubicBezTo>
                  <a:close/>
                  <a:moveTo>
                    <a:pt x="298" y="154"/>
                  </a:moveTo>
                  <a:cubicBezTo>
                    <a:pt x="305" y="153"/>
                    <a:pt x="312" y="152"/>
                    <a:pt x="318" y="152"/>
                  </a:cubicBezTo>
                  <a:cubicBezTo>
                    <a:pt x="318" y="155"/>
                    <a:pt x="317" y="158"/>
                    <a:pt x="317" y="161"/>
                  </a:cubicBezTo>
                  <a:cubicBezTo>
                    <a:pt x="310" y="160"/>
                    <a:pt x="303" y="159"/>
                    <a:pt x="297" y="158"/>
                  </a:cubicBezTo>
                  <a:cubicBezTo>
                    <a:pt x="297" y="156"/>
                    <a:pt x="298" y="155"/>
                    <a:pt x="298" y="154"/>
                  </a:cubicBezTo>
                  <a:close/>
                  <a:moveTo>
                    <a:pt x="295" y="157"/>
                  </a:moveTo>
                  <a:cubicBezTo>
                    <a:pt x="291" y="157"/>
                    <a:pt x="287" y="156"/>
                    <a:pt x="284" y="155"/>
                  </a:cubicBezTo>
                  <a:cubicBezTo>
                    <a:pt x="288" y="155"/>
                    <a:pt x="292" y="154"/>
                    <a:pt x="296" y="154"/>
                  </a:cubicBezTo>
                  <a:cubicBezTo>
                    <a:pt x="296" y="155"/>
                    <a:pt x="296" y="156"/>
                    <a:pt x="295" y="157"/>
                  </a:cubicBezTo>
                  <a:close/>
                  <a:moveTo>
                    <a:pt x="310" y="112"/>
                  </a:moveTo>
                  <a:cubicBezTo>
                    <a:pt x="315" y="112"/>
                    <a:pt x="321" y="111"/>
                    <a:pt x="327" y="111"/>
                  </a:cubicBezTo>
                  <a:cubicBezTo>
                    <a:pt x="326" y="112"/>
                    <a:pt x="326" y="114"/>
                    <a:pt x="326" y="115"/>
                  </a:cubicBezTo>
                  <a:cubicBezTo>
                    <a:pt x="320" y="114"/>
                    <a:pt x="315" y="114"/>
                    <a:pt x="309" y="113"/>
                  </a:cubicBezTo>
                  <a:cubicBezTo>
                    <a:pt x="309" y="112"/>
                    <a:pt x="310" y="112"/>
                    <a:pt x="310" y="112"/>
                  </a:cubicBezTo>
                  <a:close/>
                  <a:moveTo>
                    <a:pt x="337" y="17"/>
                  </a:moveTo>
                  <a:cubicBezTo>
                    <a:pt x="337" y="17"/>
                    <a:pt x="337" y="16"/>
                    <a:pt x="337" y="15"/>
                  </a:cubicBezTo>
                  <a:cubicBezTo>
                    <a:pt x="339" y="15"/>
                    <a:pt x="340" y="15"/>
                    <a:pt x="342" y="15"/>
                  </a:cubicBezTo>
                  <a:cubicBezTo>
                    <a:pt x="340" y="16"/>
                    <a:pt x="338" y="17"/>
                    <a:pt x="337" y="18"/>
                  </a:cubicBezTo>
                  <a:cubicBezTo>
                    <a:pt x="337" y="18"/>
                    <a:pt x="337" y="18"/>
                    <a:pt x="337" y="17"/>
                  </a:cubicBezTo>
                  <a:close/>
                  <a:moveTo>
                    <a:pt x="385" y="6"/>
                  </a:moveTo>
                  <a:cubicBezTo>
                    <a:pt x="385" y="6"/>
                    <a:pt x="386" y="7"/>
                    <a:pt x="386" y="7"/>
                  </a:cubicBezTo>
                  <a:cubicBezTo>
                    <a:pt x="386" y="7"/>
                    <a:pt x="385" y="7"/>
                    <a:pt x="385" y="7"/>
                  </a:cubicBezTo>
                  <a:cubicBezTo>
                    <a:pt x="385" y="7"/>
                    <a:pt x="385" y="6"/>
                    <a:pt x="385" y="6"/>
                  </a:cubicBezTo>
                  <a:cubicBezTo>
                    <a:pt x="385" y="6"/>
                    <a:pt x="385" y="6"/>
                    <a:pt x="385" y="6"/>
                  </a:cubicBezTo>
                  <a:close/>
                  <a:moveTo>
                    <a:pt x="427" y="17"/>
                  </a:moveTo>
                  <a:cubicBezTo>
                    <a:pt x="427" y="18"/>
                    <a:pt x="427" y="18"/>
                    <a:pt x="427" y="18"/>
                  </a:cubicBezTo>
                  <a:cubicBezTo>
                    <a:pt x="425" y="17"/>
                    <a:pt x="423" y="16"/>
                    <a:pt x="421" y="15"/>
                  </a:cubicBezTo>
                  <a:cubicBezTo>
                    <a:pt x="423" y="15"/>
                    <a:pt x="425" y="15"/>
                    <a:pt x="426" y="15"/>
                  </a:cubicBezTo>
                  <a:cubicBezTo>
                    <a:pt x="427" y="16"/>
                    <a:pt x="427" y="17"/>
                    <a:pt x="427" y="17"/>
                  </a:cubicBezTo>
                  <a:close/>
                  <a:moveTo>
                    <a:pt x="432" y="32"/>
                  </a:moveTo>
                  <a:cubicBezTo>
                    <a:pt x="428" y="31"/>
                    <a:pt x="424" y="31"/>
                    <a:pt x="421" y="30"/>
                  </a:cubicBezTo>
                  <a:cubicBezTo>
                    <a:pt x="420" y="30"/>
                    <a:pt x="419" y="29"/>
                    <a:pt x="419" y="28"/>
                  </a:cubicBezTo>
                  <a:cubicBezTo>
                    <a:pt x="421" y="27"/>
                    <a:pt x="423" y="25"/>
                    <a:pt x="425" y="24"/>
                  </a:cubicBezTo>
                  <a:cubicBezTo>
                    <a:pt x="427" y="26"/>
                    <a:pt x="430" y="29"/>
                    <a:pt x="432" y="32"/>
                  </a:cubicBezTo>
                  <a:close/>
                  <a:moveTo>
                    <a:pt x="454" y="113"/>
                  </a:moveTo>
                  <a:cubicBezTo>
                    <a:pt x="449" y="114"/>
                    <a:pt x="443" y="114"/>
                    <a:pt x="438" y="115"/>
                  </a:cubicBezTo>
                  <a:cubicBezTo>
                    <a:pt x="437" y="114"/>
                    <a:pt x="437" y="112"/>
                    <a:pt x="437" y="111"/>
                  </a:cubicBezTo>
                  <a:cubicBezTo>
                    <a:pt x="442" y="111"/>
                    <a:pt x="448" y="112"/>
                    <a:pt x="454" y="112"/>
                  </a:cubicBezTo>
                  <a:cubicBezTo>
                    <a:pt x="454" y="112"/>
                    <a:pt x="454" y="112"/>
                    <a:pt x="454" y="113"/>
                  </a:cubicBezTo>
                  <a:close/>
                  <a:moveTo>
                    <a:pt x="466" y="158"/>
                  </a:moveTo>
                  <a:cubicBezTo>
                    <a:pt x="460" y="159"/>
                    <a:pt x="453" y="160"/>
                    <a:pt x="446" y="161"/>
                  </a:cubicBezTo>
                  <a:cubicBezTo>
                    <a:pt x="446" y="158"/>
                    <a:pt x="445" y="155"/>
                    <a:pt x="445" y="152"/>
                  </a:cubicBezTo>
                  <a:cubicBezTo>
                    <a:pt x="452" y="152"/>
                    <a:pt x="458" y="153"/>
                    <a:pt x="465" y="154"/>
                  </a:cubicBezTo>
                  <a:cubicBezTo>
                    <a:pt x="465" y="155"/>
                    <a:pt x="466" y="156"/>
                    <a:pt x="466" y="158"/>
                  </a:cubicBezTo>
                  <a:close/>
                  <a:moveTo>
                    <a:pt x="467" y="154"/>
                  </a:moveTo>
                  <a:cubicBezTo>
                    <a:pt x="471" y="154"/>
                    <a:pt x="476" y="155"/>
                    <a:pt x="480" y="155"/>
                  </a:cubicBezTo>
                  <a:cubicBezTo>
                    <a:pt x="476" y="156"/>
                    <a:pt x="472" y="157"/>
                    <a:pt x="468" y="157"/>
                  </a:cubicBezTo>
                  <a:cubicBezTo>
                    <a:pt x="468" y="156"/>
                    <a:pt x="467" y="155"/>
                    <a:pt x="467" y="154"/>
                  </a:cubicBezTo>
                  <a:close/>
                  <a:moveTo>
                    <a:pt x="443" y="191"/>
                  </a:moveTo>
                  <a:cubicBezTo>
                    <a:pt x="434" y="190"/>
                    <a:pt x="425" y="190"/>
                    <a:pt x="417" y="190"/>
                  </a:cubicBezTo>
                  <a:cubicBezTo>
                    <a:pt x="416" y="182"/>
                    <a:pt x="415" y="174"/>
                    <a:pt x="415" y="166"/>
                  </a:cubicBezTo>
                  <a:cubicBezTo>
                    <a:pt x="425" y="165"/>
                    <a:pt x="435" y="164"/>
                    <a:pt x="445" y="163"/>
                  </a:cubicBezTo>
                  <a:cubicBezTo>
                    <a:pt x="446" y="172"/>
                    <a:pt x="448" y="181"/>
                    <a:pt x="449" y="190"/>
                  </a:cubicBezTo>
                  <a:cubicBezTo>
                    <a:pt x="447" y="190"/>
                    <a:pt x="445" y="190"/>
                    <a:pt x="443" y="191"/>
                  </a:cubicBezTo>
                  <a:close/>
                  <a:moveTo>
                    <a:pt x="382" y="305"/>
                  </a:moveTo>
                  <a:cubicBezTo>
                    <a:pt x="376" y="305"/>
                    <a:pt x="370" y="305"/>
                    <a:pt x="365" y="305"/>
                  </a:cubicBezTo>
                  <a:cubicBezTo>
                    <a:pt x="365" y="300"/>
                    <a:pt x="365" y="296"/>
                    <a:pt x="365" y="292"/>
                  </a:cubicBezTo>
                  <a:cubicBezTo>
                    <a:pt x="371" y="291"/>
                    <a:pt x="376" y="291"/>
                    <a:pt x="382" y="291"/>
                  </a:cubicBezTo>
                  <a:cubicBezTo>
                    <a:pt x="387" y="291"/>
                    <a:pt x="393" y="291"/>
                    <a:pt x="398" y="292"/>
                  </a:cubicBezTo>
                  <a:cubicBezTo>
                    <a:pt x="398" y="296"/>
                    <a:pt x="398" y="300"/>
                    <a:pt x="398" y="305"/>
                  </a:cubicBezTo>
                  <a:cubicBezTo>
                    <a:pt x="393" y="305"/>
                    <a:pt x="387" y="305"/>
                    <a:pt x="382" y="305"/>
                  </a:cubicBezTo>
                  <a:close/>
                  <a:moveTo>
                    <a:pt x="399" y="307"/>
                  </a:moveTo>
                  <a:cubicBezTo>
                    <a:pt x="399" y="319"/>
                    <a:pt x="399" y="332"/>
                    <a:pt x="399" y="346"/>
                  </a:cubicBezTo>
                  <a:cubicBezTo>
                    <a:pt x="393" y="346"/>
                    <a:pt x="388" y="346"/>
                    <a:pt x="382" y="346"/>
                  </a:cubicBezTo>
                  <a:cubicBezTo>
                    <a:pt x="376" y="346"/>
                    <a:pt x="370" y="346"/>
                    <a:pt x="364" y="346"/>
                  </a:cubicBezTo>
                  <a:cubicBezTo>
                    <a:pt x="364" y="332"/>
                    <a:pt x="364" y="319"/>
                    <a:pt x="365" y="307"/>
                  </a:cubicBezTo>
                  <a:cubicBezTo>
                    <a:pt x="370" y="307"/>
                    <a:pt x="376" y="307"/>
                    <a:pt x="382" y="307"/>
                  </a:cubicBezTo>
                  <a:cubicBezTo>
                    <a:pt x="387" y="307"/>
                    <a:pt x="393" y="307"/>
                    <a:pt x="399" y="307"/>
                  </a:cubicBezTo>
                  <a:close/>
                  <a:moveTo>
                    <a:pt x="349" y="192"/>
                  </a:moveTo>
                  <a:cubicBezTo>
                    <a:pt x="354" y="191"/>
                    <a:pt x="360" y="191"/>
                    <a:pt x="366" y="191"/>
                  </a:cubicBezTo>
                  <a:cubicBezTo>
                    <a:pt x="366" y="192"/>
                    <a:pt x="366" y="193"/>
                    <a:pt x="366" y="194"/>
                  </a:cubicBezTo>
                  <a:cubicBezTo>
                    <a:pt x="360" y="193"/>
                    <a:pt x="354" y="193"/>
                    <a:pt x="349" y="193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6" y="193"/>
                  </a:moveTo>
                  <a:cubicBezTo>
                    <a:pt x="342" y="193"/>
                    <a:pt x="339" y="192"/>
                    <a:pt x="335" y="192"/>
                  </a:cubicBezTo>
                  <a:cubicBezTo>
                    <a:pt x="339" y="192"/>
                    <a:pt x="343" y="192"/>
                    <a:pt x="346" y="192"/>
                  </a:cubicBezTo>
                  <a:cubicBezTo>
                    <a:pt x="346" y="192"/>
                    <a:pt x="346" y="192"/>
                    <a:pt x="346" y="193"/>
                  </a:cubicBezTo>
                  <a:close/>
                  <a:moveTo>
                    <a:pt x="361" y="73"/>
                  </a:moveTo>
                  <a:cubicBezTo>
                    <a:pt x="364" y="73"/>
                    <a:pt x="368" y="73"/>
                    <a:pt x="371" y="73"/>
                  </a:cubicBezTo>
                  <a:cubicBezTo>
                    <a:pt x="371" y="74"/>
                    <a:pt x="371" y="75"/>
                    <a:pt x="371" y="76"/>
                  </a:cubicBezTo>
                  <a:cubicBezTo>
                    <a:pt x="367" y="76"/>
                    <a:pt x="364" y="75"/>
                    <a:pt x="361" y="75"/>
                  </a:cubicBezTo>
                  <a:cubicBezTo>
                    <a:pt x="361" y="74"/>
                    <a:pt x="361" y="74"/>
                    <a:pt x="361" y="73"/>
                  </a:cubicBezTo>
                  <a:close/>
                  <a:moveTo>
                    <a:pt x="359" y="75"/>
                  </a:moveTo>
                  <a:cubicBezTo>
                    <a:pt x="354" y="75"/>
                    <a:pt x="350" y="74"/>
                    <a:pt x="346" y="74"/>
                  </a:cubicBezTo>
                  <a:cubicBezTo>
                    <a:pt x="350" y="73"/>
                    <a:pt x="354" y="73"/>
                    <a:pt x="359" y="73"/>
                  </a:cubicBezTo>
                  <a:cubicBezTo>
                    <a:pt x="359" y="74"/>
                    <a:pt x="359" y="74"/>
                    <a:pt x="359" y="75"/>
                  </a:cubicBezTo>
                  <a:close/>
                  <a:moveTo>
                    <a:pt x="364" y="58"/>
                  </a:moveTo>
                  <a:cubicBezTo>
                    <a:pt x="366" y="58"/>
                    <a:pt x="369" y="58"/>
                    <a:pt x="372" y="58"/>
                  </a:cubicBezTo>
                  <a:cubicBezTo>
                    <a:pt x="372" y="59"/>
                    <a:pt x="372" y="60"/>
                    <a:pt x="372" y="61"/>
                  </a:cubicBezTo>
                  <a:cubicBezTo>
                    <a:pt x="369" y="60"/>
                    <a:pt x="366" y="60"/>
                    <a:pt x="363" y="60"/>
                  </a:cubicBezTo>
                  <a:cubicBezTo>
                    <a:pt x="363" y="59"/>
                    <a:pt x="363" y="59"/>
                    <a:pt x="364" y="58"/>
                  </a:cubicBezTo>
                  <a:close/>
                  <a:moveTo>
                    <a:pt x="361" y="60"/>
                  </a:moveTo>
                  <a:cubicBezTo>
                    <a:pt x="357" y="59"/>
                    <a:pt x="352" y="59"/>
                    <a:pt x="348" y="58"/>
                  </a:cubicBezTo>
                  <a:cubicBezTo>
                    <a:pt x="353" y="58"/>
                    <a:pt x="357" y="58"/>
                    <a:pt x="361" y="58"/>
                  </a:cubicBezTo>
                  <a:cubicBezTo>
                    <a:pt x="361" y="59"/>
                    <a:pt x="361" y="59"/>
                    <a:pt x="361" y="60"/>
                  </a:cubicBezTo>
                  <a:close/>
                  <a:moveTo>
                    <a:pt x="366" y="42"/>
                  </a:moveTo>
                  <a:cubicBezTo>
                    <a:pt x="369" y="42"/>
                    <a:pt x="371" y="42"/>
                    <a:pt x="373" y="42"/>
                  </a:cubicBezTo>
                  <a:cubicBezTo>
                    <a:pt x="373" y="42"/>
                    <a:pt x="373" y="42"/>
                    <a:pt x="373" y="43"/>
                  </a:cubicBezTo>
                  <a:cubicBezTo>
                    <a:pt x="371" y="43"/>
                    <a:pt x="369" y="43"/>
                    <a:pt x="366" y="42"/>
                  </a:cubicBezTo>
                  <a:cubicBezTo>
                    <a:pt x="366" y="42"/>
                    <a:pt x="366" y="42"/>
                    <a:pt x="366" y="42"/>
                  </a:cubicBezTo>
                  <a:close/>
                  <a:moveTo>
                    <a:pt x="364" y="42"/>
                  </a:moveTo>
                  <a:cubicBezTo>
                    <a:pt x="364" y="42"/>
                    <a:pt x="363" y="42"/>
                    <a:pt x="363" y="42"/>
                  </a:cubicBezTo>
                  <a:cubicBezTo>
                    <a:pt x="363" y="42"/>
                    <a:pt x="364" y="42"/>
                    <a:pt x="364" y="42"/>
                  </a:cubicBezTo>
                  <a:cubicBezTo>
                    <a:pt x="364" y="42"/>
                    <a:pt x="364" y="42"/>
                    <a:pt x="364" y="42"/>
                  </a:cubicBezTo>
                  <a:close/>
                  <a:moveTo>
                    <a:pt x="355" y="29"/>
                  </a:moveTo>
                  <a:cubicBezTo>
                    <a:pt x="357" y="27"/>
                    <a:pt x="358" y="24"/>
                    <a:pt x="359" y="22"/>
                  </a:cubicBezTo>
                  <a:cubicBezTo>
                    <a:pt x="362" y="22"/>
                    <a:pt x="366" y="22"/>
                    <a:pt x="369" y="22"/>
                  </a:cubicBezTo>
                  <a:cubicBezTo>
                    <a:pt x="368" y="24"/>
                    <a:pt x="368" y="26"/>
                    <a:pt x="367" y="29"/>
                  </a:cubicBezTo>
                  <a:cubicBezTo>
                    <a:pt x="364" y="29"/>
                    <a:pt x="360" y="29"/>
                    <a:pt x="357" y="30"/>
                  </a:cubicBezTo>
                  <a:cubicBezTo>
                    <a:pt x="357" y="29"/>
                    <a:pt x="356" y="29"/>
                    <a:pt x="355" y="29"/>
                  </a:cubicBezTo>
                  <a:close/>
                  <a:moveTo>
                    <a:pt x="355" y="14"/>
                  </a:moveTo>
                  <a:cubicBezTo>
                    <a:pt x="355" y="13"/>
                    <a:pt x="356" y="13"/>
                    <a:pt x="357" y="13"/>
                  </a:cubicBezTo>
                  <a:cubicBezTo>
                    <a:pt x="356" y="14"/>
                    <a:pt x="356" y="14"/>
                    <a:pt x="356" y="14"/>
                  </a:cubicBezTo>
                  <a:cubicBezTo>
                    <a:pt x="355" y="14"/>
                    <a:pt x="355" y="14"/>
                    <a:pt x="355" y="14"/>
                  </a:cubicBezTo>
                  <a:close/>
                  <a:moveTo>
                    <a:pt x="397" y="13"/>
                  </a:moveTo>
                  <a:cubicBezTo>
                    <a:pt x="399" y="14"/>
                    <a:pt x="400" y="16"/>
                    <a:pt x="401" y="18"/>
                  </a:cubicBezTo>
                  <a:cubicBezTo>
                    <a:pt x="399" y="19"/>
                    <a:pt x="397" y="19"/>
                    <a:pt x="394" y="20"/>
                  </a:cubicBezTo>
                  <a:cubicBezTo>
                    <a:pt x="394" y="20"/>
                    <a:pt x="394" y="20"/>
                    <a:pt x="393" y="20"/>
                  </a:cubicBezTo>
                  <a:cubicBezTo>
                    <a:pt x="393" y="17"/>
                    <a:pt x="392" y="15"/>
                    <a:pt x="391" y="13"/>
                  </a:cubicBezTo>
                  <a:cubicBezTo>
                    <a:pt x="393" y="13"/>
                    <a:pt x="395" y="13"/>
                    <a:pt x="397" y="13"/>
                  </a:cubicBezTo>
                  <a:close/>
                  <a:moveTo>
                    <a:pt x="401" y="8"/>
                  </a:moveTo>
                  <a:cubicBezTo>
                    <a:pt x="400" y="8"/>
                    <a:pt x="400" y="8"/>
                    <a:pt x="399" y="8"/>
                  </a:cubicBezTo>
                  <a:cubicBezTo>
                    <a:pt x="399" y="7"/>
                    <a:pt x="398" y="7"/>
                    <a:pt x="398" y="7"/>
                  </a:cubicBezTo>
                  <a:cubicBezTo>
                    <a:pt x="399" y="7"/>
                    <a:pt x="400" y="7"/>
                    <a:pt x="401" y="8"/>
                  </a:cubicBezTo>
                  <a:close/>
                  <a:moveTo>
                    <a:pt x="406" y="10"/>
                  </a:moveTo>
                  <a:cubicBezTo>
                    <a:pt x="407" y="11"/>
                    <a:pt x="408" y="11"/>
                    <a:pt x="408" y="12"/>
                  </a:cubicBezTo>
                  <a:cubicBezTo>
                    <a:pt x="407" y="11"/>
                    <a:pt x="406" y="11"/>
                    <a:pt x="404" y="11"/>
                  </a:cubicBezTo>
                  <a:cubicBezTo>
                    <a:pt x="404" y="11"/>
                    <a:pt x="403" y="10"/>
                    <a:pt x="403" y="10"/>
                  </a:cubicBezTo>
                  <a:cubicBezTo>
                    <a:pt x="404" y="10"/>
                    <a:pt x="405" y="10"/>
                    <a:pt x="406" y="10"/>
                  </a:cubicBezTo>
                  <a:close/>
                  <a:moveTo>
                    <a:pt x="409" y="14"/>
                  </a:moveTo>
                  <a:cubicBezTo>
                    <a:pt x="408" y="14"/>
                    <a:pt x="408" y="14"/>
                    <a:pt x="408" y="15"/>
                  </a:cubicBezTo>
                  <a:cubicBezTo>
                    <a:pt x="407" y="14"/>
                    <a:pt x="407" y="14"/>
                    <a:pt x="407" y="13"/>
                  </a:cubicBezTo>
                  <a:cubicBezTo>
                    <a:pt x="407" y="13"/>
                    <a:pt x="408" y="13"/>
                    <a:pt x="409" y="14"/>
                  </a:cubicBezTo>
                  <a:close/>
                  <a:moveTo>
                    <a:pt x="406" y="30"/>
                  </a:moveTo>
                  <a:cubicBezTo>
                    <a:pt x="403" y="29"/>
                    <a:pt x="400" y="29"/>
                    <a:pt x="396" y="29"/>
                  </a:cubicBezTo>
                  <a:cubicBezTo>
                    <a:pt x="395" y="26"/>
                    <a:pt x="395" y="24"/>
                    <a:pt x="394" y="22"/>
                  </a:cubicBezTo>
                  <a:cubicBezTo>
                    <a:pt x="394" y="22"/>
                    <a:pt x="394" y="22"/>
                    <a:pt x="394" y="22"/>
                  </a:cubicBezTo>
                  <a:cubicBezTo>
                    <a:pt x="397" y="22"/>
                    <a:pt x="401" y="22"/>
                    <a:pt x="404" y="22"/>
                  </a:cubicBezTo>
                  <a:cubicBezTo>
                    <a:pt x="405" y="24"/>
                    <a:pt x="407" y="27"/>
                    <a:pt x="408" y="29"/>
                  </a:cubicBezTo>
                  <a:cubicBezTo>
                    <a:pt x="407" y="29"/>
                    <a:pt x="407" y="29"/>
                    <a:pt x="406" y="30"/>
                  </a:cubicBezTo>
                  <a:close/>
                  <a:moveTo>
                    <a:pt x="397" y="42"/>
                  </a:moveTo>
                  <a:cubicBezTo>
                    <a:pt x="395" y="43"/>
                    <a:pt x="392" y="43"/>
                    <a:pt x="390" y="43"/>
                  </a:cubicBezTo>
                  <a:cubicBezTo>
                    <a:pt x="390" y="42"/>
                    <a:pt x="390" y="42"/>
                    <a:pt x="390" y="42"/>
                  </a:cubicBezTo>
                  <a:cubicBezTo>
                    <a:pt x="392" y="42"/>
                    <a:pt x="394" y="42"/>
                    <a:pt x="397" y="42"/>
                  </a:cubicBezTo>
                  <a:cubicBezTo>
                    <a:pt x="397" y="42"/>
                    <a:pt x="397" y="42"/>
                    <a:pt x="397" y="42"/>
                  </a:cubicBezTo>
                  <a:close/>
                  <a:moveTo>
                    <a:pt x="399" y="42"/>
                  </a:moveTo>
                  <a:cubicBezTo>
                    <a:pt x="400" y="42"/>
                    <a:pt x="400" y="42"/>
                    <a:pt x="401" y="42"/>
                  </a:cubicBezTo>
                  <a:cubicBezTo>
                    <a:pt x="400" y="42"/>
                    <a:pt x="400" y="42"/>
                    <a:pt x="399" y="42"/>
                  </a:cubicBezTo>
                  <a:cubicBezTo>
                    <a:pt x="399" y="42"/>
                    <a:pt x="399" y="42"/>
                    <a:pt x="399" y="42"/>
                  </a:cubicBezTo>
                  <a:close/>
                  <a:moveTo>
                    <a:pt x="400" y="60"/>
                  </a:moveTo>
                  <a:cubicBezTo>
                    <a:pt x="397" y="60"/>
                    <a:pt x="394" y="60"/>
                    <a:pt x="391" y="61"/>
                  </a:cubicBezTo>
                  <a:cubicBezTo>
                    <a:pt x="391" y="60"/>
                    <a:pt x="391" y="59"/>
                    <a:pt x="391" y="58"/>
                  </a:cubicBezTo>
                  <a:cubicBezTo>
                    <a:pt x="394" y="58"/>
                    <a:pt x="397" y="58"/>
                    <a:pt x="400" y="58"/>
                  </a:cubicBezTo>
                  <a:cubicBezTo>
                    <a:pt x="400" y="59"/>
                    <a:pt x="400" y="59"/>
                    <a:pt x="400" y="60"/>
                  </a:cubicBezTo>
                  <a:close/>
                  <a:moveTo>
                    <a:pt x="402" y="58"/>
                  </a:moveTo>
                  <a:cubicBezTo>
                    <a:pt x="406" y="58"/>
                    <a:pt x="411" y="58"/>
                    <a:pt x="415" y="58"/>
                  </a:cubicBezTo>
                  <a:cubicBezTo>
                    <a:pt x="411" y="59"/>
                    <a:pt x="407" y="59"/>
                    <a:pt x="402" y="60"/>
                  </a:cubicBezTo>
                  <a:cubicBezTo>
                    <a:pt x="402" y="59"/>
                    <a:pt x="402" y="59"/>
                    <a:pt x="402" y="58"/>
                  </a:cubicBezTo>
                  <a:close/>
                  <a:moveTo>
                    <a:pt x="402" y="75"/>
                  </a:moveTo>
                  <a:cubicBezTo>
                    <a:pt x="399" y="75"/>
                    <a:pt x="396" y="76"/>
                    <a:pt x="392" y="76"/>
                  </a:cubicBezTo>
                  <a:cubicBezTo>
                    <a:pt x="392" y="75"/>
                    <a:pt x="392" y="74"/>
                    <a:pt x="392" y="73"/>
                  </a:cubicBezTo>
                  <a:cubicBezTo>
                    <a:pt x="396" y="73"/>
                    <a:pt x="399" y="73"/>
                    <a:pt x="402" y="73"/>
                  </a:cubicBezTo>
                  <a:cubicBezTo>
                    <a:pt x="402" y="74"/>
                    <a:pt x="402" y="74"/>
                    <a:pt x="402" y="75"/>
                  </a:cubicBezTo>
                  <a:close/>
                  <a:moveTo>
                    <a:pt x="404" y="73"/>
                  </a:moveTo>
                  <a:cubicBezTo>
                    <a:pt x="409" y="73"/>
                    <a:pt x="413" y="73"/>
                    <a:pt x="418" y="74"/>
                  </a:cubicBezTo>
                  <a:cubicBezTo>
                    <a:pt x="414" y="74"/>
                    <a:pt x="409" y="75"/>
                    <a:pt x="405" y="75"/>
                  </a:cubicBezTo>
                  <a:cubicBezTo>
                    <a:pt x="405" y="74"/>
                    <a:pt x="404" y="74"/>
                    <a:pt x="404" y="73"/>
                  </a:cubicBezTo>
                  <a:close/>
                  <a:moveTo>
                    <a:pt x="382" y="264"/>
                  </a:moveTo>
                  <a:cubicBezTo>
                    <a:pt x="376" y="264"/>
                    <a:pt x="371" y="264"/>
                    <a:pt x="366" y="264"/>
                  </a:cubicBezTo>
                  <a:cubicBezTo>
                    <a:pt x="366" y="255"/>
                    <a:pt x="366" y="247"/>
                    <a:pt x="366" y="239"/>
                  </a:cubicBezTo>
                  <a:cubicBezTo>
                    <a:pt x="371" y="239"/>
                    <a:pt x="377" y="239"/>
                    <a:pt x="382" y="239"/>
                  </a:cubicBezTo>
                  <a:cubicBezTo>
                    <a:pt x="387" y="239"/>
                    <a:pt x="392" y="239"/>
                    <a:pt x="397" y="239"/>
                  </a:cubicBezTo>
                  <a:cubicBezTo>
                    <a:pt x="397" y="247"/>
                    <a:pt x="397" y="255"/>
                    <a:pt x="398" y="264"/>
                  </a:cubicBezTo>
                  <a:cubicBezTo>
                    <a:pt x="392" y="264"/>
                    <a:pt x="387" y="264"/>
                    <a:pt x="382" y="264"/>
                  </a:cubicBezTo>
                  <a:close/>
                  <a:moveTo>
                    <a:pt x="398" y="266"/>
                  </a:moveTo>
                  <a:cubicBezTo>
                    <a:pt x="398" y="273"/>
                    <a:pt x="398" y="281"/>
                    <a:pt x="398" y="290"/>
                  </a:cubicBezTo>
                  <a:cubicBezTo>
                    <a:pt x="393" y="289"/>
                    <a:pt x="387" y="289"/>
                    <a:pt x="382" y="289"/>
                  </a:cubicBezTo>
                  <a:cubicBezTo>
                    <a:pt x="376" y="289"/>
                    <a:pt x="371" y="289"/>
                    <a:pt x="365" y="290"/>
                  </a:cubicBezTo>
                  <a:cubicBezTo>
                    <a:pt x="365" y="281"/>
                    <a:pt x="365" y="273"/>
                    <a:pt x="366" y="266"/>
                  </a:cubicBezTo>
                  <a:cubicBezTo>
                    <a:pt x="371" y="266"/>
                    <a:pt x="376" y="266"/>
                    <a:pt x="382" y="266"/>
                  </a:cubicBezTo>
                  <a:cubicBezTo>
                    <a:pt x="387" y="266"/>
                    <a:pt x="392" y="266"/>
                    <a:pt x="398" y="266"/>
                  </a:cubicBezTo>
                  <a:close/>
                  <a:moveTo>
                    <a:pt x="382" y="237"/>
                  </a:moveTo>
                  <a:cubicBezTo>
                    <a:pt x="377" y="237"/>
                    <a:pt x="371" y="237"/>
                    <a:pt x="366" y="237"/>
                  </a:cubicBezTo>
                  <a:cubicBezTo>
                    <a:pt x="366" y="234"/>
                    <a:pt x="367" y="232"/>
                    <a:pt x="367" y="229"/>
                  </a:cubicBezTo>
                  <a:cubicBezTo>
                    <a:pt x="372" y="229"/>
                    <a:pt x="377" y="230"/>
                    <a:pt x="382" y="230"/>
                  </a:cubicBezTo>
                  <a:cubicBezTo>
                    <a:pt x="387" y="230"/>
                    <a:pt x="392" y="229"/>
                    <a:pt x="397" y="229"/>
                  </a:cubicBezTo>
                  <a:cubicBezTo>
                    <a:pt x="397" y="232"/>
                    <a:pt x="397" y="234"/>
                    <a:pt x="397" y="237"/>
                  </a:cubicBezTo>
                  <a:cubicBezTo>
                    <a:pt x="392" y="237"/>
                    <a:pt x="387" y="237"/>
                    <a:pt x="382" y="237"/>
                  </a:cubicBezTo>
                  <a:close/>
                  <a:moveTo>
                    <a:pt x="382" y="228"/>
                  </a:moveTo>
                  <a:cubicBezTo>
                    <a:pt x="377" y="228"/>
                    <a:pt x="372" y="227"/>
                    <a:pt x="367" y="227"/>
                  </a:cubicBezTo>
                  <a:cubicBezTo>
                    <a:pt x="367" y="216"/>
                    <a:pt x="367" y="206"/>
                    <a:pt x="368" y="196"/>
                  </a:cubicBezTo>
                  <a:cubicBezTo>
                    <a:pt x="372" y="196"/>
                    <a:pt x="377" y="196"/>
                    <a:pt x="382" y="196"/>
                  </a:cubicBezTo>
                  <a:cubicBezTo>
                    <a:pt x="386" y="196"/>
                    <a:pt x="391" y="196"/>
                    <a:pt x="396" y="196"/>
                  </a:cubicBezTo>
                  <a:cubicBezTo>
                    <a:pt x="396" y="206"/>
                    <a:pt x="396" y="216"/>
                    <a:pt x="397" y="227"/>
                  </a:cubicBezTo>
                  <a:cubicBezTo>
                    <a:pt x="392" y="227"/>
                    <a:pt x="387" y="228"/>
                    <a:pt x="382" y="228"/>
                  </a:cubicBezTo>
                  <a:close/>
                  <a:moveTo>
                    <a:pt x="382" y="194"/>
                  </a:moveTo>
                  <a:cubicBezTo>
                    <a:pt x="377" y="194"/>
                    <a:pt x="372" y="194"/>
                    <a:pt x="368" y="194"/>
                  </a:cubicBezTo>
                  <a:cubicBezTo>
                    <a:pt x="368" y="193"/>
                    <a:pt x="368" y="192"/>
                    <a:pt x="368" y="191"/>
                  </a:cubicBezTo>
                  <a:cubicBezTo>
                    <a:pt x="372" y="191"/>
                    <a:pt x="377" y="191"/>
                    <a:pt x="382" y="191"/>
                  </a:cubicBezTo>
                  <a:cubicBezTo>
                    <a:pt x="386" y="191"/>
                    <a:pt x="391" y="191"/>
                    <a:pt x="395" y="191"/>
                  </a:cubicBezTo>
                  <a:cubicBezTo>
                    <a:pt x="395" y="192"/>
                    <a:pt x="396" y="193"/>
                    <a:pt x="396" y="194"/>
                  </a:cubicBezTo>
                  <a:cubicBezTo>
                    <a:pt x="391" y="194"/>
                    <a:pt x="386" y="194"/>
                    <a:pt x="382" y="194"/>
                  </a:cubicBezTo>
                  <a:close/>
                  <a:moveTo>
                    <a:pt x="392" y="22"/>
                  </a:moveTo>
                  <a:cubicBezTo>
                    <a:pt x="393" y="24"/>
                    <a:pt x="393" y="27"/>
                    <a:pt x="394" y="29"/>
                  </a:cubicBezTo>
                  <a:cubicBezTo>
                    <a:pt x="392" y="29"/>
                    <a:pt x="390" y="29"/>
                    <a:pt x="389" y="29"/>
                  </a:cubicBezTo>
                  <a:cubicBezTo>
                    <a:pt x="388" y="27"/>
                    <a:pt x="388" y="24"/>
                    <a:pt x="388" y="22"/>
                  </a:cubicBezTo>
                  <a:cubicBezTo>
                    <a:pt x="389" y="22"/>
                    <a:pt x="391" y="22"/>
                    <a:pt x="392" y="22"/>
                  </a:cubicBezTo>
                  <a:close/>
                  <a:moveTo>
                    <a:pt x="375" y="22"/>
                  </a:moveTo>
                  <a:cubicBezTo>
                    <a:pt x="375" y="24"/>
                    <a:pt x="375" y="27"/>
                    <a:pt x="375" y="29"/>
                  </a:cubicBezTo>
                  <a:cubicBezTo>
                    <a:pt x="373" y="29"/>
                    <a:pt x="371" y="29"/>
                    <a:pt x="369" y="29"/>
                  </a:cubicBezTo>
                  <a:cubicBezTo>
                    <a:pt x="370" y="27"/>
                    <a:pt x="370" y="24"/>
                    <a:pt x="371" y="22"/>
                  </a:cubicBezTo>
                  <a:cubicBezTo>
                    <a:pt x="373" y="22"/>
                    <a:pt x="374" y="22"/>
                    <a:pt x="375" y="22"/>
                  </a:cubicBezTo>
                  <a:close/>
                  <a:moveTo>
                    <a:pt x="377" y="23"/>
                  </a:moveTo>
                  <a:cubicBezTo>
                    <a:pt x="379" y="23"/>
                    <a:pt x="380" y="23"/>
                    <a:pt x="382" y="23"/>
                  </a:cubicBezTo>
                  <a:cubicBezTo>
                    <a:pt x="383" y="23"/>
                    <a:pt x="384" y="23"/>
                    <a:pt x="386" y="23"/>
                  </a:cubicBezTo>
                  <a:cubicBezTo>
                    <a:pt x="386" y="25"/>
                    <a:pt x="386" y="27"/>
                    <a:pt x="387" y="29"/>
                  </a:cubicBezTo>
                  <a:cubicBezTo>
                    <a:pt x="385" y="29"/>
                    <a:pt x="383" y="29"/>
                    <a:pt x="382" y="29"/>
                  </a:cubicBezTo>
                  <a:cubicBezTo>
                    <a:pt x="380" y="29"/>
                    <a:pt x="378" y="29"/>
                    <a:pt x="376" y="29"/>
                  </a:cubicBezTo>
                  <a:cubicBezTo>
                    <a:pt x="377" y="27"/>
                    <a:pt x="377" y="25"/>
                    <a:pt x="377" y="23"/>
                  </a:cubicBezTo>
                  <a:close/>
                  <a:moveTo>
                    <a:pt x="382" y="31"/>
                  </a:moveTo>
                  <a:cubicBezTo>
                    <a:pt x="383" y="31"/>
                    <a:pt x="385" y="31"/>
                    <a:pt x="387" y="31"/>
                  </a:cubicBezTo>
                  <a:cubicBezTo>
                    <a:pt x="387" y="31"/>
                    <a:pt x="387" y="32"/>
                    <a:pt x="387" y="32"/>
                  </a:cubicBezTo>
                  <a:cubicBezTo>
                    <a:pt x="385" y="32"/>
                    <a:pt x="383" y="32"/>
                    <a:pt x="382" y="32"/>
                  </a:cubicBezTo>
                  <a:cubicBezTo>
                    <a:pt x="380" y="32"/>
                    <a:pt x="378" y="32"/>
                    <a:pt x="376" y="32"/>
                  </a:cubicBezTo>
                  <a:cubicBezTo>
                    <a:pt x="376" y="32"/>
                    <a:pt x="376" y="31"/>
                    <a:pt x="376" y="31"/>
                  </a:cubicBezTo>
                  <a:cubicBezTo>
                    <a:pt x="378" y="31"/>
                    <a:pt x="380" y="31"/>
                    <a:pt x="382" y="31"/>
                  </a:cubicBezTo>
                  <a:close/>
                  <a:moveTo>
                    <a:pt x="382" y="34"/>
                  </a:moveTo>
                  <a:cubicBezTo>
                    <a:pt x="384" y="34"/>
                    <a:pt x="385" y="34"/>
                    <a:pt x="387" y="34"/>
                  </a:cubicBezTo>
                  <a:cubicBezTo>
                    <a:pt x="387" y="36"/>
                    <a:pt x="387" y="38"/>
                    <a:pt x="388" y="40"/>
                  </a:cubicBezTo>
                  <a:cubicBezTo>
                    <a:pt x="386" y="40"/>
                    <a:pt x="384" y="40"/>
                    <a:pt x="382" y="40"/>
                  </a:cubicBezTo>
                  <a:cubicBezTo>
                    <a:pt x="380" y="40"/>
                    <a:pt x="378" y="40"/>
                    <a:pt x="375" y="40"/>
                  </a:cubicBezTo>
                  <a:cubicBezTo>
                    <a:pt x="376" y="38"/>
                    <a:pt x="376" y="36"/>
                    <a:pt x="376" y="34"/>
                  </a:cubicBezTo>
                  <a:cubicBezTo>
                    <a:pt x="378" y="34"/>
                    <a:pt x="380" y="34"/>
                    <a:pt x="382" y="34"/>
                  </a:cubicBezTo>
                  <a:close/>
                  <a:moveTo>
                    <a:pt x="382" y="42"/>
                  </a:moveTo>
                  <a:cubicBezTo>
                    <a:pt x="384" y="42"/>
                    <a:pt x="386" y="42"/>
                    <a:pt x="388" y="42"/>
                  </a:cubicBezTo>
                  <a:cubicBezTo>
                    <a:pt x="388" y="42"/>
                    <a:pt x="388" y="43"/>
                    <a:pt x="388" y="43"/>
                  </a:cubicBezTo>
                  <a:cubicBezTo>
                    <a:pt x="386" y="43"/>
                    <a:pt x="384" y="43"/>
                    <a:pt x="382" y="43"/>
                  </a:cubicBezTo>
                  <a:cubicBezTo>
                    <a:pt x="380" y="43"/>
                    <a:pt x="377" y="43"/>
                    <a:pt x="375" y="43"/>
                  </a:cubicBezTo>
                  <a:cubicBezTo>
                    <a:pt x="375" y="43"/>
                    <a:pt x="375" y="42"/>
                    <a:pt x="375" y="42"/>
                  </a:cubicBezTo>
                  <a:cubicBezTo>
                    <a:pt x="377" y="42"/>
                    <a:pt x="380" y="42"/>
                    <a:pt x="382" y="42"/>
                  </a:cubicBezTo>
                  <a:close/>
                  <a:moveTo>
                    <a:pt x="382" y="45"/>
                  </a:moveTo>
                  <a:cubicBezTo>
                    <a:pt x="384" y="45"/>
                    <a:pt x="386" y="45"/>
                    <a:pt x="388" y="45"/>
                  </a:cubicBezTo>
                  <a:cubicBezTo>
                    <a:pt x="388" y="48"/>
                    <a:pt x="389" y="52"/>
                    <a:pt x="389" y="56"/>
                  </a:cubicBezTo>
                  <a:cubicBezTo>
                    <a:pt x="387" y="56"/>
                    <a:pt x="384" y="55"/>
                    <a:pt x="382" y="55"/>
                  </a:cubicBezTo>
                  <a:cubicBezTo>
                    <a:pt x="379" y="55"/>
                    <a:pt x="377" y="56"/>
                    <a:pt x="374" y="56"/>
                  </a:cubicBezTo>
                  <a:cubicBezTo>
                    <a:pt x="374" y="52"/>
                    <a:pt x="375" y="48"/>
                    <a:pt x="375" y="45"/>
                  </a:cubicBezTo>
                  <a:cubicBezTo>
                    <a:pt x="377" y="45"/>
                    <a:pt x="379" y="45"/>
                    <a:pt x="382" y="45"/>
                  </a:cubicBezTo>
                  <a:close/>
                  <a:moveTo>
                    <a:pt x="382" y="57"/>
                  </a:moveTo>
                  <a:cubicBezTo>
                    <a:pt x="384" y="57"/>
                    <a:pt x="387" y="58"/>
                    <a:pt x="389" y="58"/>
                  </a:cubicBezTo>
                  <a:cubicBezTo>
                    <a:pt x="389" y="59"/>
                    <a:pt x="389" y="60"/>
                    <a:pt x="389" y="61"/>
                  </a:cubicBezTo>
                  <a:cubicBezTo>
                    <a:pt x="387" y="61"/>
                    <a:pt x="384" y="61"/>
                    <a:pt x="382" y="61"/>
                  </a:cubicBezTo>
                  <a:cubicBezTo>
                    <a:pt x="379" y="61"/>
                    <a:pt x="376" y="61"/>
                    <a:pt x="374" y="61"/>
                  </a:cubicBezTo>
                  <a:cubicBezTo>
                    <a:pt x="374" y="60"/>
                    <a:pt x="374" y="59"/>
                    <a:pt x="374" y="58"/>
                  </a:cubicBezTo>
                  <a:cubicBezTo>
                    <a:pt x="377" y="58"/>
                    <a:pt x="379" y="57"/>
                    <a:pt x="382" y="57"/>
                  </a:cubicBezTo>
                  <a:close/>
                  <a:moveTo>
                    <a:pt x="382" y="63"/>
                  </a:moveTo>
                  <a:cubicBezTo>
                    <a:pt x="384" y="63"/>
                    <a:pt x="387" y="63"/>
                    <a:pt x="389" y="63"/>
                  </a:cubicBezTo>
                  <a:cubicBezTo>
                    <a:pt x="390" y="65"/>
                    <a:pt x="390" y="68"/>
                    <a:pt x="390" y="71"/>
                  </a:cubicBezTo>
                  <a:cubicBezTo>
                    <a:pt x="387" y="71"/>
                    <a:pt x="385" y="71"/>
                    <a:pt x="382" y="71"/>
                  </a:cubicBezTo>
                  <a:cubicBezTo>
                    <a:pt x="379" y="71"/>
                    <a:pt x="376" y="71"/>
                    <a:pt x="373" y="71"/>
                  </a:cubicBezTo>
                  <a:cubicBezTo>
                    <a:pt x="373" y="68"/>
                    <a:pt x="374" y="65"/>
                    <a:pt x="374" y="63"/>
                  </a:cubicBezTo>
                  <a:cubicBezTo>
                    <a:pt x="376" y="63"/>
                    <a:pt x="379" y="63"/>
                    <a:pt x="382" y="63"/>
                  </a:cubicBezTo>
                  <a:close/>
                  <a:moveTo>
                    <a:pt x="382" y="73"/>
                  </a:moveTo>
                  <a:cubicBezTo>
                    <a:pt x="385" y="73"/>
                    <a:pt x="387" y="73"/>
                    <a:pt x="390" y="73"/>
                  </a:cubicBezTo>
                  <a:cubicBezTo>
                    <a:pt x="390" y="74"/>
                    <a:pt x="390" y="75"/>
                    <a:pt x="390" y="76"/>
                  </a:cubicBezTo>
                  <a:cubicBezTo>
                    <a:pt x="387" y="76"/>
                    <a:pt x="385" y="76"/>
                    <a:pt x="382" y="76"/>
                  </a:cubicBezTo>
                  <a:cubicBezTo>
                    <a:pt x="379" y="76"/>
                    <a:pt x="376" y="76"/>
                    <a:pt x="373" y="76"/>
                  </a:cubicBezTo>
                  <a:cubicBezTo>
                    <a:pt x="373" y="75"/>
                    <a:pt x="373" y="74"/>
                    <a:pt x="373" y="73"/>
                  </a:cubicBezTo>
                  <a:cubicBezTo>
                    <a:pt x="376" y="73"/>
                    <a:pt x="379" y="73"/>
                    <a:pt x="382" y="73"/>
                  </a:cubicBezTo>
                  <a:close/>
                  <a:moveTo>
                    <a:pt x="382" y="78"/>
                  </a:moveTo>
                  <a:cubicBezTo>
                    <a:pt x="385" y="78"/>
                    <a:pt x="388" y="78"/>
                    <a:pt x="390" y="78"/>
                  </a:cubicBezTo>
                  <a:cubicBezTo>
                    <a:pt x="391" y="83"/>
                    <a:pt x="391" y="89"/>
                    <a:pt x="391" y="94"/>
                  </a:cubicBezTo>
                  <a:cubicBezTo>
                    <a:pt x="388" y="95"/>
                    <a:pt x="385" y="95"/>
                    <a:pt x="382" y="95"/>
                  </a:cubicBezTo>
                  <a:cubicBezTo>
                    <a:pt x="378" y="95"/>
                    <a:pt x="375" y="95"/>
                    <a:pt x="372" y="94"/>
                  </a:cubicBezTo>
                  <a:cubicBezTo>
                    <a:pt x="372" y="89"/>
                    <a:pt x="372" y="83"/>
                    <a:pt x="373" y="78"/>
                  </a:cubicBezTo>
                  <a:cubicBezTo>
                    <a:pt x="376" y="78"/>
                    <a:pt x="379" y="78"/>
                    <a:pt x="382" y="78"/>
                  </a:cubicBezTo>
                  <a:close/>
                  <a:moveTo>
                    <a:pt x="382" y="97"/>
                  </a:moveTo>
                  <a:cubicBezTo>
                    <a:pt x="385" y="97"/>
                    <a:pt x="388" y="97"/>
                    <a:pt x="392" y="96"/>
                  </a:cubicBezTo>
                  <a:cubicBezTo>
                    <a:pt x="392" y="100"/>
                    <a:pt x="392" y="103"/>
                    <a:pt x="392" y="107"/>
                  </a:cubicBezTo>
                  <a:cubicBezTo>
                    <a:pt x="389" y="107"/>
                    <a:pt x="385" y="107"/>
                    <a:pt x="382" y="107"/>
                  </a:cubicBezTo>
                  <a:cubicBezTo>
                    <a:pt x="378" y="107"/>
                    <a:pt x="375" y="107"/>
                    <a:pt x="371" y="107"/>
                  </a:cubicBezTo>
                  <a:cubicBezTo>
                    <a:pt x="371" y="103"/>
                    <a:pt x="371" y="100"/>
                    <a:pt x="372" y="96"/>
                  </a:cubicBezTo>
                  <a:cubicBezTo>
                    <a:pt x="375" y="97"/>
                    <a:pt x="378" y="97"/>
                    <a:pt x="382" y="97"/>
                  </a:cubicBezTo>
                  <a:close/>
                  <a:moveTo>
                    <a:pt x="382" y="109"/>
                  </a:moveTo>
                  <a:cubicBezTo>
                    <a:pt x="385" y="109"/>
                    <a:pt x="389" y="109"/>
                    <a:pt x="392" y="109"/>
                  </a:cubicBezTo>
                  <a:cubicBezTo>
                    <a:pt x="392" y="112"/>
                    <a:pt x="392" y="115"/>
                    <a:pt x="393" y="119"/>
                  </a:cubicBezTo>
                  <a:cubicBezTo>
                    <a:pt x="389" y="119"/>
                    <a:pt x="385" y="119"/>
                    <a:pt x="382" y="119"/>
                  </a:cubicBezTo>
                  <a:cubicBezTo>
                    <a:pt x="378" y="119"/>
                    <a:pt x="374" y="119"/>
                    <a:pt x="371" y="119"/>
                  </a:cubicBezTo>
                  <a:cubicBezTo>
                    <a:pt x="371" y="115"/>
                    <a:pt x="371" y="112"/>
                    <a:pt x="371" y="109"/>
                  </a:cubicBezTo>
                  <a:cubicBezTo>
                    <a:pt x="375" y="109"/>
                    <a:pt x="378" y="109"/>
                    <a:pt x="382" y="109"/>
                  </a:cubicBezTo>
                  <a:close/>
                  <a:moveTo>
                    <a:pt x="382" y="121"/>
                  </a:moveTo>
                  <a:cubicBezTo>
                    <a:pt x="385" y="121"/>
                    <a:pt x="389" y="121"/>
                    <a:pt x="393" y="121"/>
                  </a:cubicBezTo>
                  <a:cubicBezTo>
                    <a:pt x="393" y="127"/>
                    <a:pt x="393" y="134"/>
                    <a:pt x="394" y="141"/>
                  </a:cubicBezTo>
                  <a:cubicBezTo>
                    <a:pt x="390" y="141"/>
                    <a:pt x="386" y="141"/>
                    <a:pt x="382" y="141"/>
                  </a:cubicBezTo>
                  <a:cubicBezTo>
                    <a:pt x="378" y="141"/>
                    <a:pt x="374" y="141"/>
                    <a:pt x="370" y="141"/>
                  </a:cubicBezTo>
                  <a:cubicBezTo>
                    <a:pt x="370" y="134"/>
                    <a:pt x="370" y="127"/>
                    <a:pt x="370" y="121"/>
                  </a:cubicBezTo>
                  <a:cubicBezTo>
                    <a:pt x="374" y="121"/>
                    <a:pt x="378" y="121"/>
                    <a:pt x="382" y="121"/>
                  </a:cubicBezTo>
                  <a:close/>
                  <a:moveTo>
                    <a:pt x="382" y="143"/>
                  </a:moveTo>
                  <a:cubicBezTo>
                    <a:pt x="386" y="143"/>
                    <a:pt x="390" y="143"/>
                    <a:pt x="394" y="143"/>
                  </a:cubicBezTo>
                  <a:cubicBezTo>
                    <a:pt x="394" y="144"/>
                    <a:pt x="394" y="146"/>
                    <a:pt x="394" y="148"/>
                  </a:cubicBezTo>
                  <a:cubicBezTo>
                    <a:pt x="390" y="148"/>
                    <a:pt x="386" y="148"/>
                    <a:pt x="382" y="148"/>
                  </a:cubicBezTo>
                  <a:cubicBezTo>
                    <a:pt x="378" y="148"/>
                    <a:pt x="373" y="148"/>
                    <a:pt x="369" y="148"/>
                  </a:cubicBezTo>
                  <a:cubicBezTo>
                    <a:pt x="369" y="146"/>
                    <a:pt x="369" y="144"/>
                    <a:pt x="370" y="143"/>
                  </a:cubicBezTo>
                  <a:cubicBezTo>
                    <a:pt x="374" y="143"/>
                    <a:pt x="378" y="143"/>
                    <a:pt x="382" y="143"/>
                  </a:cubicBezTo>
                  <a:close/>
                  <a:moveTo>
                    <a:pt x="382" y="150"/>
                  </a:moveTo>
                  <a:cubicBezTo>
                    <a:pt x="386" y="150"/>
                    <a:pt x="390" y="150"/>
                    <a:pt x="394" y="150"/>
                  </a:cubicBezTo>
                  <a:cubicBezTo>
                    <a:pt x="394" y="155"/>
                    <a:pt x="394" y="159"/>
                    <a:pt x="395" y="164"/>
                  </a:cubicBezTo>
                  <a:cubicBezTo>
                    <a:pt x="390" y="164"/>
                    <a:pt x="386" y="165"/>
                    <a:pt x="382" y="165"/>
                  </a:cubicBezTo>
                  <a:cubicBezTo>
                    <a:pt x="377" y="165"/>
                    <a:pt x="373" y="164"/>
                    <a:pt x="369" y="164"/>
                  </a:cubicBezTo>
                  <a:cubicBezTo>
                    <a:pt x="369" y="159"/>
                    <a:pt x="369" y="155"/>
                    <a:pt x="369" y="150"/>
                  </a:cubicBezTo>
                  <a:cubicBezTo>
                    <a:pt x="373" y="150"/>
                    <a:pt x="378" y="150"/>
                    <a:pt x="382" y="150"/>
                  </a:cubicBezTo>
                  <a:close/>
                  <a:moveTo>
                    <a:pt x="382" y="167"/>
                  </a:moveTo>
                  <a:cubicBezTo>
                    <a:pt x="386" y="167"/>
                    <a:pt x="390" y="166"/>
                    <a:pt x="395" y="166"/>
                  </a:cubicBezTo>
                  <a:cubicBezTo>
                    <a:pt x="395" y="174"/>
                    <a:pt x="395" y="181"/>
                    <a:pt x="395" y="189"/>
                  </a:cubicBezTo>
                  <a:cubicBezTo>
                    <a:pt x="391" y="189"/>
                    <a:pt x="386" y="189"/>
                    <a:pt x="382" y="189"/>
                  </a:cubicBezTo>
                  <a:cubicBezTo>
                    <a:pt x="377" y="189"/>
                    <a:pt x="372" y="189"/>
                    <a:pt x="368" y="189"/>
                  </a:cubicBezTo>
                  <a:cubicBezTo>
                    <a:pt x="368" y="181"/>
                    <a:pt x="368" y="174"/>
                    <a:pt x="369" y="166"/>
                  </a:cubicBezTo>
                  <a:cubicBezTo>
                    <a:pt x="373" y="166"/>
                    <a:pt x="377" y="167"/>
                    <a:pt x="382" y="167"/>
                  </a:cubicBezTo>
                  <a:close/>
                  <a:moveTo>
                    <a:pt x="397" y="189"/>
                  </a:moveTo>
                  <a:cubicBezTo>
                    <a:pt x="397" y="181"/>
                    <a:pt x="397" y="174"/>
                    <a:pt x="397" y="166"/>
                  </a:cubicBezTo>
                  <a:cubicBezTo>
                    <a:pt x="402" y="166"/>
                    <a:pt x="407" y="166"/>
                    <a:pt x="412" y="166"/>
                  </a:cubicBezTo>
                  <a:cubicBezTo>
                    <a:pt x="413" y="173"/>
                    <a:pt x="414" y="181"/>
                    <a:pt x="414" y="189"/>
                  </a:cubicBezTo>
                  <a:cubicBezTo>
                    <a:pt x="409" y="189"/>
                    <a:pt x="403" y="189"/>
                    <a:pt x="397" y="189"/>
                  </a:cubicBezTo>
                  <a:close/>
                  <a:moveTo>
                    <a:pt x="397" y="164"/>
                  </a:moveTo>
                  <a:cubicBezTo>
                    <a:pt x="396" y="159"/>
                    <a:pt x="396" y="155"/>
                    <a:pt x="396" y="150"/>
                  </a:cubicBezTo>
                  <a:cubicBezTo>
                    <a:pt x="401" y="150"/>
                    <a:pt x="406" y="150"/>
                    <a:pt x="411" y="150"/>
                  </a:cubicBezTo>
                  <a:cubicBezTo>
                    <a:pt x="411" y="155"/>
                    <a:pt x="412" y="159"/>
                    <a:pt x="412" y="164"/>
                  </a:cubicBezTo>
                  <a:cubicBezTo>
                    <a:pt x="407" y="164"/>
                    <a:pt x="402" y="164"/>
                    <a:pt x="397" y="164"/>
                  </a:cubicBezTo>
                  <a:close/>
                  <a:moveTo>
                    <a:pt x="396" y="148"/>
                  </a:moveTo>
                  <a:cubicBezTo>
                    <a:pt x="396" y="146"/>
                    <a:pt x="396" y="144"/>
                    <a:pt x="396" y="143"/>
                  </a:cubicBezTo>
                  <a:cubicBezTo>
                    <a:pt x="401" y="142"/>
                    <a:pt x="405" y="142"/>
                    <a:pt x="410" y="142"/>
                  </a:cubicBezTo>
                  <a:cubicBezTo>
                    <a:pt x="410" y="144"/>
                    <a:pt x="411" y="146"/>
                    <a:pt x="411" y="148"/>
                  </a:cubicBezTo>
                  <a:cubicBezTo>
                    <a:pt x="406" y="148"/>
                    <a:pt x="401" y="148"/>
                    <a:pt x="396" y="148"/>
                  </a:cubicBezTo>
                  <a:close/>
                  <a:moveTo>
                    <a:pt x="396" y="141"/>
                  </a:moveTo>
                  <a:cubicBezTo>
                    <a:pt x="395" y="134"/>
                    <a:pt x="395" y="127"/>
                    <a:pt x="395" y="121"/>
                  </a:cubicBezTo>
                  <a:cubicBezTo>
                    <a:pt x="399" y="121"/>
                    <a:pt x="404" y="120"/>
                    <a:pt x="408" y="120"/>
                  </a:cubicBezTo>
                  <a:cubicBezTo>
                    <a:pt x="409" y="127"/>
                    <a:pt x="409" y="133"/>
                    <a:pt x="410" y="140"/>
                  </a:cubicBezTo>
                  <a:cubicBezTo>
                    <a:pt x="405" y="140"/>
                    <a:pt x="401" y="140"/>
                    <a:pt x="396" y="141"/>
                  </a:cubicBezTo>
                  <a:close/>
                  <a:moveTo>
                    <a:pt x="395" y="119"/>
                  </a:moveTo>
                  <a:cubicBezTo>
                    <a:pt x="395" y="115"/>
                    <a:pt x="394" y="112"/>
                    <a:pt x="394" y="109"/>
                  </a:cubicBezTo>
                  <a:cubicBezTo>
                    <a:pt x="398" y="109"/>
                    <a:pt x="403" y="109"/>
                    <a:pt x="407" y="109"/>
                  </a:cubicBezTo>
                  <a:cubicBezTo>
                    <a:pt x="407" y="112"/>
                    <a:pt x="407" y="115"/>
                    <a:pt x="408" y="118"/>
                  </a:cubicBezTo>
                  <a:cubicBezTo>
                    <a:pt x="403" y="118"/>
                    <a:pt x="399" y="119"/>
                    <a:pt x="395" y="119"/>
                  </a:cubicBezTo>
                  <a:close/>
                  <a:moveTo>
                    <a:pt x="394" y="107"/>
                  </a:moveTo>
                  <a:cubicBezTo>
                    <a:pt x="394" y="103"/>
                    <a:pt x="394" y="100"/>
                    <a:pt x="394" y="96"/>
                  </a:cubicBezTo>
                  <a:cubicBezTo>
                    <a:pt x="397" y="96"/>
                    <a:pt x="401" y="96"/>
                    <a:pt x="405" y="96"/>
                  </a:cubicBezTo>
                  <a:cubicBezTo>
                    <a:pt x="406" y="100"/>
                    <a:pt x="406" y="103"/>
                    <a:pt x="407" y="107"/>
                  </a:cubicBezTo>
                  <a:cubicBezTo>
                    <a:pt x="402" y="107"/>
                    <a:pt x="398" y="107"/>
                    <a:pt x="394" y="107"/>
                  </a:cubicBezTo>
                  <a:close/>
                  <a:moveTo>
                    <a:pt x="393" y="94"/>
                  </a:moveTo>
                  <a:cubicBezTo>
                    <a:pt x="393" y="88"/>
                    <a:pt x="393" y="83"/>
                    <a:pt x="393" y="78"/>
                  </a:cubicBezTo>
                  <a:cubicBezTo>
                    <a:pt x="396" y="78"/>
                    <a:pt x="399" y="77"/>
                    <a:pt x="403" y="77"/>
                  </a:cubicBezTo>
                  <a:cubicBezTo>
                    <a:pt x="403" y="82"/>
                    <a:pt x="404" y="88"/>
                    <a:pt x="405" y="94"/>
                  </a:cubicBezTo>
                  <a:cubicBezTo>
                    <a:pt x="401" y="94"/>
                    <a:pt x="397" y="94"/>
                    <a:pt x="393" y="94"/>
                  </a:cubicBezTo>
                  <a:close/>
                  <a:moveTo>
                    <a:pt x="392" y="71"/>
                  </a:moveTo>
                  <a:cubicBezTo>
                    <a:pt x="392" y="68"/>
                    <a:pt x="392" y="65"/>
                    <a:pt x="392" y="63"/>
                  </a:cubicBezTo>
                  <a:cubicBezTo>
                    <a:pt x="395" y="62"/>
                    <a:pt x="397" y="62"/>
                    <a:pt x="400" y="62"/>
                  </a:cubicBezTo>
                  <a:cubicBezTo>
                    <a:pt x="401" y="65"/>
                    <a:pt x="401" y="68"/>
                    <a:pt x="402" y="71"/>
                  </a:cubicBezTo>
                  <a:cubicBezTo>
                    <a:pt x="399" y="71"/>
                    <a:pt x="395" y="71"/>
                    <a:pt x="392" y="71"/>
                  </a:cubicBezTo>
                  <a:close/>
                  <a:moveTo>
                    <a:pt x="391" y="56"/>
                  </a:moveTo>
                  <a:cubicBezTo>
                    <a:pt x="391" y="52"/>
                    <a:pt x="390" y="48"/>
                    <a:pt x="390" y="45"/>
                  </a:cubicBezTo>
                  <a:cubicBezTo>
                    <a:pt x="393" y="45"/>
                    <a:pt x="395" y="45"/>
                    <a:pt x="397" y="44"/>
                  </a:cubicBezTo>
                  <a:cubicBezTo>
                    <a:pt x="398" y="48"/>
                    <a:pt x="399" y="52"/>
                    <a:pt x="399" y="56"/>
                  </a:cubicBezTo>
                  <a:cubicBezTo>
                    <a:pt x="397" y="56"/>
                    <a:pt x="394" y="56"/>
                    <a:pt x="391" y="56"/>
                  </a:cubicBezTo>
                  <a:close/>
                  <a:moveTo>
                    <a:pt x="390" y="40"/>
                  </a:moveTo>
                  <a:cubicBezTo>
                    <a:pt x="389" y="38"/>
                    <a:pt x="389" y="36"/>
                    <a:pt x="389" y="34"/>
                  </a:cubicBezTo>
                  <a:cubicBezTo>
                    <a:pt x="391" y="34"/>
                    <a:pt x="393" y="33"/>
                    <a:pt x="395" y="33"/>
                  </a:cubicBezTo>
                  <a:cubicBezTo>
                    <a:pt x="395" y="35"/>
                    <a:pt x="396" y="38"/>
                    <a:pt x="396" y="40"/>
                  </a:cubicBezTo>
                  <a:cubicBezTo>
                    <a:pt x="394" y="40"/>
                    <a:pt x="392" y="40"/>
                    <a:pt x="390" y="40"/>
                  </a:cubicBezTo>
                  <a:close/>
                  <a:moveTo>
                    <a:pt x="389" y="32"/>
                  </a:moveTo>
                  <a:cubicBezTo>
                    <a:pt x="389" y="31"/>
                    <a:pt x="389" y="31"/>
                    <a:pt x="389" y="31"/>
                  </a:cubicBezTo>
                  <a:cubicBezTo>
                    <a:pt x="391" y="31"/>
                    <a:pt x="393" y="31"/>
                    <a:pt x="394" y="31"/>
                  </a:cubicBezTo>
                  <a:cubicBezTo>
                    <a:pt x="394" y="31"/>
                    <a:pt x="395" y="31"/>
                    <a:pt x="395" y="31"/>
                  </a:cubicBezTo>
                  <a:cubicBezTo>
                    <a:pt x="393" y="32"/>
                    <a:pt x="391" y="32"/>
                    <a:pt x="389" y="32"/>
                  </a:cubicBezTo>
                  <a:close/>
                  <a:moveTo>
                    <a:pt x="402" y="20"/>
                  </a:moveTo>
                  <a:cubicBezTo>
                    <a:pt x="402" y="20"/>
                    <a:pt x="402" y="20"/>
                    <a:pt x="403" y="20"/>
                  </a:cubicBezTo>
                  <a:cubicBezTo>
                    <a:pt x="403" y="20"/>
                    <a:pt x="403" y="20"/>
                    <a:pt x="403" y="20"/>
                  </a:cubicBezTo>
                  <a:cubicBezTo>
                    <a:pt x="402" y="20"/>
                    <a:pt x="402" y="20"/>
                    <a:pt x="402" y="20"/>
                  </a:cubicBezTo>
                  <a:close/>
                  <a:moveTo>
                    <a:pt x="404" y="19"/>
                  </a:moveTo>
                  <a:cubicBezTo>
                    <a:pt x="406" y="18"/>
                    <a:pt x="407" y="18"/>
                    <a:pt x="408" y="17"/>
                  </a:cubicBezTo>
                  <a:cubicBezTo>
                    <a:pt x="409" y="18"/>
                    <a:pt x="410" y="19"/>
                    <a:pt x="411" y="21"/>
                  </a:cubicBezTo>
                  <a:cubicBezTo>
                    <a:pt x="409" y="20"/>
                    <a:pt x="407" y="20"/>
                    <a:pt x="405" y="20"/>
                  </a:cubicBezTo>
                  <a:cubicBezTo>
                    <a:pt x="405" y="20"/>
                    <a:pt x="405" y="19"/>
                    <a:pt x="404" y="19"/>
                  </a:cubicBezTo>
                  <a:close/>
                  <a:moveTo>
                    <a:pt x="406" y="16"/>
                  </a:moveTo>
                  <a:cubicBezTo>
                    <a:pt x="405" y="16"/>
                    <a:pt x="404" y="17"/>
                    <a:pt x="403" y="17"/>
                  </a:cubicBezTo>
                  <a:cubicBezTo>
                    <a:pt x="402" y="16"/>
                    <a:pt x="401" y="14"/>
                    <a:pt x="400" y="13"/>
                  </a:cubicBezTo>
                  <a:cubicBezTo>
                    <a:pt x="401" y="13"/>
                    <a:pt x="402" y="13"/>
                    <a:pt x="404" y="13"/>
                  </a:cubicBezTo>
                  <a:cubicBezTo>
                    <a:pt x="404" y="14"/>
                    <a:pt x="405" y="15"/>
                    <a:pt x="406" y="16"/>
                  </a:cubicBezTo>
                  <a:close/>
                  <a:moveTo>
                    <a:pt x="391" y="20"/>
                  </a:moveTo>
                  <a:cubicBezTo>
                    <a:pt x="390" y="20"/>
                    <a:pt x="389" y="20"/>
                    <a:pt x="387" y="20"/>
                  </a:cubicBezTo>
                  <a:cubicBezTo>
                    <a:pt x="387" y="17"/>
                    <a:pt x="387" y="15"/>
                    <a:pt x="386" y="13"/>
                  </a:cubicBezTo>
                  <a:cubicBezTo>
                    <a:pt x="387" y="13"/>
                    <a:pt x="388" y="13"/>
                    <a:pt x="389" y="13"/>
                  </a:cubicBezTo>
                  <a:cubicBezTo>
                    <a:pt x="390" y="15"/>
                    <a:pt x="391" y="17"/>
                    <a:pt x="391" y="20"/>
                  </a:cubicBezTo>
                  <a:close/>
                  <a:moveTo>
                    <a:pt x="385" y="20"/>
                  </a:moveTo>
                  <a:cubicBezTo>
                    <a:pt x="384" y="20"/>
                    <a:pt x="383" y="20"/>
                    <a:pt x="382" y="20"/>
                  </a:cubicBezTo>
                  <a:cubicBezTo>
                    <a:pt x="380" y="20"/>
                    <a:pt x="379" y="20"/>
                    <a:pt x="378" y="20"/>
                  </a:cubicBezTo>
                  <a:cubicBezTo>
                    <a:pt x="378" y="17"/>
                    <a:pt x="378" y="15"/>
                    <a:pt x="379" y="13"/>
                  </a:cubicBezTo>
                  <a:cubicBezTo>
                    <a:pt x="380" y="13"/>
                    <a:pt x="381" y="13"/>
                    <a:pt x="382" y="13"/>
                  </a:cubicBezTo>
                  <a:cubicBezTo>
                    <a:pt x="383" y="13"/>
                    <a:pt x="384" y="13"/>
                    <a:pt x="384" y="13"/>
                  </a:cubicBezTo>
                  <a:cubicBezTo>
                    <a:pt x="385" y="15"/>
                    <a:pt x="385" y="17"/>
                    <a:pt x="385" y="20"/>
                  </a:cubicBezTo>
                  <a:close/>
                  <a:moveTo>
                    <a:pt x="376" y="20"/>
                  </a:moveTo>
                  <a:cubicBezTo>
                    <a:pt x="375" y="20"/>
                    <a:pt x="373" y="20"/>
                    <a:pt x="372" y="20"/>
                  </a:cubicBezTo>
                  <a:cubicBezTo>
                    <a:pt x="373" y="17"/>
                    <a:pt x="374" y="15"/>
                    <a:pt x="374" y="13"/>
                  </a:cubicBezTo>
                  <a:cubicBezTo>
                    <a:pt x="375" y="13"/>
                    <a:pt x="376" y="13"/>
                    <a:pt x="377" y="13"/>
                  </a:cubicBezTo>
                  <a:cubicBezTo>
                    <a:pt x="377" y="15"/>
                    <a:pt x="376" y="17"/>
                    <a:pt x="376" y="20"/>
                  </a:cubicBezTo>
                  <a:close/>
                  <a:moveTo>
                    <a:pt x="370" y="20"/>
                  </a:moveTo>
                  <a:cubicBezTo>
                    <a:pt x="370" y="20"/>
                    <a:pt x="370" y="20"/>
                    <a:pt x="370" y="20"/>
                  </a:cubicBezTo>
                  <a:cubicBezTo>
                    <a:pt x="367" y="19"/>
                    <a:pt x="364" y="19"/>
                    <a:pt x="362" y="18"/>
                  </a:cubicBezTo>
                  <a:cubicBezTo>
                    <a:pt x="363" y="16"/>
                    <a:pt x="365" y="14"/>
                    <a:pt x="366" y="13"/>
                  </a:cubicBezTo>
                  <a:cubicBezTo>
                    <a:pt x="368" y="13"/>
                    <a:pt x="370" y="13"/>
                    <a:pt x="372" y="13"/>
                  </a:cubicBezTo>
                  <a:cubicBezTo>
                    <a:pt x="371" y="15"/>
                    <a:pt x="371" y="17"/>
                    <a:pt x="370" y="20"/>
                  </a:cubicBezTo>
                  <a:close/>
                  <a:moveTo>
                    <a:pt x="368" y="8"/>
                  </a:moveTo>
                  <a:cubicBezTo>
                    <a:pt x="368" y="7"/>
                    <a:pt x="369" y="7"/>
                    <a:pt x="369" y="7"/>
                  </a:cubicBezTo>
                  <a:cubicBezTo>
                    <a:pt x="369" y="7"/>
                    <a:pt x="369" y="7"/>
                    <a:pt x="368" y="8"/>
                  </a:cubicBezTo>
                  <a:cubicBezTo>
                    <a:pt x="368" y="8"/>
                    <a:pt x="368" y="8"/>
                    <a:pt x="368" y="8"/>
                  </a:cubicBezTo>
                  <a:close/>
                  <a:moveTo>
                    <a:pt x="366" y="10"/>
                  </a:moveTo>
                  <a:cubicBezTo>
                    <a:pt x="366" y="10"/>
                    <a:pt x="365" y="10"/>
                    <a:pt x="365" y="11"/>
                  </a:cubicBezTo>
                  <a:cubicBezTo>
                    <a:pt x="364" y="11"/>
                    <a:pt x="363" y="11"/>
                    <a:pt x="362" y="11"/>
                  </a:cubicBezTo>
                  <a:cubicBezTo>
                    <a:pt x="363" y="11"/>
                    <a:pt x="364" y="10"/>
                    <a:pt x="364" y="10"/>
                  </a:cubicBezTo>
                  <a:cubicBezTo>
                    <a:pt x="365" y="10"/>
                    <a:pt x="366" y="10"/>
                    <a:pt x="366" y="10"/>
                  </a:cubicBezTo>
                  <a:close/>
                  <a:moveTo>
                    <a:pt x="368" y="11"/>
                  </a:moveTo>
                  <a:cubicBezTo>
                    <a:pt x="368" y="10"/>
                    <a:pt x="369" y="10"/>
                    <a:pt x="369" y="9"/>
                  </a:cubicBezTo>
                  <a:cubicBezTo>
                    <a:pt x="371" y="9"/>
                    <a:pt x="372" y="9"/>
                    <a:pt x="374" y="9"/>
                  </a:cubicBezTo>
                  <a:cubicBezTo>
                    <a:pt x="374" y="10"/>
                    <a:pt x="373" y="10"/>
                    <a:pt x="373" y="11"/>
                  </a:cubicBezTo>
                  <a:cubicBezTo>
                    <a:pt x="371" y="11"/>
                    <a:pt x="370" y="11"/>
                    <a:pt x="368" y="11"/>
                  </a:cubicBezTo>
                  <a:close/>
                  <a:moveTo>
                    <a:pt x="372" y="7"/>
                  </a:moveTo>
                  <a:cubicBezTo>
                    <a:pt x="373" y="7"/>
                    <a:pt x="373" y="6"/>
                    <a:pt x="374" y="6"/>
                  </a:cubicBezTo>
                  <a:cubicBezTo>
                    <a:pt x="375" y="6"/>
                    <a:pt x="375" y="6"/>
                    <a:pt x="376" y="6"/>
                  </a:cubicBezTo>
                  <a:cubicBezTo>
                    <a:pt x="376" y="6"/>
                    <a:pt x="375" y="7"/>
                    <a:pt x="375" y="7"/>
                  </a:cubicBezTo>
                  <a:cubicBezTo>
                    <a:pt x="374" y="7"/>
                    <a:pt x="373" y="7"/>
                    <a:pt x="372" y="7"/>
                  </a:cubicBezTo>
                  <a:close/>
                  <a:moveTo>
                    <a:pt x="366" y="7"/>
                  </a:moveTo>
                  <a:cubicBezTo>
                    <a:pt x="365" y="7"/>
                    <a:pt x="364" y="7"/>
                    <a:pt x="364" y="8"/>
                  </a:cubicBezTo>
                  <a:cubicBezTo>
                    <a:pt x="363" y="8"/>
                    <a:pt x="363" y="8"/>
                    <a:pt x="362" y="8"/>
                  </a:cubicBezTo>
                  <a:cubicBezTo>
                    <a:pt x="363" y="7"/>
                    <a:pt x="365" y="7"/>
                    <a:pt x="366" y="7"/>
                  </a:cubicBezTo>
                  <a:close/>
                  <a:moveTo>
                    <a:pt x="361" y="10"/>
                  </a:moveTo>
                  <a:cubicBezTo>
                    <a:pt x="360" y="10"/>
                    <a:pt x="360" y="11"/>
                    <a:pt x="359" y="11"/>
                  </a:cubicBezTo>
                  <a:cubicBezTo>
                    <a:pt x="358" y="11"/>
                    <a:pt x="356" y="11"/>
                    <a:pt x="355" y="12"/>
                  </a:cubicBezTo>
                  <a:cubicBezTo>
                    <a:pt x="356" y="11"/>
                    <a:pt x="356" y="11"/>
                    <a:pt x="357" y="10"/>
                  </a:cubicBezTo>
                  <a:cubicBezTo>
                    <a:pt x="358" y="10"/>
                    <a:pt x="360" y="10"/>
                    <a:pt x="361" y="10"/>
                  </a:cubicBezTo>
                  <a:close/>
                  <a:moveTo>
                    <a:pt x="360" y="13"/>
                  </a:moveTo>
                  <a:cubicBezTo>
                    <a:pt x="361" y="13"/>
                    <a:pt x="362" y="13"/>
                    <a:pt x="363" y="13"/>
                  </a:cubicBezTo>
                  <a:cubicBezTo>
                    <a:pt x="362" y="14"/>
                    <a:pt x="361" y="16"/>
                    <a:pt x="360" y="17"/>
                  </a:cubicBezTo>
                  <a:cubicBezTo>
                    <a:pt x="359" y="17"/>
                    <a:pt x="358" y="16"/>
                    <a:pt x="357" y="16"/>
                  </a:cubicBezTo>
                  <a:cubicBezTo>
                    <a:pt x="358" y="15"/>
                    <a:pt x="359" y="14"/>
                    <a:pt x="360" y="13"/>
                  </a:cubicBezTo>
                  <a:close/>
                  <a:moveTo>
                    <a:pt x="359" y="19"/>
                  </a:moveTo>
                  <a:cubicBezTo>
                    <a:pt x="359" y="19"/>
                    <a:pt x="358" y="20"/>
                    <a:pt x="358" y="20"/>
                  </a:cubicBezTo>
                  <a:cubicBezTo>
                    <a:pt x="356" y="20"/>
                    <a:pt x="354" y="20"/>
                    <a:pt x="352" y="21"/>
                  </a:cubicBezTo>
                  <a:cubicBezTo>
                    <a:pt x="353" y="19"/>
                    <a:pt x="354" y="18"/>
                    <a:pt x="356" y="17"/>
                  </a:cubicBezTo>
                  <a:cubicBezTo>
                    <a:pt x="356" y="18"/>
                    <a:pt x="358" y="18"/>
                    <a:pt x="359" y="19"/>
                  </a:cubicBezTo>
                  <a:close/>
                  <a:moveTo>
                    <a:pt x="361" y="20"/>
                  </a:moveTo>
                  <a:cubicBezTo>
                    <a:pt x="361" y="20"/>
                    <a:pt x="361" y="20"/>
                    <a:pt x="362" y="20"/>
                  </a:cubicBezTo>
                  <a:cubicBezTo>
                    <a:pt x="361" y="20"/>
                    <a:pt x="361" y="20"/>
                    <a:pt x="360" y="20"/>
                  </a:cubicBezTo>
                  <a:cubicBezTo>
                    <a:pt x="361" y="20"/>
                    <a:pt x="361" y="20"/>
                    <a:pt x="361" y="20"/>
                  </a:cubicBezTo>
                  <a:close/>
                  <a:moveTo>
                    <a:pt x="369" y="31"/>
                  </a:moveTo>
                  <a:cubicBezTo>
                    <a:pt x="371" y="31"/>
                    <a:pt x="373" y="31"/>
                    <a:pt x="374" y="31"/>
                  </a:cubicBezTo>
                  <a:cubicBezTo>
                    <a:pt x="374" y="31"/>
                    <a:pt x="374" y="31"/>
                    <a:pt x="374" y="32"/>
                  </a:cubicBezTo>
                  <a:cubicBezTo>
                    <a:pt x="372" y="32"/>
                    <a:pt x="371" y="31"/>
                    <a:pt x="369" y="31"/>
                  </a:cubicBezTo>
                  <a:cubicBezTo>
                    <a:pt x="369" y="31"/>
                    <a:pt x="369" y="31"/>
                    <a:pt x="369" y="31"/>
                  </a:cubicBezTo>
                  <a:close/>
                  <a:moveTo>
                    <a:pt x="374" y="34"/>
                  </a:moveTo>
                  <a:cubicBezTo>
                    <a:pt x="374" y="36"/>
                    <a:pt x="374" y="38"/>
                    <a:pt x="374" y="40"/>
                  </a:cubicBezTo>
                  <a:cubicBezTo>
                    <a:pt x="371" y="40"/>
                    <a:pt x="369" y="40"/>
                    <a:pt x="367" y="40"/>
                  </a:cubicBezTo>
                  <a:cubicBezTo>
                    <a:pt x="367" y="38"/>
                    <a:pt x="368" y="35"/>
                    <a:pt x="368" y="33"/>
                  </a:cubicBezTo>
                  <a:cubicBezTo>
                    <a:pt x="370" y="33"/>
                    <a:pt x="372" y="34"/>
                    <a:pt x="374" y="34"/>
                  </a:cubicBezTo>
                  <a:close/>
                  <a:moveTo>
                    <a:pt x="373" y="45"/>
                  </a:moveTo>
                  <a:cubicBezTo>
                    <a:pt x="373" y="48"/>
                    <a:pt x="373" y="52"/>
                    <a:pt x="372" y="56"/>
                  </a:cubicBezTo>
                  <a:cubicBezTo>
                    <a:pt x="369" y="56"/>
                    <a:pt x="367" y="56"/>
                    <a:pt x="364" y="56"/>
                  </a:cubicBezTo>
                  <a:cubicBezTo>
                    <a:pt x="365" y="52"/>
                    <a:pt x="365" y="48"/>
                    <a:pt x="366" y="44"/>
                  </a:cubicBezTo>
                  <a:cubicBezTo>
                    <a:pt x="368" y="45"/>
                    <a:pt x="371" y="45"/>
                    <a:pt x="373" y="45"/>
                  </a:cubicBezTo>
                  <a:close/>
                  <a:moveTo>
                    <a:pt x="372" y="63"/>
                  </a:moveTo>
                  <a:cubicBezTo>
                    <a:pt x="372" y="65"/>
                    <a:pt x="371" y="68"/>
                    <a:pt x="371" y="71"/>
                  </a:cubicBezTo>
                  <a:cubicBezTo>
                    <a:pt x="368" y="71"/>
                    <a:pt x="365" y="71"/>
                    <a:pt x="361" y="71"/>
                  </a:cubicBezTo>
                  <a:cubicBezTo>
                    <a:pt x="362" y="68"/>
                    <a:pt x="362" y="65"/>
                    <a:pt x="363" y="62"/>
                  </a:cubicBezTo>
                  <a:cubicBezTo>
                    <a:pt x="366" y="62"/>
                    <a:pt x="369" y="62"/>
                    <a:pt x="372" y="63"/>
                  </a:cubicBezTo>
                  <a:close/>
                  <a:moveTo>
                    <a:pt x="371" y="78"/>
                  </a:moveTo>
                  <a:cubicBezTo>
                    <a:pt x="370" y="83"/>
                    <a:pt x="370" y="88"/>
                    <a:pt x="370" y="94"/>
                  </a:cubicBezTo>
                  <a:cubicBezTo>
                    <a:pt x="366" y="94"/>
                    <a:pt x="362" y="94"/>
                    <a:pt x="358" y="94"/>
                  </a:cubicBezTo>
                  <a:cubicBezTo>
                    <a:pt x="359" y="88"/>
                    <a:pt x="360" y="82"/>
                    <a:pt x="361" y="77"/>
                  </a:cubicBezTo>
                  <a:cubicBezTo>
                    <a:pt x="364" y="77"/>
                    <a:pt x="367" y="78"/>
                    <a:pt x="371" y="78"/>
                  </a:cubicBezTo>
                  <a:close/>
                  <a:moveTo>
                    <a:pt x="370" y="96"/>
                  </a:moveTo>
                  <a:cubicBezTo>
                    <a:pt x="369" y="100"/>
                    <a:pt x="369" y="103"/>
                    <a:pt x="369" y="107"/>
                  </a:cubicBezTo>
                  <a:cubicBezTo>
                    <a:pt x="365" y="107"/>
                    <a:pt x="361" y="107"/>
                    <a:pt x="357" y="107"/>
                  </a:cubicBezTo>
                  <a:cubicBezTo>
                    <a:pt x="357" y="103"/>
                    <a:pt x="358" y="100"/>
                    <a:pt x="358" y="96"/>
                  </a:cubicBezTo>
                  <a:cubicBezTo>
                    <a:pt x="362" y="96"/>
                    <a:pt x="366" y="96"/>
                    <a:pt x="370" y="96"/>
                  </a:cubicBezTo>
                  <a:close/>
                  <a:moveTo>
                    <a:pt x="369" y="109"/>
                  </a:moveTo>
                  <a:cubicBezTo>
                    <a:pt x="369" y="112"/>
                    <a:pt x="369" y="115"/>
                    <a:pt x="369" y="119"/>
                  </a:cubicBezTo>
                  <a:cubicBezTo>
                    <a:pt x="364" y="119"/>
                    <a:pt x="360" y="118"/>
                    <a:pt x="355" y="118"/>
                  </a:cubicBezTo>
                  <a:cubicBezTo>
                    <a:pt x="356" y="115"/>
                    <a:pt x="356" y="112"/>
                    <a:pt x="356" y="109"/>
                  </a:cubicBezTo>
                  <a:cubicBezTo>
                    <a:pt x="361" y="109"/>
                    <a:pt x="365" y="109"/>
                    <a:pt x="369" y="109"/>
                  </a:cubicBezTo>
                  <a:close/>
                  <a:moveTo>
                    <a:pt x="368" y="121"/>
                  </a:moveTo>
                  <a:cubicBezTo>
                    <a:pt x="368" y="127"/>
                    <a:pt x="368" y="134"/>
                    <a:pt x="368" y="141"/>
                  </a:cubicBezTo>
                  <a:cubicBezTo>
                    <a:pt x="363" y="140"/>
                    <a:pt x="358" y="140"/>
                    <a:pt x="353" y="140"/>
                  </a:cubicBezTo>
                  <a:cubicBezTo>
                    <a:pt x="354" y="133"/>
                    <a:pt x="355" y="126"/>
                    <a:pt x="355" y="120"/>
                  </a:cubicBezTo>
                  <a:cubicBezTo>
                    <a:pt x="360" y="120"/>
                    <a:pt x="364" y="121"/>
                    <a:pt x="368" y="121"/>
                  </a:cubicBezTo>
                  <a:close/>
                  <a:moveTo>
                    <a:pt x="367" y="143"/>
                  </a:moveTo>
                  <a:cubicBezTo>
                    <a:pt x="367" y="144"/>
                    <a:pt x="367" y="146"/>
                    <a:pt x="367" y="148"/>
                  </a:cubicBezTo>
                  <a:cubicBezTo>
                    <a:pt x="362" y="148"/>
                    <a:pt x="357" y="148"/>
                    <a:pt x="352" y="148"/>
                  </a:cubicBezTo>
                  <a:cubicBezTo>
                    <a:pt x="353" y="146"/>
                    <a:pt x="353" y="144"/>
                    <a:pt x="353" y="142"/>
                  </a:cubicBezTo>
                  <a:cubicBezTo>
                    <a:pt x="358" y="142"/>
                    <a:pt x="363" y="142"/>
                    <a:pt x="367" y="143"/>
                  </a:cubicBezTo>
                  <a:close/>
                  <a:moveTo>
                    <a:pt x="367" y="150"/>
                  </a:moveTo>
                  <a:cubicBezTo>
                    <a:pt x="367" y="155"/>
                    <a:pt x="367" y="159"/>
                    <a:pt x="367" y="164"/>
                  </a:cubicBezTo>
                  <a:cubicBezTo>
                    <a:pt x="361" y="164"/>
                    <a:pt x="356" y="164"/>
                    <a:pt x="351" y="164"/>
                  </a:cubicBezTo>
                  <a:cubicBezTo>
                    <a:pt x="351" y="159"/>
                    <a:pt x="352" y="155"/>
                    <a:pt x="352" y="150"/>
                  </a:cubicBezTo>
                  <a:cubicBezTo>
                    <a:pt x="357" y="150"/>
                    <a:pt x="362" y="150"/>
                    <a:pt x="367" y="150"/>
                  </a:cubicBezTo>
                  <a:close/>
                  <a:moveTo>
                    <a:pt x="367" y="166"/>
                  </a:moveTo>
                  <a:cubicBezTo>
                    <a:pt x="366" y="174"/>
                    <a:pt x="366" y="181"/>
                    <a:pt x="366" y="189"/>
                  </a:cubicBezTo>
                  <a:cubicBezTo>
                    <a:pt x="360" y="189"/>
                    <a:pt x="354" y="189"/>
                    <a:pt x="349" y="190"/>
                  </a:cubicBezTo>
                  <a:cubicBezTo>
                    <a:pt x="349" y="181"/>
                    <a:pt x="350" y="173"/>
                    <a:pt x="351" y="166"/>
                  </a:cubicBezTo>
                  <a:cubicBezTo>
                    <a:pt x="356" y="166"/>
                    <a:pt x="361" y="166"/>
                    <a:pt x="367" y="166"/>
                  </a:cubicBezTo>
                  <a:close/>
                  <a:moveTo>
                    <a:pt x="366" y="196"/>
                  </a:moveTo>
                  <a:cubicBezTo>
                    <a:pt x="365" y="206"/>
                    <a:pt x="365" y="216"/>
                    <a:pt x="365" y="227"/>
                  </a:cubicBezTo>
                  <a:cubicBezTo>
                    <a:pt x="358" y="227"/>
                    <a:pt x="352" y="227"/>
                    <a:pt x="346" y="227"/>
                  </a:cubicBezTo>
                  <a:cubicBezTo>
                    <a:pt x="347" y="216"/>
                    <a:pt x="348" y="205"/>
                    <a:pt x="348" y="195"/>
                  </a:cubicBezTo>
                  <a:cubicBezTo>
                    <a:pt x="354" y="195"/>
                    <a:pt x="360" y="195"/>
                    <a:pt x="366" y="196"/>
                  </a:cubicBezTo>
                  <a:close/>
                  <a:moveTo>
                    <a:pt x="365" y="229"/>
                  </a:moveTo>
                  <a:cubicBezTo>
                    <a:pt x="364" y="232"/>
                    <a:pt x="364" y="234"/>
                    <a:pt x="364" y="237"/>
                  </a:cubicBezTo>
                  <a:cubicBezTo>
                    <a:pt x="358" y="237"/>
                    <a:pt x="352" y="237"/>
                    <a:pt x="345" y="237"/>
                  </a:cubicBezTo>
                  <a:cubicBezTo>
                    <a:pt x="346" y="234"/>
                    <a:pt x="346" y="231"/>
                    <a:pt x="346" y="229"/>
                  </a:cubicBezTo>
                  <a:cubicBezTo>
                    <a:pt x="352" y="229"/>
                    <a:pt x="358" y="229"/>
                    <a:pt x="365" y="229"/>
                  </a:cubicBezTo>
                  <a:close/>
                  <a:moveTo>
                    <a:pt x="364" y="239"/>
                  </a:moveTo>
                  <a:cubicBezTo>
                    <a:pt x="364" y="247"/>
                    <a:pt x="364" y="255"/>
                    <a:pt x="364" y="264"/>
                  </a:cubicBezTo>
                  <a:cubicBezTo>
                    <a:pt x="357" y="263"/>
                    <a:pt x="350" y="263"/>
                    <a:pt x="344" y="263"/>
                  </a:cubicBezTo>
                  <a:cubicBezTo>
                    <a:pt x="344" y="255"/>
                    <a:pt x="345" y="247"/>
                    <a:pt x="345" y="239"/>
                  </a:cubicBezTo>
                  <a:cubicBezTo>
                    <a:pt x="352" y="239"/>
                    <a:pt x="358" y="239"/>
                    <a:pt x="364" y="239"/>
                  </a:cubicBezTo>
                  <a:close/>
                  <a:moveTo>
                    <a:pt x="364" y="266"/>
                  </a:moveTo>
                  <a:cubicBezTo>
                    <a:pt x="363" y="273"/>
                    <a:pt x="363" y="281"/>
                    <a:pt x="363" y="290"/>
                  </a:cubicBezTo>
                  <a:cubicBezTo>
                    <a:pt x="356" y="290"/>
                    <a:pt x="349" y="290"/>
                    <a:pt x="342" y="290"/>
                  </a:cubicBezTo>
                  <a:cubicBezTo>
                    <a:pt x="343" y="281"/>
                    <a:pt x="343" y="273"/>
                    <a:pt x="344" y="265"/>
                  </a:cubicBezTo>
                  <a:cubicBezTo>
                    <a:pt x="350" y="265"/>
                    <a:pt x="357" y="265"/>
                    <a:pt x="364" y="266"/>
                  </a:cubicBezTo>
                  <a:close/>
                  <a:moveTo>
                    <a:pt x="363" y="292"/>
                  </a:moveTo>
                  <a:cubicBezTo>
                    <a:pt x="363" y="296"/>
                    <a:pt x="363" y="300"/>
                    <a:pt x="363" y="305"/>
                  </a:cubicBezTo>
                  <a:cubicBezTo>
                    <a:pt x="356" y="304"/>
                    <a:pt x="348" y="304"/>
                    <a:pt x="341" y="304"/>
                  </a:cubicBezTo>
                  <a:cubicBezTo>
                    <a:pt x="342" y="300"/>
                    <a:pt x="342" y="296"/>
                    <a:pt x="342" y="292"/>
                  </a:cubicBezTo>
                  <a:cubicBezTo>
                    <a:pt x="349" y="292"/>
                    <a:pt x="356" y="292"/>
                    <a:pt x="363" y="292"/>
                  </a:cubicBezTo>
                  <a:close/>
                  <a:moveTo>
                    <a:pt x="400" y="292"/>
                  </a:moveTo>
                  <a:cubicBezTo>
                    <a:pt x="407" y="292"/>
                    <a:pt x="414" y="292"/>
                    <a:pt x="421" y="292"/>
                  </a:cubicBezTo>
                  <a:cubicBezTo>
                    <a:pt x="421" y="296"/>
                    <a:pt x="422" y="300"/>
                    <a:pt x="422" y="304"/>
                  </a:cubicBezTo>
                  <a:cubicBezTo>
                    <a:pt x="415" y="304"/>
                    <a:pt x="408" y="304"/>
                    <a:pt x="400" y="305"/>
                  </a:cubicBezTo>
                  <a:cubicBezTo>
                    <a:pt x="400" y="300"/>
                    <a:pt x="400" y="296"/>
                    <a:pt x="400" y="292"/>
                  </a:cubicBezTo>
                  <a:close/>
                  <a:moveTo>
                    <a:pt x="400" y="290"/>
                  </a:moveTo>
                  <a:cubicBezTo>
                    <a:pt x="400" y="281"/>
                    <a:pt x="400" y="273"/>
                    <a:pt x="400" y="266"/>
                  </a:cubicBezTo>
                  <a:cubicBezTo>
                    <a:pt x="406" y="265"/>
                    <a:pt x="413" y="265"/>
                    <a:pt x="420" y="265"/>
                  </a:cubicBezTo>
                  <a:cubicBezTo>
                    <a:pt x="420" y="273"/>
                    <a:pt x="421" y="281"/>
                    <a:pt x="421" y="290"/>
                  </a:cubicBezTo>
                  <a:cubicBezTo>
                    <a:pt x="414" y="290"/>
                    <a:pt x="407" y="290"/>
                    <a:pt x="400" y="290"/>
                  </a:cubicBezTo>
                  <a:close/>
                  <a:moveTo>
                    <a:pt x="400" y="264"/>
                  </a:moveTo>
                  <a:cubicBezTo>
                    <a:pt x="399" y="255"/>
                    <a:pt x="399" y="247"/>
                    <a:pt x="399" y="239"/>
                  </a:cubicBezTo>
                  <a:cubicBezTo>
                    <a:pt x="405" y="239"/>
                    <a:pt x="412" y="239"/>
                    <a:pt x="418" y="239"/>
                  </a:cubicBezTo>
                  <a:cubicBezTo>
                    <a:pt x="419" y="247"/>
                    <a:pt x="419" y="255"/>
                    <a:pt x="420" y="263"/>
                  </a:cubicBezTo>
                  <a:cubicBezTo>
                    <a:pt x="413" y="263"/>
                    <a:pt x="406" y="263"/>
                    <a:pt x="400" y="264"/>
                  </a:cubicBezTo>
                  <a:close/>
                  <a:moveTo>
                    <a:pt x="399" y="237"/>
                  </a:moveTo>
                  <a:cubicBezTo>
                    <a:pt x="399" y="234"/>
                    <a:pt x="399" y="232"/>
                    <a:pt x="399" y="229"/>
                  </a:cubicBezTo>
                  <a:cubicBezTo>
                    <a:pt x="405" y="229"/>
                    <a:pt x="411" y="229"/>
                    <a:pt x="417" y="229"/>
                  </a:cubicBezTo>
                  <a:cubicBezTo>
                    <a:pt x="418" y="231"/>
                    <a:pt x="418" y="234"/>
                    <a:pt x="418" y="237"/>
                  </a:cubicBezTo>
                  <a:cubicBezTo>
                    <a:pt x="412" y="237"/>
                    <a:pt x="405" y="237"/>
                    <a:pt x="399" y="237"/>
                  </a:cubicBezTo>
                  <a:close/>
                  <a:moveTo>
                    <a:pt x="399" y="227"/>
                  </a:moveTo>
                  <a:cubicBezTo>
                    <a:pt x="398" y="216"/>
                    <a:pt x="398" y="206"/>
                    <a:pt x="398" y="196"/>
                  </a:cubicBezTo>
                  <a:cubicBezTo>
                    <a:pt x="403" y="195"/>
                    <a:pt x="409" y="195"/>
                    <a:pt x="415" y="195"/>
                  </a:cubicBezTo>
                  <a:cubicBezTo>
                    <a:pt x="416" y="205"/>
                    <a:pt x="416" y="216"/>
                    <a:pt x="417" y="227"/>
                  </a:cubicBezTo>
                  <a:cubicBezTo>
                    <a:pt x="411" y="227"/>
                    <a:pt x="405" y="227"/>
                    <a:pt x="399" y="227"/>
                  </a:cubicBezTo>
                  <a:close/>
                  <a:moveTo>
                    <a:pt x="398" y="194"/>
                  </a:moveTo>
                  <a:cubicBezTo>
                    <a:pt x="398" y="193"/>
                    <a:pt x="398" y="192"/>
                    <a:pt x="398" y="191"/>
                  </a:cubicBezTo>
                  <a:cubicBezTo>
                    <a:pt x="403" y="191"/>
                    <a:pt x="409" y="191"/>
                    <a:pt x="415" y="191"/>
                  </a:cubicBezTo>
                  <a:cubicBezTo>
                    <a:pt x="415" y="192"/>
                    <a:pt x="415" y="192"/>
                    <a:pt x="415" y="193"/>
                  </a:cubicBezTo>
                  <a:cubicBezTo>
                    <a:pt x="409" y="193"/>
                    <a:pt x="403" y="193"/>
                    <a:pt x="398" y="194"/>
                  </a:cubicBezTo>
                  <a:close/>
                  <a:moveTo>
                    <a:pt x="417" y="192"/>
                  </a:moveTo>
                  <a:cubicBezTo>
                    <a:pt x="421" y="192"/>
                    <a:pt x="425" y="192"/>
                    <a:pt x="429" y="192"/>
                  </a:cubicBezTo>
                  <a:cubicBezTo>
                    <a:pt x="425" y="192"/>
                    <a:pt x="421" y="193"/>
                    <a:pt x="417" y="193"/>
                  </a:cubicBezTo>
                  <a:cubicBezTo>
                    <a:pt x="417" y="192"/>
                    <a:pt x="417" y="192"/>
                    <a:pt x="417" y="192"/>
                  </a:cubicBezTo>
                  <a:close/>
                  <a:moveTo>
                    <a:pt x="414" y="164"/>
                  </a:moveTo>
                  <a:cubicBezTo>
                    <a:pt x="414" y="159"/>
                    <a:pt x="414" y="155"/>
                    <a:pt x="413" y="150"/>
                  </a:cubicBezTo>
                  <a:cubicBezTo>
                    <a:pt x="423" y="151"/>
                    <a:pt x="433" y="151"/>
                    <a:pt x="443" y="152"/>
                  </a:cubicBezTo>
                  <a:cubicBezTo>
                    <a:pt x="443" y="155"/>
                    <a:pt x="444" y="158"/>
                    <a:pt x="444" y="161"/>
                  </a:cubicBezTo>
                  <a:cubicBezTo>
                    <a:pt x="435" y="162"/>
                    <a:pt x="425" y="163"/>
                    <a:pt x="414" y="164"/>
                  </a:cubicBezTo>
                  <a:close/>
                  <a:moveTo>
                    <a:pt x="413" y="148"/>
                  </a:moveTo>
                  <a:cubicBezTo>
                    <a:pt x="413" y="146"/>
                    <a:pt x="413" y="144"/>
                    <a:pt x="412" y="142"/>
                  </a:cubicBezTo>
                  <a:cubicBezTo>
                    <a:pt x="422" y="141"/>
                    <a:pt x="431" y="140"/>
                    <a:pt x="440" y="139"/>
                  </a:cubicBezTo>
                  <a:cubicBezTo>
                    <a:pt x="441" y="143"/>
                    <a:pt x="442" y="146"/>
                    <a:pt x="442" y="150"/>
                  </a:cubicBezTo>
                  <a:cubicBezTo>
                    <a:pt x="433" y="149"/>
                    <a:pt x="423" y="149"/>
                    <a:pt x="413" y="148"/>
                  </a:cubicBezTo>
                  <a:close/>
                  <a:moveTo>
                    <a:pt x="412" y="140"/>
                  </a:moveTo>
                  <a:cubicBezTo>
                    <a:pt x="412" y="133"/>
                    <a:pt x="411" y="127"/>
                    <a:pt x="410" y="120"/>
                  </a:cubicBezTo>
                  <a:cubicBezTo>
                    <a:pt x="419" y="119"/>
                    <a:pt x="428" y="119"/>
                    <a:pt x="436" y="117"/>
                  </a:cubicBezTo>
                  <a:cubicBezTo>
                    <a:pt x="437" y="124"/>
                    <a:pt x="439" y="130"/>
                    <a:pt x="440" y="137"/>
                  </a:cubicBezTo>
                  <a:cubicBezTo>
                    <a:pt x="431" y="138"/>
                    <a:pt x="422" y="139"/>
                    <a:pt x="412" y="140"/>
                  </a:cubicBezTo>
                  <a:close/>
                  <a:moveTo>
                    <a:pt x="410" y="118"/>
                  </a:moveTo>
                  <a:cubicBezTo>
                    <a:pt x="410" y="115"/>
                    <a:pt x="409" y="112"/>
                    <a:pt x="409" y="109"/>
                  </a:cubicBezTo>
                  <a:cubicBezTo>
                    <a:pt x="418" y="110"/>
                    <a:pt x="426" y="110"/>
                    <a:pt x="434" y="111"/>
                  </a:cubicBezTo>
                  <a:cubicBezTo>
                    <a:pt x="435" y="112"/>
                    <a:pt x="435" y="114"/>
                    <a:pt x="436" y="116"/>
                  </a:cubicBezTo>
                  <a:cubicBezTo>
                    <a:pt x="427" y="117"/>
                    <a:pt x="419" y="117"/>
                    <a:pt x="410" y="118"/>
                  </a:cubicBezTo>
                  <a:close/>
                  <a:moveTo>
                    <a:pt x="409" y="107"/>
                  </a:moveTo>
                  <a:cubicBezTo>
                    <a:pt x="408" y="103"/>
                    <a:pt x="408" y="100"/>
                    <a:pt x="407" y="96"/>
                  </a:cubicBezTo>
                  <a:cubicBezTo>
                    <a:pt x="415" y="95"/>
                    <a:pt x="423" y="94"/>
                    <a:pt x="430" y="93"/>
                  </a:cubicBezTo>
                  <a:cubicBezTo>
                    <a:pt x="431" y="98"/>
                    <a:pt x="433" y="103"/>
                    <a:pt x="434" y="109"/>
                  </a:cubicBezTo>
                  <a:cubicBezTo>
                    <a:pt x="426" y="108"/>
                    <a:pt x="417" y="108"/>
                    <a:pt x="409" y="107"/>
                  </a:cubicBezTo>
                  <a:close/>
                  <a:moveTo>
                    <a:pt x="407" y="94"/>
                  </a:moveTo>
                  <a:cubicBezTo>
                    <a:pt x="406" y="88"/>
                    <a:pt x="406" y="82"/>
                    <a:pt x="405" y="77"/>
                  </a:cubicBezTo>
                  <a:cubicBezTo>
                    <a:pt x="412" y="76"/>
                    <a:pt x="419" y="76"/>
                    <a:pt x="425" y="75"/>
                  </a:cubicBezTo>
                  <a:cubicBezTo>
                    <a:pt x="427" y="80"/>
                    <a:pt x="428" y="86"/>
                    <a:pt x="430" y="91"/>
                  </a:cubicBezTo>
                  <a:cubicBezTo>
                    <a:pt x="423" y="92"/>
                    <a:pt x="415" y="93"/>
                    <a:pt x="407" y="94"/>
                  </a:cubicBezTo>
                  <a:close/>
                  <a:moveTo>
                    <a:pt x="404" y="71"/>
                  </a:moveTo>
                  <a:cubicBezTo>
                    <a:pt x="404" y="68"/>
                    <a:pt x="403" y="65"/>
                    <a:pt x="403" y="62"/>
                  </a:cubicBezTo>
                  <a:cubicBezTo>
                    <a:pt x="409" y="61"/>
                    <a:pt x="415" y="61"/>
                    <a:pt x="420" y="60"/>
                  </a:cubicBezTo>
                  <a:cubicBezTo>
                    <a:pt x="422" y="64"/>
                    <a:pt x="423" y="68"/>
                    <a:pt x="424" y="72"/>
                  </a:cubicBezTo>
                  <a:cubicBezTo>
                    <a:pt x="418" y="72"/>
                    <a:pt x="411" y="71"/>
                    <a:pt x="404" y="71"/>
                  </a:cubicBezTo>
                  <a:close/>
                  <a:moveTo>
                    <a:pt x="402" y="56"/>
                  </a:moveTo>
                  <a:cubicBezTo>
                    <a:pt x="401" y="52"/>
                    <a:pt x="400" y="48"/>
                    <a:pt x="399" y="44"/>
                  </a:cubicBezTo>
                  <a:cubicBezTo>
                    <a:pt x="404" y="44"/>
                    <a:pt x="408" y="43"/>
                    <a:pt x="412" y="42"/>
                  </a:cubicBezTo>
                  <a:cubicBezTo>
                    <a:pt x="413" y="43"/>
                    <a:pt x="413" y="43"/>
                    <a:pt x="414" y="43"/>
                  </a:cubicBezTo>
                  <a:cubicBezTo>
                    <a:pt x="416" y="47"/>
                    <a:pt x="418" y="52"/>
                    <a:pt x="419" y="57"/>
                  </a:cubicBezTo>
                  <a:cubicBezTo>
                    <a:pt x="414" y="56"/>
                    <a:pt x="408" y="56"/>
                    <a:pt x="402" y="56"/>
                  </a:cubicBezTo>
                  <a:close/>
                  <a:moveTo>
                    <a:pt x="411" y="40"/>
                  </a:moveTo>
                  <a:cubicBezTo>
                    <a:pt x="407" y="40"/>
                    <a:pt x="403" y="40"/>
                    <a:pt x="399" y="40"/>
                  </a:cubicBezTo>
                  <a:cubicBezTo>
                    <a:pt x="398" y="38"/>
                    <a:pt x="398" y="35"/>
                    <a:pt x="397" y="33"/>
                  </a:cubicBezTo>
                  <a:cubicBezTo>
                    <a:pt x="400" y="33"/>
                    <a:pt x="404" y="32"/>
                    <a:pt x="406" y="32"/>
                  </a:cubicBezTo>
                  <a:cubicBezTo>
                    <a:pt x="407" y="32"/>
                    <a:pt x="408" y="32"/>
                    <a:pt x="409" y="32"/>
                  </a:cubicBezTo>
                  <a:cubicBezTo>
                    <a:pt x="411" y="34"/>
                    <a:pt x="412" y="37"/>
                    <a:pt x="413" y="40"/>
                  </a:cubicBezTo>
                  <a:cubicBezTo>
                    <a:pt x="413" y="40"/>
                    <a:pt x="412" y="40"/>
                    <a:pt x="411" y="40"/>
                  </a:cubicBezTo>
                  <a:close/>
                  <a:moveTo>
                    <a:pt x="410" y="29"/>
                  </a:moveTo>
                  <a:cubicBezTo>
                    <a:pt x="409" y="26"/>
                    <a:pt x="408" y="24"/>
                    <a:pt x="406" y="22"/>
                  </a:cubicBezTo>
                  <a:cubicBezTo>
                    <a:pt x="409" y="22"/>
                    <a:pt x="411" y="23"/>
                    <a:pt x="413" y="23"/>
                  </a:cubicBezTo>
                  <a:cubicBezTo>
                    <a:pt x="414" y="24"/>
                    <a:pt x="415" y="25"/>
                    <a:pt x="416" y="27"/>
                  </a:cubicBezTo>
                  <a:cubicBezTo>
                    <a:pt x="414" y="27"/>
                    <a:pt x="412" y="28"/>
                    <a:pt x="410" y="29"/>
                  </a:cubicBezTo>
                  <a:close/>
                  <a:moveTo>
                    <a:pt x="417" y="28"/>
                  </a:moveTo>
                  <a:cubicBezTo>
                    <a:pt x="417" y="29"/>
                    <a:pt x="418" y="30"/>
                    <a:pt x="418" y="30"/>
                  </a:cubicBezTo>
                  <a:cubicBezTo>
                    <a:pt x="416" y="30"/>
                    <a:pt x="415" y="30"/>
                    <a:pt x="413" y="30"/>
                  </a:cubicBezTo>
                  <a:cubicBezTo>
                    <a:pt x="414" y="29"/>
                    <a:pt x="416" y="29"/>
                    <a:pt x="417" y="28"/>
                  </a:cubicBezTo>
                  <a:close/>
                  <a:moveTo>
                    <a:pt x="415" y="23"/>
                  </a:moveTo>
                  <a:cubicBezTo>
                    <a:pt x="418" y="23"/>
                    <a:pt x="420" y="23"/>
                    <a:pt x="422" y="23"/>
                  </a:cubicBezTo>
                  <a:cubicBezTo>
                    <a:pt x="421" y="24"/>
                    <a:pt x="419" y="25"/>
                    <a:pt x="418" y="26"/>
                  </a:cubicBezTo>
                  <a:cubicBezTo>
                    <a:pt x="417" y="25"/>
                    <a:pt x="416" y="24"/>
                    <a:pt x="415" y="23"/>
                  </a:cubicBezTo>
                  <a:close/>
                  <a:moveTo>
                    <a:pt x="413" y="21"/>
                  </a:moveTo>
                  <a:cubicBezTo>
                    <a:pt x="412" y="19"/>
                    <a:pt x="411" y="17"/>
                    <a:pt x="409" y="16"/>
                  </a:cubicBezTo>
                  <a:cubicBezTo>
                    <a:pt x="410" y="15"/>
                    <a:pt x="410" y="15"/>
                    <a:pt x="411" y="14"/>
                  </a:cubicBezTo>
                  <a:cubicBezTo>
                    <a:pt x="411" y="14"/>
                    <a:pt x="412" y="14"/>
                    <a:pt x="412" y="14"/>
                  </a:cubicBezTo>
                  <a:cubicBezTo>
                    <a:pt x="415" y="16"/>
                    <a:pt x="419" y="19"/>
                    <a:pt x="422" y="21"/>
                  </a:cubicBezTo>
                  <a:cubicBezTo>
                    <a:pt x="419" y="21"/>
                    <a:pt x="416" y="21"/>
                    <a:pt x="413" y="21"/>
                  </a:cubicBezTo>
                  <a:close/>
                  <a:moveTo>
                    <a:pt x="415" y="11"/>
                  </a:moveTo>
                  <a:cubicBezTo>
                    <a:pt x="417" y="11"/>
                    <a:pt x="418" y="11"/>
                    <a:pt x="420" y="12"/>
                  </a:cubicBezTo>
                  <a:cubicBezTo>
                    <a:pt x="421" y="12"/>
                    <a:pt x="421" y="12"/>
                    <a:pt x="422" y="13"/>
                  </a:cubicBezTo>
                  <a:cubicBezTo>
                    <a:pt x="421" y="13"/>
                    <a:pt x="419" y="12"/>
                    <a:pt x="417" y="12"/>
                  </a:cubicBezTo>
                  <a:cubicBezTo>
                    <a:pt x="417" y="12"/>
                    <a:pt x="416" y="12"/>
                    <a:pt x="415" y="11"/>
                  </a:cubicBezTo>
                  <a:close/>
                  <a:moveTo>
                    <a:pt x="410" y="9"/>
                  </a:moveTo>
                  <a:cubicBezTo>
                    <a:pt x="410" y="8"/>
                    <a:pt x="410" y="8"/>
                    <a:pt x="409" y="8"/>
                  </a:cubicBezTo>
                  <a:cubicBezTo>
                    <a:pt x="410" y="8"/>
                    <a:pt x="411" y="8"/>
                    <a:pt x="411" y="9"/>
                  </a:cubicBezTo>
                  <a:cubicBezTo>
                    <a:pt x="411" y="9"/>
                    <a:pt x="411" y="9"/>
                    <a:pt x="410" y="9"/>
                  </a:cubicBezTo>
                  <a:close/>
                  <a:moveTo>
                    <a:pt x="395" y="8"/>
                  </a:moveTo>
                  <a:cubicBezTo>
                    <a:pt x="395" y="8"/>
                    <a:pt x="395" y="8"/>
                    <a:pt x="395" y="8"/>
                  </a:cubicBezTo>
                  <a:cubicBezTo>
                    <a:pt x="395" y="7"/>
                    <a:pt x="394" y="7"/>
                    <a:pt x="394" y="7"/>
                  </a:cubicBezTo>
                  <a:cubicBezTo>
                    <a:pt x="395" y="7"/>
                    <a:pt x="395" y="7"/>
                    <a:pt x="395" y="8"/>
                  </a:cubicBezTo>
                  <a:close/>
                  <a:moveTo>
                    <a:pt x="399" y="10"/>
                  </a:moveTo>
                  <a:cubicBezTo>
                    <a:pt x="400" y="10"/>
                    <a:pt x="400" y="11"/>
                    <a:pt x="401" y="11"/>
                  </a:cubicBezTo>
                  <a:cubicBezTo>
                    <a:pt x="400" y="11"/>
                    <a:pt x="399" y="11"/>
                    <a:pt x="398" y="11"/>
                  </a:cubicBezTo>
                  <a:cubicBezTo>
                    <a:pt x="398" y="10"/>
                    <a:pt x="397" y="10"/>
                    <a:pt x="397" y="10"/>
                  </a:cubicBezTo>
                  <a:cubicBezTo>
                    <a:pt x="398" y="10"/>
                    <a:pt x="398" y="10"/>
                    <a:pt x="399" y="10"/>
                  </a:cubicBezTo>
                  <a:close/>
                  <a:moveTo>
                    <a:pt x="395" y="11"/>
                  </a:moveTo>
                  <a:cubicBezTo>
                    <a:pt x="394" y="11"/>
                    <a:pt x="392" y="11"/>
                    <a:pt x="390" y="11"/>
                  </a:cubicBezTo>
                  <a:cubicBezTo>
                    <a:pt x="390" y="10"/>
                    <a:pt x="390" y="10"/>
                    <a:pt x="389" y="9"/>
                  </a:cubicBezTo>
                  <a:cubicBezTo>
                    <a:pt x="391" y="9"/>
                    <a:pt x="392" y="9"/>
                    <a:pt x="394" y="9"/>
                  </a:cubicBezTo>
                  <a:cubicBezTo>
                    <a:pt x="395" y="10"/>
                    <a:pt x="395" y="10"/>
                    <a:pt x="395" y="11"/>
                  </a:cubicBezTo>
                  <a:close/>
                  <a:moveTo>
                    <a:pt x="388" y="11"/>
                  </a:moveTo>
                  <a:cubicBezTo>
                    <a:pt x="387" y="11"/>
                    <a:pt x="387" y="11"/>
                    <a:pt x="386" y="11"/>
                  </a:cubicBezTo>
                  <a:cubicBezTo>
                    <a:pt x="386" y="10"/>
                    <a:pt x="386" y="10"/>
                    <a:pt x="386" y="9"/>
                  </a:cubicBezTo>
                  <a:cubicBezTo>
                    <a:pt x="386" y="9"/>
                    <a:pt x="387" y="9"/>
                    <a:pt x="387" y="9"/>
                  </a:cubicBezTo>
                  <a:cubicBezTo>
                    <a:pt x="388" y="10"/>
                    <a:pt x="388" y="10"/>
                    <a:pt x="388" y="11"/>
                  </a:cubicBezTo>
                  <a:close/>
                  <a:moveTo>
                    <a:pt x="384" y="11"/>
                  </a:moveTo>
                  <a:cubicBezTo>
                    <a:pt x="383" y="11"/>
                    <a:pt x="382" y="11"/>
                    <a:pt x="382" y="11"/>
                  </a:cubicBezTo>
                  <a:cubicBezTo>
                    <a:pt x="381" y="11"/>
                    <a:pt x="380" y="11"/>
                    <a:pt x="379" y="11"/>
                  </a:cubicBezTo>
                  <a:cubicBezTo>
                    <a:pt x="379" y="10"/>
                    <a:pt x="379" y="10"/>
                    <a:pt x="379" y="9"/>
                  </a:cubicBezTo>
                  <a:cubicBezTo>
                    <a:pt x="380" y="9"/>
                    <a:pt x="381" y="9"/>
                    <a:pt x="382" y="9"/>
                  </a:cubicBezTo>
                  <a:cubicBezTo>
                    <a:pt x="382" y="9"/>
                    <a:pt x="383" y="9"/>
                    <a:pt x="384" y="9"/>
                  </a:cubicBezTo>
                  <a:cubicBezTo>
                    <a:pt x="384" y="10"/>
                    <a:pt x="384" y="10"/>
                    <a:pt x="384" y="11"/>
                  </a:cubicBezTo>
                  <a:close/>
                  <a:moveTo>
                    <a:pt x="377" y="11"/>
                  </a:moveTo>
                  <a:cubicBezTo>
                    <a:pt x="377" y="11"/>
                    <a:pt x="376" y="11"/>
                    <a:pt x="375" y="11"/>
                  </a:cubicBezTo>
                  <a:cubicBezTo>
                    <a:pt x="375" y="10"/>
                    <a:pt x="376" y="10"/>
                    <a:pt x="376" y="9"/>
                  </a:cubicBezTo>
                  <a:cubicBezTo>
                    <a:pt x="377" y="9"/>
                    <a:pt x="377" y="9"/>
                    <a:pt x="378" y="9"/>
                  </a:cubicBezTo>
                  <a:cubicBezTo>
                    <a:pt x="378" y="10"/>
                    <a:pt x="378" y="10"/>
                    <a:pt x="377" y="11"/>
                  </a:cubicBezTo>
                  <a:close/>
                  <a:moveTo>
                    <a:pt x="377" y="7"/>
                  </a:moveTo>
                  <a:cubicBezTo>
                    <a:pt x="377" y="7"/>
                    <a:pt x="378" y="6"/>
                    <a:pt x="378" y="6"/>
                  </a:cubicBezTo>
                  <a:cubicBezTo>
                    <a:pt x="378" y="6"/>
                    <a:pt x="378" y="6"/>
                    <a:pt x="379" y="6"/>
                  </a:cubicBezTo>
                  <a:cubicBezTo>
                    <a:pt x="378" y="6"/>
                    <a:pt x="378" y="7"/>
                    <a:pt x="378" y="7"/>
                  </a:cubicBezTo>
                  <a:cubicBezTo>
                    <a:pt x="378" y="7"/>
                    <a:pt x="377" y="7"/>
                    <a:pt x="377" y="7"/>
                  </a:cubicBezTo>
                  <a:close/>
                  <a:moveTo>
                    <a:pt x="353" y="14"/>
                  </a:moveTo>
                  <a:cubicBezTo>
                    <a:pt x="353" y="14"/>
                    <a:pt x="353" y="15"/>
                    <a:pt x="354" y="16"/>
                  </a:cubicBezTo>
                  <a:cubicBezTo>
                    <a:pt x="353" y="17"/>
                    <a:pt x="351" y="19"/>
                    <a:pt x="350" y="21"/>
                  </a:cubicBezTo>
                  <a:cubicBezTo>
                    <a:pt x="347" y="21"/>
                    <a:pt x="344" y="21"/>
                    <a:pt x="341" y="21"/>
                  </a:cubicBezTo>
                  <a:cubicBezTo>
                    <a:pt x="344" y="19"/>
                    <a:pt x="348" y="16"/>
                    <a:pt x="351" y="14"/>
                  </a:cubicBezTo>
                  <a:cubicBezTo>
                    <a:pt x="352" y="14"/>
                    <a:pt x="352" y="14"/>
                    <a:pt x="353" y="14"/>
                  </a:cubicBezTo>
                  <a:close/>
                  <a:moveTo>
                    <a:pt x="348" y="23"/>
                  </a:moveTo>
                  <a:cubicBezTo>
                    <a:pt x="347" y="24"/>
                    <a:pt x="347" y="25"/>
                    <a:pt x="346" y="26"/>
                  </a:cubicBezTo>
                  <a:cubicBezTo>
                    <a:pt x="344" y="25"/>
                    <a:pt x="342" y="24"/>
                    <a:pt x="341" y="23"/>
                  </a:cubicBezTo>
                  <a:cubicBezTo>
                    <a:pt x="343" y="23"/>
                    <a:pt x="346" y="23"/>
                    <a:pt x="348" y="23"/>
                  </a:cubicBezTo>
                  <a:close/>
                  <a:moveTo>
                    <a:pt x="351" y="23"/>
                  </a:moveTo>
                  <a:cubicBezTo>
                    <a:pt x="353" y="23"/>
                    <a:pt x="355" y="22"/>
                    <a:pt x="357" y="22"/>
                  </a:cubicBezTo>
                  <a:cubicBezTo>
                    <a:pt x="356" y="24"/>
                    <a:pt x="354" y="26"/>
                    <a:pt x="353" y="29"/>
                  </a:cubicBezTo>
                  <a:cubicBezTo>
                    <a:pt x="351" y="28"/>
                    <a:pt x="349" y="27"/>
                    <a:pt x="348" y="27"/>
                  </a:cubicBezTo>
                  <a:cubicBezTo>
                    <a:pt x="349" y="25"/>
                    <a:pt x="350" y="24"/>
                    <a:pt x="351" y="23"/>
                  </a:cubicBezTo>
                  <a:close/>
                  <a:moveTo>
                    <a:pt x="351" y="30"/>
                  </a:moveTo>
                  <a:cubicBezTo>
                    <a:pt x="349" y="30"/>
                    <a:pt x="347" y="30"/>
                    <a:pt x="345" y="30"/>
                  </a:cubicBezTo>
                  <a:cubicBezTo>
                    <a:pt x="345" y="30"/>
                    <a:pt x="346" y="29"/>
                    <a:pt x="346" y="28"/>
                  </a:cubicBezTo>
                  <a:cubicBezTo>
                    <a:pt x="348" y="29"/>
                    <a:pt x="349" y="29"/>
                    <a:pt x="351" y="30"/>
                  </a:cubicBezTo>
                  <a:close/>
                  <a:moveTo>
                    <a:pt x="357" y="32"/>
                  </a:moveTo>
                  <a:cubicBezTo>
                    <a:pt x="360" y="32"/>
                    <a:pt x="363" y="33"/>
                    <a:pt x="366" y="33"/>
                  </a:cubicBezTo>
                  <a:cubicBezTo>
                    <a:pt x="366" y="35"/>
                    <a:pt x="365" y="38"/>
                    <a:pt x="365" y="40"/>
                  </a:cubicBezTo>
                  <a:cubicBezTo>
                    <a:pt x="360" y="40"/>
                    <a:pt x="356" y="40"/>
                    <a:pt x="352" y="40"/>
                  </a:cubicBezTo>
                  <a:cubicBezTo>
                    <a:pt x="351" y="40"/>
                    <a:pt x="351" y="40"/>
                    <a:pt x="350" y="40"/>
                  </a:cubicBezTo>
                  <a:cubicBezTo>
                    <a:pt x="351" y="37"/>
                    <a:pt x="353" y="34"/>
                    <a:pt x="354" y="32"/>
                  </a:cubicBezTo>
                  <a:cubicBezTo>
                    <a:pt x="355" y="32"/>
                    <a:pt x="356" y="32"/>
                    <a:pt x="357" y="32"/>
                  </a:cubicBezTo>
                  <a:close/>
                  <a:moveTo>
                    <a:pt x="352" y="42"/>
                  </a:moveTo>
                  <a:cubicBezTo>
                    <a:pt x="355" y="43"/>
                    <a:pt x="360" y="44"/>
                    <a:pt x="364" y="44"/>
                  </a:cubicBezTo>
                  <a:cubicBezTo>
                    <a:pt x="363" y="48"/>
                    <a:pt x="362" y="52"/>
                    <a:pt x="362" y="56"/>
                  </a:cubicBezTo>
                  <a:cubicBezTo>
                    <a:pt x="356" y="56"/>
                    <a:pt x="350" y="56"/>
                    <a:pt x="344" y="57"/>
                  </a:cubicBezTo>
                  <a:cubicBezTo>
                    <a:pt x="346" y="52"/>
                    <a:pt x="347" y="47"/>
                    <a:pt x="349" y="43"/>
                  </a:cubicBezTo>
                  <a:cubicBezTo>
                    <a:pt x="350" y="43"/>
                    <a:pt x="351" y="43"/>
                    <a:pt x="352" y="42"/>
                  </a:cubicBezTo>
                  <a:close/>
                  <a:moveTo>
                    <a:pt x="361" y="62"/>
                  </a:moveTo>
                  <a:cubicBezTo>
                    <a:pt x="360" y="65"/>
                    <a:pt x="360" y="68"/>
                    <a:pt x="359" y="71"/>
                  </a:cubicBezTo>
                  <a:cubicBezTo>
                    <a:pt x="352" y="71"/>
                    <a:pt x="346" y="72"/>
                    <a:pt x="339" y="72"/>
                  </a:cubicBezTo>
                  <a:cubicBezTo>
                    <a:pt x="340" y="68"/>
                    <a:pt x="341" y="64"/>
                    <a:pt x="343" y="60"/>
                  </a:cubicBezTo>
                  <a:cubicBezTo>
                    <a:pt x="348" y="61"/>
                    <a:pt x="354" y="61"/>
                    <a:pt x="361" y="62"/>
                  </a:cubicBezTo>
                  <a:close/>
                  <a:moveTo>
                    <a:pt x="358" y="77"/>
                  </a:moveTo>
                  <a:cubicBezTo>
                    <a:pt x="358" y="82"/>
                    <a:pt x="357" y="88"/>
                    <a:pt x="356" y="94"/>
                  </a:cubicBezTo>
                  <a:cubicBezTo>
                    <a:pt x="348" y="93"/>
                    <a:pt x="341" y="92"/>
                    <a:pt x="333" y="91"/>
                  </a:cubicBezTo>
                  <a:cubicBezTo>
                    <a:pt x="335" y="86"/>
                    <a:pt x="337" y="80"/>
                    <a:pt x="338" y="75"/>
                  </a:cubicBezTo>
                  <a:cubicBezTo>
                    <a:pt x="344" y="76"/>
                    <a:pt x="351" y="76"/>
                    <a:pt x="358" y="77"/>
                  </a:cubicBezTo>
                  <a:close/>
                  <a:moveTo>
                    <a:pt x="356" y="96"/>
                  </a:moveTo>
                  <a:cubicBezTo>
                    <a:pt x="355" y="100"/>
                    <a:pt x="355" y="103"/>
                    <a:pt x="354" y="107"/>
                  </a:cubicBezTo>
                  <a:cubicBezTo>
                    <a:pt x="346" y="108"/>
                    <a:pt x="338" y="108"/>
                    <a:pt x="329" y="109"/>
                  </a:cubicBezTo>
                  <a:cubicBezTo>
                    <a:pt x="331" y="103"/>
                    <a:pt x="332" y="98"/>
                    <a:pt x="333" y="93"/>
                  </a:cubicBezTo>
                  <a:cubicBezTo>
                    <a:pt x="340" y="94"/>
                    <a:pt x="348" y="95"/>
                    <a:pt x="356" y="96"/>
                  </a:cubicBezTo>
                  <a:close/>
                  <a:moveTo>
                    <a:pt x="354" y="109"/>
                  </a:moveTo>
                  <a:cubicBezTo>
                    <a:pt x="354" y="112"/>
                    <a:pt x="354" y="115"/>
                    <a:pt x="353" y="118"/>
                  </a:cubicBezTo>
                  <a:cubicBezTo>
                    <a:pt x="344" y="117"/>
                    <a:pt x="336" y="117"/>
                    <a:pt x="328" y="115"/>
                  </a:cubicBezTo>
                  <a:cubicBezTo>
                    <a:pt x="328" y="114"/>
                    <a:pt x="328" y="112"/>
                    <a:pt x="329" y="111"/>
                  </a:cubicBezTo>
                  <a:cubicBezTo>
                    <a:pt x="337" y="110"/>
                    <a:pt x="346" y="110"/>
                    <a:pt x="354" y="109"/>
                  </a:cubicBezTo>
                  <a:close/>
                  <a:moveTo>
                    <a:pt x="353" y="120"/>
                  </a:moveTo>
                  <a:cubicBezTo>
                    <a:pt x="352" y="126"/>
                    <a:pt x="352" y="133"/>
                    <a:pt x="351" y="140"/>
                  </a:cubicBezTo>
                  <a:cubicBezTo>
                    <a:pt x="341" y="139"/>
                    <a:pt x="332" y="138"/>
                    <a:pt x="323" y="137"/>
                  </a:cubicBezTo>
                  <a:cubicBezTo>
                    <a:pt x="325" y="130"/>
                    <a:pt x="326" y="124"/>
                    <a:pt x="327" y="117"/>
                  </a:cubicBezTo>
                  <a:cubicBezTo>
                    <a:pt x="336" y="119"/>
                    <a:pt x="344" y="119"/>
                    <a:pt x="353" y="120"/>
                  </a:cubicBezTo>
                  <a:close/>
                  <a:moveTo>
                    <a:pt x="351" y="142"/>
                  </a:moveTo>
                  <a:cubicBezTo>
                    <a:pt x="351" y="144"/>
                    <a:pt x="350" y="146"/>
                    <a:pt x="350" y="148"/>
                  </a:cubicBezTo>
                  <a:cubicBezTo>
                    <a:pt x="340" y="149"/>
                    <a:pt x="330" y="149"/>
                    <a:pt x="321" y="150"/>
                  </a:cubicBezTo>
                  <a:cubicBezTo>
                    <a:pt x="321" y="146"/>
                    <a:pt x="322" y="143"/>
                    <a:pt x="323" y="139"/>
                  </a:cubicBezTo>
                  <a:cubicBezTo>
                    <a:pt x="332" y="140"/>
                    <a:pt x="341" y="141"/>
                    <a:pt x="351" y="142"/>
                  </a:cubicBezTo>
                  <a:close/>
                  <a:moveTo>
                    <a:pt x="350" y="150"/>
                  </a:moveTo>
                  <a:cubicBezTo>
                    <a:pt x="350" y="155"/>
                    <a:pt x="349" y="159"/>
                    <a:pt x="349" y="164"/>
                  </a:cubicBezTo>
                  <a:cubicBezTo>
                    <a:pt x="338" y="163"/>
                    <a:pt x="328" y="162"/>
                    <a:pt x="319" y="161"/>
                  </a:cubicBezTo>
                  <a:cubicBezTo>
                    <a:pt x="319" y="158"/>
                    <a:pt x="320" y="155"/>
                    <a:pt x="320" y="152"/>
                  </a:cubicBezTo>
                  <a:cubicBezTo>
                    <a:pt x="330" y="151"/>
                    <a:pt x="340" y="151"/>
                    <a:pt x="350" y="150"/>
                  </a:cubicBezTo>
                  <a:close/>
                  <a:moveTo>
                    <a:pt x="349" y="166"/>
                  </a:moveTo>
                  <a:cubicBezTo>
                    <a:pt x="348" y="174"/>
                    <a:pt x="347" y="182"/>
                    <a:pt x="347" y="190"/>
                  </a:cubicBezTo>
                  <a:cubicBezTo>
                    <a:pt x="338" y="190"/>
                    <a:pt x="329" y="190"/>
                    <a:pt x="321" y="191"/>
                  </a:cubicBezTo>
                  <a:cubicBezTo>
                    <a:pt x="318" y="190"/>
                    <a:pt x="316" y="190"/>
                    <a:pt x="314" y="190"/>
                  </a:cubicBezTo>
                  <a:cubicBezTo>
                    <a:pt x="316" y="181"/>
                    <a:pt x="317" y="172"/>
                    <a:pt x="319" y="163"/>
                  </a:cubicBezTo>
                  <a:cubicBezTo>
                    <a:pt x="328" y="164"/>
                    <a:pt x="338" y="165"/>
                    <a:pt x="349" y="166"/>
                  </a:cubicBezTo>
                  <a:close/>
                  <a:moveTo>
                    <a:pt x="321" y="193"/>
                  </a:moveTo>
                  <a:cubicBezTo>
                    <a:pt x="329" y="194"/>
                    <a:pt x="338" y="194"/>
                    <a:pt x="346" y="195"/>
                  </a:cubicBezTo>
                  <a:cubicBezTo>
                    <a:pt x="345" y="205"/>
                    <a:pt x="345" y="216"/>
                    <a:pt x="344" y="226"/>
                  </a:cubicBezTo>
                  <a:cubicBezTo>
                    <a:pt x="332" y="226"/>
                    <a:pt x="321" y="225"/>
                    <a:pt x="309" y="223"/>
                  </a:cubicBezTo>
                  <a:cubicBezTo>
                    <a:pt x="311" y="213"/>
                    <a:pt x="312" y="203"/>
                    <a:pt x="314" y="193"/>
                  </a:cubicBezTo>
                  <a:cubicBezTo>
                    <a:pt x="316" y="193"/>
                    <a:pt x="318" y="193"/>
                    <a:pt x="321" y="193"/>
                  </a:cubicBezTo>
                  <a:close/>
                  <a:moveTo>
                    <a:pt x="344" y="228"/>
                  </a:moveTo>
                  <a:cubicBezTo>
                    <a:pt x="344" y="231"/>
                    <a:pt x="343" y="234"/>
                    <a:pt x="343" y="237"/>
                  </a:cubicBezTo>
                  <a:cubicBezTo>
                    <a:pt x="343" y="237"/>
                    <a:pt x="343" y="237"/>
                    <a:pt x="343" y="237"/>
                  </a:cubicBezTo>
                  <a:cubicBezTo>
                    <a:pt x="331" y="238"/>
                    <a:pt x="319" y="238"/>
                    <a:pt x="307" y="239"/>
                  </a:cubicBezTo>
                  <a:cubicBezTo>
                    <a:pt x="308" y="234"/>
                    <a:pt x="309" y="230"/>
                    <a:pt x="309" y="225"/>
                  </a:cubicBezTo>
                  <a:cubicBezTo>
                    <a:pt x="320" y="227"/>
                    <a:pt x="332" y="228"/>
                    <a:pt x="344" y="228"/>
                  </a:cubicBezTo>
                  <a:close/>
                  <a:moveTo>
                    <a:pt x="343" y="239"/>
                  </a:moveTo>
                  <a:cubicBezTo>
                    <a:pt x="343" y="247"/>
                    <a:pt x="342" y="255"/>
                    <a:pt x="342" y="263"/>
                  </a:cubicBezTo>
                  <a:cubicBezTo>
                    <a:pt x="329" y="262"/>
                    <a:pt x="317" y="261"/>
                    <a:pt x="305" y="260"/>
                  </a:cubicBezTo>
                  <a:cubicBezTo>
                    <a:pt x="306" y="254"/>
                    <a:pt x="306" y="247"/>
                    <a:pt x="307" y="241"/>
                  </a:cubicBezTo>
                  <a:cubicBezTo>
                    <a:pt x="319" y="240"/>
                    <a:pt x="331" y="240"/>
                    <a:pt x="343" y="239"/>
                  </a:cubicBezTo>
                  <a:close/>
                  <a:moveTo>
                    <a:pt x="341" y="265"/>
                  </a:moveTo>
                  <a:cubicBezTo>
                    <a:pt x="341" y="273"/>
                    <a:pt x="340" y="282"/>
                    <a:pt x="340" y="290"/>
                  </a:cubicBezTo>
                  <a:cubicBezTo>
                    <a:pt x="327" y="290"/>
                    <a:pt x="314" y="291"/>
                    <a:pt x="301" y="292"/>
                  </a:cubicBezTo>
                  <a:cubicBezTo>
                    <a:pt x="302" y="282"/>
                    <a:pt x="304" y="272"/>
                    <a:pt x="305" y="262"/>
                  </a:cubicBezTo>
                  <a:cubicBezTo>
                    <a:pt x="317" y="263"/>
                    <a:pt x="329" y="264"/>
                    <a:pt x="341" y="265"/>
                  </a:cubicBezTo>
                  <a:close/>
                  <a:moveTo>
                    <a:pt x="340" y="292"/>
                  </a:moveTo>
                  <a:cubicBezTo>
                    <a:pt x="340" y="296"/>
                    <a:pt x="339" y="300"/>
                    <a:pt x="339" y="304"/>
                  </a:cubicBezTo>
                  <a:cubicBezTo>
                    <a:pt x="326" y="303"/>
                    <a:pt x="313" y="302"/>
                    <a:pt x="301" y="301"/>
                  </a:cubicBezTo>
                  <a:cubicBezTo>
                    <a:pt x="301" y="299"/>
                    <a:pt x="301" y="296"/>
                    <a:pt x="301" y="294"/>
                  </a:cubicBezTo>
                  <a:cubicBezTo>
                    <a:pt x="314" y="293"/>
                    <a:pt x="327" y="292"/>
                    <a:pt x="340" y="292"/>
                  </a:cubicBezTo>
                  <a:close/>
                  <a:moveTo>
                    <a:pt x="339" y="306"/>
                  </a:moveTo>
                  <a:cubicBezTo>
                    <a:pt x="338" y="319"/>
                    <a:pt x="338" y="332"/>
                    <a:pt x="337" y="345"/>
                  </a:cubicBezTo>
                  <a:cubicBezTo>
                    <a:pt x="323" y="344"/>
                    <a:pt x="310" y="344"/>
                    <a:pt x="297" y="343"/>
                  </a:cubicBezTo>
                  <a:cubicBezTo>
                    <a:pt x="298" y="329"/>
                    <a:pt x="299" y="316"/>
                    <a:pt x="300" y="303"/>
                  </a:cubicBezTo>
                  <a:cubicBezTo>
                    <a:pt x="313" y="304"/>
                    <a:pt x="326" y="305"/>
                    <a:pt x="339" y="306"/>
                  </a:cubicBezTo>
                  <a:close/>
                  <a:moveTo>
                    <a:pt x="341" y="306"/>
                  </a:moveTo>
                  <a:cubicBezTo>
                    <a:pt x="348" y="306"/>
                    <a:pt x="355" y="306"/>
                    <a:pt x="363" y="307"/>
                  </a:cubicBezTo>
                  <a:cubicBezTo>
                    <a:pt x="362" y="319"/>
                    <a:pt x="362" y="332"/>
                    <a:pt x="362" y="346"/>
                  </a:cubicBezTo>
                  <a:cubicBezTo>
                    <a:pt x="354" y="346"/>
                    <a:pt x="347" y="345"/>
                    <a:pt x="339" y="345"/>
                  </a:cubicBezTo>
                  <a:cubicBezTo>
                    <a:pt x="340" y="332"/>
                    <a:pt x="341" y="319"/>
                    <a:pt x="341" y="306"/>
                  </a:cubicBezTo>
                  <a:close/>
                  <a:moveTo>
                    <a:pt x="401" y="307"/>
                  </a:moveTo>
                  <a:cubicBezTo>
                    <a:pt x="408" y="306"/>
                    <a:pt x="415" y="306"/>
                    <a:pt x="422" y="306"/>
                  </a:cubicBezTo>
                  <a:cubicBezTo>
                    <a:pt x="423" y="319"/>
                    <a:pt x="423" y="332"/>
                    <a:pt x="424" y="345"/>
                  </a:cubicBezTo>
                  <a:cubicBezTo>
                    <a:pt x="416" y="345"/>
                    <a:pt x="409" y="346"/>
                    <a:pt x="401" y="346"/>
                  </a:cubicBezTo>
                  <a:cubicBezTo>
                    <a:pt x="401" y="332"/>
                    <a:pt x="401" y="319"/>
                    <a:pt x="401" y="307"/>
                  </a:cubicBezTo>
                  <a:close/>
                  <a:moveTo>
                    <a:pt x="424" y="306"/>
                  </a:moveTo>
                  <a:cubicBezTo>
                    <a:pt x="437" y="305"/>
                    <a:pt x="450" y="304"/>
                    <a:pt x="463" y="303"/>
                  </a:cubicBezTo>
                  <a:cubicBezTo>
                    <a:pt x="464" y="316"/>
                    <a:pt x="465" y="329"/>
                    <a:pt x="466" y="343"/>
                  </a:cubicBezTo>
                  <a:cubicBezTo>
                    <a:pt x="453" y="344"/>
                    <a:pt x="440" y="344"/>
                    <a:pt x="426" y="345"/>
                  </a:cubicBezTo>
                  <a:cubicBezTo>
                    <a:pt x="425" y="332"/>
                    <a:pt x="425" y="319"/>
                    <a:pt x="424" y="306"/>
                  </a:cubicBezTo>
                  <a:close/>
                  <a:moveTo>
                    <a:pt x="424" y="304"/>
                  </a:moveTo>
                  <a:cubicBezTo>
                    <a:pt x="424" y="300"/>
                    <a:pt x="424" y="296"/>
                    <a:pt x="423" y="292"/>
                  </a:cubicBezTo>
                  <a:cubicBezTo>
                    <a:pt x="436" y="292"/>
                    <a:pt x="449" y="293"/>
                    <a:pt x="462" y="294"/>
                  </a:cubicBezTo>
                  <a:cubicBezTo>
                    <a:pt x="462" y="296"/>
                    <a:pt x="462" y="299"/>
                    <a:pt x="463" y="301"/>
                  </a:cubicBezTo>
                  <a:cubicBezTo>
                    <a:pt x="450" y="302"/>
                    <a:pt x="437" y="303"/>
                    <a:pt x="424" y="304"/>
                  </a:cubicBezTo>
                  <a:close/>
                  <a:moveTo>
                    <a:pt x="423" y="290"/>
                  </a:moveTo>
                  <a:cubicBezTo>
                    <a:pt x="423" y="282"/>
                    <a:pt x="422" y="273"/>
                    <a:pt x="422" y="265"/>
                  </a:cubicBezTo>
                  <a:cubicBezTo>
                    <a:pt x="434" y="264"/>
                    <a:pt x="447" y="263"/>
                    <a:pt x="459" y="262"/>
                  </a:cubicBezTo>
                  <a:cubicBezTo>
                    <a:pt x="460" y="272"/>
                    <a:pt x="461" y="282"/>
                    <a:pt x="462" y="292"/>
                  </a:cubicBezTo>
                  <a:cubicBezTo>
                    <a:pt x="449" y="291"/>
                    <a:pt x="436" y="290"/>
                    <a:pt x="423" y="290"/>
                  </a:cubicBezTo>
                  <a:close/>
                  <a:moveTo>
                    <a:pt x="422" y="263"/>
                  </a:moveTo>
                  <a:cubicBezTo>
                    <a:pt x="421" y="255"/>
                    <a:pt x="421" y="247"/>
                    <a:pt x="420" y="239"/>
                  </a:cubicBezTo>
                  <a:cubicBezTo>
                    <a:pt x="432" y="240"/>
                    <a:pt x="444" y="240"/>
                    <a:pt x="456" y="241"/>
                  </a:cubicBezTo>
                  <a:cubicBezTo>
                    <a:pt x="457" y="247"/>
                    <a:pt x="458" y="254"/>
                    <a:pt x="458" y="260"/>
                  </a:cubicBezTo>
                  <a:cubicBezTo>
                    <a:pt x="447" y="261"/>
                    <a:pt x="434" y="262"/>
                    <a:pt x="422" y="263"/>
                  </a:cubicBezTo>
                  <a:close/>
                  <a:moveTo>
                    <a:pt x="420" y="237"/>
                  </a:moveTo>
                  <a:cubicBezTo>
                    <a:pt x="420" y="237"/>
                    <a:pt x="420" y="237"/>
                    <a:pt x="420" y="237"/>
                  </a:cubicBezTo>
                  <a:cubicBezTo>
                    <a:pt x="420" y="234"/>
                    <a:pt x="420" y="231"/>
                    <a:pt x="419" y="228"/>
                  </a:cubicBezTo>
                  <a:cubicBezTo>
                    <a:pt x="431" y="228"/>
                    <a:pt x="443" y="227"/>
                    <a:pt x="454" y="225"/>
                  </a:cubicBezTo>
                  <a:cubicBezTo>
                    <a:pt x="455" y="230"/>
                    <a:pt x="455" y="234"/>
                    <a:pt x="456" y="239"/>
                  </a:cubicBezTo>
                  <a:cubicBezTo>
                    <a:pt x="444" y="238"/>
                    <a:pt x="432" y="238"/>
                    <a:pt x="420" y="237"/>
                  </a:cubicBezTo>
                  <a:close/>
                  <a:moveTo>
                    <a:pt x="419" y="226"/>
                  </a:moveTo>
                  <a:cubicBezTo>
                    <a:pt x="419" y="216"/>
                    <a:pt x="418" y="205"/>
                    <a:pt x="417" y="195"/>
                  </a:cubicBezTo>
                  <a:cubicBezTo>
                    <a:pt x="426" y="194"/>
                    <a:pt x="434" y="194"/>
                    <a:pt x="443" y="193"/>
                  </a:cubicBezTo>
                  <a:cubicBezTo>
                    <a:pt x="445" y="193"/>
                    <a:pt x="447" y="193"/>
                    <a:pt x="450" y="193"/>
                  </a:cubicBezTo>
                  <a:cubicBezTo>
                    <a:pt x="451" y="203"/>
                    <a:pt x="452" y="213"/>
                    <a:pt x="454" y="223"/>
                  </a:cubicBezTo>
                  <a:cubicBezTo>
                    <a:pt x="443" y="225"/>
                    <a:pt x="431" y="226"/>
                    <a:pt x="419" y="226"/>
                  </a:cubicBezTo>
                  <a:close/>
                  <a:moveTo>
                    <a:pt x="452" y="193"/>
                  </a:moveTo>
                  <a:cubicBezTo>
                    <a:pt x="459" y="194"/>
                    <a:pt x="467" y="194"/>
                    <a:pt x="475" y="195"/>
                  </a:cubicBezTo>
                  <a:cubicBezTo>
                    <a:pt x="476" y="203"/>
                    <a:pt x="478" y="211"/>
                    <a:pt x="479" y="220"/>
                  </a:cubicBezTo>
                  <a:cubicBezTo>
                    <a:pt x="472" y="221"/>
                    <a:pt x="464" y="222"/>
                    <a:pt x="456" y="223"/>
                  </a:cubicBezTo>
                  <a:cubicBezTo>
                    <a:pt x="454" y="213"/>
                    <a:pt x="453" y="203"/>
                    <a:pt x="452" y="193"/>
                  </a:cubicBezTo>
                  <a:close/>
                  <a:moveTo>
                    <a:pt x="454" y="191"/>
                  </a:moveTo>
                  <a:cubicBezTo>
                    <a:pt x="460" y="191"/>
                    <a:pt x="467" y="190"/>
                    <a:pt x="473" y="189"/>
                  </a:cubicBezTo>
                  <a:cubicBezTo>
                    <a:pt x="474" y="190"/>
                    <a:pt x="474" y="192"/>
                    <a:pt x="474" y="193"/>
                  </a:cubicBezTo>
                  <a:cubicBezTo>
                    <a:pt x="467" y="192"/>
                    <a:pt x="461" y="192"/>
                    <a:pt x="454" y="191"/>
                  </a:cubicBezTo>
                  <a:close/>
                  <a:moveTo>
                    <a:pt x="451" y="190"/>
                  </a:moveTo>
                  <a:cubicBezTo>
                    <a:pt x="450" y="180"/>
                    <a:pt x="448" y="171"/>
                    <a:pt x="447" y="163"/>
                  </a:cubicBezTo>
                  <a:cubicBezTo>
                    <a:pt x="454" y="162"/>
                    <a:pt x="460" y="161"/>
                    <a:pt x="467" y="160"/>
                  </a:cubicBezTo>
                  <a:cubicBezTo>
                    <a:pt x="469" y="168"/>
                    <a:pt x="471" y="177"/>
                    <a:pt x="473" y="187"/>
                  </a:cubicBezTo>
                  <a:cubicBezTo>
                    <a:pt x="466" y="188"/>
                    <a:pt x="459" y="189"/>
                    <a:pt x="451" y="190"/>
                  </a:cubicBezTo>
                  <a:close/>
                  <a:moveTo>
                    <a:pt x="444" y="150"/>
                  </a:moveTo>
                  <a:cubicBezTo>
                    <a:pt x="444" y="146"/>
                    <a:pt x="443" y="142"/>
                    <a:pt x="442" y="139"/>
                  </a:cubicBezTo>
                  <a:cubicBezTo>
                    <a:pt x="449" y="138"/>
                    <a:pt x="455" y="137"/>
                    <a:pt x="461" y="136"/>
                  </a:cubicBezTo>
                  <a:cubicBezTo>
                    <a:pt x="462" y="141"/>
                    <a:pt x="463" y="146"/>
                    <a:pt x="465" y="152"/>
                  </a:cubicBezTo>
                  <a:cubicBezTo>
                    <a:pt x="458" y="151"/>
                    <a:pt x="451" y="150"/>
                    <a:pt x="444" y="150"/>
                  </a:cubicBezTo>
                  <a:close/>
                  <a:moveTo>
                    <a:pt x="442" y="137"/>
                  </a:moveTo>
                  <a:cubicBezTo>
                    <a:pt x="441" y="130"/>
                    <a:pt x="439" y="124"/>
                    <a:pt x="438" y="117"/>
                  </a:cubicBezTo>
                  <a:cubicBezTo>
                    <a:pt x="444" y="116"/>
                    <a:pt x="449" y="115"/>
                    <a:pt x="454" y="114"/>
                  </a:cubicBezTo>
                  <a:cubicBezTo>
                    <a:pt x="456" y="121"/>
                    <a:pt x="458" y="127"/>
                    <a:pt x="460" y="134"/>
                  </a:cubicBezTo>
                  <a:cubicBezTo>
                    <a:pt x="454" y="135"/>
                    <a:pt x="448" y="136"/>
                    <a:pt x="442" y="137"/>
                  </a:cubicBezTo>
                  <a:close/>
                  <a:moveTo>
                    <a:pt x="436" y="109"/>
                  </a:moveTo>
                  <a:cubicBezTo>
                    <a:pt x="435" y="103"/>
                    <a:pt x="434" y="98"/>
                    <a:pt x="432" y="93"/>
                  </a:cubicBezTo>
                  <a:cubicBezTo>
                    <a:pt x="437" y="92"/>
                    <a:pt x="442" y="91"/>
                    <a:pt x="447" y="90"/>
                  </a:cubicBezTo>
                  <a:cubicBezTo>
                    <a:pt x="449" y="97"/>
                    <a:pt x="451" y="103"/>
                    <a:pt x="453" y="110"/>
                  </a:cubicBezTo>
                  <a:cubicBezTo>
                    <a:pt x="447" y="110"/>
                    <a:pt x="442" y="109"/>
                    <a:pt x="436" y="109"/>
                  </a:cubicBezTo>
                  <a:close/>
                  <a:moveTo>
                    <a:pt x="432" y="91"/>
                  </a:moveTo>
                  <a:cubicBezTo>
                    <a:pt x="430" y="85"/>
                    <a:pt x="429" y="80"/>
                    <a:pt x="427" y="74"/>
                  </a:cubicBezTo>
                  <a:cubicBezTo>
                    <a:pt x="427" y="74"/>
                    <a:pt x="427" y="74"/>
                    <a:pt x="428" y="74"/>
                  </a:cubicBezTo>
                  <a:cubicBezTo>
                    <a:pt x="432" y="75"/>
                    <a:pt x="437" y="75"/>
                    <a:pt x="441" y="75"/>
                  </a:cubicBezTo>
                  <a:cubicBezTo>
                    <a:pt x="443" y="80"/>
                    <a:pt x="444" y="84"/>
                    <a:pt x="446" y="89"/>
                  </a:cubicBezTo>
                  <a:cubicBezTo>
                    <a:pt x="441" y="90"/>
                    <a:pt x="437" y="90"/>
                    <a:pt x="432" y="91"/>
                  </a:cubicBezTo>
                  <a:close/>
                  <a:moveTo>
                    <a:pt x="435" y="73"/>
                  </a:moveTo>
                  <a:cubicBezTo>
                    <a:pt x="437" y="73"/>
                    <a:pt x="438" y="72"/>
                    <a:pt x="440" y="72"/>
                  </a:cubicBezTo>
                  <a:cubicBezTo>
                    <a:pt x="440" y="72"/>
                    <a:pt x="440" y="73"/>
                    <a:pt x="440" y="73"/>
                  </a:cubicBezTo>
                  <a:cubicBezTo>
                    <a:pt x="438" y="73"/>
                    <a:pt x="437" y="73"/>
                    <a:pt x="435" y="73"/>
                  </a:cubicBezTo>
                  <a:close/>
                  <a:moveTo>
                    <a:pt x="427" y="72"/>
                  </a:moveTo>
                  <a:cubicBezTo>
                    <a:pt x="427" y="72"/>
                    <a:pt x="427" y="72"/>
                    <a:pt x="427" y="72"/>
                  </a:cubicBezTo>
                  <a:cubicBezTo>
                    <a:pt x="425" y="68"/>
                    <a:pt x="424" y="63"/>
                    <a:pt x="422" y="59"/>
                  </a:cubicBezTo>
                  <a:cubicBezTo>
                    <a:pt x="423" y="59"/>
                    <a:pt x="423" y="59"/>
                    <a:pt x="424" y="59"/>
                  </a:cubicBezTo>
                  <a:cubicBezTo>
                    <a:pt x="427" y="59"/>
                    <a:pt x="431" y="60"/>
                    <a:pt x="434" y="60"/>
                  </a:cubicBezTo>
                  <a:cubicBezTo>
                    <a:pt x="436" y="63"/>
                    <a:pt x="437" y="66"/>
                    <a:pt x="439" y="70"/>
                  </a:cubicBezTo>
                  <a:cubicBezTo>
                    <a:pt x="435" y="71"/>
                    <a:pt x="431" y="72"/>
                    <a:pt x="427" y="72"/>
                  </a:cubicBezTo>
                  <a:close/>
                  <a:moveTo>
                    <a:pt x="431" y="58"/>
                  </a:moveTo>
                  <a:cubicBezTo>
                    <a:pt x="432" y="57"/>
                    <a:pt x="432" y="57"/>
                    <a:pt x="433" y="57"/>
                  </a:cubicBezTo>
                  <a:cubicBezTo>
                    <a:pt x="433" y="57"/>
                    <a:pt x="433" y="57"/>
                    <a:pt x="433" y="58"/>
                  </a:cubicBezTo>
                  <a:cubicBezTo>
                    <a:pt x="433" y="58"/>
                    <a:pt x="432" y="58"/>
                    <a:pt x="431" y="58"/>
                  </a:cubicBezTo>
                  <a:close/>
                  <a:moveTo>
                    <a:pt x="424" y="57"/>
                  </a:moveTo>
                  <a:cubicBezTo>
                    <a:pt x="423" y="57"/>
                    <a:pt x="422" y="57"/>
                    <a:pt x="422" y="57"/>
                  </a:cubicBezTo>
                  <a:cubicBezTo>
                    <a:pt x="420" y="52"/>
                    <a:pt x="418" y="47"/>
                    <a:pt x="416" y="43"/>
                  </a:cubicBezTo>
                  <a:cubicBezTo>
                    <a:pt x="420" y="43"/>
                    <a:pt x="423" y="43"/>
                    <a:pt x="426" y="43"/>
                  </a:cubicBezTo>
                  <a:cubicBezTo>
                    <a:pt x="428" y="47"/>
                    <a:pt x="430" y="51"/>
                    <a:pt x="432" y="55"/>
                  </a:cubicBezTo>
                  <a:cubicBezTo>
                    <a:pt x="429" y="56"/>
                    <a:pt x="427" y="56"/>
                    <a:pt x="424" y="57"/>
                  </a:cubicBezTo>
                  <a:close/>
                  <a:moveTo>
                    <a:pt x="419" y="41"/>
                  </a:moveTo>
                  <a:cubicBezTo>
                    <a:pt x="421" y="41"/>
                    <a:pt x="422" y="40"/>
                    <a:pt x="424" y="40"/>
                  </a:cubicBezTo>
                  <a:cubicBezTo>
                    <a:pt x="424" y="40"/>
                    <a:pt x="425" y="41"/>
                    <a:pt x="425" y="41"/>
                  </a:cubicBezTo>
                  <a:cubicBezTo>
                    <a:pt x="423" y="41"/>
                    <a:pt x="421" y="41"/>
                    <a:pt x="419" y="41"/>
                  </a:cubicBezTo>
                  <a:close/>
                  <a:moveTo>
                    <a:pt x="415" y="40"/>
                  </a:moveTo>
                  <a:cubicBezTo>
                    <a:pt x="414" y="37"/>
                    <a:pt x="413" y="34"/>
                    <a:pt x="412" y="32"/>
                  </a:cubicBezTo>
                  <a:cubicBezTo>
                    <a:pt x="414" y="32"/>
                    <a:pt x="417" y="32"/>
                    <a:pt x="420" y="32"/>
                  </a:cubicBezTo>
                  <a:cubicBezTo>
                    <a:pt x="421" y="34"/>
                    <a:pt x="422" y="36"/>
                    <a:pt x="423" y="38"/>
                  </a:cubicBezTo>
                  <a:cubicBezTo>
                    <a:pt x="421" y="38"/>
                    <a:pt x="418" y="39"/>
                    <a:pt x="415" y="40"/>
                  </a:cubicBezTo>
                  <a:close/>
                  <a:moveTo>
                    <a:pt x="422" y="33"/>
                  </a:moveTo>
                  <a:cubicBezTo>
                    <a:pt x="426" y="33"/>
                    <a:pt x="430" y="33"/>
                    <a:pt x="434" y="34"/>
                  </a:cubicBezTo>
                  <a:cubicBezTo>
                    <a:pt x="431" y="35"/>
                    <a:pt x="428" y="36"/>
                    <a:pt x="425" y="37"/>
                  </a:cubicBezTo>
                  <a:cubicBezTo>
                    <a:pt x="424" y="36"/>
                    <a:pt x="423" y="34"/>
                    <a:pt x="422" y="33"/>
                  </a:cubicBezTo>
                  <a:close/>
                  <a:moveTo>
                    <a:pt x="425" y="21"/>
                  </a:moveTo>
                  <a:cubicBezTo>
                    <a:pt x="422" y="19"/>
                    <a:pt x="419" y="16"/>
                    <a:pt x="416" y="14"/>
                  </a:cubicBezTo>
                  <a:cubicBezTo>
                    <a:pt x="416" y="14"/>
                    <a:pt x="417" y="14"/>
                    <a:pt x="417" y="14"/>
                  </a:cubicBezTo>
                  <a:cubicBezTo>
                    <a:pt x="420" y="16"/>
                    <a:pt x="423" y="18"/>
                    <a:pt x="426" y="20"/>
                  </a:cubicBezTo>
                  <a:cubicBezTo>
                    <a:pt x="426" y="21"/>
                    <a:pt x="425" y="21"/>
                    <a:pt x="425" y="21"/>
                  </a:cubicBezTo>
                  <a:close/>
                  <a:moveTo>
                    <a:pt x="427" y="22"/>
                  </a:moveTo>
                  <a:cubicBezTo>
                    <a:pt x="428" y="22"/>
                    <a:pt x="428" y="22"/>
                    <a:pt x="428" y="22"/>
                  </a:cubicBezTo>
                  <a:cubicBezTo>
                    <a:pt x="428" y="22"/>
                    <a:pt x="427" y="22"/>
                    <a:pt x="427" y="22"/>
                  </a:cubicBezTo>
                  <a:cubicBezTo>
                    <a:pt x="427" y="22"/>
                    <a:pt x="427" y="22"/>
                    <a:pt x="427" y="22"/>
                  </a:cubicBezTo>
                  <a:close/>
                  <a:moveTo>
                    <a:pt x="389" y="6"/>
                  </a:moveTo>
                  <a:cubicBezTo>
                    <a:pt x="390" y="6"/>
                    <a:pt x="391" y="7"/>
                    <a:pt x="391" y="7"/>
                  </a:cubicBezTo>
                  <a:cubicBezTo>
                    <a:pt x="390" y="7"/>
                    <a:pt x="389" y="7"/>
                    <a:pt x="388" y="7"/>
                  </a:cubicBezTo>
                  <a:cubicBezTo>
                    <a:pt x="388" y="7"/>
                    <a:pt x="388" y="6"/>
                    <a:pt x="387" y="6"/>
                  </a:cubicBezTo>
                  <a:cubicBezTo>
                    <a:pt x="388" y="6"/>
                    <a:pt x="388" y="6"/>
                    <a:pt x="389" y="6"/>
                  </a:cubicBezTo>
                  <a:close/>
                  <a:moveTo>
                    <a:pt x="383" y="7"/>
                  </a:moveTo>
                  <a:cubicBezTo>
                    <a:pt x="383" y="7"/>
                    <a:pt x="382" y="7"/>
                    <a:pt x="382" y="7"/>
                  </a:cubicBezTo>
                  <a:cubicBezTo>
                    <a:pt x="381" y="7"/>
                    <a:pt x="380" y="7"/>
                    <a:pt x="380" y="7"/>
                  </a:cubicBezTo>
                  <a:cubicBezTo>
                    <a:pt x="380" y="7"/>
                    <a:pt x="380" y="6"/>
                    <a:pt x="380" y="6"/>
                  </a:cubicBezTo>
                  <a:cubicBezTo>
                    <a:pt x="381" y="6"/>
                    <a:pt x="381" y="6"/>
                    <a:pt x="382" y="6"/>
                  </a:cubicBezTo>
                  <a:cubicBezTo>
                    <a:pt x="382" y="6"/>
                    <a:pt x="382" y="6"/>
                    <a:pt x="383" y="6"/>
                  </a:cubicBezTo>
                  <a:cubicBezTo>
                    <a:pt x="383" y="6"/>
                    <a:pt x="383" y="7"/>
                    <a:pt x="383" y="7"/>
                  </a:cubicBezTo>
                  <a:close/>
                  <a:moveTo>
                    <a:pt x="346" y="12"/>
                  </a:moveTo>
                  <a:cubicBezTo>
                    <a:pt x="344" y="13"/>
                    <a:pt x="342" y="13"/>
                    <a:pt x="341" y="13"/>
                  </a:cubicBezTo>
                  <a:cubicBezTo>
                    <a:pt x="342" y="13"/>
                    <a:pt x="343" y="12"/>
                    <a:pt x="343" y="12"/>
                  </a:cubicBezTo>
                  <a:cubicBezTo>
                    <a:pt x="345" y="12"/>
                    <a:pt x="346" y="11"/>
                    <a:pt x="348" y="11"/>
                  </a:cubicBezTo>
                  <a:cubicBezTo>
                    <a:pt x="347" y="12"/>
                    <a:pt x="346" y="12"/>
                    <a:pt x="346" y="12"/>
                  </a:cubicBezTo>
                  <a:close/>
                  <a:moveTo>
                    <a:pt x="346" y="14"/>
                  </a:moveTo>
                  <a:cubicBezTo>
                    <a:pt x="347" y="14"/>
                    <a:pt x="347" y="14"/>
                    <a:pt x="347" y="14"/>
                  </a:cubicBezTo>
                  <a:cubicBezTo>
                    <a:pt x="344" y="16"/>
                    <a:pt x="341" y="19"/>
                    <a:pt x="338" y="21"/>
                  </a:cubicBezTo>
                  <a:cubicBezTo>
                    <a:pt x="338" y="21"/>
                    <a:pt x="338" y="21"/>
                    <a:pt x="338" y="20"/>
                  </a:cubicBezTo>
                  <a:cubicBezTo>
                    <a:pt x="341" y="18"/>
                    <a:pt x="343" y="16"/>
                    <a:pt x="346" y="14"/>
                  </a:cubicBezTo>
                  <a:close/>
                  <a:moveTo>
                    <a:pt x="336" y="22"/>
                  </a:moveTo>
                  <a:cubicBezTo>
                    <a:pt x="336" y="22"/>
                    <a:pt x="336" y="22"/>
                    <a:pt x="335" y="22"/>
                  </a:cubicBezTo>
                  <a:cubicBezTo>
                    <a:pt x="335" y="22"/>
                    <a:pt x="336" y="22"/>
                    <a:pt x="336" y="21"/>
                  </a:cubicBezTo>
                  <a:cubicBezTo>
                    <a:pt x="336" y="22"/>
                    <a:pt x="336" y="22"/>
                    <a:pt x="336" y="22"/>
                  </a:cubicBezTo>
                  <a:close/>
                  <a:moveTo>
                    <a:pt x="338" y="24"/>
                  </a:moveTo>
                  <a:cubicBezTo>
                    <a:pt x="340" y="25"/>
                    <a:pt x="342" y="27"/>
                    <a:pt x="345" y="28"/>
                  </a:cubicBezTo>
                  <a:cubicBezTo>
                    <a:pt x="344" y="29"/>
                    <a:pt x="343" y="30"/>
                    <a:pt x="343" y="31"/>
                  </a:cubicBezTo>
                  <a:cubicBezTo>
                    <a:pt x="339" y="31"/>
                    <a:pt x="335" y="31"/>
                    <a:pt x="331" y="32"/>
                  </a:cubicBezTo>
                  <a:cubicBezTo>
                    <a:pt x="334" y="29"/>
                    <a:pt x="336" y="26"/>
                    <a:pt x="338" y="24"/>
                  </a:cubicBezTo>
                  <a:close/>
                  <a:moveTo>
                    <a:pt x="341" y="33"/>
                  </a:moveTo>
                  <a:cubicBezTo>
                    <a:pt x="340" y="34"/>
                    <a:pt x="339" y="36"/>
                    <a:pt x="339" y="37"/>
                  </a:cubicBezTo>
                  <a:cubicBezTo>
                    <a:pt x="335" y="36"/>
                    <a:pt x="332" y="35"/>
                    <a:pt x="330" y="34"/>
                  </a:cubicBezTo>
                  <a:cubicBezTo>
                    <a:pt x="334" y="33"/>
                    <a:pt x="337" y="33"/>
                    <a:pt x="341" y="33"/>
                  </a:cubicBezTo>
                  <a:close/>
                  <a:moveTo>
                    <a:pt x="344" y="32"/>
                  </a:moveTo>
                  <a:cubicBezTo>
                    <a:pt x="346" y="32"/>
                    <a:pt x="349" y="32"/>
                    <a:pt x="352" y="32"/>
                  </a:cubicBezTo>
                  <a:cubicBezTo>
                    <a:pt x="350" y="34"/>
                    <a:pt x="349" y="37"/>
                    <a:pt x="348" y="40"/>
                  </a:cubicBezTo>
                  <a:cubicBezTo>
                    <a:pt x="345" y="39"/>
                    <a:pt x="343" y="38"/>
                    <a:pt x="340" y="38"/>
                  </a:cubicBezTo>
                  <a:cubicBezTo>
                    <a:pt x="341" y="36"/>
                    <a:pt x="342" y="34"/>
                    <a:pt x="344" y="32"/>
                  </a:cubicBezTo>
                  <a:close/>
                  <a:moveTo>
                    <a:pt x="344" y="41"/>
                  </a:moveTo>
                  <a:cubicBezTo>
                    <a:pt x="342" y="41"/>
                    <a:pt x="340" y="41"/>
                    <a:pt x="338" y="41"/>
                  </a:cubicBezTo>
                  <a:cubicBezTo>
                    <a:pt x="338" y="41"/>
                    <a:pt x="339" y="40"/>
                    <a:pt x="339" y="40"/>
                  </a:cubicBezTo>
                  <a:cubicBezTo>
                    <a:pt x="341" y="40"/>
                    <a:pt x="343" y="40"/>
                    <a:pt x="344" y="41"/>
                  </a:cubicBezTo>
                  <a:close/>
                  <a:moveTo>
                    <a:pt x="347" y="43"/>
                  </a:moveTo>
                  <a:cubicBezTo>
                    <a:pt x="345" y="47"/>
                    <a:pt x="343" y="52"/>
                    <a:pt x="342" y="57"/>
                  </a:cubicBezTo>
                  <a:cubicBezTo>
                    <a:pt x="341" y="57"/>
                    <a:pt x="340" y="57"/>
                    <a:pt x="340" y="57"/>
                  </a:cubicBezTo>
                  <a:cubicBezTo>
                    <a:pt x="337" y="56"/>
                    <a:pt x="334" y="56"/>
                    <a:pt x="331" y="55"/>
                  </a:cubicBezTo>
                  <a:cubicBezTo>
                    <a:pt x="333" y="51"/>
                    <a:pt x="335" y="47"/>
                    <a:pt x="337" y="43"/>
                  </a:cubicBezTo>
                  <a:cubicBezTo>
                    <a:pt x="340" y="43"/>
                    <a:pt x="344" y="43"/>
                    <a:pt x="347" y="43"/>
                  </a:cubicBezTo>
                  <a:close/>
                  <a:moveTo>
                    <a:pt x="333" y="58"/>
                  </a:moveTo>
                  <a:cubicBezTo>
                    <a:pt x="332" y="58"/>
                    <a:pt x="331" y="58"/>
                    <a:pt x="330" y="58"/>
                  </a:cubicBezTo>
                  <a:cubicBezTo>
                    <a:pt x="330" y="57"/>
                    <a:pt x="330" y="57"/>
                    <a:pt x="330" y="57"/>
                  </a:cubicBezTo>
                  <a:cubicBezTo>
                    <a:pt x="331" y="57"/>
                    <a:pt x="332" y="57"/>
                    <a:pt x="333" y="58"/>
                  </a:cubicBezTo>
                  <a:close/>
                  <a:moveTo>
                    <a:pt x="339" y="59"/>
                  </a:moveTo>
                  <a:cubicBezTo>
                    <a:pt x="340" y="59"/>
                    <a:pt x="340" y="59"/>
                    <a:pt x="341" y="59"/>
                  </a:cubicBezTo>
                  <a:cubicBezTo>
                    <a:pt x="339" y="63"/>
                    <a:pt x="338" y="68"/>
                    <a:pt x="337" y="72"/>
                  </a:cubicBezTo>
                  <a:cubicBezTo>
                    <a:pt x="336" y="72"/>
                    <a:pt x="336" y="72"/>
                    <a:pt x="336" y="72"/>
                  </a:cubicBezTo>
                  <a:cubicBezTo>
                    <a:pt x="332" y="72"/>
                    <a:pt x="328" y="71"/>
                    <a:pt x="325" y="70"/>
                  </a:cubicBezTo>
                  <a:cubicBezTo>
                    <a:pt x="326" y="66"/>
                    <a:pt x="327" y="63"/>
                    <a:pt x="329" y="60"/>
                  </a:cubicBezTo>
                  <a:cubicBezTo>
                    <a:pt x="332" y="60"/>
                    <a:pt x="336" y="59"/>
                    <a:pt x="339" y="59"/>
                  </a:cubicBezTo>
                  <a:close/>
                  <a:moveTo>
                    <a:pt x="328" y="73"/>
                  </a:moveTo>
                  <a:cubicBezTo>
                    <a:pt x="327" y="73"/>
                    <a:pt x="325" y="73"/>
                    <a:pt x="323" y="73"/>
                  </a:cubicBezTo>
                  <a:cubicBezTo>
                    <a:pt x="323" y="73"/>
                    <a:pt x="324" y="72"/>
                    <a:pt x="324" y="72"/>
                  </a:cubicBezTo>
                  <a:cubicBezTo>
                    <a:pt x="325" y="72"/>
                    <a:pt x="327" y="73"/>
                    <a:pt x="328" y="73"/>
                  </a:cubicBezTo>
                  <a:close/>
                  <a:moveTo>
                    <a:pt x="336" y="74"/>
                  </a:moveTo>
                  <a:cubicBezTo>
                    <a:pt x="336" y="74"/>
                    <a:pt x="336" y="74"/>
                    <a:pt x="336" y="74"/>
                  </a:cubicBezTo>
                  <a:cubicBezTo>
                    <a:pt x="334" y="80"/>
                    <a:pt x="333" y="85"/>
                    <a:pt x="331" y="91"/>
                  </a:cubicBezTo>
                  <a:cubicBezTo>
                    <a:pt x="327" y="90"/>
                    <a:pt x="322" y="90"/>
                    <a:pt x="317" y="89"/>
                  </a:cubicBezTo>
                  <a:cubicBezTo>
                    <a:pt x="319" y="84"/>
                    <a:pt x="321" y="80"/>
                    <a:pt x="322" y="75"/>
                  </a:cubicBezTo>
                  <a:cubicBezTo>
                    <a:pt x="327" y="75"/>
                    <a:pt x="331" y="75"/>
                    <a:pt x="336" y="74"/>
                  </a:cubicBezTo>
                  <a:close/>
                  <a:moveTo>
                    <a:pt x="331" y="93"/>
                  </a:moveTo>
                  <a:cubicBezTo>
                    <a:pt x="330" y="98"/>
                    <a:pt x="328" y="103"/>
                    <a:pt x="327" y="109"/>
                  </a:cubicBezTo>
                  <a:cubicBezTo>
                    <a:pt x="321" y="109"/>
                    <a:pt x="316" y="110"/>
                    <a:pt x="310" y="110"/>
                  </a:cubicBezTo>
                  <a:cubicBezTo>
                    <a:pt x="312" y="103"/>
                    <a:pt x="315" y="97"/>
                    <a:pt x="317" y="90"/>
                  </a:cubicBezTo>
                  <a:cubicBezTo>
                    <a:pt x="321" y="91"/>
                    <a:pt x="326" y="92"/>
                    <a:pt x="331" y="93"/>
                  </a:cubicBezTo>
                  <a:close/>
                  <a:moveTo>
                    <a:pt x="325" y="117"/>
                  </a:moveTo>
                  <a:cubicBezTo>
                    <a:pt x="324" y="123"/>
                    <a:pt x="323" y="130"/>
                    <a:pt x="321" y="137"/>
                  </a:cubicBezTo>
                  <a:cubicBezTo>
                    <a:pt x="315" y="136"/>
                    <a:pt x="309" y="135"/>
                    <a:pt x="303" y="134"/>
                  </a:cubicBezTo>
                  <a:cubicBezTo>
                    <a:pt x="305" y="127"/>
                    <a:pt x="307" y="121"/>
                    <a:pt x="309" y="114"/>
                  </a:cubicBezTo>
                  <a:cubicBezTo>
                    <a:pt x="314" y="115"/>
                    <a:pt x="320" y="116"/>
                    <a:pt x="325" y="117"/>
                  </a:cubicBezTo>
                  <a:close/>
                  <a:moveTo>
                    <a:pt x="321" y="139"/>
                  </a:moveTo>
                  <a:cubicBezTo>
                    <a:pt x="320" y="142"/>
                    <a:pt x="319" y="146"/>
                    <a:pt x="319" y="150"/>
                  </a:cubicBezTo>
                  <a:cubicBezTo>
                    <a:pt x="312" y="150"/>
                    <a:pt x="305" y="151"/>
                    <a:pt x="299" y="152"/>
                  </a:cubicBezTo>
                  <a:cubicBezTo>
                    <a:pt x="300" y="146"/>
                    <a:pt x="301" y="141"/>
                    <a:pt x="303" y="136"/>
                  </a:cubicBezTo>
                  <a:cubicBezTo>
                    <a:pt x="309" y="137"/>
                    <a:pt x="315" y="138"/>
                    <a:pt x="321" y="139"/>
                  </a:cubicBezTo>
                  <a:close/>
                  <a:moveTo>
                    <a:pt x="317" y="163"/>
                  </a:moveTo>
                  <a:cubicBezTo>
                    <a:pt x="315" y="171"/>
                    <a:pt x="314" y="180"/>
                    <a:pt x="312" y="190"/>
                  </a:cubicBezTo>
                  <a:cubicBezTo>
                    <a:pt x="305" y="189"/>
                    <a:pt x="297" y="188"/>
                    <a:pt x="290" y="187"/>
                  </a:cubicBezTo>
                  <a:cubicBezTo>
                    <a:pt x="292" y="177"/>
                    <a:pt x="295" y="168"/>
                    <a:pt x="297" y="159"/>
                  </a:cubicBezTo>
                  <a:cubicBezTo>
                    <a:pt x="303" y="161"/>
                    <a:pt x="310" y="162"/>
                    <a:pt x="317" y="163"/>
                  </a:cubicBezTo>
                  <a:close/>
                  <a:moveTo>
                    <a:pt x="310" y="191"/>
                  </a:moveTo>
                  <a:cubicBezTo>
                    <a:pt x="303" y="192"/>
                    <a:pt x="296" y="192"/>
                    <a:pt x="289" y="193"/>
                  </a:cubicBezTo>
                  <a:cubicBezTo>
                    <a:pt x="289" y="192"/>
                    <a:pt x="290" y="190"/>
                    <a:pt x="290" y="188"/>
                  </a:cubicBezTo>
                  <a:cubicBezTo>
                    <a:pt x="296" y="190"/>
                    <a:pt x="303" y="191"/>
                    <a:pt x="310" y="191"/>
                  </a:cubicBezTo>
                  <a:close/>
                  <a:moveTo>
                    <a:pt x="312" y="193"/>
                  </a:moveTo>
                  <a:cubicBezTo>
                    <a:pt x="310" y="203"/>
                    <a:pt x="309" y="213"/>
                    <a:pt x="307" y="223"/>
                  </a:cubicBezTo>
                  <a:cubicBezTo>
                    <a:pt x="299" y="222"/>
                    <a:pt x="291" y="221"/>
                    <a:pt x="284" y="220"/>
                  </a:cubicBezTo>
                  <a:cubicBezTo>
                    <a:pt x="285" y="211"/>
                    <a:pt x="287" y="203"/>
                    <a:pt x="289" y="195"/>
                  </a:cubicBezTo>
                  <a:cubicBezTo>
                    <a:pt x="296" y="194"/>
                    <a:pt x="304" y="194"/>
                    <a:pt x="312" y="193"/>
                  </a:cubicBezTo>
                  <a:close/>
                  <a:moveTo>
                    <a:pt x="307" y="225"/>
                  </a:moveTo>
                  <a:cubicBezTo>
                    <a:pt x="307" y="230"/>
                    <a:pt x="306" y="234"/>
                    <a:pt x="305" y="239"/>
                  </a:cubicBezTo>
                  <a:cubicBezTo>
                    <a:pt x="297" y="240"/>
                    <a:pt x="288" y="240"/>
                    <a:pt x="280" y="241"/>
                  </a:cubicBezTo>
                  <a:cubicBezTo>
                    <a:pt x="281" y="234"/>
                    <a:pt x="282" y="228"/>
                    <a:pt x="283" y="221"/>
                  </a:cubicBezTo>
                  <a:cubicBezTo>
                    <a:pt x="291" y="223"/>
                    <a:pt x="299" y="224"/>
                    <a:pt x="307" y="225"/>
                  </a:cubicBezTo>
                  <a:close/>
                  <a:moveTo>
                    <a:pt x="305" y="241"/>
                  </a:moveTo>
                  <a:cubicBezTo>
                    <a:pt x="304" y="247"/>
                    <a:pt x="304" y="254"/>
                    <a:pt x="303" y="260"/>
                  </a:cubicBezTo>
                  <a:cubicBezTo>
                    <a:pt x="294" y="259"/>
                    <a:pt x="285" y="258"/>
                    <a:pt x="277" y="257"/>
                  </a:cubicBezTo>
                  <a:cubicBezTo>
                    <a:pt x="278" y="252"/>
                    <a:pt x="279" y="248"/>
                    <a:pt x="279" y="243"/>
                  </a:cubicBezTo>
                  <a:cubicBezTo>
                    <a:pt x="288" y="242"/>
                    <a:pt x="296" y="242"/>
                    <a:pt x="305" y="241"/>
                  </a:cubicBezTo>
                  <a:close/>
                  <a:moveTo>
                    <a:pt x="303" y="262"/>
                  </a:moveTo>
                  <a:cubicBezTo>
                    <a:pt x="302" y="272"/>
                    <a:pt x="300" y="282"/>
                    <a:pt x="299" y="292"/>
                  </a:cubicBezTo>
                  <a:cubicBezTo>
                    <a:pt x="290" y="292"/>
                    <a:pt x="280" y="293"/>
                    <a:pt x="271" y="294"/>
                  </a:cubicBezTo>
                  <a:cubicBezTo>
                    <a:pt x="273" y="282"/>
                    <a:pt x="275" y="270"/>
                    <a:pt x="277" y="258"/>
                  </a:cubicBezTo>
                  <a:cubicBezTo>
                    <a:pt x="285" y="260"/>
                    <a:pt x="294" y="261"/>
                    <a:pt x="303" y="262"/>
                  </a:cubicBezTo>
                  <a:close/>
                  <a:moveTo>
                    <a:pt x="298" y="303"/>
                  </a:moveTo>
                  <a:cubicBezTo>
                    <a:pt x="297" y="316"/>
                    <a:pt x="296" y="329"/>
                    <a:pt x="295" y="342"/>
                  </a:cubicBezTo>
                  <a:cubicBezTo>
                    <a:pt x="285" y="342"/>
                    <a:pt x="275" y="341"/>
                    <a:pt x="265" y="339"/>
                  </a:cubicBezTo>
                  <a:cubicBezTo>
                    <a:pt x="267" y="326"/>
                    <a:pt x="268" y="313"/>
                    <a:pt x="270" y="300"/>
                  </a:cubicBezTo>
                  <a:cubicBezTo>
                    <a:pt x="279" y="301"/>
                    <a:pt x="289" y="302"/>
                    <a:pt x="298" y="303"/>
                  </a:cubicBezTo>
                  <a:close/>
                  <a:moveTo>
                    <a:pt x="295" y="344"/>
                  </a:moveTo>
                  <a:cubicBezTo>
                    <a:pt x="295" y="346"/>
                    <a:pt x="294" y="348"/>
                    <a:pt x="294" y="350"/>
                  </a:cubicBezTo>
                  <a:cubicBezTo>
                    <a:pt x="284" y="351"/>
                    <a:pt x="273" y="351"/>
                    <a:pt x="263" y="352"/>
                  </a:cubicBezTo>
                  <a:cubicBezTo>
                    <a:pt x="264" y="349"/>
                    <a:pt x="264" y="345"/>
                    <a:pt x="265" y="341"/>
                  </a:cubicBezTo>
                  <a:cubicBezTo>
                    <a:pt x="274" y="343"/>
                    <a:pt x="284" y="344"/>
                    <a:pt x="295" y="344"/>
                  </a:cubicBezTo>
                  <a:close/>
                  <a:moveTo>
                    <a:pt x="297" y="345"/>
                  </a:moveTo>
                  <a:cubicBezTo>
                    <a:pt x="310" y="346"/>
                    <a:pt x="323" y="346"/>
                    <a:pt x="337" y="347"/>
                  </a:cubicBezTo>
                  <a:cubicBezTo>
                    <a:pt x="337" y="347"/>
                    <a:pt x="337" y="348"/>
                    <a:pt x="337" y="348"/>
                  </a:cubicBezTo>
                  <a:cubicBezTo>
                    <a:pt x="323" y="349"/>
                    <a:pt x="310" y="349"/>
                    <a:pt x="296" y="350"/>
                  </a:cubicBezTo>
                  <a:cubicBezTo>
                    <a:pt x="296" y="348"/>
                    <a:pt x="297" y="346"/>
                    <a:pt x="297" y="345"/>
                  </a:cubicBezTo>
                  <a:close/>
                  <a:moveTo>
                    <a:pt x="339" y="347"/>
                  </a:moveTo>
                  <a:cubicBezTo>
                    <a:pt x="346" y="347"/>
                    <a:pt x="354" y="348"/>
                    <a:pt x="361" y="348"/>
                  </a:cubicBezTo>
                  <a:cubicBezTo>
                    <a:pt x="354" y="348"/>
                    <a:pt x="346" y="348"/>
                    <a:pt x="339" y="348"/>
                  </a:cubicBezTo>
                  <a:cubicBezTo>
                    <a:pt x="339" y="348"/>
                    <a:pt x="339" y="347"/>
                    <a:pt x="339" y="347"/>
                  </a:cubicBezTo>
                  <a:close/>
                  <a:moveTo>
                    <a:pt x="424" y="347"/>
                  </a:moveTo>
                  <a:cubicBezTo>
                    <a:pt x="424" y="347"/>
                    <a:pt x="424" y="348"/>
                    <a:pt x="424" y="348"/>
                  </a:cubicBezTo>
                  <a:cubicBezTo>
                    <a:pt x="417" y="348"/>
                    <a:pt x="410" y="348"/>
                    <a:pt x="403" y="348"/>
                  </a:cubicBezTo>
                  <a:cubicBezTo>
                    <a:pt x="410" y="348"/>
                    <a:pt x="417" y="347"/>
                    <a:pt x="424" y="347"/>
                  </a:cubicBezTo>
                  <a:close/>
                  <a:moveTo>
                    <a:pt x="426" y="347"/>
                  </a:moveTo>
                  <a:cubicBezTo>
                    <a:pt x="440" y="346"/>
                    <a:pt x="453" y="346"/>
                    <a:pt x="467" y="345"/>
                  </a:cubicBezTo>
                  <a:cubicBezTo>
                    <a:pt x="467" y="346"/>
                    <a:pt x="467" y="348"/>
                    <a:pt x="467" y="350"/>
                  </a:cubicBezTo>
                  <a:cubicBezTo>
                    <a:pt x="454" y="349"/>
                    <a:pt x="440" y="349"/>
                    <a:pt x="426" y="348"/>
                  </a:cubicBezTo>
                  <a:cubicBezTo>
                    <a:pt x="426" y="348"/>
                    <a:pt x="426" y="347"/>
                    <a:pt x="426" y="347"/>
                  </a:cubicBezTo>
                  <a:close/>
                  <a:moveTo>
                    <a:pt x="469" y="344"/>
                  </a:moveTo>
                  <a:cubicBezTo>
                    <a:pt x="479" y="344"/>
                    <a:pt x="489" y="343"/>
                    <a:pt x="499" y="341"/>
                  </a:cubicBezTo>
                  <a:cubicBezTo>
                    <a:pt x="499" y="345"/>
                    <a:pt x="499" y="349"/>
                    <a:pt x="500" y="352"/>
                  </a:cubicBezTo>
                  <a:cubicBezTo>
                    <a:pt x="490" y="351"/>
                    <a:pt x="479" y="351"/>
                    <a:pt x="469" y="350"/>
                  </a:cubicBezTo>
                  <a:cubicBezTo>
                    <a:pt x="469" y="348"/>
                    <a:pt x="469" y="346"/>
                    <a:pt x="469" y="344"/>
                  </a:cubicBezTo>
                  <a:close/>
                  <a:moveTo>
                    <a:pt x="468" y="342"/>
                  </a:moveTo>
                  <a:cubicBezTo>
                    <a:pt x="467" y="329"/>
                    <a:pt x="466" y="316"/>
                    <a:pt x="465" y="303"/>
                  </a:cubicBezTo>
                  <a:cubicBezTo>
                    <a:pt x="474" y="302"/>
                    <a:pt x="484" y="301"/>
                    <a:pt x="493" y="300"/>
                  </a:cubicBezTo>
                  <a:cubicBezTo>
                    <a:pt x="495" y="313"/>
                    <a:pt x="497" y="326"/>
                    <a:pt x="498" y="339"/>
                  </a:cubicBezTo>
                  <a:cubicBezTo>
                    <a:pt x="489" y="341"/>
                    <a:pt x="479" y="342"/>
                    <a:pt x="468" y="342"/>
                  </a:cubicBezTo>
                  <a:close/>
                  <a:moveTo>
                    <a:pt x="464" y="292"/>
                  </a:moveTo>
                  <a:cubicBezTo>
                    <a:pt x="463" y="282"/>
                    <a:pt x="462" y="272"/>
                    <a:pt x="461" y="262"/>
                  </a:cubicBezTo>
                  <a:cubicBezTo>
                    <a:pt x="469" y="261"/>
                    <a:pt x="478" y="260"/>
                    <a:pt x="486" y="259"/>
                  </a:cubicBezTo>
                  <a:cubicBezTo>
                    <a:pt x="488" y="270"/>
                    <a:pt x="490" y="282"/>
                    <a:pt x="492" y="294"/>
                  </a:cubicBezTo>
                  <a:cubicBezTo>
                    <a:pt x="483" y="293"/>
                    <a:pt x="473" y="292"/>
                    <a:pt x="464" y="292"/>
                  </a:cubicBezTo>
                  <a:close/>
                  <a:moveTo>
                    <a:pt x="460" y="260"/>
                  </a:moveTo>
                  <a:cubicBezTo>
                    <a:pt x="460" y="254"/>
                    <a:pt x="459" y="247"/>
                    <a:pt x="458" y="241"/>
                  </a:cubicBezTo>
                  <a:cubicBezTo>
                    <a:pt x="467" y="242"/>
                    <a:pt x="475" y="242"/>
                    <a:pt x="484" y="243"/>
                  </a:cubicBezTo>
                  <a:cubicBezTo>
                    <a:pt x="485" y="248"/>
                    <a:pt x="485" y="252"/>
                    <a:pt x="486" y="257"/>
                  </a:cubicBezTo>
                  <a:cubicBezTo>
                    <a:pt x="478" y="258"/>
                    <a:pt x="469" y="259"/>
                    <a:pt x="460" y="260"/>
                  </a:cubicBezTo>
                  <a:close/>
                  <a:moveTo>
                    <a:pt x="458" y="239"/>
                  </a:moveTo>
                  <a:cubicBezTo>
                    <a:pt x="457" y="234"/>
                    <a:pt x="457" y="230"/>
                    <a:pt x="456" y="225"/>
                  </a:cubicBezTo>
                  <a:cubicBezTo>
                    <a:pt x="464" y="224"/>
                    <a:pt x="472" y="223"/>
                    <a:pt x="480" y="221"/>
                  </a:cubicBezTo>
                  <a:cubicBezTo>
                    <a:pt x="481" y="228"/>
                    <a:pt x="482" y="234"/>
                    <a:pt x="483" y="241"/>
                  </a:cubicBezTo>
                  <a:cubicBezTo>
                    <a:pt x="475" y="240"/>
                    <a:pt x="467" y="240"/>
                    <a:pt x="458" y="239"/>
                  </a:cubicBezTo>
                  <a:close/>
                  <a:moveTo>
                    <a:pt x="484" y="235"/>
                  </a:moveTo>
                  <a:cubicBezTo>
                    <a:pt x="483" y="230"/>
                    <a:pt x="483" y="226"/>
                    <a:pt x="482" y="221"/>
                  </a:cubicBezTo>
                  <a:cubicBezTo>
                    <a:pt x="492" y="219"/>
                    <a:pt x="501" y="217"/>
                    <a:pt x="510" y="215"/>
                  </a:cubicBezTo>
                  <a:cubicBezTo>
                    <a:pt x="513" y="225"/>
                    <a:pt x="515" y="234"/>
                    <a:pt x="517" y="244"/>
                  </a:cubicBezTo>
                  <a:cubicBezTo>
                    <a:pt x="507" y="243"/>
                    <a:pt x="496" y="242"/>
                    <a:pt x="485" y="241"/>
                  </a:cubicBezTo>
                  <a:cubicBezTo>
                    <a:pt x="485" y="239"/>
                    <a:pt x="485" y="237"/>
                    <a:pt x="484" y="235"/>
                  </a:cubicBezTo>
                  <a:close/>
                  <a:moveTo>
                    <a:pt x="481" y="219"/>
                  </a:moveTo>
                  <a:cubicBezTo>
                    <a:pt x="480" y="211"/>
                    <a:pt x="478" y="203"/>
                    <a:pt x="477" y="195"/>
                  </a:cubicBezTo>
                  <a:cubicBezTo>
                    <a:pt x="487" y="196"/>
                    <a:pt x="496" y="197"/>
                    <a:pt x="506" y="198"/>
                  </a:cubicBezTo>
                  <a:cubicBezTo>
                    <a:pt x="507" y="203"/>
                    <a:pt x="508" y="208"/>
                    <a:pt x="510" y="213"/>
                  </a:cubicBezTo>
                  <a:cubicBezTo>
                    <a:pt x="501" y="215"/>
                    <a:pt x="491" y="217"/>
                    <a:pt x="481" y="219"/>
                  </a:cubicBezTo>
                  <a:close/>
                  <a:moveTo>
                    <a:pt x="476" y="193"/>
                  </a:moveTo>
                  <a:cubicBezTo>
                    <a:pt x="476" y="192"/>
                    <a:pt x="475" y="190"/>
                    <a:pt x="475" y="188"/>
                  </a:cubicBezTo>
                  <a:cubicBezTo>
                    <a:pt x="484" y="187"/>
                    <a:pt x="493" y="185"/>
                    <a:pt x="502" y="183"/>
                  </a:cubicBezTo>
                  <a:cubicBezTo>
                    <a:pt x="503" y="187"/>
                    <a:pt x="504" y="192"/>
                    <a:pt x="505" y="196"/>
                  </a:cubicBezTo>
                  <a:cubicBezTo>
                    <a:pt x="496" y="195"/>
                    <a:pt x="486" y="194"/>
                    <a:pt x="476" y="193"/>
                  </a:cubicBezTo>
                  <a:close/>
                  <a:moveTo>
                    <a:pt x="475" y="186"/>
                  </a:moveTo>
                  <a:cubicBezTo>
                    <a:pt x="473" y="177"/>
                    <a:pt x="471" y="168"/>
                    <a:pt x="468" y="159"/>
                  </a:cubicBezTo>
                  <a:cubicBezTo>
                    <a:pt x="474" y="158"/>
                    <a:pt x="480" y="157"/>
                    <a:pt x="486" y="156"/>
                  </a:cubicBezTo>
                  <a:cubicBezTo>
                    <a:pt x="488" y="156"/>
                    <a:pt x="491" y="156"/>
                    <a:pt x="494" y="157"/>
                  </a:cubicBezTo>
                  <a:cubicBezTo>
                    <a:pt x="496" y="165"/>
                    <a:pt x="499" y="173"/>
                    <a:pt x="501" y="181"/>
                  </a:cubicBezTo>
                  <a:cubicBezTo>
                    <a:pt x="493" y="183"/>
                    <a:pt x="484" y="185"/>
                    <a:pt x="475" y="186"/>
                  </a:cubicBezTo>
                  <a:close/>
                  <a:moveTo>
                    <a:pt x="491" y="154"/>
                  </a:moveTo>
                  <a:cubicBezTo>
                    <a:pt x="492" y="154"/>
                    <a:pt x="492" y="154"/>
                    <a:pt x="493" y="154"/>
                  </a:cubicBezTo>
                  <a:cubicBezTo>
                    <a:pt x="493" y="154"/>
                    <a:pt x="493" y="154"/>
                    <a:pt x="493" y="155"/>
                  </a:cubicBezTo>
                  <a:cubicBezTo>
                    <a:pt x="492" y="155"/>
                    <a:pt x="492" y="155"/>
                    <a:pt x="491" y="154"/>
                  </a:cubicBezTo>
                  <a:close/>
                  <a:moveTo>
                    <a:pt x="486" y="154"/>
                  </a:moveTo>
                  <a:cubicBezTo>
                    <a:pt x="479" y="153"/>
                    <a:pt x="473" y="152"/>
                    <a:pt x="467" y="152"/>
                  </a:cubicBezTo>
                  <a:cubicBezTo>
                    <a:pt x="465" y="146"/>
                    <a:pt x="464" y="141"/>
                    <a:pt x="462" y="136"/>
                  </a:cubicBezTo>
                  <a:cubicBezTo>
                    <a:pt x="470" y="134"/>
                    <a:pt x="478" y="132"/>
                    <a:pt x="485" y="131"/>
                  </a:cubicBezTo>
                  <a:cubicBezTo>
                    <a:pt x="487" y="137"/>
                    <a:pt x="490" y="145"/>
                    <a:pt x="492" y="152"/>
                  </a:cubicBezTo>
                  <a:cubicBezTo>
                    <a:pt x="490" y="153"/>
                    <a:pt x="488" y="153"/>
                    <a:pt x="486" y="154"/>
                  </a:cubicBezTo>
                  <a:close/>
                  <a:moveTo>
                    <a:pt x="462" y="134"/>
                  </a:moveTo>
                  <a:cubicBezTo>
                    <a:pt x="460" y="127"/>
                    <a:pt x="458" y="120"/>
                    <a:pt x="456" y="114"/>
                  </a:cubicBezTo>
                  <a:cubicBezTo>
                    <a:pt x="458" y="114"/>
                    <a:pt x="460" y="113"/>
                    <a:pt x="461" y="113"/>
                  </a:cubicBezTo>
                  <a:cubicBezTo>
                    <a:pt x="467" y="114"/>
                    <a:pt x="473" y="114"/>
                    <a:pt x="479" y="115"/>
                  </a:cubicBezTo>
                  <a:cubicBezTo>
                    <a:pt x="481" y="120"/>
                    <a:pt x="483" y="124"/>
                    <a:pt x="484" y="129"/>
                  </a:cubicBezTo>
                  <a:cubicBezTo>
                    <a:pt x="477" y="131"/>
                    <a:pt x="470" y="132"/>
                    <a:pt x="462" y="134"/>
                  </a:cubicBezTo>
                  <a:close/>
                  <a:moveTo>
                    <a:pt x="467" y="112"/>
                  </a:moveTo>
                  <a:cubicBezTo>
                    <a:pt x="470" y="111"/>
                    <a:pt x="474" y="110"/>
                    <a:pt x="477" y="109"/>
                  </a:cubicBezTo>
                  <a:cubicBezTo>
                    <a:pt x="477" y="110"/>
                    <a:pt x="478" y="112"/>
                    <a:pt x="478" y="113"/>
                  </a:cubicBezTo>
                  <a:cubicBezTo>
                    <a:pt x="475" y="113"/>
                    <a:pt x="471" y="112"/>
                    <a:pt x="467" y="112"/>
                  </a:cubicBezTo>
                  <a:close/>
                  <a:moveTo>
                    <a:pt x="462" y="111"/>
                  </a:moveTo>
                  <a:cubicBezTo>
                    <a:pt x="459" y="111"/>
                    <a:pt x="457" y="111"/>
                    <a:pt x="455" y="110"/>
                  </a:cubicBezTo>
                  <a:cubicBezTo>
                    <a:pt x="453" y="103"/>
                    <a:pt x="451" y="96"/>
                    <a:pt x="448" y="90"/>
                  </a:cubicBezTo>
                  <a:cubicBezTo>
                    <a:pt x="455" y="89"/>
                    <a:pt x="461" y="87"/>
                    <a:pt x="466" y="85"/>
                  </a:cubicBezTo>
                  <a:cubicBezTo>
                    <a:pt x="469" y="92"/>
                    <a:pt x="473" y="100"/>
                    <a:pt x="476" y="107"/>
                  </a:cubicBezTo>
                  <a:cubicBezTo>
                    <a:pt x="471" y="109"/>
                    <a:pt x="467" y="110"/>
                    <a:pt x="462" y="111"/>
                  </a:cubicBezTo>
                  <a:close/>
                  <a:moveTo>
                    <a:pt x="448" y="88"/>
                  </a:moveTo>
                  <a:cubicBezTo>
                    <a:pt x="446" y="84"/>
                    <a:pt x="445" y="80"/>
                    <a:pt x="443" y="76"/>
                  </a:cubicBezTo>
                  <a:cubicBezTo>
                    <a:pt x="450" y="76"/>
                    <a:pt x="456" y="77"/>
                    <a:pt x="462" y="78"/>
                  </a:cubicBezTo>
                  <a:cubicBezTo>
                    <a:pt x="463" y="80"/>
                    <a:pt x="464" y="82"/>
                    <a:pt x="465" y="84"/>
                  </a:cubicBezTo>
                  <a:cubicBezTo>
                    <a:pt x="460" y="85"/>
                    <a:pt x="454" y="87"/>
                    <a:pt x="448" y="88"/>
                  </a:cubicBezTo>
                  <a:close/>
                  <a:moveTo>
                    <a:pt x="442" y="74"/>
                  </a:moveTo>
                  <a:cubicBezTo>
                    <a:pt x="442" y="73"/>
                    <a:pt x="442" y="72"/>
                    <a:pt x="441" y="71"/>
                  </a:cubicBezTo>
                  <a:cubicBezTo>
                    <a:pt x="447" y="70"/>
                    <a:pt x="452" y="69"/>
                    <a:pt x="457" y="67"/>
                  </a:cubicBezTo>
                  <a:cubicBezTo>
                    <a:pt x="458" y="70"/>
                    <a:pt x="460" y="73"/>
                    <a:pt x="461" y="76"/>
                  </a:cubicBezTo>
                  <a:cubicBezTo>
                    <a:pt x="455" y="75"/>
                    <a:pt x="449" y="74"/>
                    <a:pt x="442" y="74"/>
                  </a:cubicBezTo>
                  <a:close/>
                  <a:moveTo>
                    <a:pt x="435" y="58"/>
                  </a:moveTo>
                  <a:cubicBezTo>
                    <a:pt x="435" y="57"/>
                    <a:pt x="435" y="57"/>
                    <a:pt x="435" y="56"/>
                  </a:cubicBezTo>
                  <a:cubicBezTo>
                    <a:pt x="440" y="55"/>
                    <a:pt x="444" y="54"/>
                    <a:pt x="448" y="52"/>
                  </a:cubicBezTo>
                  <a:cubicBezTo>
                    <a:pt x="449" y="55"/>
                    <a:pt x="451" y="57"/>
                    <a:pt x="452" y="60"/>
                  </a:cubicBezTo>
                  <a:cubicBezTo>
                    <a:pt x="447" y="59"/>
                    <a:pt x="441" y="58"/>
                    <a:pt x="435" y="58"/>
                  </a:cubicBezTo>
                  <a:close/>
                  <a:moveTo>
                    <a:pt x="434" y="55"/>
                  </a:moveTo>
                  <a:cubicBezTo>
                    <a:pt x="432" y="51"/>
                    <a:pt x="430" y="47"/>
                    <a:pt x="428" y="44"/>
                  </a:cubicBezTo>
                  <a:cubicBezTo>
                    <a:pt x="433" y="44"/>
                    <a:pt x="438" y="45"/>
                    <a:pt x="443" y="45"/>
                  </a:cubicBezTo>
                  <a:cubicBezTo>
                    <a:pt x="444" y="47"/>
                    <a:pt x="445" y="49"/>
                    <a:pt x="447" y="51"/>
                  </a:cubicBezTo>
                  <a:cubicBezTo>
                    <a:pt x="443" y="52"/>
                    <a:pt x="439" y="53"/>
                    <a:pt x="434" y="55"/>
                  </a:cubicBezTo>
                  <a:close/>
                  <a:moveTo>
                    <a:pt x="427" y="42"/>
                  </a:moveTo>
                  <a:cubicBezTo>
                    <a:pt x="427" y="41"/>
                    <a:pt x="426" y="40"/>
                    <a:pt x="426" y="39"/>
                  </a:cubicBezTo>
                  <a:cubicBezTo>
                    <a:pt x="429" y="38"/>
                    <a:pt x="432" y="37"/>
                    <a:pt x="435" y="35"/>
                  </a:cubicBezTo>
                  <a:cubicBezTo>
                    <a:pt x="437" y="38"/>
                    <a:pt x="439" y="40"/>
                    <a:pt x="441" y="43"/>
                  </a:cubicBezTo>
                  <a:cubicBezTo>
                    <a:pt x="437" y="42"/>
                    <a:pt x="432" y="42"/>
                    <a:pt x="427" y="42"/>
                  </a:cubicBezTo>
                  <a:close/>
                  <a:moveTo>
                    <a:pt x="432" y="23"/>
                  </a:moveTo>
                  <a:cubicBezTo>
                    <a:pt x="431" y="22"/>
                    <a:pt x="429" y="21"/>
                    <a:pt x="428" y="20"/>
                  </a:cubicBezTo>
                  <a:cubicBezTo>
                    <a:pt x="429" y="19"/>
                    <a:pt x="429" y="18"/>
                    <a:pt x="429" y="17"/>
                  </a:cubicBezTo>
                  <a:cubicBezTo>
                    <a:pt x="429" y="17"/>
                    <a:pt x="429" y="16"/>
                    <a:pt x="429" y="16"/>
                  </a:cubicBezTo>
                  <a:cubicBezTo>
                    <a:pt x="433" y="18"/>
                    <a:pt x="438" y="21"/>
                    <a:pt x="442" y="24"/>
                  </a:cubicBezTo>
                  <a:cubicBezTo>
                    <a:pt x="439" y="23"/>
                    <a:pt x="435" y="23"/>
                    <a:pt x="432" y="23"/>
                  </a:cubicBezTo>
                  <a:close/>
                  <a:moveTo>
                    <a:pt x="353" y="9"/>
                  </a:moveTo>
                  <a:cubicBezTo>
                    <a:pt x="352" y="9"/>
                    <a:pt x="352" y="9"/>
                    <a:pt x="352" y="9"/>
                  </a:cubicBezTo>
                  <a:cubicBezTo>
                    <a:pt x="352" y="8"/>
                    <a:pt x="353" y="8"/>
                    <a:pt x="354" y="8"/>
                  </a:cubicBezTo>
                  <a:cubicBezTo>
                    <a:pt x="354" y="8"/>
                    <a:pt x="353" y="8"/>
                    <a:pt x="353" y="9"/>
                  </a:cubicBezTo>
                  <a:close/>
                  <a:moveTo>
                    <a:pt x="335" y="20"/>
                  </a:moveTo>
                  <a:cubicBezTo>
                    <a:pt x="334" y="21"/>
                    <a:pt x="333" y="22"/>
                    <a:pt x="331" y="23"/>
                  </a:cubicBezTo>
                  <a:cubicBezTo>
                    <a:pt x="328" y="23"/>
                    <a:pt x="324" y="23"/>
                    <a:pt x="321" y="24"/>
                  </a:cubicBezTo>
                  <a:cubicBezTo>
                    <a:pt x="326" y="21"/>
                    <a:pt x="330" y="18"/>
                    <a:pt x="335" y="16"/>
                  </a:cubicBezTo>
                  <a:cubicBezTo>
                    <a:pt x="335" y="16"/>
                    <a:pt x="335" y="17"/>
                    <a:pt x="335" y="17"/>
                  </a:cubicBezTo>
                  <a:cubicBezTo>
                    <a:pt x="335" y="18"/>
                    <a:pt x="335" y="19"/>
                    <a:pt x="335" y="20"/>
                  </a:cubicBezTo>
                  <a:close/>
                  <a:moveTo>
                    <a:pt x="332" y="24"/>
                  </a:moveTo>
                  <a:cubicBezTo>
                    <a:pt x="333" y="24"/>
                    <a:pt x="334" y="24"/>
                    <a:pt x="336" y="24"/>
                  </a:cubicBezTo>
                  <a:cubicBezTo>
                    <a:pt x="333" y="26"/>
                    <a:pt x="331" y="29"/>
                    <a:pt x="328" y="32"/>
                  </a:cubicBezTo>
                  <a:cubicBezTo>
                    <a:pt x="328" y="32"/>
                    <a:pt x="327" y="32"/>
                    <a:pt x="327" y="32"/>
                  </a:cubicBezTo>
                  <a:cubicBezTo>
                    <a:pt x="326" y="32"/>
                    <a:pt x="326" y="31"/>
                    <a:pt x="325" y="31"/>
                  </a:cubicBezTo>
                  <a:cubicBezTo>
                    <a:pt x="328" y="29"/>
                    <a:pt x="330" y="26"/>
                    <a:pt x="332" y="24"/>
                  </a:cubicBezTo>
                  <a:close/>
                  <a:moveTo>
                    <a:pt x="337" y="39"/>
                  </a:moveTo>
                  <a:cubicBezTo>
                    <a:pt x="337" y="40"/>
                    <a:pt x="336" y="41"/>
                    <a:pt x="336" y="42"/>
                  </a:cubicBezTo>
                  <a:cubicBezTo>
                    <a:pt x="331" y="42"/>
                    <a:pt x="327" y="42"/>
                    <a:pt x="322" y="43"/>
                  </a:cubicBezTo>
                  <a:cubicBezTo>
                    <a:pt x="324" y="40"/>
                    <a:pt x="326" y="38"/>
                    <a:pt x="328" y="35"/>
                  </a:cubicBezTo>
                  <a:cubicBezTo>
                    <a:pt x="331" y="37"/>
                    <a:pt x="334" y="38"/>
                    <a:pt x="337" y="39"/>
                  </a:cubicBezTo>
                  <a:close/>
                  <a:moveTo>
                    <a:pt x="335" y="44"/>
                  </a:moveTo>
                  <a:cubicBezTo>
                    <a:pt x="333" y="47"/>
                    <a:pt x="331" y="51"/>
                    <a:pt x="329" y="55"/>
                  </a:cubicBezTo>
                  <a:cubicBezTo>
                    <a:pt x="325" y="53"/>
                    <a:pt x="320" y="52"/>
                    <a:pt x="317" y="50"/>
                  </a:cubicBezTo>
                  <a:cubicBezTo>
                    <a:pt x="318" y="49"/>
                    <a:pt x="319" y="47"/>
                    <a:pt x="320" y="45"/>
                  </a:cubicBezTo>
                  <a:cubicBezTo>
                    <a:pt x="325" y="45"/>
                    <a:pt x="330" y="44"/>
                    <a:pt x="335" y="44"/>
                  </a:cubicBezTo>
                  <a:close/>
                  <a:moveTo>
                    <a:pt x="328" y="56"/>
                  </a:moveTo>
                  <a:cubicBezTo>
                    <a:pt x="328" y="57"/>
                    <a:pt x="328" y="57"/>
                    <a:pt x="328" y="58"/>
                  </a:cubicBezTo>
                  <a:cubicBezTo>
                    <a:pt x="322" y="58"/>
                    <a:pt x="316" y="59"/>
                    <a:pt x="311" y="60"/>
                  </a:cubicBezTo>
                  <a:cubicBezTo>
                    <a:pt x="312" y="57"/>
                    <a:pt x="314" y="55"/>
                    <a:pt x="316" y="52"/>
                  </a:cubicBezTo>
                  <a:cubicBezTo>
                    <a:pt x="319" y="54"/>
                    <a:pt x="324" y="55"/>
                    <a:pt x="328" y="56"/>
                  </a:cubicBezTo>
                  <a:close/>
                  <a:moveTo>
                    <a:pt x="322" y="71"/>
                  </a:moveTo>
                  <a:cubicBezTo>
                    <a:pt x="322" y="72"/>
                    <a:pt x="321" y="73"/>
                    <a:pt x="321" y="74"/>
                  </a:cubicBezTo>
                  <a:cubicBezTo>
                    <a:pt x="315" y="74"/>
                    <a:pt x="308" y="75"/>
                    <a:pt x="302" y="76"/>
                  </a:cubicBezTo>
                  <a:cubicBezTo>
                    <a:pt x="303" y="73"/>
                    <a:pt x="305" y="70"/>
                    <a:pt x="307" y="67"/>
                  </a:cubicBezTo>
                  <a:cubicBezTo>
                    <a:pt x="311" y="69"/>
                    <a:pt x="316" y="70"/>
                    <a:pt x="322" y="71"/>
                  </a:cubicBezTo>
                  <a:close/>
                  <a:moveTo>
                    <a:pt x="320" y="76"/>
                  </a:moveTo>
                  <a:cubicBezTo>
                    <a:pt x="319" y="80"/>
                    <a:pt x="317" y="84"/>
                    <a:pt x="316" y="88"/>
                  </a:cubicBezTo>
                  <a:cubicBezTo>
                    <a:pt x="309" y="87"/>
                    <a:pt x="303" y="85"/>
                    <a:pt x="298" y="84"/>
                  </a:cubicBezTo>
                  <a:cubicBezTo>
                    <a:pt x="299" y="82"/>
                    <a:pt x="300" y="80"/>
                    <a:pt x="301" y="78"/>
                  </a:cubicBezTo>
                  <a:cubicBezTo>
                    <a:pt x="307" y="77"/>
                    <a:pt x="314" y="76"/>
                    <a:pt x="320" y="76"/>
                  </a:cubicBezTo>
                  <a:close/>
                  <a:moveTo>
                    <a:pt x="315" y="90"/>
                  </a:moveTo>
                  <a:cubicBezTo>
                    <a:pt x="313" y="96"/>
                    <a:pt x="310" y="103"/>
                    <a:pt x="308" y="110"/>
                  </a:cubicBezTo>
                  <a:cubicBezTo>
                    <a:pt x="306" y="111"/>
                    <a:pt x="304" y="111"/>
                    <a:pt x="302" y="111"/>
                  </a:cubicBezTo>
                  <a:cubicBezTo>
                    <a:pt x="297" y="110"/>
                    <a:pt x="292" y="109"/>
                    <a:pt x="287" y="107"/>
                  </a:cubicBezTo>
                  <a:cubicBezTo>
                    <a:pt x="290" y="100"/>
                    <a:pt x="294" y="92"/>
                    <a:pt x="297" y="85"/>
                  </a:cubicBezTo>
                  <a:cubicBezTo>
                    <a:pt x="303" y="87"/>
                    <a:pt x="309" y="89"/>
                    <a:pt x="315" y="90"/>
                  </a:cubicBezTo>
                  <a:close/>
                  <a:moveTo>
                    <a:pt x="296" y="112"/>
                  </a:moveTo>
                  <a:cubicBezTo>
                    <a:pt x="292" y="112"/>
                    <a:pt x="289" y="113"/>
                    <a:pt x="285" y="113"/>
                  </a:cubicBezTo>
                  <a:cubicBezTo>
                    <a:pt x="285" y="112"/>
                    <a:pt x="286" y="110"/>
                    <a:pt x="287" y="109"/>
                  </a:cubicBezTo>
                  <a:cubicBezTo>
                    <a:pt x="290" y="110"/>
                    <a:pt x="293" y="111"/>
                    <a:pt x="296" y="112"/>
                  </a:cubicBezTo>
                  <a:close/>
                  <a:moveTo>
                    <a:pt x="302" y="113"/>
                  </a:moveTo>
                  <a:cubicBezTo>
                    <a:pt x="304" y="113"/>
                    <a:pt x="305" y="114"/>
                    <a:pt x="307" y="114"/>
                  </a:cubicBezTo>
                  <a:cubicBezTo>
                    <a:pt x="305" y="120"/>
                    <a:pt x="303" y="127"/>
                    <a:pt x="301" y="134"/>
                  </a:cubicBezTo>
                  <a:cubicBezTo>
                    <a:pt x="293" y="132"/>
                    <a:pt x="286" y="131"/>
                    <a:pt x="279" y="129"/>
                  </a:cubicBezTo>
                  <a:cubicBezTo>
                    <a:pt x="281" y="124"/>
                    <a:pt x="282" y="120"/>
                    <a:pt x="284" y="115"/>
                  </a:cubicBezTo>
                  <a:cubicBezTo>
                    <a:pt x="290" y="114"/>
                    <a:pt x="296" y="114"/>
                    <a:pt x="302" y="113"/>
                  </a:cubicBezTo>
                  <a:close/>
                  <a:moveTo>
                    <a:pt x="301" y="136"/>
                  </a:moveTo>
                  <a:cubicBezTo>
                    <a:pt x="299" y="141"/>
                    <a:pt x="298" y="146"/>
                    <a:pt x="297" y="152"/>
                  </a:cubicBezTo>
                  <a:cubicBezTo>
                    <a:pt x="290" y="152"/>
                    <a:pt x="284" y="153"/>
                    <a:pt x="278" y="154"/>
                  </a:cubicBezTo>
                  <a:cubicBezTo>
                    <a:pt x="275" y="153"/>
                    <a:pt x="273" y="153"/>
                    <a:pt x="271" y="152"/>
                  </a:cubicBezTo>
                  <a:cubicBezTo>
                    <a:pt x="273" y="145"/>
                    <a:pt x="276" y="137"/>
                    <a:pt x="278" y="130"/>
                  </a:cubicBezTo>
                  <a:cubicBezTo>
                    <a:pt x="285" y="132"/>
                    <a:pt x="293" y="134"/>
                    <a:pt x="301" y="136"/>
                  </a:cubicBezTo>
                  <a:close/>
                  <a:moveTo>
                    <a:pt x="273" y="154"/>
                  </a:moveTo>
                  <a:cubicBezTo>
                    <a:pt x="272" y="155"/>
                    <a:pt x="271" y="155"/>
                    <a:pt x="270" y="155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71" y="154"/>
                    <a:pt x="272" y="154"/>
                    <a:pt x="273" y="154"/>
                  </a:cubicBezTo>
                  <a:close/>
                  <a:moveTo>
                    <a:pt x="278" y="156"/>
                  </a:moveTo>
                  <a:cubicBezTo>
                    <a:pt x="283" y="157"/>
                    <a:pt x="289" y="158"/>
                    <a:pt x="295" y="159"/>
                  </a:cubicBezTo>
                  <a:cubicBezTo>
                    <a:pt x="293" y="168"/>
                    <a:pt x="291" y="177"/>
                    <a:pt x="289" y="186"/>
                  </a:cubicBezTo>
                  <a:cubicBezTo>
                    <a:pt x="279" y="185"/>
                    <a:pt x="270" y="183"/>
                    <a:pt x="262" y="181"/>
                  </a:cubicBezTo>
                  <a:cubicBezTo>
                    <a:pt x="264" y="173"/>
                    <a:pt x="267" y="165"/>
                    <a:pt x="269" y="157"/>
                  </a:cubicBezTo>
                  <a:cubicBezTo>
                    <a:pt x="272" y="156"/>
                    <a:pt x="275" y="156"/>
                    <a:pt x="278" y="156"/>
                  </a:cubicBezTo>
                  <a:close/>
                  <a:moveTo>
                    <a:pt x="288" y="188"/>
                  </a:moveTo>
                  <a:cubicBezTo>
                    <a:pt x="288" y="190"/>
                    <a:pt x="287" y="192"/>
                    <a:pt x="287" y="193"/>
                  </a:cubicBezTo>
                  <a:cubicBezTo>
                    <a:pt x="277" y="194"/>
                    <a:pt x="267" y="195"/>
                    <a:pt x="258" y="196"/>
                  </a:cubicBezTo>
                  <a:cubicBezTo>
                    <a:pt x="259" y="192"/>
                    <a:pt x="260" y="187"/>
                    <a:pt x="262" y="183"/>
                  </a:cubicBezTo>
                  <a:cubicBezTo>
                    <a:pt x="270" y="185"/>
                    <a:pt x="279" y="187"/>
                    <a:pt x="288" y="188"/>
                  </a:cubicBezTo>
                  <a:close/>
                  <a:moveTo>
                    <a:pt x="287" y="195"/>
                  </a:moveTo>
                  <a:cubicBezTo>
                    <a:pt x="285" y="203"/>
                    <a:pt x="283" y="211"/>
                    <a:pt x="282" y="219"/>
                  </a:cubicBezTo>
                  <a:cubicBezTo>
                    <a:pt x="272" y="217"/>
                    <a:pt x="262" y="215"/>
                    <a:pt x="254" y="213"/>
                  </a:cubicBezTo>
                  <a:cubicBezTo>
                    <a:pt x="255" y="208"/>
                    <a:pt x="256" y="203"/>
                    <a:pt x="257" y="198"/>
                  </a:cubicBezTo>
                  <a:cubicBezTo>
                    <a:pt x="267" y="197"/>
                    <a:pt x="277" y="196"/>
                    <a:pt x="287" y="195"/>
                  </a:cubicBezTo>
                  <a:close/>
                  <a:moveTo>
                    <a:pt x="281" y="221"/>
                  </a:moveTo>
                  <a:cubicBezTo>
                    <a:pt x="281" y="226"/>
                    <a:pt x="280" y="230"/>
                    <a:pt x="279" y="235"/>
                  </a:cubicBezTo>
                  <a:cubicBezTo>
                    <a:pt x="279" y="237"/>
                    <a:pt x="278" y="239"/>
                    <a:pt x="278" y="241"/>
                  </a:cubicBezTo>
                  <a:cubicBezTo>
                    <a:pt x="267" y="242"/>
                    <a:pt x="257" y="243"/>
                    <a:pt x="246" y="244"/>
                  </a:cubicBezTo>
                  <a:cubicBezTo>
                    <a:pt x="248" y="234"/>
                    <a:pt x="251" y="225"/>
                    <a:pt x="253" y="215"/>
                  </a:cubicBezTo>
                  <a:cubicBezTo>
                    <a:pt x="262" y="217"/>
                    <a:pt x="272" y="219"/>
                    <a:pt x="281" y="221"/>
                  </a:cubicBezTo>
                  <a:close/>
                  <a:moveTo>
                    <a:pt x="275" y="258"/>
                  </a:moveTo>
                  <a:cubicBezTo>
                    <a:pt x="273" y="270"/>
                    <a:pt x="271" y="282"/>
                    <a:pt x="269" y="294"/>
                  </a:cubicBezTo>
                  <a:cubicBezTo>
                    <a:pt x="264" y="295"/>
                    <a:pt x="259" y="295"/>
                    <a:pt x="254" y="296"/>
                  </a:cubicBezTo>
                  <a:cubicBezTo>
                    <a:pt x="248" y="295"/>
                    <a:pt x="242" y="294"/>
                    <a:pt x="237" y="293"/>
                  </a:cubicBezTo>
                  <a:cubicBezTo>
                    <a:pt x="239" y="279"/>
                    <a:pt x="242" y="266"/>
                    <a:pt x="244" y="253"/>
                  </a:cubicBezTo>
                  <a:cubicBezTo>
                    <a:pt x="254" y="255"/>
                    <a:pt x="264" y="257"/>
                    <a:pt x="275" y="258"/>
                  </a:cubicBezTo>
                  <a:close/>
                  <a:moveTo>
                    <a:pt x="246" y="296"/>
                  </a:moveTo>
                  <a:cubicBezTo>
                    <a:pt x="243" y="297"/>
                    <a:pt x="239" y="297"/>
                    <a:pt x="236" y="297"/>
                  </a:cubicBezTo>
                  <a:cubicBezTo>
                    <a:pt x="236" y="296"/>
                    <a:pt x="236" y="295"/>
                    <a:pt x="236" y="295"/>
                  </a:cubicBezTo>
                  <a:cubicBezTo>
                    <a:pt x="240" y="295"/>
                    <a:pt x="243" y="296"/>
                    <a:pt x="246" y="296"/>
                  </a:cubicBezTo>
                  <a:close/>
                  <a:moveTo>
                    <a:pt x="254" y="297"/>
                  </a:moveTo>
                  <a:cubicBezTo>
                    <a:pt x="259" y="298"/>
                    <a:pt x="264" y="299"/>
                    <a:pt x="268" y="300"/>
                  </a:cubicBezTo>
                  <a:cubicBezTo>
                    <a:pt x="267" y="313"/>
                    <a:pt x="265" y="326"/>
                    <a:pt x="263" y="339"/>
                  </a:cubicBezTo>
                  <a:cubicBezTo>
                    <a:pt x="251" y="338"/>
                    <a:pt x="240" y="336"/>
                    <a:pt x="230" y="335"/>
                  </a:cubicBezTo>
                  <a:cubicBezTo>
                    <a:pt x="232" y="323"/>
                    <a:pt x="233" y="311"/>
                    <a:pt x="235" y="300"/>
                  </a:cubicBezTo>
                  <a:cubicBezTo>
                    <a:pt x="242" y="299"/>
                    <a:pt x="248" y="298"/>
                    <a:pt x="254" y="297"/>
                  </a:cubicBezTo>
                  <a:close/>
                  <a:moveTo>
                    <a:pt x="263" y="341"/>
                  </a:moveTo>
                  <a:cubicBezTo>
                    <a:pt x="262" y="345"/>
                    <a:pt x="262" y="349"/>
                    <a:pt x="261" y="352"/>
                  </a:cubicBezTo>
                  <a:cubicBezTo>
                    <a:pt x="249" y="353"/>
                    <a:pt x="238" y="355"/>
                    <a:pt x="227" y="356"/>
                  </a:cubicBezTo>
                  <a:cubicBezTo>
                    <a:pt x="228" y="349"/>
                    <a:pt x="228" y="343"/>
                    <a:pt x="229" y="336"/>
                  </a:cubicBezTo>
                  <a:cubicBezTo>
                    <a:pt x="240" y="338"/>
                    <a:pt x="251" y="340"/>
                    <a:pt x="263" y="341"/>
                  </a:cubicBezTo>
                  <a:close/>
                  <a:moveTo>
                    <a:pt x="261" y="354"/>
                  </a:moveTo>
                  <a:cubicBezTo>
                    <a:pt x="260" y="365"/>
                    <a:pt x="258" y="376"/>
                    <a:pt x="257" y="387"/>
                  </a:cubicBezTo>
                  <a:cubicBezTo>
                    <a:pt x="245" y="386"/>
                    <a:pt x="234" y="385"/>
                    <a:pt x="223" y="383"/>
                  </a:cubicBezTo>
                  <a:cubicBezTo>
                    <a:pt x="224" y="375"/>
                    <a:pt x="225" y="366"/>
                    <a:pt x="226" y="358"/>
                  </a:cubicBezTo>
                  <a:cubicBezTo>
                    <a:pt x="238" y="357"/>
                    <a:pt x="249" y="355"/>
                    <a:pt x="261" y="354"/>
                  </a:cubicBezTo>
                  <a:close/>
                  <a:moveTo>
                    <a:pt x="263" y="354"/>
                  </a:moveTo>
                  <a:cubicBezTo>
                    <a:pt x="273" y="353"/>
                    <a:pt x="284" y="353"/>
                    <a:pt x="294" y="352"/>
                  </a:cubicBezTo>
                  <a:cubicBezTo>
                    <a:pt x="293" y="365"/>
                    <a:pt x="292" y="377"/>
                    <a:pt x="291" y="390"/>
                  </a:cubicBezTo>
                  <a:cubicBezTo>
                    <a:pt x="280" y="390"/>
                    <a:pt x="270" y="389"/>
                    <a:pt x="259" y="388"/>
                  </a:cubicBezTo>
                  <a:cubicBezTo>
                    <a:pt x="260" y="376"/>
                    <a:pt x="262" y="365"/>
                    <a:pt x="263" y="354"/>
                  </a:cubicBezTo>
                  <a:close/>
                  <a:moveTo>
                    <a:pt x="296" y="352"/>
                  </a:moveTo>
                  <a:cubicBezTo>
                    <a:pt x="309" y="351"/>
                    <a:pt x="323" y="351"/>
                    <a:pt x="337" y="350"/>
                  </a:cubicBezTo>
                  <a:cubicBezTo>
                    <a:pt x="336" y="364"/>
                    <a:pt x="336" y="378"/>
                    <a:pt x="335" y="393"/>
                  </a:cubicBezTo>
                  <a:cubicBezTo>
                    <a:pt x="321" y="392"/>
                    <a:pt x="307" y="392"/>
                    <a:pt x="293" y="391"/>
                  </a:cubicBezTo>
                  <a:cubicBezTo>
                    <a:pt x="294" y="377"/>
                    <a:pt x="295" y="365"/>
                    <a:pt x="296" y="352"/>
                  </a:cubicBezTo>
                  <a:close/>
                  <a:moveTo>
                    <a:pt x="339" y="350"/>
                  </a:moveTo>
                  <a:cubicBezTo>
                    <a:pt x="347" y="350"/>
                    <a:pt x="354" y="350"/>
                    <a:pt x="362" y="350"/>
                  </a:cubicBezTo>
                  <a:cubicBezTo>
                    <a:pt x="362" y="364"/>
                    <a:pt x="361" y="379"/>
                    <a:pt x="361" y="394"/>
                  </a:cubicBezTo>
                  <a:cubicBezTo>
                    <a:pt x="353" y="393"/>
                    <a:pt x="345" y="393"/>
                    <a:pt x="337" y="393"/>
                  </a:cubicBezTo>
                  <a:cubicBezTo>
                    <a:pt x="338" y="378"/>
                    <a:pt x="338" y="364"/>
                    <a:pt x="339" y="350"/>
                  </a:cubicBezTo>
                  <a:close/>
                  <a:moveTo>
                    <a:pt x="364" y="350"/>
                  </a:moveTo>
                  <a:cubicBezTo>
                    <a:pt x="370" y="350"/>
                    <a:pt x="376" y="350"/>
                    <a:pt x="382" y="350"/>
                  </a:cubicBezTo>
                  <a:cubicBezTo>
                    <a:pt x="388" y="350"/>
                    <a:pt x="393" y="350"/>
                    <a:pt x="399" y="350"/>
                  </a:cubicBezTo>
                  <a:cubicBezTo>
                    <a:pt x="400" y="364"/>
                    <a:pt x="400" y="379"/>
                    <a:pt x="400" y="394"/>
                  </a:cubicBezTo>
                  <a:cubicBezTo>
                    <a:pt x="394" y="394"/>
                    <a:pt x="388" y="394"/>
                    <a:pt x="382" y="394"/>
                  </a:cubicBezTo>
                  <a:cubicBezTo>
                    <a:pt x="376" y="394"/>
                    <a:pt x="369" y="394"/>
                    <a:pt x="363" y="394"/>
                  </a:cubicBezTo>
                  <a:cubicBezTo>
                    <a:pt x="363" y="379"/>
                    <a:pt x="364" y="364"/>
                    <a:pt x="364" y="350"/>
                  </a:cubicBezTo>
                  <a:close/>
                  <a:moveTo>
                    <a:pt x="401" y="350"/>
                  </a:moveTo>
                  <a:cubicBezTo>
                    <a:pt x="409" y="350"/>
                    <a:pt x="417" y="350"/>
                    <a:pt x="424" y="350"/>
                  </a:cubicBezTo>
                  <a:cubicBezTo>
                    <a:pt x="425" y="364"/>
                    <a:pt x="425" y="378"/>
                    <a:pt x="426" y="393"/>
                  </a:cubicBezTo>
                  <a:cubicBezTo>
                    <a:pt x="418" y="393"/>
                    <a:pt x="410" y="393"/>
                    <a:pt x="402" y="394"/>
                  </a:cubicBezTo>
                  <a:cubicBezTo>
                    <a:pt x="402" y="379"/>
                    <a:pt x="402" y="364"/>
                    <a:pt x="401" y="350"/>
                  </a:cubicBezTo>
                  <a:close/>
                  <a:moveTo>
                    <a:pt x="426" y="350"/>
                  </a:moveTo>
                  <a:cubicBezTo>
                    <a:pt x="440" y="351"/>
                    <a:pt x="454" y="351"/>
                    <a:pt x="467" y="352"/>
                  </a:cubicBezTo>
                  <a:cubicBezTo>
                    <a:pt x="468" y="365"/>
                    <a:pt x="469" y="378"/>
                    <a:pt x="470" y="391"/>
                  </a:cubicBezTo>
                  <a:cubicBezTo>
                    <a:pt x="456" y="392"/>
                    <a:pt x="442" y="392"/>
                    <a:pt x="428" y="393"/>
                  </a:cubicBezTo>
                  <a:cubicBezTo>
                    <a:pt x="428" y="378"/>
                    <a:pt x="427" y="364"/>
                    <a:pt x="426" y="350"/>
                  </a:cubicBezTo>
                  <a:close/>
                  <a:moveTo>
                    <a:pt x="469" y="352"/>
                  </a:moveTo>
                  <a:cubicBezTo>
                    <a:pt x="480" y="353"/>
                    <a:pt x="490" y="353"/>
                    <a:pt x="500" y="354"/>
                  </a:cubicBezTo>
                  <a:cubicBezTo>
                    <a:pt x="501" y="365"/>
                    <a:pt x="503" y="376"/>
                    <a:pt x="504" y="388"/>
                  </a:cubicBezTo>
                  <a:cubicBezTo>
                    <a:pt x="494" y="389"/>
                    <a:pt x="483" y="390"/>
                    <a:pt x="472" y="390"/>
                  </a:cubicBezTo>
                  <a:cubicBezTo>
                    <a:pt x="471" y="377"/>
                    <a:pt x="470" y="365"/>
                    <a:pt x="469" y="352"/>
                  </a:cubicBezTo>
                  <a:close/>
                  <a:moveTo>
                    <a:pt x="502" y="354"/>
                  </a:moveTo>
                  <a:cubicBezTo>
                    <a:pt x="514" y="355"/>
                    <a:pt x="526" y="357"/>
                    <a:pt x="537" y="358"/>
                  </a:cubicBezTo>
                  <a:cubicBezTo>
                    <a:pt x="538" y="366"/>
                    <a:pt x="539" y="375"/>
                    <a:pt x="540" y="383"/>
                  </a:cubicBezTo>
                  <a:cubicBezTo>
                    <a:pt x="529" y="385"/>
                    <a:pt x="518" y="386"/>
                    <a:pt x="506" y="387"/>
                  </a:cubicBezTo>
                  <a:cubicBezTo>
                    <a:pt x="505" y="376"/>
                    <a:pt x="503" y="365"/>
                    <a:pt x="502" y="354"/>
                  </a:cubicBezTo>
                  <a:close/>
                  <a:moveTo>
                    <a:pt x="502" y="352"/>
                  </a:moveTo>
                  <a:cubicBezTo>
                    <a:pt x="501" y="349"/>
                    <a:pt x="501" y="345"/>
                    <a:pt x="501" y="341"/>
                  </a:cubicBezTo>
                  <a:cubicBezTo>
                    <a:pt x="512" y="340"/>
                    <a:pt x="523" y="338"/>
                    <a:pt x="534" y="336"/>
                  </a:cubicBezTo>
                  <a:cubicBezTo>
                    <a:pt x="535" y="343"/>
                    <a:pt x="536" y="349"/>
                    <a:pt x="537" y="356"/>
                  </a:cubicBezTo>
                  <a:cubicBezTo>
                    <a:pt x="525" y="355"/>
                    <a:pt x="514" y="353"/>
                    <a:pt x="502" y="352"/>
                  </a:cubicBezTo>
                  <a:close/>
                  <a:moveTo>
                    <a:pt x="500" y="339"/>
                  </a:moveTo>
                  <a:cubicBezTo>
                    <a:pt x="499" y="326"/>
                    <a:pt x="497" y="313"/>
                    <a:pt x="495" y="300"/>
                  </a:cubicBezTo>
                  <a:cubicBezTo>
                    <a:pt x="500" y="299"/>
                    <a:pt x="505" y="298"/>
                    <a:pt x="509" y="297"/>
                  </a:cubicBezTo>
                  <a:cubicBezTo>
                    <a:pt x="516" y="298"/>
                    <a:pt x="522" y="299"/>
                    <a:pt x="528" y="299"/>
                  </a:cubicBezTo>
                  <a:cubicBezTo>
                    <a:pt x="530" y="311"/>
                    <a:pt x="532" y="323"/>
                    <a:pt x="534" y="335"/>
                  </a:cubicBezTo>
                  <a:cubicBezTo>
                    <a:pt x="523" y="336"/>
                    <a:pt x="512" y="338"/>
                    <a:pt x="500" y="339"/>
                  </a:cubicBezTo>
                  <a:close/>
                  <a:moveTo>
                    <a:pt x="517" y="296"/>
                  </a:moveTo>
                  <a:cubicBezTo>
                    <a:pt x="520" y="296"/>
                    <a:pt x="524" y="295"/>
                    <a:pt x="527" y="295"/>
                  </a:cubicBezTo>
                  <a:cubicBezTo>
                    <a:pt x="527" y="296"/>
                    <a:pt x="527" y="296"/>
                    <a:pt x="527" y="297"/>
                  </a:cubicBezTo>
                  <a:cubicBezTo>
                    <a:pt x="524" y="297"/>
                    <a:pt x="520" y="297"/>
                    <a:pt x="517" y="296"/>
                  </a:cubicBezTo>
                  <a:close/>
                  <a:moveTo>
                    <a:pt x="510" y="296"/>
                  </a:moveTo>
                  <a:cubicBezTo>
                    <a:pt x="505" y="295"/>
                    <a:pt x="499" y="295"/>
                    <a:pt x="494" y="294"/>
                  </a:cubicBezTo>
                  <a:cubicBezTo>
                    <a:pt x="492" y="282"/>
                    <a:pt x="490" y="270"/>
                    <a:pt x="488" y="258"/>
                  </a:cubicBezTo>
                  <a:cubicBezTo>
                    <a:pt x="499" y="257"/>
                    <a:pt x="509" y="255"/>
                    <a:pt x="519" y="253"/>
                  </a:cubicBezTo>
                  <a:cubicBezTo>
                    <a:pt x="522" y="266"/>
                    <a:pt x="524" y="279"/>
                    <a:pt x="527" y="293"/>
                  </a:cubicBezTo>
                  <a:cubicBezTo>
                    <a:pt x="521" y="294"/>
                    <a:pt x="516" y="295"/>
                    <a:pt x="510" y="296"/>
                  </a:cubicBezTo>
                  <a:close/>
                  <a:moveTo>
                    <a:pt x="488" y="256"/>
                  </a:moveTo>
                  <a:cubicBezTo>
                    <a:pt x="487" y="252"/>
                    <a:pt x="487" y="248"/>
                    <a:pt x="486" y="243"/>
                  </a:cubicBezTo>
                  <a:cubicBezTo>
                    <a:pt x="497" y="244"/>
                    <a:pt x="507" y="245"/>
                    <a:pt x="517" y="246"/>
                  </a:cubicBezTo>
                  <a:cubicBezTo>
                    <a:pt x="518" y="248"/>
                    <a:pt x="518" y="249"/>
                    <a:pt x="518" y="251"/>
                  </a:cubicBezTo>
                  <a:cubicBezTo>
                    <a:pt x="509" y="253"/>
                    <a:pt x="499" y="255"/>
                    <a:pt x="488" y="256"/>
                  </a:cubicBezTo>
                  <a:close/>
                  <a:moveTo>
                    <a:pt x="520" y="247"/>
                  </a:moveTo>
                  <a:cubicBezTo>
                    <a:pt x="523" y="247"/>
                    <a:pt x="527" y="248"/>
                    <a:pt x="531" y="248"/>
                  </a:cubicBezTo>
                  <a:cubicBezTo>
                    <a:pt x="528" y="249"/>
                    <a:pt x="524" y="250"/>
                    <a:pt x="520" y="251"/>
                  </a:cubicBezTo>
                  <a:cubicBezTo>
                    <a:pt x="520" y="249"/>
                    <a:pt x="520" y="248"/>
                    <a:pt x="520" y="247"/>
                  </a:cubicBezTo>
                  <a:close/>
                  <a:moveTo>
                    <a:pt x="508" y="197"/>
                  </a:moveTo>
                  <a:cubicBezTo>
                    <a:pt x="507" y="196"/>
                    <a:pt x="507" y="194"/>
                    <a:pt x="507" y="193"/>
                  </a:cubicBezTo>
                  <a:cubicBezTo>
                    <a:pt x="506" y="190"/>
                    <a:pt x="505" y="186"/>
                    <a:pt x="504" y="182"/>
                  </a:cubicBezTo>
                  <a:cubicBezTo>
                    <a:pt x="508" y="181"/>
                    <a:pt x="513" y="180"/>
                    <a:pt x="517" y="178"/>
                  </a:cubicBezTo>
                  <a:cubicBezTo>
                    <a:pt x="520" y="185"/>
                    <a:pt x="522" y="192"/>
                    <a:pt x="524" y="199"/>
                  </a:cubicBezTo>
                  <a:cubicBezTo>
                    <a:pt x="519" y="198"/>
                    <a:pt x="513" y="197"/>
                    <a:pt x="508" y="197"/>
                  </a:cubicBezTo>
                  <a:close/>
                  <a:moveTo>
                    <a:pt x="503" y="180"/>
                  </a:moveTo>
                  <a:cubicBezTo>
                    <a:pt x="501" y="172"/>
                    <a:pt x="498" y="165"/>
                    <a:pt x="496" y="157"/>
                  </a:cubicBezTo>
                  <a:cubicBezTo>
                    <a:pt x="501" y="158"/>
                    <a:pt x="506" y="158"/>
                    <a:pt x="511" y="159"/>
                  </a:cubicBezTo>
                  <a:cubicBezTo>
                    <a:pt x="513" y="165"/>
                    <a:pt x="515" y="171"/>
                    <a:pt x="517" y="177"/>
                  </a:cubicBezTo>
                  <a:cubicBezTo>
                    <a:pt x="512" y="178"/>
                    <a:pt x="508" y="179"/>
                    <a:pt x="503" y="180"/>
                  </a:cubicBezTo>
                  <a:close/>
                  <a:moveTo>
                    <a:pt x="495" y="155"/>
                  </a:moveTo>
                  <a:cubicBezTo>
                    <a:pt x="495" y="154"/>
                    <a:pt x="495" y="154"/>
                    <a:pt x="495" y="153"/>
                  </a:cubicBezTo>
                  <a:cubicBezTo>
                    <a:pt x="499" y="152"/>
                    <a:pt x="503" y="151"/>
                    <a:pt x="507" y="150"/>
                  </a:cubicBezTo>
                  <a:cubicBezTo>
                    <a:pt x="508" y="152"/>
                    <a:pt x="509" y="155"/>
                    <a:pt x="510" y="157"/>
                  </a:cubicBezTo>
                  <a:cubicBezTo>
                    <a:pt x="505" y="156"/>
                    <a:pt x="500" y="156"/>
                    <a:pt x="495" y="155"/>
                  </a:cubicBezTo>
                  <a:close/>
                  <a:moveTo>
                    <a:pt x="494" y="152"/>
                  </a:moveTo>
                  <a:cubicBezTo>
                    <a:pt x="492" y="144"/>
                    <a:pt x="489" y="137"/>
                    <a:pt x="487" y="130"/>
                  </a:cubicBezTo>
                  <a:cubicBezTo>
                    <a:pt x="491" y="129"/>
                    <a:pt x="494" y="128"/>
                    <a:pt x="498" y="127"/>
                  </a:cubicBezTo>
                  <a:cubicBezTo>
                    <a:pt x="501" y="134"/>
                    <a:pt x="504" y="141"/>
                    <a:pt x="506" y="148"/>
                  </a:cubicBezTo>
                  <a:cubicBezTo>
                    <a:pt x="503" y="149"/>
                    <a:pt x="499" y="151"/>
                    <a:pt x="494" y="152"/>
                  </a:cubicBezTo>
                  <a:close/>
                  <a:moveTo>
                    <a:pt x="481" y="113"/>
                  </a:moveTo>
                  <a:cubicBezTo>
                    <a:pt x="480" y="112"/>
                    <a:pt x="479" y="110"/>
                    <a:pt x="479" y="109"/>
                  </a:cubicBezTo>
                  <a:cubicBezTo>
                    <a:pt x="482" y="108"/>
                    <a:pt x="485" y="107"/>
                    <a:pt x="488" y="106"/>
                  </a:cubicBezTo>
                  <a:cubicBezTo>
                    <a:pt x="490" y="109"/>
                    <a:pt x="491" y="112"/>
                    <a:pt x="493" y="115"/>
                  </a:cubicBezTo>
                  <a:cubicBezTo>
                    <a:pt x="489" y="114"/>
                    <a:pt x="485" y="114"/>
                    <a:pt x="481" y="113"/>
                  </a:cubicBezTo>
                  <a:close/>
                  <a:moveTo>
                    <a:pt x="478" y="107"/>
                  </a:moveTo>
                  <a:cubicBezTo>
                    <a:pt x="475" y="99"/>
                    <a:pt x="471" y="92"/>
                    <a:pt x="468" y="85"/>
                  </a:cubicBezTo>
                  <a:cubicBezTo>
                    <a:pt x="471" y="84"/>
                    <a:pt x="473" y="83"/>
                    <a:pt x="476" y="82"/>
                  </a:cubicBezTo>
                  <a:cubicBezTo>
                    <a:pt x="480" y="89"/>
                    <a:pt x="483" y="96"/>
                    <a:pt x="487" y="104"/>
                  </a:cubicBezTo>
                  <a:cubicBezTo>
                    <a:pt x="484" y="105"/>
                    <a:pt x="481" y="106"/>
                    <a:pt x="478" y="107"/>
                  </a:cubicBezTo>
                  <a:close/>
                  <a:moveTo>
                    <a:pt x="464" y="76"/>
                  </a:moveTo>
                  <a:cubicBezTo>
                    <a:pt x="462" y="73"/>
                    <a:pt x="460" y="69"/>
                    <a:pt x="458" y="66"/>
                  </a:cubicBezTo>
                  <a:cubicBezTo>
                    <a:pt x="461" y="65"/>
                    <a:pt x="463" y="65"/>
                    <a:pt x="464" y="64"/>
                  </a:cubicBezTo>
                  <a:cubicBezTo>
                    <a:pt x="467" y="68"/>
                    <a:pt x="470" y="73"/>
                    <a:pt x="473" y="78"/>
                  </a:cubicBezTo>
                  <a:cubicBezTo>
                    <a:pt x="470" y="77"/>
                    <a:pt x="467" y="77"/>
                    <a:pt x="464" y="76"/>
                  </a:cubicBezTo>
                  <a:close/>
                  <a:moveTo>
                    <a:pt x="455" y="60"/>
                  </a:moveTo>
                  <a:cubicBezTo>
                    <a:pt x="453" y="57"/>
                    <a:pt x="451" y="54"/>
                    <a:pt x="449" y="51"/>
                  </a:cubicBezTo>
                  <a:cubicBezTo>
                    <a:pt x="451" y="51"/>
                    <a:pt x="453" y="50"/>
                    <a:pt x="454" y="49"/>
                  </a:cubicBezTo>
                  <a:cubicBezTo>
                    <a:pt x="457" y="53"/>
                    <a:pt x="460" y="57"/>
                    <a:pt x="463" y="61"/>
                  </a:cubicBezTo>
                  <a:cubicBezTo>
                    <a:pt x="460" y="61"/>
                    <a:pt x="458" y="60"/>
                    <a:pt x="455" y="60"/>
                  </a:cubicBezTo>
                  <a:close/>
                  <a:moveTo>
                    <a:pt x="444" y="43"/>
                  </a:moveTo>
                  <a:cubicBezTo>
                    <a:pt x="442" y="40"/>
                    <a:pt x="439" y="37"/>
                    <a:pt x="437" y="34"/>
                  </a:cubicBezTo>
                  <a:cubicBezTo>
                    <a:pt x="437" y="34"/>
                    <a:pt x="437" y="34"/>
                    <a:pt x="437" y="34"/>
                  </a:cubicBezTo>
                  <a:cubicBezTo>
                    <a:pt x="439" y="34"/>
                    <a:pt x="440" y="35"/>
                    <a:pt x="442" y="35"/>
                  </a:cubicBezTo>
                  <a:cubicBezTo>
                    <a:pt x="445" y="38"/>
                    <a:pt x="447" y="41"/>
                    <a:pt x="450" y="44"/>
                  </a:cubicBezTo>
                  <a:cubicBezTo>
                    <a:pt x="448" y="44"/>
                    <a:pt x="446" y="44"/>
                    <a:pt x="444" y="43"/>
                  </a:cubicBezTo>
                  <a:close/>
                  <a:moveTo>
                    <a:pt x="441" y="31"/>
                  </a:moveTo>
                  <a:cubicBezTo>
                    <a:pt x="443" y="30"/>
                    <a:pt x="444" y="28"/>
                    <a:pt x="445" y="26"/>
                  </a:cubicBezTo>
                  <a:cubicBezTo>
                    <a:pt x="445" y="26"/>
                    <a:pt x="445" y="26"/>
                    <a:pt x="446" y="26"/>
                  </a:cubicBezTo>
                  <a:cubicBezTo>
                    <a:pt x="449" y="29"/>
                    <a:pt x="453" y="32"/>
                    <a:pt x="457" y="35"/>
                  </a:cubicBezTo>
                  <a:cubicBezTo>
                    <a:pt x="452" y="34"/>
                    <a:pt x="447" y="34"/>
                    <a:pt x="443" y="33"/>
                  </a:cubicBezTo>
                  <a:cubicBezTo>
                    <a:pt x="442" y="32"/>
                    <a:pt x="442" y="32"/>
                    <a:pt x="441" y="31"/>
                  </a:cubicBezTo>
                  <a:close/>
                  <a:moveTo>
                    <a:pt x="318" y="26"/>
                  </a:moveTo>
                  <a:cubicBezTo>
                    <a:pt x="319" y="28"/>
                    <a:pt x="320" y="30"/>
                    <a:pt x="322" y="31"/>
                  </a:cubicBezTo>
                  <a:cubicBezTo>
                    <a:pt x="322" y="32"/>
                    <a:pt x="321" y="32"/>
                    <a:pt x="320" y="33"/>
                  </a:cubicBezTo>
                  <a:cubicBezTo>
                    <a:pt x="316" y="34"/>
                    <a:pt x="311" y="34"/>
                    <a:pt x="307" y="35"/>
                  </a:cubicBezTo>
                  <a:cubicBezTo>
                    <a:pt x="310" y="32"/>
                    <a:pt x="314" y="29"/>
                    <a:pt x="317" y="27"/>
                  </a:cubicBezTo>
                  <a:cubicBezTo>
                    <a:pt x="318" y="26"/>
                    <a:pt x="318" y="26"/>
                    <a:pt x="318" y="26"/>
                  </a:cubicBezTo>
                  <a:close/>
                  <a:moveTo>
                    <a:pt x="324" y="32"/>
                  </a:move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4" y="32"/>
                    <a:pt x="324" y="32"/>
                    <a:pt x="324" y="32"/>
                  </a:cubicBezTo>
                  <a:close/>
                  <a:moveTo>
                    <a:pt x="326" y="34"/>
                  </a:moveTo>
                  <a:cubicBezTo>
                    <a:pt x="326" y="34"/>
                    <a:pt x="326" y="34"/>
                    <a:pt x="326" y="34"/>
                  </a:cubicBezTo>
                  <a:cubicBezTo>
                    <a:pt x="324" y="37"/>
                    <a:pt x="322" y="40"/>
                    <a:pt x="319" y="43"/>
                  </a:cubicBezTo>
                  <a:cubicBezTo>
                    <a:pt x="317" y="44"/>
                    <a:pt x="315" y="44"/>
                    <a:pt x="313" y="44"/>
                  </a:cubicBezTo>
                  <a:cubicBezTo>
                    <a:pt x="316" y="41"/>
                    <a:pt x="319" y="38"/>
                    <a:pt x="321" y="35"/>
                  </a:cubicBezTo>
                  <a:cubicBezTo>
                    <a:pt x="323" y="35"/>
                    <a:pt x="325" y="34"/>
                    <a:pt x="326" y="34"/>
                  </a:cubicBezTo>
                  <a:close/>
                  <a:moveTo>
                    <a:pt x="314" y="51"/>
                  </a:moveTo>
                  <a:cubicBezTo>
                    <a:pt x="312" y="54"/>
                    <a:pt x="310" y="57"/>
                    <a:pt x="308" y="60"/>
                  </a:cubicBezTo>
                  <a:cubicBezTo>
                    <a:pt x="306" y="60"/>
                    <a:pt x="303" y="61"/>
                    <a:pt x="300" y="61"/>
                  </a:cubicBezTo>
                  <a:cubicBezTo>
                    <a:pt x="303" y="57"/>
                    <a:pt x="306" y="53"/>
                    <a:pt x="309" y="49"/>
                  </a:cubicBezTo>
                  <a:cubicBezTo>
                    <a:pt x="311" y="50"/>
                    <a:pt x="312" y="51"/>
                    <a:pt x="314" y="51"/>
                  </a:cubicBezTo>
                  <a:close/>
                  <a:moveTo>
                    <a:pt x="305" y="66"/>
                  </a:moveTo>
                  <a:cubicBezTo>
                    <a:pt x="303" y="69"/>
                    <a:pt x="301" y="73"/>
                    <a:pt x="299" y="76"/>
                  </a:cubicBezTo>
                  <a:cubicBezTo>
                    <a:pt x="296" y="77"/>
                    <a:pt x="293" y="77"/>
                    <a:pt x="290" y="78"/>
                  </a:cubicBezTo>
                  <a:cubicBezTo>
                    <a:pt x="293" y="73"/>
                    <a:pt x="296" y="68"/>
                    <a:pt x="299" y="64"/>
                  </a:cubicBezTo>
                  <a:cubicBezTo>
                    <a:pt x="301" y="65"/>
                    <a:pt x="303" y="65"/>
                    <a:pt x="305" y="66"/>
                  </a:cubicBezTo>
                  <a:close/>
                  <a:moveTo>
                    <a:pt x="295" y="85"/>
                  </a:moveTo>
                  <a:cubicBezTo>
                    <a:pt x="292" y="92"/>
                    <a:pt x="289" y="99"/>
                    <a:pt x="285" y="107"/>
                  </a:cubicBezTo>
                  <a:cubicBezTo>
                    <a:pt x="282" y="106"/>
                    <a:pt x="279" y="105"/>
                    <a:pt x="276" y="104"/>
                  </a:cubicBezTo>
                  <a:cubicBezTo>
                    <a:pt x="280" y="96"/>
                    <a:pt x="284" y="89"/>
                    <a:pt x="288" y="82"/>
                  </a:cubicBezTo>
                  <a:cubicBezTo>
                    <a:pt x="290" y="83"/>
                    <a:pt x="293" y="84"/>
                    <a:pt x="295" y="85"/>
                  </a:cubicBezTo>
                  <a:close/>
                  <a:moveTo>
                    <a:pt x="285" y="109"/>
                  </a:moveTo>
                  <a:cubicBezTo>
                    <a:pt x="284" y="110"/>
                    <a:pt x="283" y="112"/>
                    <a:pt x="283" y="113"/>
                  </a:cubicBezTo>
                  <a:cubicBezTo>
                    <a:pt x="279" y="114"/>
                    <a:pt x="275" y="115"/>
                    <a:pt x="271" y="115"/>
                  </a:cubicBezTo>
                  <a:cubicBezTo>
                    <a:pt x="272" y="112"/>
                    <a:pt x="274" y="109"/>
                    <a:pt x="275" y="105"/>
                  </a:cubicBezTo>
                  <a:cubicBezTo>
                    <a:pt x="278" y="107"/>
                    <a:pt x="281" y="108"/>
                    <a:pt x="285" y="109"/>
                  </a:cubicBezTo>
                  <a:close/>
                  <a:moveTo>
                    <a:pt x="276" y="130"/>
                  </a:moveTo>
                  <a:cubicBezTo>
                    <a:pt x="274" y="137"/>
                    <a:pt x="271" y="144"/>
                    <a:pt x="269" y="152"/>
                  </a:cubicBezTo>
                  <a:cubicBezTo>
                    <a:pt x="265" y="150"/>
                    <a:pt x="261" y="149"/>
                    <a:pt x="257" y="148"/>
                  </a:cubicBezTo>
                  <a:cubicBezTo>
                    <a:pt x="260" y="141"/>
                    <a:pt x="263" y="134"/>
                    <a:pt x="266" y="127"/>
                  </a:cubicBezTo>
                  <a:cubicBezTo>
                    <a:pt x="269" y="128"/>
                    <a:pt x="273" y="129"/>
                    <a:pt x="276" y="130"/>
                  </a:cubicBezTo>
                  <a:close/>
                  <a:moveTo>
                    <a:pt x="268" y="153"/>
                  </a:moveTo>
                  <a:cubicBezTo>
                    <a:pt x="268" y="154"/>
                    <a:pt x="268" y="154"/>
                    <a:pt x="268" y="155"/>
                  </a:cubicBezTo>
                  <a:cubicBezTo>
                    <a:pt x="263" y="156"/>
                    <a:pt x="258" y="156"/>
                    <a:pt x="253" y="157"/>
                  </a:cubicBezTo>
                  <a:cubicBezTo>
                    <a:pt x="254" y="155"/>
                    <a:pt x="255" y="152"/>
                    <a:pt x="256" y="150"/>
                  </a:cubicBezTo>
                  <a:cubicBezTo>
                    <a:pt x="260" y="151"/>
                    <a:pt x="264" y="152"/>
                    <a:pt x="268" y="153"/>
                  </a:cubicBezTo>
                  <a:close/>
                  <a:moveTo>
                    <a:pt x="267" y="157"/>
                  </a:moveTo>
                  <a:cubicBezTo>
                    <a:pt x="265" y="165"/>
                    <a:pt x="262" y="172"/>
                    <a:pt x="260" y="180"/>
                  </a:cubicBezTo>
                  <a:cubicBezTo>
                    <a:pt x="255" y="179"/>
                    <a:pt x="251" y="178"/>
                    <a:pt x="246" y="177"/>
                  </a:cubicBezTo>
                  <a:cubicBezTo>
                    <a:pt x="248" y="171"/>
                    <a:pt x="250" y="165"/>
                    <a:pt x="253" y="159"/>
                  </a:cubicBezTo>
                  <a:cubicBezTo>
                    <a:pt x="257" y="158"/>
                    <a:pt x="262" y="158"/>
                    <a:pt x="267" y="157"/>
                  </a:cubicBezTo>
                  <a:close/>
                  <a:moveTo>
                    <a:pt x="260" y="182"/>
                  </a:moveTo>
                  <a:cubicBezTo>
                    <a:pt x="259" y="186"/>
                    <a:pt x="258" y="190"/>
                    <a:pt x="257" y="193"/>
                  </a:cubicBezTo>
                  <a:cubicBezTo>
                    <a:pt x="256" y="194"/>
                    <a:pt x="256" y="196"/>
                    <a:pt x="256" y="197"/>
                  </a:cubicBezTo>
                  <a:cubicBezTo>
                    <a:pt x="250" y="197"/>
                    <a:pt x="244" y="198"/>
                    <a:pt x="239" y="199"/>
                  </a:cubicBezTo>
                  <a:cubicBezTo>
                    <a:pt x="241" y="192"/>
                    <a:pt x="244" y="185"/>
                    <a:pt x="246" y="178"/>
                  </a:cubicBezTo>
                  <a:cubicBezTo>
                    <a:pt x="250" y="180"/>
                    <a:pt x="255" y="181"/>
                    <a:pt x="260" y="182"/>
                  </a:cubicBezTo>
                  <a:close/>
                  <a:moveTo>
                    <a:pt x="251" y="214"/>
                  </a:moveTo>
                  <a:cubicBezTo>
                    <a:pt x="249" y="224"/>
                    <a:pt x="246" y="234"/>
                    <a:pt x="244" y="245"/>
                  </a:cubicBezTo>
                  <a:cubicBezTo>
                    <a:pt x="238" y="245"/>
                    <a:pt x="233" y="246"/>
                    <a:pt x="227" y="247"/>
                  </a:cubicBezTo>
                  <a:cubicBezTo>
                    <a:pt x="227" y="247"/>
                    <a:pt x="226" y="247"/>
                    <a:pt x="225" y="247"/>
                  </a:cubicBezTo>
                  <a:cubicBezTo>
                    <a:pt x="229" y="234"/>
                    <a:pt x="232" y="222"/>
                    <a:pt x="236" y="210"/>
                  </a:cubicBezTo>
                  <a:cubicBezTo>
                    <a:pt x="241" y="212"/>
                    <a:pt x="246" y="213"/>
                    <a:pt x="251" y="214"/>
                  </a:cubicBezTo>
                  <a:close/>
                  <a:moveTo>
                    <a:pt x="228" y="249"/>
                  </a:moveTo>
                  <a:cubicBezTo>
                    <a:pt x="232" y="250"/>
                    <a:pt x="237" y="251"/>
                    <a:pt x="242" y="252"/>
                  </a:cubicBezTo>
                  <a:cubicBezTo>
                    <a:pt x="240" y="265"/>
                    <a:pt x="237" y="279"/>
                    <a:pt x="235" y="292"/>
                  </a:cubicBezTo>
                  <a:cubicBezTo>
                    <a:pt x="228" y="291"/>
                    <a:pt x="221" y="290"/>
                    <a:pt x="215" y="288"/>
                  </a:cubicBezTo>
                  <a:cubicBezTo>
                    <a:pt x="218" y="275"/>
                    <a:pt x="221" y="262"/>
                    <a:pt x="225" y="249"/>
                  </a:cubicBezTo>
                  <a:cubicBezTo>
                    <a:pt x="226" y="249"/>
                    <a:pt x="227" y="249"/>
                    <a:pt x="228" y="249"/>
                  </a:cubicBezTo>
                  <a:close/>
                  <a:moveTo>
                    <a:pt x="234" y="294"/>
                  </a:moveTo>
                  <a:cubicBezTo>
                    <a:pt x="234" y="295"/>
                    <a:pt x="234" y="297"/>
                    <a:pt x="234" y="298"/>
                  </a:cubicBezTo>
                  <a:cubicBezTo>
                    <a:pt x="226" y="299"/>
                    <a:pt x="219" y="299"/>
                    <a:pt x="212" y="300"/>
                  </a:cubicBezTo>
                  <a:cubicBezTo>
                    <a:pt x="213" y="297"/>
                    <a:pt x="214" y="294"/>
                    <a:pt x="215" y="290"/>
                  </a:cubicBezTo>
                  <a:cubicBezTo>
                    <a:pt x="221" y="292"/>
                    <a:pt x="228" y="293"/>
                    <a:pt x="234" y="294"/>
                  </a:cubicBezTo>
                  <a:close/>
                  <a:moveTo>
                    <a:pt x="233" y="300"/>
                  </a:moveTo>
                  <a:cubicBezTo>
                    <a:pt x="231" y="311"/>
                    <a:pt x="229" y="323"/>
                    <a:pt x="228" y="334"/>
                  </a:cubicBezTo>
                  <a:cubicBezTo>
                    <a:pt x="220" y="333"/>
                    <a:pt x="213" y="332"/>
                    <a:pt x="206" y="330"/>
                  </a:cubicBezTo>
                  <a:cubicBezTo>
                    <a:pt x="208" y="321"/>
                    <a:pt x="210" y="312"/>
                    <a:pt x="212" y="303"/>
                  </a:cubicBezTo>
                  <a:cubicBezTo>
                    <a:pt x="219" y="302"/>
                    <a:pt x="226" y="301"/>
                    <a:pt x="233" y="300"/>
                  </a:cubicBezTo>
                  <a:close/>
                  <a:moveTo>
                    <a:pt x="227" y="336"/>
                  </a:moveTo>
                  <a:cubicBezTo>
                    <a:pt x="226" y="343"/>
                    <a:pt x="225" y="349"/>
                    <a:pt x="224" y="356"/>
                  </a:cubicBezTo>
                  <a:cubicBezTo>
                    <a:pt x="216" y="357"/>
                    <a:pt x="208" y="358"/>
                    <a:pt x="201" y="359"/>
                  </a:cubicBezTo>
                  <a:cubicBezTo>
                    <a:pt x="202" y="350"/>
                    <a:pt x="204" y="341"/>
                    <a:pt x="206" y="332"/>
                  </a:cubicBezTo>
                  <a:cubicBezTo>
                    <a:pt x="213" y="334"/>
                    <a:pt x="220" y="335"/>
                    <a:pt x="227" y="336"/>
                  </a:cubicBezTo>
                  <a:close/>
                  <a:moveTo>
                    <a:pt x="224" y="358"/>
                  </a:moveTo>
                  <a:cubicBezTo>
                    <a:pt x="223" y="366"/>
                    <a:pt x="222" y="374"/>
                    <a:pt x="221" y="383"/>
                  </a:cubicBezTo>
                  <a:cubicBezTo>
                    <a:pt x="213" y="381"/>
                    <a:pt x="205" y="380"/>
                    <a:pt x="197" y="379"/>
                  </a:cubicBezTo>
                  <a:cubicBezTo>
                    <a:pt x="198" y="373"/>
                    <a:pt x="199" y="367"/>
                    <a:pt x="200" y="361"/>
                  </a:cubicBezTo>
                  <a:cubicBezTo>
                    <a:pt x="208" y="360"/>
                    <a:pt x="216" y="359"/>
                    <a:pt x="224" y="358"/>
                  </a:cubicBezTo>
                  <a:close/>
                  <a:moveTo>
                    <a:pt x="221" y="385"/>
                  </a:moveTo>
                  <a:cubicBezTo>
                    <a:pt x="219" y="399"/>
                    <a:pt x="217" y="413"/>
                    <a:pt x="216" y="428"/>
                  </a:cubicBezTo>
                  <a:cubicBezTo>
                    <a:pt x="207" y="429"/>
                    <a:pt x="198" y="430"/>
                    <a:pt x="189" y="431"/>
                  </a:cubicBezTo>
                  <a:cubicBezTo>
                    <a:pt x="192" y="414"/>
                    <a:pt x="194" y="397"/>
                    <a:pt x="197" y="381"/>
                  </a:cubicBezTo>
                  <a:cubicBezTo>
                    <a:pt x="205" y="382"/>
                    <a:pt x="213" y="383"/>
                    <a:pt x="221" y="385"/>
                  </a:cubicBezTo>
                  <a:close/>
                  <a:moveTo>
                    <a:pt x="223" y="385"/>
                  </a:moveTo>
                  <a:cubicBezTo>
                    <a:pt x="234" y="386"/>
                    <a:pt x="245" y="388"/>
                    <a:pt x="257" y="389"/>
                  </a:cubicBezTo>
                  <a:cubicBezTo>
                    <a:pt x="256" y="401"/>
                    <a:pt x="255" y="412"/>
                    <a:pt x="253" y="424"/>
                  </a:cubicBezTo>
                  <a:cubicBezTo>
                    <a:pt x="241" y="425"/>
                    <a:pt x="230" y="426"/>
                    <a:pt x="218" y="427"/>
                  </a:cubicBezTo>
                  <a:cubicBezTo>
                    <a:pt x="220" y="413"/>
                    <a:pt x="221" y="399"/>
                    <a:pt x="223" y="385"/>
                  </a:cubicBezTo>
                  <a:close/>
                  <a:moveTo>
                    <a:pt x="259" y="389"/>
                  </a:moveTo>
                  <a:cubicBezTo>
                    <a:pt x="269" y="391"/>
                    <a:pt x="280" y="392"/>
                    <a:pt x="291" y="392"/>
                  </a:cubicBezTo>
                  <a:cubicBezTo>
                    <a:pt x="291" y="402"/>
                    <a:pt x="290" y="412"/>
                    <a:pt x="289" y="421"/>
                  </a:cubicBezTo>
                  <a:cubicBezTo>
                    <a:pt x="278" y="422"/>
                    <a:pt x="267" y="423"/>
                    <a:pt x="256" y="424"/>
                  </a:cubicBezTo>
                  <a:cubicBezTo>
                    <a:pt x="257" y="412"/>
                    <a:pt x="258" y="401"/>
                    <a:pt x="259" y="389"/>
                  </a:cubicBezTo>
                  <a:close/>
                  <a:moveTo>
                    <a:pt x="293" y="393"/>
                  </a:moveTo>
                  <a:cubicBezTo>
                    <a:pt x="307" y="394"/>
                    <a:pt x="321" y="394"/>
                    <a:pt x="335" y="395"/>
                  </a:cubicBezTo>
                  <a:cubicBezTo>
                    <a:pt x="335" y="403"/>
                    <a:pt x="334" y="411"/>
                    <a:pt x="334" y="420"/>
                  </a:cubicBezTo>
                  <a:cubicBezTo>
                    <a:pt x="320" y="420"/>
                    <a:pt x="305" y="421"/>
                    <a:pt x="291" y="421"/>
                  </a:cubicBezTo>
                  <a:cubicBezTo>
                    <a:pt x="292" y="412"/>
                    <a:pt x="293" y="402"/>
                    <a:pt x="293" y="393"/>
                  </a:cubicBezTo>
                  <a:close/>
                  <a:moveTo>
                    <a:pt x="337" y="395"/>
                  </a:moveTo>
                  <a:cubicBezTo>
                    <a:pt x="345" y="395"/>
                    <a:pt x="353" y="395"/>
                    <a:pt x="361" y="396"/>
                  </a:cubicBezTo>
                  <a:cubicBezTo>
                    <a:pt x="361" y="403"/>
                    <a:pt x="361" y="411"/>
                    <a:pt x="361" y="419"/>
                  </a:cubicBezTo>
                  <a:cubicBezTo>
                    <a:pt x="353" y="419"/>
                    <a:pt x="344" y="419"/>
                    <a:pt x="336" y="419"/>
                  </a:cubicBezTo>
                  <a:cubicBezTo>
                    <a:pt x="336" y="411"/>
                    <a:pt x="337" y="403"/>
                    <a:pt x="337" y="395"/>
                  </a:cubicBezTo>
                  <a:close/>
                  <a:moveTo>
                    <a:pt x="363" y="396"/>
                  </a:moveTo>
                  <a:cubicBezTo>
                    <a:pt x="369" y="396"/>
                    <a:pt x="375" y="396"/>
                    <a:pt x="382" y="396"/>
                  </a:cubicBezTo>
                  <a:cubicBezTo>
                    <a:pt x="388" y="396"/>
                    <a:pt x="394" y="396"/>
                    <a:pt x="400" y="396"/>
                  </a:cubicBezTo>
                  <a:cubicBezTo>
                    <a:pt x="400" y="403"/>
                    <a:pt x="400" y="411"/>
                    <a:pt x="400" y="419"/>
                  </a:cubicBezTo>
                  <a:cubicBezTo>
                    <a:pt x="394" y="419"/>
                    <a:pt x="388" y="419"/>
                    <a:pt x="382" y="419"/>
                  </a:cubicBezTo>
                  <a:cubicBezTo>
                    <a:pt x="375" y="419"/>
                    <a:pt x="369" y="419"/>
                    <a:pt x="363" y="419"/>
                  </a:cubicBezTo>
                  <a:cubicBezTo>
                    <a:pt x="363" y="411"/>
                    <a:pt x="363" y="403"/>
                    <a:pt x="363" y="396"/>
                  </a:cubicBezTo>
                  <a:close/>
                  <a:moveTo>
                    <a:pt x="402" y="396"/>
                  </a:moveTo>
                  <a:cubicBezTo>
                    <a:pt x="410" y="395"/>
                    <a:pt x="418" y="395"/>
                    <a:pt x="426" y="395"/>
                  </a:cubicBezTo>
                  <a:cubicBezTo>
                    <a:pt x="426" y="403"/>
                    <a:pt x="427" y="411"/>
                    <a:pt x="427" y="419"/>
                  </a:cubicBezTo>
                  <a:cubicBezTo>
                    <a:pt x="419" y="419"/>
                    <a:pt x="411" y="419"/>
                    <a:pt x="402" y="419"/>
                  </a:cubicBezTo>
                  <a:cubicBezTo>
                    <a:pt x="402" y="411"/>
                    <a:pt x="402" y="403"/>
                    <a:pt x="402" y="396"/>
                  </a:cubicBezTo>
                  <a:close/>
                  <a:moveTo>
                    <a:pt x="428" y="395"/>
                  </a:moveTo>
                  <a:cubicBezTo>
                    <a:pt x="442" y="394"/>
                    <a:pt x="456" y="394"/>
                    <a:pt x="470" y="393"/>
                  </a:cubicBezTo>
                  <a:cubicBezTo>
                    <a:pt x="471" y="402"/>
                    <a:pt x="471" y="412"/>
                    <a:pt x="472" y="421"/>
                  </a:cubicBezTo>
                  <a:cubicBezTo>
                    <a:pt x="458" y="421"/>
                    <a:pt x="444" y="420"/>
                    <a:pt x="429" y="420"/>
                  </a:cubicBezTo>
                  <a:cubicBezTo>
                    <a:pt x="429" y="411"/>
                    <a:pt x="428" y="403"/>
                    <a:pt x="428" y="395"/>
                  </a:cubicBezTo>
                  <a:close/>
                  <a:moveTo>
                    <a:pt x="472" y="392"/>
                  </a:moveTo>
                  <a:cubicBezTo>
                    <a:pt x="483" y="392"/>
                    <a:pt x="494" y="391"/>
                    <a:pt x="504" y="389"/>
                  </a:cubicBezTo>
                  <a:cubicBezTo>
                    <a:pt x="505" y="401"/>
                    <a:pt x="507" y="412"/>
                    <a:pt x="508" y="424"/>
                  </a:cubicBezTo>
                  <a:cubicBezTo>
                    <a:pt x="497" y="423"/>
                    <a:pt x="485" y="422"/>
                    <a:pt x="474" y="421"/>
                  </a:cubicBezTo>
                  <a:cubicBezTo>
                    <a:pt x="473" y="412"/>
                    <a:pt x="473" y="402"/>
                    <a:pt x="472" y="392"/>
                  </a:cubicBezTo>
                  <a:close/>
                  <a:moveTo>
                    <a:pt x="506" y="389"/>
                  </a:moveTo>
                  <a:cubicBezTo>
                    <a:pt x="518" y="388"/>
                    <a:pt x="529" y="386"/>
                    <a:pt x="540" y="385"/>
                  </a:cubicBezTo>
                  <a:cubicBezTo>
                    <a:pt x="542" y="399"/>
                    <a:pt x="544" y="413"/>
                    <a:pt x="545" y="427"/>
                  </a:cubicBezTo>
                  <a:cubicBezTo>
                    <a:pt x="534" y="426"/>
                    <a:pt x="522" y="425"/>
                    <a:pt x="510" y="424"/>
                  </a:cubicBezTo>
                  <a:cubicBezTo>
                    <a:pt x="509" y="412"/>
                    <a:pt x="507" y="401"/>
                    <a:pt x="506" y="389"/>
                  </a:cubicBezTo>
                  <a:close/>
                  <a:moveTo>
                    <a:pt x="542" y="385"/>
                  </a:moveTo>
                  <a:cubicBezTo>
                    <a:pt x="551" y="383"/>
                    <a:pt x="559" y="382"/>
                    <a:pt x="566" y="381"/>
                  </a:cubicBezTo>
                  <a:cubicBezTo>
                    <a:pt x="569" y="397"/>
                    <a:pt x="572" y="414"/>
                    <a:pt x="574" y="431"/>
                  </a:cubicBezTo>
                  <a:cubicBezTo>
                    <a:pt x="565" y="430"/>
                    <a:pt x="556" y="429"/>
                    <a:pt x="547" y="428"/>
                  </a:cubicBezTo>
                  <a:cubicBezTo>
                    <a:pt x="546" y="413"/>
                    <a:pt x="544" y="399"/>
                    <a:pt x="542" y="385"/>
                  </a:cubicBezTo>
                  <a:close/>
                  <a:moveTo>
                    <a:pt x="542" y="383"/>
                  </a:moveTo>
                  <a:cubicBezTo>
                    <a:pt x="541" y="374"/>
                    <a:pt x="540" y="366"/>
                    <a:pt x="539" y="358"/>
                  </a:cubicBezTo>
                  <a:cubicBezTo>
                    <a:pt x="547" y="359"/>
                    <a:pt x="555" y="360"/>
                    <a:pt x="563" y="361"/>
                  </a:cubicBezTo>
                  <a:cubicBezTo>
                    <a:pt x="564" y="367"/>
                    <a:pt x="565" y="373"/>
                    <a:pt x="566" y="379"/>
                  </a:cubicBezTo>
                  <a:cubicBezTo>
                    <a:pt x="558" y="380"/>
                    <a:pt x="550" y="381"/>
                    <a:pt x="542" y="383"/>
                  </a:cubicBezTo>
                  <a:close/>
                  <a:moveTo>
                    <a:pt x="539" y="356"/>
                  </a:moveTo>
                  <a:cubicBezTo>
                    <a:pt x="538" y="349"/>
                    <a:pt x="537" y="343"/>
                    <a:pt x="536" y="336"/>
                  </a:cubicBezTo>
                  <a:cubicBezTo>
                    <a:pt x="543" y="335"/>
                    <a:pt x="550" y="334"/>
                    <a:pt x="557" y="332"/>
                  </a:cubicBezTo>
                  <a:cubicBezTo>
                    <a:pt x="559" y="341"/>
                    <a:pt x="561" y="350"/>
                    <a:pt x="562" y="359"/>
                  </a:cubicBezTo>
                  <a:cubicBezTo>
                    <a:pt x="555" y="358"/>
                    <a:pt x="547" y="357"/>
                    <a:pt x="539" y="356"/>
                  </a:cubicBezTo>
                  <a:close/>
                  <a:moveTo>
                    <a:pt x="536" y="334"/>
                  </a:moveTo>
                  <a:cubicBezTo>
                    <a:pt x="534" y="323"/>
                    <a:pt x="532" y="311"/>
                    <a:pt x="530" y="300"/>
                  </a:cubicBezTo>
                  <a:cubicBezTo>
                    <a:pt x="537" y="301"/>
                    <a:pt x="544" y="302"/>
                    <a:pt x="551" y="302"/>
                  </a:cubicBezTo>
                  <a:cubicBezTo>
                    <a:pt x="553" y="312"/>
                    <a:pt x="555" y="321"/>
                    <a:pt x="557" y="330"/>
                  </a:cubicBezTo>
                  <a:cubicBezTo>
                    <a:pt x="550" y="332"/>
                    <a:pt x="543" y="333"/>
                    <a:pt x="536" y="334"/>
                  </a:cubicBezTo>
                  <a:close/>
                  <a:moveTo>
                    <a:pt x="530" y="298"/>
                  </a:moveTo>
                  <a:cubicBezTo>
                    <a:pt x="529" y="297"/>
                    <a:pt x="529" y="295"/>
                    <a:pt x="529" y="294"/>
                  </a:cubicBezTo>
                  <a:cubicBezTo>
                    <a:pt x="536" y="293"/>
                    <a:pt x="542" y="292"/>
                    <a:pt x="549" y="290"/>
                  </a:cubicBezTo>
                  <a:cubicBezTo>
                    <a:pt x="549" y="294"/>
                    <a:pt x="550" y="297"/>
                    <a:pt x="551" y="300"/>
                  </a:cubicBezTo>
                  <a:cubicBezTo>
                    <a:pt x="544" y="299"/>
                    <a:pt x="537" y="299"/>
                    <a:pt x="530" y="298"/>
                  </a:cubicBezTo>
                  <a:close/>
                  <a:moveTo>
                    <a:pt x="529" y="292"/>
                  </a:moveTo>
                  <a:cubicBezTo>
                    <a:pt x="526" y="279"/>
                    <a:pt x="524" y="265"/>
                    <a:pt x="521" y="252"/>
                  </a:cubicBezTo>
                  <a:cubicBezTo>
                    <a:pt x="526" y="251"/>
                    <a:pt x="531" y="250"/>
                    <a:pt x="536" y="249"/>
                  </a:cubicBezTo>
                  <a:cubicBezTo>
                    <a:pt x="537" y="249"/>
                    <a:pt x="538" y="249"/>
                    <a:pt x="539" y="249"/>
                  </a:cubicBezTo>
                  <a:cubicBezTo>
                    <a:pt x="542" y="262"/>
                    <a:pt x="545" y="275"/>
                    <a:pt x="548" y="288"/>
                  </a:cubicBezTo>
                  <a:cubicBezTo>
                    <a:pt x="542" y="290"/>
                    <a:pt x="535" y="291"/>
                    <a:pt x="529" y="292"/>
                  </a:cubicBezTo>
                  <a:close/>
                  <a:moveTo>
                    <a:pt x="541" y="250"/>
                  </a:moveTo>
                  <a:cubicBezTo>
                    <a:pt x="553" y="251"/>
                    <a:pt x="564" y="253"/>
                    <a:pt x="575" y="255"/>
                  </a:cubicBezTo>
                  <a:cubicBezTo>
                    <a:pt x="578" y="263"/>
                    <a:pt x="580" y="271"/>
                    <a:pt x="582" y="279"/>
                  </a:cubicBezTo>
                  <a:cubicBezTo>
                    <a:pt x="572" y="283"/>
                    <a:pt x="562" y="285"/>
                    <a:pt x="550" y="288"/>
                  </a:cubicBezTo>
                  <a:cubicBezTo>
                    <a:pt x="547" y="275"/>
                    <a:pt x="544" y="262"/>
                    <a:pt x="541" y="250"/>
                  </a:cubicBezTo>
                  <a:close/>
                  <a:moveTo>
                    <a:pt x="541" y="248"/>
                  </a:moveTo>
                  <a:cubicBezTo>
                    <a:pt x="552" y="245"/>
                    <a:pt x="561" y="242"/>
                    <a:pt x="570" y="239"/>
                  </a:cubicBezTo>
                  <a:cubicBezTo>
                    <a:pt x="572" y="244"/>
                    <a:pt x="573" y="248"/>
                    <a:pt x="575" y="253"/>
                  </a:cubicBezTo>
                  <a:cubicBezTo>
                    <a:pt x="564" y="251"/>
                    <a:pt x="553" y="249"/>
                    <a:pt x="541" y="248"/>
                  </a:cubicBezTo>
                  <a:close/>
                  <a:moveTo>
                    <a:pt x="540" y="246"/>
                  </a:moveTo>
                  <a:cubicBezTo>
                    <a:pt x="539" y="241"/>
                    <a:pt x="537" y="237"/>
                    <a:pt x="536" y="232"/>
                  </a:cubicBezTo>
                  <a:cubicBezTo>
                    <a:pt x="534" y="224"/>
                    <a:pt x="532" y="217"/>
                    <a:pt x="530" y="210"/>
                  </a:cubicBezTo>
                  <a:cubicBezTo>
                    <a:pt x="535" y="208"/>
                    <a:pt x="540" y="206"/>
                    <a:pt x="545" y="204"/>
                  </a:cubicBezTo>
                  <a:cubicBezTo>
                    <a:pt x="550" y="205"/>
                    <a:pt x="555" y="206"/>
                    <a:pt x="559" y="207"/>
                  </a:cubicBezTo>
                  <a:cubicBezTo>
                    <a:pt x="563" y="217"/>
                    <a:pt x="566" y="227"/>
                    <a:pt x="570" y="237"/>
                  </a:cubicBezTo>
                  <a:cubicBezTo>
                    <a:pt x="560" y="240"/>
                    <a:pt x="551" y="243"/>
                    <a:pt x="540" y="246"/>
                  </a:cubicBezTo>
                  <a:close/>
                  <a:moveTo>
                    <a:pt x="548" y="203"/>
                  </a:moveTo>
                  <a:cubicBezTo>
                    <a:pt x="551" y="202"/>
                    <a:pt x="554" y="201"/>
                    <a:pt x="557" y="199"/>
                  </a:cubicBezTo>
                  <a:cubicBezTo>
                    <a:pt x="557" y="201"/>
                    <a:pt x="558" y="203"/>
                    <a:pt x="559" y="205"/>
                  </a:cubicBezTo>
                  <a:cubicBezTo>
                    <a:pt x="555" y="204"/>
                    <a:pt x="552" y="204"/>
                    <a:pt x="548" y="203"/>
                  </a:cubicBezTo>
                  <a:close/>
                  <a:moveTo>
                    <a:pt x="545" y="202"/>
                  </a:moveTo>
                  <a:cubicBezTo>
                    <a:pt x="539" y="201"/>
                    <a:pt x="533" y="200"/>
                    <a:pt x="526" y="199"/>
                  </a:cubicBezTo>
                  <a:cubicBezTo>
                    <a:pt x="524" y="192"/>
                    <a:pt x="522" y="185"/>
                    <a:pt x="519" y="178"/>
                  </a:cubicBezTo>
                  <a:cubicBezTo>
                    <a:pt x="529" y="175"/>
                    <a:pt x="537" y="172"/>
                    <a:pt x="544" y="169"/>
                  </a:cubicBezTo>
                  <a:cubicBezTo>
                    <a:pt x="548" y="178"/>
                    <a:pt x="552" y="188"/>
                    <a:pt x="556" y="198"/>
                  </a:cubicBezTo>
                  <a:cubicBezTo>
                    <a:pt x="553" y="199"/>
                    <a:pt x="549" y="201"/>
                    <a:pt x="545" y="202"/>
                  </a:cubicBezTo>
                  <a:close/>
                  <a:moveTo>
                    <a:pt x="512" y="157"/>
                  </a:moveTo>
                  <a:cubicBezTo>
                    <a:pt x="511" y="155"/>
                    <a:pt x="510" y="152"/>
                    <a:pt x="509" y="149"/>
                  </a:cubicBezTo>
                  <a:cubicBezTo>
                    <a:pt x="517" y="147"/>
                    <a:pt x="525" y="144"/>
                    <a:pt x="532" y="141"/>
                  </a:cubicBezTo>
                  <a:cubicBezTo>
                    <a:pt x="535" y="148"/>
                    <a:pt x="539" y="155"/>
                    <a:pt x="542" y="163"/>
                  </a:cubicBezTo>
                  <a:cubicBezTo>
                    <a:pt x="533" y="161"/>
                    <a:pt x="523" y="159"/>
                    <a:pt x="512" y="157"/>
                  </a:cubicBezTo>
                  <a:close/>
                  <a:moveTo>
                    <a:pt x="508" y="148"/>
                  </a:moveTo>
                  <a:cubicBezTo>
                    <a:pt x="506" y="140"/>
                    <a:pt x="503" y="133"/>
                    <a:pt x="500" y="126"/>
                  </a:cubicBezTo>
                  <a:cubicBezTo>
                    <a:pt x="505" y="124"/>
                    <a:pt x="509" y="123"/>
                    <a:pt x="513" y="121"/>
                  </a:cubicBezTo>
                  <a:cubicBezTo>
                    <a:pt x="517" y="121"/>
                    <a:pt x="520" y="122"/>
                    <a:pt x="523" y="123"/>
                  </a:cubicBezTo>
                  <a:cubicBezTo>
                    <a:pt x="525" y="128"/>
                    <a:pt x="528" y="133"/>
                    <a:pt x="531" y="139"/>
                  </a:cubicBezTo>
                  <a:cubicBezTo>
                    <a:pt x="524" y="142"/>
                    <a:pt x="517" y="145"/>
                    <a:pt x="508" y="148"/>
                  </a:cubicBezTo>
                  <a:close/>
                  <a:moveTo>
                    <a:pt x="516" y="119"/>
                  </a:moveTo>
                  <a:cubicBezTo>
                    <a:pt x="518" y="119"/>
                    <a:pt x="519" y="118"/>
                    <a:pt x="520" y="118"/>
                  </a:cubicBezTo>
                  <a:cubicBezTo>
                    <a:pt x="520" y="119"/>
                    <a:pt x="521" y="119"/>
                    <a:pt x="521" y="120"/>
                  </a:cubicBezTo>
                  <a:cubicBezTo>
                    <a:pt x="520" y="120"/>
                    <a:pt x="518" y="120"/>
                    <a:pt x="516" y="119"/>
                  </a:cubicBezTo>
                  <a:close/>
                  <a:moveTo>
                    <a:pt x="513" y="119"/>
                  </a:moveTo>
                  <a:cubicBezTo>
                    <a:pt x="507" y="118"/>
                    <a:pt x="501" y="117"/>
                    <a:pt x="495" y="115"/>
                  </a:cubicBezTo>
                  <a:cubicBezTo>
                    <a:pt x="493" y="112"/>
                    <a:pt x="492" y="108"/>
                    <a:pt x="490" y="105"/>
                  </a:cubicBezTo>
                  <a:cubicBezTo>
                    <a:pt x="497" y="102"/>
                    <a:pt x="503" y="100"/>
                    <a:pt x="508" y="97"/>
                  </a:cubicBezTo>
                  <a:cubicBezTo>
                    <a:pt x="512" y="103"/>
                    <a:pt x="515" y="109"/>
                    <a:pt x="519" y="116"/>
                  </a:cubicBezTo>
                  <a:cubicBezTo>
                    <a:pt x="517" y="117"/>
                    <a:pt x="515" y="118"/>
                    <a:pt x="513" y="119"/>
                  </a:cubicBezTo>
                  <a:close/>
                  <a:moveTo>
                    <a:pt x="489" y="103"/>
                  </a:moveTo>
                  <a:cubicBezTo>
                    <a:pt x="485" y="95"/>
                    <a:pt x="482" y="88"/>
                    <a:pt x="478" y="81"/>
                  </a:cubicBezTo>
                  <a:cubicBezTo>
                    <a:pt x="478" y="81"/>
                    <a:pt x="479" y="81"/>
                    <a:pt x="479" y="81"/>
                  </a:cubicBezTo>
                  <a:cubicBezTo>
                    <a:pt x="486" y="82"/>
                    <a:pt x="493" y="83"/>
                    <a:pt x="500" y="85"/>
                  </a:cubicBezTo>
                  <a:cubicBezTo>
                    <a:pt x="502" y="88"/>
                    <a:pt x="504" y="92"/>
                    <a:pt x="507" y="95"/>
                  </a:cubicBezTo>
                  <a:cubicBezTo>
                    <a:pt x="502" y="98"/>
                    <a:pt x="496" y="101"/>
                    <a:pt x="489" y="103"/>
                  </a:cubicBezTo>
                  <a:close/>
                  <a:moveTo>
                    <a:pt x="483" y="79"/>
                  </a:moveTo>
                  <a:cubicBezTo>
                    <a:pt x="486" y="78"/>
                    <a:pt x="489" y="76"/>
                    <a:pt x="492" y="74"/>
                  </a:cubicBezTo>
                  <a:cubicBezTo>
                    <a:pt x="494" y="77"/>
                    <a:pt x="496" y="79"/>
                    <a:pt x="498" y="82"/>
                  </a:cubicBezTo>
                  <a:cubicBezTo>
                    <a:pt x="493" y="81"/>
                    <a:pt x="488" y="80"/>
                    <a:pt x="483" y="79"/>
                  </a:cubicBezTo>
                  <a:close/>
                  <a:moveTo>
                    <a:pt x="479" y="79"/>
                  </a:moveTo>
                  <a:cubicBezTo>
                    <a:pt x="478" y="78"/>
                    <a:pt x="477" y="78"/>
                    <a:pt x="476" y="78"/>
                  </a:cubicBezTo>
                  <a:cubicBezTo>
                    <a:pt x="473" y="73"/>
                    <a:pt x="470" y="68"/>
                    <a:pt x="467" y="64"/>
                  </a:cubicBezTo>
                  <a:cubicBezTo>
                    <a:pt x="474" y="65"/>
                    <a:pt x="481" y="66"/>
                    <a:pt x="487" y="67"/>
                  </a:cubicBezTo>
                  <a:cubicBezTo>
                    <a:pt x="488" y="69"/>
                    <a:pt x="490" y="71"/>
                    <a:pt x="491" y="73"/>
                  </a:cubicBezTo>
                  <a:cubicBezTo>
                    <a:pt x="488" y="75"/>
                    <a:pt x="484" y="77"/>
                    <a:pt x="479" y="79"/>
                  </a:cubicBezTo>
                  <a:close/>
                  <a:moveTo>
                    <a:pt x="468" y="62"/>
                  </a:moveTo>
                  <a:cubicBezTo>
                    <a:pt x="472" y="60"/>
                    <a:pt x="475" y="58"/>
                    <a:pt x="477" y="56"/>
                  </a:cubicBezTo>
                  <a:cubicBezTo>
                    <a:pt x="480" y="59"/>
                    <a:pt x="483" y="62"/>
                    <a:pt x="485" y="65"/>
                  </a:cubicBezTo>
                  <a:cubicBezTo>
                    <a:pt x="480" y="64"/>
                    <a:pt x="474" y="63"/>
                    <a:pt x="468" y="62"/>
                  </a:cubicBezTo>
                  <a:close/>
                  <a:moveTo>
                    <a:pt x="476" y="54"/>
                  </a:moveTo>
                  <a:cubicBezTo>
                    <a:pt x="473" y="57"/>
                    <a:pt x="470" y="59"/>
                    <a:pt x="465" y="61"/>
                  </a:cubicBezTo>
                  <a:cubicBezTo>
                    <a:pt x="462" y="57"/>
                    <a:pt x="459" y="52"/>
                    <a:pt x="456" y="48"/>
                  </a:cubicBezTo>
                  <a:cubicBezTo>
                    <a:pt x="456" y="48"/>
                    <a:pt x="457" y="47"/>
                    <a:pt x="457" y="47"/>
                  </a:cubicBezTo>
                  <a:cubicBezTo>
                    <a:pt x="462" y="48"/>
                    <a:pt x="467" y="49"/>
                    <a:pt x="472" y="50"/>
                  </a:cubicBezTo>
                  <a:cubicBezTo>
                    <a:pt x="473" y="51"/>
                    <a:pt x="475" y="53"/>
                    <a:pt x="476" y="54"/>
                  </a:cubicBezTo>
                  <a:close/>
                  <a:moveTo>
                    <a:pt x="460" y="45"/>
                  </a:moveTo>
                  <a:cubicBezTo>
                    <a:pt x="461" y="44"/>
                    <a:pt x="463" y="43"/>
                    <a:pt x="464" y="42"/>
                  </a:cubicBezTo>
                  <a:cubicBezTo>
                    <a:pt x="466" y="43"/>
                    <a:pt x="468" y="45"/>
                    <a:pt x="470" y="47"/>
                  </a:cubicBezTo>
                  <a:cubicBezTo>
                    <a:pt x="466" y="47"/>
                    <a:pt x="463" y="46"/>
                    <a:pt x="460" y="45"/>
                  </a:cubicBezTo>
                  <a:close/>
                  <a:moveTo>
                    <a:pt x="457" y="45"/>
                  </a:moveTo>
                  <a:cubicBezTo>
                    <a:pt x="456" y="45"/>
                    <a:pt x="454" y="45"/>
                    <a:pt x="453" y="44"/>
                  </a:cubicBezTo>
                  <a:cubicBezTo>
                    <a:pt x="450" y="41"/>
                    <a:pt x="448" y="38"/>
                    <a:pt x="445" y="35"/>
                  </a:cubicBezTo>
                  <a:cubicBezTo>
                    <a:pt x="450" y="36"/>
                    <a:pt x="455" y="37"/>
                    <a:pt x="459" y="37"/>
                  </a:cubicBezTo>
                  <a:cubicBezTo>
                    <a:pt x="460" y="38"/>
                    <a:pt x="461" y="39"/>
                    <a:pt x="462" y="40"/>
                  </a:cubicBezTo>
                  <a:cubicBezTo>
                    <a:pt x="461" y="42"/>
                    <a:pt x="459" y="44"/>
                    <a:pt x="457" y="45"/>
                  </a:cubicBezTo>
                  <a:close/>
                  <a:moveTo>
                    <a:pt x="463" y="38"/>
                  </a:moveTo>
                  <a:cubicBezTo>
                    <a:pt x="463" y="38"/>
                    <a:pt x="464" y="38"/>
                    <a:pt x="464" y="38"/>
                  </a:cubicBezTo>
                  <a:cubicBezTo>
                    <a:pt x="464" y="38"/>
                    <a:pt x="464" y="38"/>
                    <a:pt x="464" y="38"/>
                  </a:cubicBezTo>
                  <a:cubicBezTo>
                    <a:pt x="463" y="38"/>
                    <a:pt x="463" y="38"/>
                    <a:pt x="463" y="38"/>
                  </a:cubicBezTo>
                  <a:close/>
                  <a:moveTo>
                    <a:pt x="461" y="36"/>
                  </a:moveTo>
                  <a:cubicBezTo>
                    <a:pt x="457" y="33"/>
                    <a:pt x="454" y="30"/>
                    <a:pt x="450" y="27"/>
                  </a:cubicBezTo>
                  <a:cubicBezTo>
                    <a:pt x="451" y="27"/>
                    <a:pt x="451" y="27"/>
                    <a:pt x="451" y="27"/>
                  </a:cubicBezTo>
                  <a:cubicBezTo>
                    <a:pt x="455" y="30"/>
                    <a:pt x="459" y="33"/>
                    <a:pt x="463" y="36"/>
                  </a:cubicBezTo>
                  <a:cubicBezTo>
                    <a:pt x="462" y="36"/>
                    <a:pt x="461" y="36"/>
                    <a:pt x="461" y="36"/>
                  </a:cubicBezTo>
                  <a:close/>
                  <a:moveTo>
                    <a:pt x="447" y="25"/>
                  </a:moveTo>
                  <a:cubicBezTo>
                    <a:pt x="447" y="24"/>
                    <a:pt x="446" y="24"/>
                    <a:pt x="446" y="24"/>
                  </a:cubicBezTo>
                  <a:cubicBezTo>
                    <a:pt x="446" y="24"/>
                    <a:pt x="446" y="24"/>
                    <a:pt x="446" y="24"/>
                  </a:cubicBezTo>
                  <a:cubicBezTo>
                    <a:pt x="446" y="24"/>
                    <a:pt x="447" y="24"/>
                    <a:pt x="447" y="25"/>
                  </a:cubicBezTo>
                  <a:cubicBezTo>
                    <a:pt x="447" y="25"/>
                    <a:pt x="447" y="25"/>
                    <a:pt x="447" y="25"/>
                  </a:cubicBezTo>
                  <a:close/>
                  <a:moveTo>
                    <a:pt x="446" y="21"/>
                  </a:moveTo>
                  <a:cubicBezTo>
                    <a:pt x="446" y="20"/>
                    <a:pt x="445" y="19"/>
                    <a:pt x="445" y="18"/>
                  </a:cubicBezTo>
                  <a:cubicBezTo>
                    <a:pt x="451" y="21"/>
                    <a:pt x="456" y="24"/>
                    <a:pt x="462" y="28"/>
                  </a:cubicBezTo>
                  <a:cubicBezTo>
                    <a:pt x="459" y="27"/>
                    <a:pt x="456" y="26"/>
                    <a:pt x="452" y="26"/>
                  </a:cubicBezTo>
                  <a:cubicBezTo>
                    <a:pt x="450" y="24"/>
                    <a:pt x="448" y="23"/>
                    <a:pt x="446" y="21"/>
                  </a:cubicBezTo>
                  <a:close/>
                  <a:moveTo>
                    <a:pt x="437" y="15"/>
                  </a:moveTo>
                  <a:cubicBezTo>
                    <a:pt x="436" y="15"/>
                    <a:pt x="434" y="15"/>
                    <a:pt x="433" y="14"/>
                  </a:cubicBezTo>
                  <a:cubicBezTo>
                    <a:pt x="433" y="14"/>
                    <a:pt x="432" y="14"/>
                    <a:pt x="432" y="14"/>
                  </a:cubicBezTo>
                  <a:cubicBezTo>
                    <a:pt x="433" y="14"/>
                    <a:pt x="434" y="14"/>
                    <a:pt x="436" y="14"/>
                  </a:cubicBezTo>
                  <a:cubicBezTo>
                    <a:pt x="436" y="15"/>
                    <a:pt x="437" y="15"/>
                    <a:pt x="437" y="15"/>
                  </a:cubicBezTo>
                  <a:close/>
                  <a:moveTo>
                    <a:pt x="331" y="14"/>
                  </a:moveTo>
                  <a:cubicBezTo>
                    <a:pt x="331" y="14"/>
                    <a:pt x="331" y="14"/>
                    <a:pt x="330" y="14"/>
                  </a:cubicBezTo>
                  <a:cubicBezTo>
                    <a:pt x="329" y="15"/>
                    <a:pt x="327" y="15"/>
                    <a:pt x="326" y="15"/>
                  </a:cubicBezTo>
                  <a:cubicBezTo>
                    <a:pt x="327" y="15"/>
                    <a:pt x="327" y="15"/>
                    <a:pt x="327" y="15"/>
                  </a:cubicBezTo>
                  <a:cubicBezTo>
                    <a:pt x="329" y="14"/>
                    <a:pt x="330" y="14"/>
                    <a:pt x="331" y="14"/>
                  </a:cubicBezTo>
                  <a:close/>
                  <a:moveTo>
                    <a:pt x="319" y="18"/>
                  </a:moveTo>
                  <a:cubicBezTo>
                    <a:pt x="318" y="19"/>
                    <a:pt x="318" y="20"/>
                    <a:pt x="318" y="21"/>
                  </a:cubicBezTo>
                  <a:cubicBezTo>
                    <a:pt x="315" y="23"/>
                    <a:pt x="313" y="24"/>
                    <a:pt x="311" y="26"/>
                  </a:cubicBezTo>
                  <a:cubicBezTo>
                    <a:pt x="307" y="26"/>
                    <a:pt x="304" y="27"/>
                    <a:pt x="301" y="28"/>
                  </a:cubicBezTo>
                  <a:cubicBezTo>
                    <a:pt x="307" y="24"/>
                    <a:pt x="313" y="21"/>
                    <a:pt x="318" y="18"/>
                  </a:cubicBezTo>
                  <a:cubicBezTo>
                    <a:pt x="319" y="18"/>
                    <a:pt x="319" y="18"/>
                    <a:pt x="319" y="18"/>
                  </a:cubicBezTo>
                  <a:close/>
                  <a:moveTo>
                    <a:pt x="318" y="24"/>
                  </a:moveTo>
                  <a:cubicBezTo>
                    <a:pt x="318" y="24"/>
                    <a:pt x="318" y="24"/>
                    <a:pt x="318" y="24"/>
                  </a:cubicBezTo>
                  <a:cubicBezTo>
                    <a:pt x="317" y="24"/>
                    <a:pt x="317" y="24"/>
                    <a:pt x="316" y="25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6" y="24"/>
                    <a:pt x="317" y="24"/>
                    <a:pt x="318" y="24"/>
                  </a:cubicBezTo>
                  <a:close/>
                  <a:moveTo>
                    <a:pt x="313" y="27"/>
                  </a:moveTo>
                  <a:cubicBezTo>
                    <a:pt x="309" y="30"/>
                    <a:pt x="306" y="33"/>
                    <a:pt x="303" y="36"/>
                  </a:cubicBezTo>
                  <a:cubicBezTo>
                    <a:pt x="302" y="36"/>
                    <a:pt x="301" y="36"/>
                    <a:pt x="300" y="36"/>
                  </a:cubicBezTo>
                  <a:cubicBezTo>
                    <a:pt x="304" y="33"/>
                    <a:pt x="308" y="30"/>
                    <a:pt x="312" y="27"/>
                  </a:cubicBezTo>
                  <a:cubicBezTo>
                    <a:pt x="312" y="27"/>
                    <a:pt x="313" y="27"/>
                    <a:pt x="313" y="27"/>
                  </a:cubicBezTo>
                  <a:close/>
                  <a:moveTo>
                    <a:pt x="300" y="38"/>
                  </a:move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00" y="38"/>
                    <a:pt x="300" y="38"/>
                    <a:pt x="300" y="38"/>
                  </a:cubicBezTo>
                  <a:close/>
                  <a:moveTo>
                    <a:pt x="304" y="37"/>
                  </a:moveTo>
                  <a:cubicBezTo>
                    <a:pt x="309" y="37"/>
                    <a:pt x="313" y="36"/>
                    <a:pt x="318" y="35"/>
                  </a:cubicBezTo>
                  <a:cubicBezTo>
                    <a:pt x="316" y="38"/>
                    <a:pt x="313" y="41"/>
                    <a:pt x="310" y="45"/>
                  </a:cubicBezTo>
                  <a:cubicBezTo>
                    <a:pt x="309" y="45"/>
                    <a:pt x="308" y="45"/>
                    <a:pt x="307" y="45"/>
                  </a:cubicBezTo>
                  <a:cubicBezTo>
                    <a:pt x="304" y="43"/>
                    <a:pt x="302" y="42"/>
                    <a:pt x="301" y="40"/>
                  </a:cubicBezTo>
                  <a:cubicBezTo>
                    <a:pt x="302" y="39"/>
                    <a:pt x="303" y="38"/>
                    <a:pt x="304" y="37"/>
                  </a:cubicBezTo>
                  <a:close/>
                  <a:moveTo>
                    <a:pt x="304" y="45"/>
                  </a:moveTo>
                  <a:cubicBezTo>
                    <a:pt x="300" y="46"/>
                    <a:pt x="297" y="47"/>
                    <a:pt x="294" y="47"/>
                  </a:cubicBezTo>
                  <a:cubicBezTo>
                    <a:pt x="296" y="45"/>
                    <a:pt x="298" y="43"/>
                    <a:pt x="300" y="41"/>
                  </a:cubicBezTo>
                  <a:cubicBezTo>
                    <a:pt x="301" y="43"/>
                    <a:pt x="302" y="44"/>
                    <a:pt x="304" y="45"/>
                  </a:cubicBezTo>
                  <a:close/>
                  <a:moveTo>
                    <a:pt x="306" y="47"/>
                  </a:moveTo>
                  <a:cubicBezTo>
                    <a:pt x="307" y="47"/>
                    <a:pt x="307" y="48"/>
                    <a:pt x="307" y="48"/>
                  </a:cubicBezTo>
                  <a:cubicBezTo>
                    <a:pt x="304" y="52"/>
                    <a:pt x="301" y="56"/>
                    <a:pt x="298" y="61"/>
                  </a:cubicBezTo>
                  <a:cubicBezTo>
                    <a:pt x="294" y="59"/>
                    <a:pt x="290" y="57"/>
                    <a:pt x="287" y="54"/>
                  </a:cubicBezTo>
                  <a:cubicBezTo>
                    <a:pt x="289" y="53"/>
                    <a:pt x="290" y="51"/>
                    <a:pt x="291" y="50"/>
                  </a:cubicBezTo>
                  <a:cubicBezTo>
                    <a:pt x="296" y="49"/>
                    <a:pt x="301" y="48"/>
                    <a:pt x="306" y="47"/>
                  </a:cubicBezTo>
                  <a:close/>
                  <a:moveTo>
                    <a:pt x="286" y="55"/>
                  </a:moveTo>
                  <a:cubicBezTo>
                    <a:pt x="289" y="58"/>
                    <a:pt x="292" y="60"/>
                    <a:pt x="296" y="62"/>
                  </a:cubicBezTo>
                  <a:cubicBezTo>
                    <a:pt x="289" y="63"/>
                    <a:pt x="284" y="64"/>
                    <a:pt x="278" y="65"/>
                  </a:cubicBezTo>
                  <a:cubicBezTo>
                    <a:pt x="281" y="62"/>
                    <a:pt x="283" y="59"/>
                    <a:pt x="286" y="55"/>
                  </a:cubicBezTo>
                  <a:close/>
                  <a:moveTo>
                    <a:pt x="296" y="64"/>
                  </a:moveTo>
                  <a:cubicBezTo>
                    <a:pt x="293" y="68"/>
                    <a:pt x="290" y="73"/>
                    <a:pt x="287" y="78"/>
                  </a:cubicBezTo>
                  <a:cubicBezTo>
                    <a:pt x="286" y="78"/>
                    <a:pt x="285" y="78"/>
                    <a:pt x="284" y="79"/>
                  </a:cubicBezTo>
                  <a:cubicBezTo>
                    <a:pt x="280" y="77"/>
                    <a:pt x="276" y="75"/>
                    <a:pt x="272" y="72"/>
                  </a:cubicBezTo>
                  <a:cubicBezTo>
                    <a:pt x="273" y="71"/>
                    <a:pt x="275" y="69"/>
                    <a:pt x="276" y="67"/>
                  </a:cubicBezTo>
                  <a:cubicBezTo>
                    <a:pt x="283" y="66"/>
                    <a:pt x="289" y="65"/>
                    <a:pt x="296" y="64"/>
                  </a:cubicBezTo>
                  <a:close/>
                  <a:moveTo>
                    <a:pt x="270" y="71"/>
                  </a:moveTo>
                  <a:cubicBezTo>
                    <a:pt x="269" y="71"/>
                    <a:pt x="268" y="70"/>
                    <a:pt x="268" y="69"/>
                  </a:cubicBezTo>
                  <a:cubicBezTo>
                    <a:pt x="269" y="69"/>
                    <a:pt x="271" y="68"/>
                    <a:pt x="273" y="68"/>
                  </a:cubicBezTo>
                  <a:cubicBezTo>
                    <a:pt x="272" y="69"/>
                    <a:pt x="271" y="70"/>
                    <a:pt x="270" y="71"/>
                  </a:cubicBezTo>
                  <a:close/>
                  <a:moveTo>
                    <a:pt x="269" y="73"/>
                  </a:moveTo>
                  <a:cubicBezTo>
                    <a:pt x="267" y="76"/>
                    <a:pt x="264" y="79"/>
                    <a:pt x="262" y="83"/>
                  </a:cubicBezTo>
                  <a:cubicBezTo>
                    <a:pt x="260" y="84"/>
                    <a:pt x="258" y="84"/>
                    <a:pt x="256" y="85"/>
                  </a:cubicBezTo>
                  <a:cubicBezTo>
                    <a:pt x="259" y="80"/>
                    <a:pt x="263" y="75"/>
                    <a:pt x="266" y="71"/>
                  </a:cubicBezTo>
                  <a:cubicBezTo>
                    <a:pt x="267" y="71"/>
                    <a:pt x="268" y="72"/>
                    <a:pt x="269" y="73"/>
                  </a:cubicBezTo>
                  <a:close/>
                  <a:moveTo>
                    <a:pt x="271" y="74"/>
                  </a:moveTo>
                  <a:cubicBezTo>
                    <a:pt x="274" y="76"/>
                    <a:pt x="277" y="78"/>
                    <a:pt x="281" y="79"/>
                  </a:cubicBezTo>
                  <a:cubicBezTo>
                    <a:pt x="276" y="80"/>
                    <a:pt x="270" y="81"/>
                    <a:pt x="265" y="82"/>
                  </a:cubicBezTo>
                  <a:cubicBezTo>
                    <a:pt x="267" y="79"/>
                    <a:pt x="269" y="77"/>
                    <a:pt x="271" y="74"/>
                  </a:cubicBezTo>
                  <a:close/>
                  <a:moveTo>
                    <a:pt x="284" y="81"/>
                  </a:moveTo>
                  <a:cubicBezTo>
                    <a:pt x="285" y="81"/>
                    <a:pt x="285" y="81"/>
                    <a:pt x="286" y="81"/>
                  </a:cubicBezTo>
                  <a:cubicBezTo>
                    <a:pt x="282" y="88"/>
                    <a:pt x="278" y="95"/>
                    <a:pt x="274" y="103"/>
                  </a:cubicBezTo>
                  <a:cubicBezTo>
                    <a:pt x="267" y="101"/>
                    <a:pt x="262" y="98"/>
                    <a:pt x="256" y="95"/>
                  </a:cubicBezTo>
                  <a:cubicBezTo>
                    <a:pt x="259" y="92"/>
                    <a:pt x="261" y="88"/>
                    <a:pt x="263" y="85"/>
                  </a:cubicBezTo>
                  <a:cubicBezTo>
                    <a:pt x="270" y="83"/>
                    <a:pt x="277" y="82"/>
                    <a:pt x="284" y="81"/>
                  </a:cubicBezTo>
                  <a:close/>
                  <a:moveTo>
                    <a:pt x="273" y="105"/>
                  </a:moveTo>
                  <a:cubicBezTo>
                    <a:pt x="272" y="108"/>
                    <a:pt x="270" y="112"/>
                    <a:pt x="268" y="116"/>
                  </a:cubicBezTo>
                  <a:cubicBezTo>
                    <a:pt x="262" y="117"/>
                    <a:pt x="256" y="118"/>
                    <a:pt x="250" y="119"/>
                  </a:cubicBezTo>
                  <a:cubicBezTo>
                    <a:pt x="248" y="118"/>
                    <a:pt x="246" y="117"/>
                    <a:pt x="244" y="116"/>
                  </a:cubicBezTo>
                  <a:cubicBezTo>
                    <a:pt x="248" y="109"/>
                    <a:pt x="252" y="103"/>
                    <a:pt x="256" y="97"/>
                  </a:cubicBezTo>
                  <a:cubicBezTo>
                    <a:pt x="261" y="100"/>
                    <a:pt x="267" y="102"/>
                    <a:pt x="273" y="105"/>
                  </a:cubicBezTo>
                  <a:close/>
                  <a:moveTo>
                    <a:pt x="247" y="119"/>
                  </a:moveTo>
                  <a:cubicBezTo>
                    <a:pt x="245" y="120"/>
                    <a:pt x="244" y="120"/>
                    <a:pt x="242" y="120"/>
                  </a:cubicBezTo>
                  <a:cubicBezTo>
                    <a:pt x="242" y="119"/>
                    <a:pt x="243" y="119"/>
                    <a:pt x="243" y="118"/>
                  </a:cubicBezTo>
                  <a:cubicBezTo>
                    <a:pt x="245" y="118"/>
                    <a:pt x="246" y="119"/>
                    <a:pt x="247" y="119"/>
                  </a:cubicBezTo>
                  <a:close/>
                  <a:moveTo>
                    <a:pt x="250" y="121"/>
                  </a:moveTo>
                  <a:cubicBezTo>
                    <a:pt x="254" y="123"/>
                    <a:pt x="259" y="124"/>
                    <a:pt x="264" y="126"/>
                  </a:cubicBezTo>
                  <a:cubicBezTo>
                    <a:pt x="261" y="133"/>
                    <a:pt x="258" y="140"/>
                    <a:pt x="255" y="148"/>
                  </a:cubicBezTo>
                  <a:cubicBezTo>
                    <a:pt x="247" y="145"/>
                    <a:pt x="239" y="142"/>
                    <a:pt x="232" y="139"/>
                  </a:cubicBezTo>
                  <a:cubicBezTo>
                    <a:pt x="235" y="133"/>
                    <a:pt x="238" y="128"/>
                    <a:pt x="241" y="123"/>
                  </a:cubicBezTo>
                  <a:cubicBezTo>
                    <a:pt x="244" y="122"/>
                    <a:pt x="247" y="121"/>
                    <a:pt x="250" y="121"/>
                  </a:cubicBezTo>
                  <a:close/>
                  <a:moveTo>
                    <a:pt x="254" y="149"/>
                  </a:moveTo>
                  <a:cubicBezTo>
                    <a:pt x="253" y="152"/>
                    <a:pt x="252" y="155"/>
                    <a:pt x="251" y="158"/>
                  </a:cubicBezTo>
                  <a:cubicBezTo>
                    <a:pt x="241" y="159"/>
                    <a:pt x="231" y="161"/>
                    <a:pt x="221" y="163"/>
                  </a:cubicBezTo>
                  <a:cubicBezTo>
                    <a:pt x="225" y="155"/>
                    <a:pt x="228" y="148"/>
                    <a:pt x="232" y="140"/>
                  </a:cubicBezTo>
                  <a:cubicBezTo>
                    <a:pt x="238" y="144"/>
                    <a:pt x="246" y="147"/>
                    <a:pt x="254" y="149"/>
                  </a:cubicBezTo>
                  <a:close/>
                  <a:moveTo>
                    <a:pt x="244" y="178"/>
                  </a:moveTo>
                  <a:cubicBezTo>
                    <a:pt x="241" y="185"/>
                    <a:pt x="239" y="192"/>
                    <a:pt x="237" y="199"/>
                  </a:cubicBezTo>
                  <a:cubicBezTo>
                    <a:pt x="231" y="200"/>
                    <a:pt x="225" y="201"/>
                    <a:pt x="219" y="202"/>
                  </a:cubicBezTo>
                  <a:cubicBezTo>
                    <a:pt x="215" y="201"/>
                    <a:pt x="211" y="199"/>
                    <a:pt x="207" y="198"/>
                  </a:cubicBezTo>
                  <a:cubicBezTo>
                    <a:pt x="211" y="188"/>
                    <a:pt x="215" y="178"/>
                    <a:pt x="219" y="168"/>
                  </a:cubicBezTo>
                  <a:cubicBezTo>
                    <a:pt x="226" y="172"/>
                    <a:pt x="235" y="175"/>
                    <a:pt x="244" y="178"/>
                  </a:cubicBezTo>
                  <a:close/>
                  <a:moveTo>
                    <a:pt x="215" y="203"/>
                  </a:moveTo>
                  <a:cubicBezTo>
                    <a:pt x="212" y="204"/>
                    <a:pt x="208" y="204"/>
                    <a:pt x="204" y="205"/>
                  </a:cubicBezTo>
                  <a:cubicBezTo>
                    <a:pt x="205" y="203"/>
                    <a:pt x="206" y="201"/>
                    <a:pt x="207" y="199"/>
                  </a:cubicBezTo>
                  <a:cubicBezTo>
                    <a:pt x="209" y="201"/>
                    <a:pt x="212" y="202"/>
                    <a:pt x="215" y="203"/>
                  </a:cubicBezTo>
                  <a:close/>
                  <a:moveTo>
                    <a:pt x="218" y="204"/>
                  </a:moveTo>
                  <a:cubicBezTo>
                    <a:pt x="223" y="206"/>
                    <a:pt x="228" y="208"/>
                    <a:pt x="234" y="210"/>
                  </a:cubicBezTo>
                  <a:cubicBezTo>
                    <a:pt x="232" y="217"/>
                    <a:pt x="229" y="224"/>
                    <a:pt x="227" y="232"/>
                  </a:cubicBezTo>
                  <a:cubicBezTo>
                    <a:pt x="226" y="237"/>
                    <a:pt x="225" y="241"/>
                    <a:pt x="223" y="246"/>
                  </a:cubicBezTo>
                  <a:cubicBezTo>
                    <a:pt x="213" y="243"/>
                    <a:pt x="203" y="240"/>
                    <a:pt x="194" y="237"/>
                  </a:cubicBezTo>
                  <a:cubicBezTo>
                    <a:pt x="197" y="227"/>
                    <a:pt x="200" y="217"/>
                    <a:pt x="204" y="207"/>
                  </a:cubicBezTo>
                  <a:cubicBezTo>
                    <a:pt x="209" y="206"/>
                    <a:pt x="213" y="205"/>
                    <a:pt x="218" y="204"/>
                  </a:cubicBezTo>
                  <a:close/>
                  <a:moveTo>
                    <a:pt x="222" y="248"/>
                  </a:moveTo>
                  <a:cubicBezTo>
                    <a:pt x="211" y="249"/>
                    <a:pt x="199" y="251"/>
                    <a:pt x="189" y="253"/>
                  </a:cubicBezTo>
                  <a:cubicBezTo>
                    <a:pt x="190" y="248"/>
                    <a:pt x="192" y="243"/>
                    <a:pt x="193" y="239"/>
                  </a:cubicBezTo>
                  <a:cubicBezTo>
                    <a:pt x="202" y="242"/>
                    <a:pt x="212" y="245"/>
                    <a:pt x="222" y="248"/>
                  </a:cubicBezTo>
                  <a:close/>
                  <a:moveTo>
                    <a:pt x="222" y="250"/>
                  </a:moveTo>
                  <a:cubicBezTo>
                    <a:pt x="219" y="262"/>
                    <a:pt x="216" y="275"/>
                    <a:pt x="213" y="288"/>
                  </a:cubicBezTo>
                  <a:cubicBezTo>
                    <a:pt x="202" y="285"/>
                    <a:pt x="191" y="282"/>
                    <a:pt x="181" y="279"/>
                  </a:cubicBezTo>
                  <a:cubicBezTo>
                    <a:pt x="183" y="271"/>
                    <a:pt x="186" y="263"/>
                    <a:pt x="188" y="256"/>
                  </a:cubicBezTo>
                  <a:cubicBezTo>
                    <a:pt x="199" y="253"/>
                    <a:pt x="210" y="251"/>
                    <a:pt x="222" y="250"/>
                  </a:cubicBezTo>
                  <a:close/>
                  <a:moveTo>
                    <a:pt x="213" y="290"/>
                  </a:moveTo>
                  <a:cubicBezTo>
                    <a:pt x="212" y="293"/>
                    <a:pt x="211" y="297"/>
                    <a:pt x="210" y="301"/>
                  </a:cubicBezTo>
                  <a:cubicBezTo>
                    <a:pt x="198" y="303"/>
                    <a:pt x="186" y="305"/>
                    <a:pt x="174" y="307"/>
                  </a:cubicBezTo>
                  <a:cubicBezTo>
                    <a:pt x="176" y="298"/>
                    <a:pt x="179" y="289"/>
                    <a:pt x="181" y="281"/>
                  </a:cubicBezTo>
                  <a:cubicBezTo>
                    <a:pt x="191" y="284"/>
                    <a:pt x="201" y="287"/>
                    <a:pt x="213" y="290"/>
                  </a:cubicBezTo>
                  <a:close/>
                  <a:moveTo>
                    <a:pt x="210" y="303"/>
                  </a:moveTo>
                  <a:cubicBezTo>
                    <a:pt x="208" y="312"/>
                    <a:pt x="206" y="321"/>
                    <a:pt x="204" y="330"/>
                  </a:cubicBezTo>
                  <a:cubicBezTo>
                    <a:pt x="192" y="328"/>
                    <a:pt x="181" y="325"/>
                    <a:pt x="171" y="322"/>
                  </a:cubicBezTo>
                  <a:cubicBezTo>
                    <a:pt x="172" y="318"/>
                    <a:pt x="173" y="313"/>
                    <a:pt x="174" y="309"/>
                  </a:cubicBezTo>
                  <a:cubicBezTo>
                    <a:pt x="185" y="307"/>
                    <a:pt x="197" y="305"/>
                    <a:pt x="210" y="303"/>
                  </a:cubicBezTo>
                  <a:close/>
                  <a:moveTo>
                    <a:pt x="204" y="332"/>
                  </a:moveTo>
                  <a:cubicBezTo>
                    <a:pt x="202" y="341"/>
                    <a:pt x="200" y="350"/>
                    <a:pt x="199" y="359"/>
                  </a:cubicBezTo>
                  <a:cubicBezTo>
                    <a:pt x="186" y="361"/>
                    <a:pt x="173" y="363"/>
                    <a:pt x="162" y="365"/>
                  </a:cubicBezTo>
                  <a:cubicBezTo>
                    <a:pt x="164" y="351"/>
                    <a:pt x="167" y="337"/>
                    <a:pt x="170" y="324"/>
                  </a:cubicBezTo>
                  <a:cubicBezTo>
                    <a:pt x="181" y="327"/>
                    <a:pt x="192" y="329"/>
                    <a:pt x="204" y="332"/>
                  </a:cubicBezTo>
                  <a:close/>
                  <a:moveTo>
                    <a:pt x="195" y="380"/>
                  </a:moveTo>
                  <a:cubicBezTo>
                    <a:pt x="192" y="397"/>
                    <a:pt x="189" y="414"/>
                    <a:pt x="187" y="431"/>
                  </a:cubicBezTo>
                  <a:cubicBezTo>
                    <a:pt x="187" y="431"/>
                    <a:pt x="187" y="431"/>
                    <a:pt x="186" y="431"/>
                  </a:cubicBezTo>
                  <a:cubicBezTo>
                    <a:pt x="174" y="429"/>
                    <a:pt x="163" y="427"/>
                    <a:pt x="152" y="424"/>
                  </a:cubicBezTo>
                  <a:cubicBezTo>
                    <a:pt x="154" y="407"/>
                    <a:pt x="157" y="390"/>
                    <a:pt x="160" y="373"/>
                  </a:cubicBezTo>
                  <a:cubicBezTo>
                    <a:pt x="171" y="375"/>
                    <a:pt x="183" y="378"/>
                    <a:pt x="195" y="380"/>
                  </a:cubicBezTo>
                  <a:close/>
                  <a:moveTo>
                    <a:pt x="216" y="430"/>
                  </a:moveTo>
                  <a:cubicBezTo>
                    <a:pt x="216" y="432"/>
                    <a:pt x="215" y="434"/>
                    <a:pt x="215" y="436"/>
                  </a:cubicBezTo>
                  <a:cubicBezTo>
                    <a:pt x="208" y="435"/>
                    <a:pt x="200" y="434"/>
                    <a:pt x="193" y="432"/>
                  </a:cubicBezTo>
                  <a:cubicBezTo>
                    <a:pt x="200" y="431"/>
                    <a:pt x="208" y="430"/>
                    <a:pt x="216" y="430"/>
                  </a:cubicBezTo>
                  <a:close/>
                  <a:moveTo>
                    <a:pt x="218" y="429"/>
                  </a:moveTo>
                  <a:cubicBezTo>
                    <a:pt x="229" y="428"/>
                    <a:pt x="241" y="427"/>
                    <a:pt x="253" y="426"/>
                  </a:cubicBezTo>
                  <a:cubicBezTo>
                    <a:pt x="253" y="431"/>
                    <a:pt x="252" y="435"/>
                    <a:pt x="252" y="440"/>
                  </a:cubicBezTo>
                  <a:cubicBezTo>
                    <a:pt x="240" y="439"/>
                    <a:pt x="228" y="438"/>
                    <a:pt x="217" y="436"/>
                  </a:cubicBezTo>
                  <a:cubicBezTo>
                    <a:pt x="217" y="434"/>
                    <a:pt x="218" y="432"/>
                    <a:pt x="218" y="429"/>
                  </a:cubicBezTo>
                  <a:close/>
                  <a:moveTo>
                    <a:pt x="255" y="426"/>
                  </a:moveTo>
                  <a:cubicBezTo>
                    <a:pt x="266" y="425"/>
                    <a:pt x="278" y="424"/>
                    <a:pt x="289" y="423"/>
                  </a:cubicBezTo>
                  <a:cubicBezTo>
                    <a:pt x="289" y="430"/>
                    <a:pt x="289" y="437"/>
                    <a:pt x="288" y="443"/>
                  </a:cubicBezTo>
                  <a:cubicBezTo>
                    <a:pt x="277" y="442"/>
                    <a:pt x="265" y="441"/>
                    <a:pt x="254" y="440"/>
                  </a:cubicBezTo>
                  <a:cubicBezTo>
                    <a:pt x="254" y="435"/>
                    <a:pt x="255" y="431"/>
                    <a:pt x="255" y="426"/>
                  </a:cubicBezTo>
                  <a:close/>
                  <a:moveTo>
                    <a:pt x="291" y="423"/>
                  </a:moveTo>
                  <a:cubicBezTo>
                    <a:pt x="305" y="423"/>
                    <a:pt x="320" y="422"/>
                    <a:pt x="334" y="422"/>
                  </a:cubicBezTo>
                  <a:cubicBezTo>
                    <a:pt x="334" y="429"/>
                    <a:pt x="333" y="437"/>
                    <a:pt x="333" y="446"/>
                  </a:cubicBezTo>
                  <a:cubicBezTo>
                    <a:pt x="319" y="445"/>
                    <a:pt x="304" y="444"/>
                    <a:pt x="290" y="443"/>
                  </a:cubicBezTo>
                  <a:cubicBezTo>
                    <a:pt x="291" y="437"/>
                    <a:pt x="291" y="430"/>
                    <a:pt x="291" y="423"/>
                  </a:cubicBezTo>
                  <a:close/>
                  <a:moveTo>
                    <a:pt x="336" y="421"/>
                  </a:moveTo>
                  <a:cubicBezTo>
                    <a:pt x="344" y="421"/>
                    <a:pt x="353" y="421"/>
                    <a:pt x="361" y="421"/>
                  </a:cubicBezTo>
                  <a:cubicBezTo>
                    <a:pt x="361" y="429"/>
                    <a:pt x="361" y="438"/>
                    <a:pt x="361" y="446"/>
                  </a:cubicBezTo>
                  <a:cubicBezTo>
                    <a:pt x="352" y="446"/>
                    <a:pt x="344" y="446"/>
                    <a:pt x="335" y="446"/>
                  </a:cubicBezTo>
                  <a:cubicBezTo>
                    <a:pt x="336" y="437"/>
                    <a:pt x="336" y="429"/>
                    <a:pt x="336" y="421"/>
                  </a:cubicBezTo>
                  <a:close/>
                  <a:moveTo>
                    <a:pt x="363" y="421"/>
                  </a:moveTo>
                  <a:cubicBezTo>
                    <a:pt x="369" y="421"/>
                    <a:pt x="375" y="421"/>
                    <a:pt x="382" y="421"/>
                  </a:cubicBezTo>
                  <a:cubicBezTo>
                    <a:pt x="388" y="421"/>
                    <a:pt x="394" y="421"/>
                    <a:pt x="400" y="421"/>
                  </a:cubicBezTo>
                  <a:cubicBezTo>
                    <a:pt x="400" y="429"/>
                    <a:pt x="401" y="438"/>
                    <a:pt x="401" y="446"/>
                  </a:cubicBezTo>
                  <a:cubicBezTo>
                    <a:pt x="394" y="446"/>
                    <a:pt x="388" y="446"/>
                    <a:pt x="382" y="446"/>
                  </a:cubicBezTo>
                  <a:cubicBezTo>
                    <a:pt x="375" y="446"/>
                    <a:pt x="369" y="446"/>
                    <a:pt x="363" y="446"/>
                  </a:cubicBezTo>
                  <a:cubicBezTo>
                    <a:pt x="363" y="438"/>
                    <a:pt x="363" y="429"/>
                    <a:pt x="363" y="421"/>
                  </a:cubicBezTo>
                  <a:close/>
                  <a:moveTo>
                    <a:pt x="402" y="421"/>
                  </a:moveTo>
                  <a:cubicBezTo>
                    <a:pt x="411" y="421"/>
                    <a:pt x="419" y="421"/>
                    <a:pt x="427" y="421"/>
                  </a:cubicBezTo>
                  <a:cubicBezTo>
                    <a:pt x="427" y="429"/>
                    <a:pt x="428" y="437"/>
                    <a:pt x="428" y="446"/>
                  </a:cubicBezTo>
                  <a:cubicBezTo>
                    <a:pt x="420" y="446"/>
                    <a:pt x="411" y="446"/>
                    <a:pt x="403" y="446"/>
                  </a:cubicBezTo>
                  <a:cubicBezTo>
                    <a:pt x="403" y="438"/>
                    <a:pt x="402" y="429"/>
                    <a:pt x="402" y="421"/>
                  </a:cubicBezTo>
                  <a:close/>
                  <a:moveTo>
                    <a:pt x="429" y="422"/>
                  </a:moveTo>
                  <a:cubicBezTo>
                    <a:pt x="444" y="422"/>
                    <a:pt x="458" y="423"/>
                    <a:pt x="472" y="423"/>
                  </a:cubicBezTo>
                  <a:cubicBezTo>
                    <a:pt x="472" y="430"/>
                    <a:pt x="473" y="437"/>
                    <a:pt x="473" y="443"/>
                  </a:cubicBezTo>
                  <a:cubicBezTo>
                    <a:pt x="459" y="444"/>
                    <a:pt x="445" y="445"/>
                    <a:pt x="430" y="446"/>
                  </a:cubicBezTo>
                  <a:cubicBezTo>
                    <a:pt x="430" y="437"/>
                    <a:pt x="429" y="429"/>
                    <a:pt x="429" y="422"/>
                  </a:cubicBezTo>
                  <a:close/>
                  <a:moveTo>
                    <a:pt x="474" y="423"/>
                  </a:moveTo>
                  <a:cubicBezTo>
                    <a:pt x="485" y="424"/>
                    <a:pt x="497" y="425"/>
                    <a:pt x="508" y="426"/>
                  </a:cubicBezTo>
                  <a:cubicBezTo>
                    <a:pt x="508" y="431"/>
                    <a:pt x="509" y="435"/>
                    <a:pt x="509" y="440"/>
                  </a:cubicBezTo>
                  <a:cubicBezTo>
                    <a:pt x="498" y="441"/>
                    <a:pt x="487" y="442"/>
                    <a:pt x="475" y="443"/>
                  </a:cubicBezTo>
                  <a:cubicBezTo>
                    <a:pt x="475" y="437"/>
                    <a:pt x="474" y="430"/>
                    <a:pt x="474" y="423"/>
                  </a:cubicBezTo>
                  <a:close/>
                  <a:moveTo>
                    <a:pt x="510" y="426"/>
                  </a:moveTo>
                  <a:cubicBezTo>
                    <a:pt x="522" y="427"/>
                    <a:pt x="534" y="428"/>
                    <a:pt x="545" y="429"/>
                  </a:cubicBezTo>
                  <a:cubicBezTo>
                    <a:pt x="546" y="432"/>
                    <a:pt x="546" y="434"/>
                    <a:pt x="546" y="436"/>
                  </a:cubicBezTo>
                  <a:cubicBezTo>
                    <a:pt x="535" y="438"/>
                    <a:pt x="523" y="439"/>
                    <a:pt x="511" y="440"/>
                  </a:cubicBezTo>
                  <a:cubicBezTo>
                    <a:pt x="511" y="435"/>
                    <a:pt x="510" y="431"/>
                    <a:pt x="510" y="426"/>
                  </a:cubicBezTo>
                  <a:close/>
                  <a:moveTo>
                    <a:pt x="547" y="430"/>
                  </a:moveTo>
                  <a:cubicBezTo>
                    <a:pt x="555" y="430"/>
                    <a:pt x="563" y="431"/>
                    <a:pt x="571" y="432"/>
                  </a:cubicBezTo>
                  <a:cubicBezTo>
                    <a:pt x="563" y="434"/>
                    <a:pt x="556" y="435"/>
                    <a:pt x="548" y="436"/>
                  </a:cubicBezTo>
                  <a:cubicBezTo>
                    <a:pt x="548" y="434"/>
                    <a:pt x="548" y="432"/>
                    <a:pt x="547" y="430"/>
                  </a:cubicBezTo>
                  <a:close/>
                  <a:moveTo>
                    <a:pt x="576" y="431"/>
                  </a:moveTo>
                  <a:cubicBezTo>
                    <a:pt x="574" y="414"/>
                    <a:pt x="571" y="397"/>
                    <a:pt x="568" y="380"/>
                  </a:cubicBezTo>
                  <a:cubicBezTo>
                    <a:pt x="581" y="378"/>
                    <a:pt x="592" y="375"/>
                    <a:pt x="603" y="373"/>
                  </a:cubicBezTo>
                  <a:cubicBezTo>
                    <a:pt x="606" y="390"/>
                    <a:pt x="609" y="407"/>
                    <a:pt x="611" y="424"/>
                  </a:cubicBezTo>
                  <a:cubicBezTo>
                    <a:pt x="601" y="427"/>
                    <a:pt x="589" y="429"/>
                    <a:pt x="577" y="431"/>
                  </a:cubicBezTo>
                  <a:cubicBezTo>
                    <a:pt x="577" y="431"/>
                    <a:pt x="577" y="431"/>
                    <a:pt x="576" y="431"/>
                  </a:cubicBezTo>
                  <a:close/>
                  <a:moveTo>
                    <a:pt x="565" y="359"/>
                  </a:moveTo>
                  <a:cubicBezTo>
                    <a:pt x="563" y="350"/>
                    <a:pt x="561" y="341"/>
                    <a:pt x="559" y="332"/>
                  </a:cubicBezTo>
                  <a:cubicBezTo>
                    <a:pt x="571" y="329"/>
                    <a:pt x="583" y="327"/>
                    <a:pt x="593" y="324"/>
                  </a:cubicBezTo>
                  <a:cubicBezTo>
                    <a:pt x="596" y="337"/>
                    <a:pt x="599" y="351"/>
                    <a:pt x="602" y="365"/>
                  </a:cubicBezTo>
                  <a:cubicBezTo>
                    <a:pt x="590" y="363"/>
                    <a:pt x="577" y="361"/>
                    <a:pt x="565" y="359"/>
                  </a:cubicBezTo>
                  <a:close/>
                  <a:moveTo>
                    <a:pt x="559" y="330"/>
                  </a:moveTo>
                  <a:cubicBezTo>
                    <a:pt x="557" y="321"/>
                    <a:pt x="555" y="312"/>
                    <a:pt x="553" y="303"/>
                  </a:cubicBezTo>
                  <a:cubicBezTo>
                    <a:pt x="566" y="305"/>
                    <a:pt x="578" y="307"/>
                    <a:pt x="589" y="309"/>
                  </a:cubicBezTo>
                  <a:cubicBezTo>
                    <a:pt x="591" y="313"/>
                    <a:pt x="592" y="318"/>
                    <a:pt x="593" y="322"/>
                  </a:cubicBezTo>
                  <a:cubicBezTo>
                    <a:pt x="582" y="325"/>
                    <a:pt x="571" y="328"/>
                    <a:pt x="559" y="330"/>
                  </a:cubicBezTo>
                  <a:close/>
                  <a:moveTo>
                    <a:pt x="553" y="301"/>
                  </a:moveTo>
                  <a:cubicBezTo>
                    <a:pt x="552" y="297"/>
                    <a:pt x="551" y="293"/>
                    <a:pt x="551" y="290"/>
                  </a:cubicBezTo>
                  <a:cubicBezTo>
                    <a:pt x="562" y="287"/>
                    <a:pt x="573" y="284"/>
                    <a:pt x="582" y="281"/>
                  </a:cubicBezTo>
                  <a:cubicBezTo>
                    <a:pt x="585" y="289"/>
                    <a:pt x="587" y="298"/>
                    <a:pt x="589" y="307"/>
                  </a:cubicBezTo>
                  <a:cubicBezTo>
                    <a:pt x="577" y="305"/>
                    <a:pt x="565" y="303"/>
                    <a:pt x="553" y="301"/>
                  </a:cubicBezTo>
                  <a:close/>
                  <a:moveTo>
                    <a:pt x="584" y="280"/>
                  </a:moveTo>
                  <a:cubicBezTo>
                    <a:pt x="589" y="279"/>
                    <a:pt x="593" y="278"/>
                    <a:pt x="597" y="276"/>
                  </a:cubicBezTo>
                  <a:cubicBezTo>
                    <a:pt x="601" y="287"/>
                    <a:pt x="604" y="299"/>
                    <a:pt x="608" y="311"/>
                  </a:cubicBezTo>
                  <a:cubicBezTo>
                    <a:pt x="602" y="309"/>
                    <a:pt x="597" y="308"/>
                    <a:pt x="591" y="307"/>
                  </a:cubicBezTo>
                  <a:cubicBezTo>
                    <a:pt x="589" y="298"/>
                    <a:pt x="587" y="289"/>
                    <a:pt x="584" y="280"/>
                  </a:cubicBezTo>
                  <a:close/>
                  <a:moveTo>
                    <a:pt x="577" y="254"/>
                  </a:moveTo>
                  <a:cubicBezTo>
                    <a:pt x="575" y="248"/>
                    <a:pt x="574" y="243"/>
                    <a:pt x="572" y="238"/>
                  </a:cubicBezTo>
                  <a:cubicBezTo>
                    <a:pt x="576" y="237"/>
                    <a:pt x="580" y="235"/>
                    <a:pt x="583" y="234"/>
                  </a:cubicBezTo>
                  <a:cubicBezTo>
                    <a:pt x="586" y="241"/>
                    <a:pt x="589" y="249"/>
                    <a:pt x="591" y="257"/>
                  </a:cubicBezTo>
                  <a:cubicBezTo>
                    <a:pt x="587" y="256"/>
                    <a:pt x="582" y="255"/>
                    <a:pt x="577" y="254"/>
                  </a:cubicBezTo>
                  <a:close/>
                  <a:moveTo>
                    <a:pt x="572" y="236"/>
                  </a:moveTo>
                  <a:cubicBezTo>
                    <a:pt x="568" y="226"/>
                    <a:pt x="565" y="217"/>
                    <a:pt x="562" y="207"/>
                  </a:cubicBezTo>
                  <a:cubicBezTo>
                    <a:pt x="566" y="208"/>
                    <a:pt x="570" y="209"/>
                    <a:pt x="574" y="210"/>
                  </a:cubicBezTo>
                  <a:cubicBezTo>
                    <a:pt x="577" y="217"/>
                    <a:pt x="580" y="225"/>
                    <a:pt x="582" y="232"/>
                  </a:cubicBezTo>
                  <a:cubicBezTo>
                    <a:pt x="579" y="233"/>
                    <a:pt x="575" y="235"/>
                    <a:pt x="572" y="236"/>
                  </a:cubicBezTo>
                  <a:close/>
                  <a:moveTo>
                    <a:pt x="561" y="206"/>
                  </a:moveTo>
                  <a:cubicBezTo>
                    <a:pt x="560" y="203"/>
                    <a:pt x="559" y="201"/>
                    <a:pt x="559" y="199"/>
                  </a:cubicBezTo>
                  <a:cubicBezTo>
                    <a:pt x="562" y="197"/>
                    <a:pt x="565" y="196"/>
                    <a:pt x="568" y="194"/>
                  </a:cubicBezTo>
                  <a:cubicBezTo>
                    <a:pt x="570" y="199"/>
                    <a:pt x="572" y="203"/>
                    <a:pt x="573" y="208"/>
                  </a:cubicBezTo>
                  <a:cubicBezTo>
                    <a:pt x="569" y="207"/>
                    <a:pt x="565" y="206"/>
                    <a:pt x="561" y="206"/>
                  </a:cubicBezTo>
                  <a:close/>
                  <a:moveTo>
                    <a:pt x="558" y="197"/>
                  </a:moveTo>
                  <a:cubicBezTo>
                    <a:pt x="558" y="197"/>
                    <a:pt x="558" y="196"/>
                    <a:pt x="558" y="196"/>
                  </a:cubicBezTo>
                  <a:cubicBezTo>
                    <a:pt x="554" y="186"/>
                    <a:pt x="550" y="177"/>
                    <a:pt x="546" y="168"/>
                  </a:cubicBezTo>
                  <a:cubicBezTo>
                    <a:pt x="547" y="167"/>
                    <a:pt x="548" y="167"/>
                    <a:pt x="549" y="166"/>
                  </a:cubicBezTo>
                  <a:cubicBezTo>
                    <a:pt x="552" y="167"/>
                    <a:pt x="554" y="167"/>
                    <a:pt x="556" y="168"/>
                  </a:cubicBezTo>
                  <a:cubicBezTo>
                    <a:pt x="560" y="176"/>
                    <a:pt x="563" y="184"/>
                    <a:pt x="567" y="192"/>
                  </a:cubicBezTo>
                  <a:cubicBezTo>
                    <a:pt x="564" y="194"/>
                    <a:pt x="561" y="195"/>
                    <a:pt x="558" y="197"/>
                  </a:cubicBezTo>
                  <a:close/>
                  <a:moveTo>
                    <a:pt x="552" y="165"/>
                  </a:moveTo>
                  <a:cubicBezTo>
                    <a:pt x="553" y="165"/>
                    <a:pt x="553" y="164"/>
                    <a:pt x="554" y="164"/>
                  </a:cubicBezTo>
                  <a:cubicBezTo>
                    <a:pt x="554" y="165"/>
                    <a:pt x="555" y="165"/>
                    <a:pt x="555" y="166"/>
                  </a:cubicBezTo>
                  <a:cubicBezTo>
                    <a:pt x="554" y="166"/>
                    <a:pt x="553" y="165"/>
                    <a:pt x="552" y="165"/>
                  </a:cubicBezTo>
                  <a:close/>
                  <a:moveTo>
                    <a:pt x="549" y="165"/>
                  </a:moveTo>
                  <a:cubicBezTo>
                    <a:pt x="548" y="164"/>
                    <a:pt x="546" y="164"/>
                    <a:pt x="545" y="164"/>
                  </a:cubicBezTo>
                  <a:cubicBezTo>
                    <a:pt x="541" y="155"/>
                    <a:pt x="537" y="147"/>
                    <a:pt x="534" y="140"/>
                  </a:cubicBezTo>
                  <a:cubicBezTo>
                    <a:pt x="536" y="139"/>
                    <a:pt x="538" y="137"/>
                    <a:pt x="540" y="136"/>
                  </a:cubicBezTo>
                  <a:cubicBezTo>
                    <a:pt x="545" y="145"/>
                    <a:pt x="549" y="153"/>
                    <a:pt x="553" y="162"/>
                  </a:cubicBezTo>
                  <a:cubicBezTo>
                    <a:pt x="552" y="163"/>
                    <a:pt x="551" y="164"/>
                    <a:pt x="549" y="165"/>
                  </a:cubicBezTo>
                  <a:close/>
                  <a:moveTo>
                    <a:pt x="524" y="121"/>
                  </a:moveTo>
                  <a:cubicBezTo>
                    <a:pt x="523" y="120"/>
                    <a:pt x="523" y="118"/>
                    <a:pt x="522" y="117"/>
                  </a:cubicBezTo>
                  <a:cubicBezTo>
                    <a:pt x="524" y="116"/>
                    <a:pt x="525" y="115"/>
                    <a:pt x="527" y="114"/>
                  </a:cubicBezTo>
                  <a:cubicBezTo>
                    <a:pt x="529" y="117"/>
                    <a:pt x="531" y="120"/>
                    <a:pt x="533" y="123"/>
                  </a:cubicBezTo>
                  <a:cubicBezTo>
                    <a:pt x="530" y="122"/>
                    <a:pt x="527" y="122"/>
                    <a:pt x="524" y="121"/>
                  </a:cubicBezTo>
                  <a:close/>
                  <a:moveTo>
                    <a:pt x="521" y="115"/>
                  </a:moveTo>
                  <a:cubicBezTo>
                    <a:pt x="517" y="108"/>
                    <a:pt x="513" y="102"/>
                    <a:pt x="510" y="96"/>
                  </a:cubicBezTo>
                  <a:cubicBezTo>
                    <a:pt x="511" y="95"/>
                    <a:pt x="512" y="94"/>
                    <a:pt x="514" y="93"/>
                  </a:cubicBezTo>
                  <a:cubicBezTo>
                    <a:pt x="518" y="99"/>
                    <a:pt x="522" y="106"/>
                    <a:pt x="526" y="112"/>
                  </a:cubicBezTo>
                  <a:cubicBezTo>
                    <a:pt x="525" y="113"/>
                    <a:pt x="523" y="114"/>
                    <a:pt x="521" y="115"/>
                  </a:cubicBezTo>
                  <a:close/>
                  <a:moveTo>
                    <a:pt x="501" y="83"/>
                  </a:moveTo>
                  <a:cubicBezTo>
                    <a:pt x="499" y="79"/>
                    <a:pt x="496" y="76"/>
                    <a:pt x="494" y="73"/>
                  </a:cubicBezTo>
                  <a:cubicBezTo>
                    <a:pt x="495" y="72"/>
                    <a:pt x="496" y="71"/>
                    <a:pt x="497" y="71"/>
                  </a:cubicBezTo>
                  <a:cubicBezTo>
                    <a:pt x="500" y="75"/>
                    <a:pt x="504" y="80"/>
                    <a:pt x="508" y="84"/>
                  </a:cubicBezTo>
                  <a:cubicBezTo>
                    <a:pt x="505" y="84"/>
                    <a:pt x="503" y="83"/>
                    <a:pt x="501" y="83"/>
                  </a:cubicBezTo>
                  <a:close/>
                  <a:moveTo>
                    <a:pt x="496" y="69"/>
                  </a:moveTo>
                  <a:cubicBezTo>
                    <a:pt x="495" y="70"/>
                    <a:pt x="494" y="71"/>
                    <a:pt x="493" y="71"/>
                  </a:cubicBezTo>
                  <a:cubicBezTo>
                    <a:pt x="492" y="70"/>
                    <a:pt x="491" y="69"/>
                    <a:pt x="490" y="68"/>
                  </a:cubicBezTo>
                  <a:cubicBezTo>
                    <a:pt x="492" y="68"/>
                    <a:pt x="494" y="69"/>
                    <a:pt x="496" y="69"/>
                  </a:cubicBezTo>
                  <a:cubicBezTo>
                    <a:pt x="496" y="69"/>
                    <a:pt x="496" y="69"/>
                    <a:pt x="496" y="69"/>
                  </a:cubicBezTo>
                  <a:close/>
                  <a:moveTo>
                    <a:pt x="489" y="66"/>
                  </a:moveTo>
                  <a:cubicBezTo>
                    <a:pt x="485" y="62"/>
                    <a:pt x="482" y="58"/>
                    <a:pt x="479" y="54"/>
                  </a:cubicBezTo>
                  <a:cubicBezTo>
                    <a:pt x="479" y="54"/>
                    <a:pt x="480" y="53"/>
                    <a:pt x="480" y="52"/>
                  </a:cubicBezTo>
                  <a:cubicBezTo>
                    <a:pt x="485" y="57"/>
                    <a:pt x="489" y="62"/>
                    <a:pt x="494" y="67"/>
                  </a:cubicBezTo>
                  <a:cubicBezTo>
                    <a:pt x="492" y="66"/>
                    <a:pt x="490" y="66"/>
                    <a:pt x="489" y="66"/>
                  </a:cubicBezTo>
                  <a:close/>
                  <a:moveTo>
                    <a:pt x="477" y="49"/>
                  </a:moveTo>
                  <a:cubicBezTo>
                    <a:pt x="475" y="48"/>
                    <a:pt x="474" y="48"/>
                    <a:pt x="473" y="48"/>
                  </a:cubicBezTo>
                  <a:cubicBezTo>
                    <a:pt x="470" y="45"/>
                    <a:pt x="468" y="42"/>
                    <a:pt x="465" y="40"/>
                  </a:cubicBezTo>
                  <a:cubicBezTo>
                    <a:pt x="465" y="39"/>
                    <a:pt x="465" y="39"/>
                    <a:pt x="466" y="39"/>
                  </a:cubicBezTo>
                  <a:cubicBezTo>
                    <a:pt x="466" y="39"/>
                    <a:pt x="466" y="39"/>
                    <a:pt x="466" y="39"/>
                  </a:cubicBezTo>
                  <a:cubicBezTo>
                    <a:pt x="469" y="42"/>
                    <a:pt x="473" y="45"/>
                    <a:pt x="477" y="49"/>
                  </a:cubicBezTo>
                  <a:close/>
                  <a:moveTo>
                    <a:pt x="298" y="39"/>
                  </a:moveTo>
                  <a:cubicBezTo>
                    <a:pt x="298" y="39"/>
                    <a:pt x="298" y="39"/>
                    <a:pt x="298" y="40"/>
                  </a:cubicBezTo>
                  <a:cubicBezTo>
                    <a:pt x="296" y="42"/>
                    <a:pt x="293" y="45"/>
                    <a:pt x="290" y="48"/>
                  </a:cubicBezTo>
                  <a:cubicBezTo>
                    <a:pt x="289" y="48"/>
                    <a:pt x="288" y="48"/>
                    <a:pt x="287" y="49"/>
                  </a:cubicBezTo>
                  <a:cubicBezTo>
                    <a:pt x="290" y="45"/>
                    <a:pt x="294" y="42"/>
                    <a:pt x="297" y="39"/>
                  </a:cubicBezTo>
                  <a:cubicBezTo>
                    <a:pt x="297" y="39"/>
                    <a:pt x="298" y="39"/>
                    <a:pt x="298" y="39"/>
                  </a:cubicBezTo>
                  <a:close/>
                  <a:moveTo>
                    <a:pt x="284" y="54"/>
                  </a:moveTo>
                  <a:cubicBezTo>
                    <a:pt x="281" y="58"/>
                    <a:pt x="278" y="62"/>
                    <a:pt x="275" y="66"/>
                  </a:cubicBezTo>
                  <a:cubicBezTo>
                    <a:pt x="273" y="66"/>
                    <a:pt x="271" y="67"/>
                    <a:pt x="270" y="67"/>
                  </a:cubicBezTo>
                  <a:cubicBezTo>
                    <a:pt x="274" y="62"/>
                    <a:pt x="278" y="57"/>
                    <a:pt x="283" y="52"/>
                  </a:cubicBezTo>
                  <a:cubicBezTo>
                    <a:pt x="283" y="53"/>
                    <a:pt x="284" y="53"/>
                    <a:pt x="284" y="54"/>
                  </a:cubicBezTo>
                  <a:close/>
                  <a:moveTo>
                    <a:pt x="247" y="73"/>
                  </a:moveTo>
                  <a:cubicBezTo>
                    <a:pt x="251" y="69"/>
                    <a:pt x="255" y="65"/>
                    <a:pt x="258" y="61"/>
                  </a:cubicBezTo>
                  <a:cubicBezTo>
                    <a:pt x="260" y="64"/>
                    <a:pt x="261" y="66"/>
                    <a:pt x="264" y="68"/>
                  </a:cubicBezTo>
                  <a:cubicBezTo>
                    <a:pt x="258" y="70"/>
                    <a:pt x="253" y="71"/>
                    <a:pt x="247" y="73"/>
                  </a:cubicBezTo>
                  <a:close/>
                  <a:moveTo>
                    <a:pt x="251" y="88"/>
                  </a:moveTo>
                  <a:cubicBezTo>
                    <a:pt x="250" y="89"/>
                    <a:pt x="249" y="89"/>
                    <a:pt x="249" y="90"/>
                  </a:cubicBezTo>
                  <a:cubicBezTo>
                    <a:pt x="248" y="90"/>
                    <a:pt x="247" y="89"/>
                    <a:pt x="247" y="89"/>
                  </a:cubicBezTo>
                  <a:cubicBezTo>
                    <a:pt x="248" y="88"/>
                    <a:pt x="249" y="88"/>
                    <a:pt x="251" y="88"/>
                  </a:cubicBezTo>
                  <a:close/>
                  <a:moveTo>
                    <a:pt x="254" y="87"/>
                  </a:moveTo>
                  <a:cubicBezTo>
                    <a:pt x="256" y="86"/>
                    <a:pt x="258" y="86"/>
                    <a:pt x="260" y="85"/>
                  </a:cubicBezTo>
                  <a:cubicBezTo>
                    <a:pt x="258" y="88"/>
                    <a:pt x="257" y="91"/>
                    <a:pt x="255" y="94"/>
                  </a:cubicBezTo>
                  <a:cubicBezTo>
                    <a:pt x="253" y="93"/>
                    <a:pt x="252" y="93"/>
                    <a:pt x="250" y="92"/>
                  </a:cubicBezTo>
                  <a:cubicBezTo>
                    <a:pt x="252" y="90"/>
                    <a:pt x="253" y="88"/>
                    <a:pt x="254" y="87"/>
                  </a:cubicBezTo>
                  <a:close/>
                  <a:moveTo>
                    <a:pt x="254" y="96"/>
                  </a:moveTo>
                  <a:cubicBezTo>
                    <a:pt x="250" y="102"/>
                    <a:pt x="246" y="108"/>
                    <a:pt x="242" y="115"/>
                  </a:cubicBezTo>
                  <a:cubicBezTo>
                    <a:pt x="240" y="114"/>
                    <a:pt x="239" y="113"/>
                    <a:pt x="237" y="112"/>
                  </a:cubicBezTo>
                  <a:cubicBezTo>
                    <a:pt x="241" y="105"/>
                    <a:pt x="245" y="99"/>
                    <a:pt x="249" y="93"/>
                  </a:cubicBezTo>
                  <a:cubicBezTo>
                    <a:pt x="251" y="94"/>
                    <a:pt x="252" y="95"/>
                    <a:pt x="254" y="96"/>
                  </a:cubicBezTo>
                  <a:close/>
                  <a:moveTo>
                    <a:pt x="241" y="117"/>
                  </a:moveTo>
                  <a:cubicBezTo>
                    <a:pt x="241" y="118"/>
                    <a:pt x="240" y="120"/>
                    <a:pt x="239" y="121"/>
                  </a:cubicBezTo>
                  <a:cubicBezTo>
                    <a:pt x="236" y="122"/>
                    <a:pt x="233" y="122"/>
                    <a:pt x="231" y="123"/>
                  </a:cubicBezTo>
                  <a:cubicBezTo>
                    <a:pt x="232" y="120"/>
                    <a:pt x="234" y="117"/>
                    <a:pt x="236" y="114"/>
                  </a:cubicBezTo>
                  <a:cubicBezTo>
                    <a:pt x="238" y="115"/>
                    <a:pt x="240" y="116"/>
                    <a:pt x="241" y="117"/>
                  </a:cubicBezTo>
                  <a:close/>
                  <a:moveTo>
                    <a:pt x="230" y="140"/>
                  </a:moveTo>
                  <a:cubicBezTo>
                    <a:pt x="226" y="147"/>
                    <a:pt x="222" y="155"/>
                    <a:pt x="219" y="164"/>
                  </a:cubicBezTo>
                  <a:cubicBezTo>
                    <a:pt x="217" y="164"/>
                    <a:pt x="216" y="164"/>
                    <a:pt x="214" y="165"/>
                  </a:cubicBezTo>
                  <a:cubicBezTo>
                    <a:pt x="213" y="164"/>
                    <a:pt x="211" y="163"/>
                    <a:pt x="210" y="162"/>
                  </a:cubicBezTo>
                  <a:cubicBezTo>
                    <a:pt x="214" y="153"/>
                    <a:pt x="219" y="145"/>
                    <a:pt x="223" y="136"/>
                  </a:cubicBezTo>
                  <a:cubicBezTo>
                    <a:pt x="225" y="137"/>
                    <a:pt x="227" y="138"/>
                    <a:pt x="230" y="140"/>
                  </a:cubicBezTo>
                  <a:close/>
                  <a:moveTo>
                    <a:pt x="212" y="165"/>
                  </a:moveTo>
                  <a:cubicBezTo>
                    <a:pt x="210" y="165"/>
                    <a:pt x="209" y="166"/>
                    <a:pt x="208" y="166"/>
                  </a:cubicBezTo>
                  <a:cubicBezTo>
                    <a:pt x="208" y="165"/>
                    <a:pt x="209" y="165"/>
                    <a:pt x="209" y="164"/>
                  </a:cubicBezTo>
                  <a:cubicBezTo>
                    <a:pt x="210" y="164"/>
                    <a:pt x="211" y="165"/>
                    <a:pt x="212" y="165"/>
                  </a:cubicBezTo>
                  <a:close/>
                  <a:moveTo>
                    <a:pt x="214" y="166"/>
                  </a:moveTo>
                  <a:cubicBezTo>
                    <a:pt x="215" y="167"/>
                    <a:pt x="216" y="167"/>
                    <a:pt x="217" y="168"/>
                  </a:cubicBezTo>
                  <a:cubicBezTo>
                    <a:pt x="213" y="177"/>
                    <a:pt x="209" y="186"/>
                    <a:pt x="206" y="196"/>
                  </a:cubicBezTo>
                  <a:cubicBezTo>
                    <a:pt x="205" y="196"/>
                    <a:pt x="205" y="197"/>
                    <a:pt x="205" y="197"/>
                  </a:cubicBezTo>
                  <a:cubicBezTo>
                    <a:pt x="202" y="195"/>
                    <a:pt x="199" y="194"/>
                    <a:pt x="196" y="192"/>
                  </a:cubicBezTo>
                  <a:cubicBezTo>
                    <a:pt x="200" y="184"/>
                    <a:pt x="203" y="176"/>
                    <a:pt x="207" y="168"/>
                  </a:cubicBezTo>
                  <a:cubicBezTo>
                    <a:pt x="209" y="168"/>
                    <a:pt x="212" y="167"/>
                    <a:pt x="214" y="166"/>
                  </a:cubicBezTo>
                  <a:close/>
                  <a:moveTo>
                    <a:pt x="205" y="198"/>
                  </a:moveTo>
                  <a:cubicBezTo>
                    <a:pt x="204" y="201"/>
                    <a:pt x="203" y="203"/>
                    <a:pt x="202" y="206"/>
                  </a:cubicBezTo>
                  <a:cubicBezTo>
                    <a:pt x="198" y="206"/>
                    <a:pt x="194" y="207"/>
                    <a:pt x="190" y="208"/>
                  </a:cubicBezTo>
                  <a:cubicBezTo>
                    <a:pt x="192" y="203"/>
                    <a:pt x="194" y="199"/>
                    <a:pt x="196" y="194"/>
                  </a:cubicBezTo>
                  <a:cubicBezTo>
                    <a:pt x="199" y="195"/>
                    <a:pt x="202" y="197"/>
                    <a:pt x="205" y="198"/>
                  </a:cubicBezTo>
                  <a:close/>
                  <a:moveTo>
                    <a:pt x="201" y="208"/>
                  </a:moveTo>
                  <a:cubicBezTo>
                    <a:pt x="198" y="217"/>
                    <a:pt x="195" y="226"/>
                    <a:pt x="192" y="236"/>
                  </a:cubicBezTo>
                  <a:cubicBezTo>
                    <a:pt x="188" y="235"/>
                    <a:pt x="184" y="233"/>
                    <a:pt x="181" y="232"/>
                  </a:cubicBezTo>
                  <a:cubicBezTo>
                    <a:pt x="183" y="225"/>
                    <a:pt x="186" y="217"/>
                    <a:pt x="189" y="210"/>
                  </a:cubicBezTo>
                  <a:cubicBezTo>
                    <a:pt x="193" y="209"/>
                    <a:pt x="197" y="208"/>
                    <a:pt x="201" y="208"/>
                  </a:cubicBezTo>
                  <a:close/>
                  <a:moveTo>
                    <a:pt x="191" y="238"/>
                  </a:moveTo>
                  <a:cubicBezTo>
                    <a:pt x="190" y="243"/>
                    <a:pt x="188" y="248"/>
                    <a:pt x="186" y="254"/>
                  </a:cubicBezTo>
                  <a:cubicBezTo>
                    <a:pt x="181" y="255"/>
                    <a:pt x="177" y="256"/>
                    <a:pt x="172" y="257"/>
                  </a:cubicBezTo>
                  <a:cubicBezTo>
                    <a:pt x="175" y="249"/>
                    <a:pt x="177" y="241"/>
                    <a:pt x="180" y="234"/>
                  </a:cubicBezTo>
                  <a:cubicBezTo>
                    <a:pt x="184" y="235"/>
                    <a:pt x="187" y="236"/>
                    <a:pt x="191" y="238"/>
                  </a:cubicBezTo>
                  <a:close/>
                  <a:moveTo>
                    <a:pt x="179" y="280"/>
                  </a:moveTo>
                  <a:cubicBezTo>
                    <a:pt x="176" y="289"/>
                    <a:pt x="174" y="298"/>
                    <a:pt x="172" y="307"/>
                  </a:cubicBezTo>
                  <a:cubicBezTo>
                    <a:pt x="166" y="308"/>
                    <a:pt x="161" y="309"/>
                    <a:pt x="156" y="311"/>
                  </a:cubicBezTo>
                  <a:cubicBezTo>
                    <a:pt x="159" y="299"/>
                    <a:pt x="162" y="287"/>
                    <a:pt x="166" y="276"/>
                  </a:cubicBezTo>
                  <a:cubicBezTo>
                    <a:pt x="170" y="277"/>
                    <a:pt x="174" y="279"/>
                    <a:pt x="179" y="280"/>
                  </a:cubicBezTo>
                  <a:close/>
                  <a:moveTo>
                    <a:pt x="168" y="323"/>
                  </a:moveTo>
                  <a:cubicBezTo>
                    <a:pt x="165" y="337"/>
                    <a:pt x="162" y="351"/>
                    <a:pt x="159" y="366"/>
                  </a:cubicBezTo>
                  <a:cubicBezTo>
                    <a:pt x="156" y="367"/>
                    <a:pt x="152" y="367"/>
                    <a:pt x="149" y="368"/>
                  </a:cubicBezTo>
                  <a:cubicBezTo>
                    <a:pt x="146" y="367"/>
                    <a:pt x="144" y="367"/>
                    <a:pt x="142" y="366"/>
                  </a:cubicBezTo>
                  <a:cubicBezTo>
                    <a:pt x="145" y="350"/>
                    <a:pt x="149" y="334"/>
                    <a:pt x="154" y="319"/>
                  </a:cubicBezTo>
                  <a:cubicBezTo>
                    <a:pt x="158" y="320"/>
                    <a:pt x="163" y="322"/>
                    <a:pt x="168" y="323"/>
                  </a:cubicBezTo>
                  <a:close/>
                  <a:moveTo>
                    <a:pt x="145" y="369"/>
                  </a:moveTo>
                  <a:cubicBezTo>
                    <a:pt x="144" y="369"/>
                    <a:pt x="142" y="369"/>
                    <a:pt x="141" y="370"/>
                  </a:cubicBezTo>
                  <a:cubicBezTo>
                    <a:pt x="141" y="369"/>
                    <a:pt x="141" y="368"/>
                    <a:pt x="141" y="367"/>
                  </a:cubicBezTo>
                  <a:cubicBezTo>
                    <a:pt x="143" y="368"/>
                    <a:pt x="144" y="368"/>
                    <a:pt x="145" y="369"/>
                  </a:cubicBezTo>
                  <a:close/>
                  <a:moveTo>
                    <a:pt x="149" y="370"/>
                  </a:moveTo>
                  <a:cubicBezTo>
                    <a:pt x="152" y="371"/>
                    <a:pt x="155" y="371"/>
                    <a:pt x="158" y="372"/>
                  </a:cubicBezTo>
                  <a:cubicBezTo>
                    <a:pt x="155" y="389"/>
                    <a:pt x="152" y="406"/>
                    <a:pt x="150" y="424"/>
                  </a:cubicBezTo>
                  <a:cubicBezTo>
                    <a:pt x="143" y="422"/>
                    <a:pt x="137" y="421"/>
                    <a:pt x="130" y="419"/>
                  </a:cubicBezTo>
                  <a:cubicBezTo>
                    <a:pt x="134" y="403"/>
                    <a:pt x="137" y="387"/>
                    <a:pt x="140" y="372"/>
                  </a:cubicBezTo>
                  <a:cubicBezTo>
                    <a:pt x="143" y="371"/>
                    <a:pt x="146" y="370"/>
                    <a:pt x="149" y="370"/>
                  </a:cubicBezTo>
                  <a:close/>
                  <a:moveTo>
                    <a:pt x="147" y="425"/>
                  </a:moveTo>
                  <a:cubicBezTo>
                    <a:pt x="148" y="426"/>
                    <a:pt x="149" y="426"/>
                    <a:pt x="149" y="426"/>
                  </a:cubicBezTo>
                  <a:cubicBezTo>
                    <a:pt x="149" y="430"/>
                    <a:pt x="148" y="434"/>
                    <a:pt x="148" y="438"/>
                  </a:cubicBezTo>
                  <a:cubicBezTo>
                    <a:pt x="140" y="439"/>
                    <a:pt x="133" y="440"/>
                    <a:pt x="126" y="442"/>
                  </a:cubicBezTo>
                  <a:cubicBezTo>
                    <a:pt x="128" y="435"/>
                    <a:pt x="129" y="428"/>
                    <a:pt x="130" y="421"/>
                  </a:cubicBezTo>
                  <a:cubicBezTo>
                    <a:pt x="136" y="422"/>
                    <a:pt x="141" y="424"/>
                    <a:pt x="147" y="425"/>
                  </a:cubicBezTo>
                  <a:close/>
                  <a:moveTo>
                    <a:pt x="151" y="426"/>
                  </a:moveTo>
                  <a:cubicBezTo>
                    <a:pt x="161" y="428"/>
                    <a:pt x="170" y="430"/>
                    <a:pt x="180" y="432"/>
                  </a:cubicBezTo>
                  <a:cubicBezTo>
                    <a:pt x="170" y="434"/>
                    <a:pt x="160" y="435"/>
                    <a:pt x="150" y="437"/>
                  </a:cubicBezTo>
                  <a:cubicBezTo>
                    <a:pt x="150" y="433"/>
                    <a:pt x="151" y="430"/>
                    <a:pt x="151" y="426"/>
                  </a:cubicBezTo>
                  <a:close/>
                  <a:moveTo>
                    <a:pt x="186" y="433"/>
                  </a:moveTo>
                  <a:cubicBezTo>
                    <a:pt x="186" y="433"/>
                    <a:pt x="187" y="433"/>
                    <a:pt x="187" y="433"/>
                  </a:cubicBezTo>
                  <a:cubicBezTo>
                    <a:pt x="184" y="452"/>
                    <a:pt x="182" y="471"/>
                    <a:pt x="180" y="490"/>
                  </a:cubicBezTo>
                  <a:cubicBezTo>
                    <a:pt x="167" y="488"/>
                    <a:pt x="155" y="486"/>
                    <a:pt x="144" y="483"/>
                  </a:cubicBezTo>
                  <a:cubicBezTo>
                    <a:pt x="146" y="468"/>
                    <a:pt x="148" y="454"/>
                    <a:pt x="150" y="439"/>
                  </a:cubicBezTo>
                  <a:cubicBezTo>
                    <a:pt x="161" y="437"/>
                    <a:pt x="173" y="435"/>
                    <a:pt x="186" y="433"/>
                  </a:cubicBezTo>
                  <a:close/>
                  <a:moveTo>
                    <a:pt x="189" y="434"/>
                  </a:moveTo>
                  <a:cubicBezTo>
                    <a:pt x="197" y="435"/>
                    <a:pt x="206" y="436"/>
                    <a:pt x="215" y="438"/>
                  </a:cubicBezTo>
                  <a:cubicBezTo>
                    <a:pt x="213" y="456"/>
                    <a:pt x="212" y="475"/>
                    <a:pt x="210" y="494"/>
                  </a:cubicBezTo>
                  <a:cubicBezTo>
                    <a:pt x="201" y="493"/>
                    <a:pt x="191" y="492"/>
                    <a:pt x="182" y="490"/>
                  </a:cubicBezTo>
                  <a:cubicBezTo>
                    <a:pt x="184" y="471"/>
                    <a:pt x="186" y="452"/>
                    <a:pt x="189" y="434"/>
                  </a:cubicBezTo>
                  <a:close/>
                  <a:moveTo>
                    <a:pt x="217" y="438"/>
                  </a:moveTo>
                  <a:cubicBezTo>
                    <a:pt x="228" y="440"/>
                    <a:pt x="240" y="441"/>
                    <a:pt x="252" y="442"/>
                  </a:cubicBezTo>
                  <a:cubicBezTo>
                    <a:pt x="250" y="461"/>
                    <a:pt x="249" y="479"/>
                    <a:pt x="247" y="498"/>
                  </a:cubicBezTo>
                  <a:cubicBezTo>
                    <a:pt x="235" y="497"/>
                    <a:pt x="224" y="496"/>
                    <a:pt x="212" y="495"/>
                  </a:cubicBezTo>
                  <a:cubicBezTo>
                    <a:pt x="214" y="475"/>
                    <a:pt x="215" y="456"/>
                    <a:pt x="217" y="438"/>
                  </a:cubicBezTo>
                  <a:close/>
                  <a:moveTo>
                    <a:pt x="254" y="442"/>
                  </a:moveTo>
                  <a:cubicBezTo>
                    <a:pt x="265" y="443"/>
                    <a:pt x="276" y="444"/>
                    <a:pt x="288" y="445"/>
                  </a:cubicBezTo>
                  <a:cubicBezTo>
                    <a:pt x="287" y="464"/>
                    <a:pt x="286" y="482"/>
                    <a:pt x="286" y="501"/>
                  </a:cubicBezTo>
                  <a:cubicBezTo>
                    <a:pt x="273" y="501"/>
                    <a:pt x="261" y="500"/>
                    <a:pt x="249" y="499"/>
                  </a:cubicBezTo>
                  <a:cubicBezTo>
                    <a:pt x="251" y="479"/>
                    <a:pt x="252" y="461"/>
                    <a:pt x="254" y="442"/>
                  </a:cubicBezTo>
                  <a:close/>
                  <a:moveTo>
                    <a:pt x="290" y="445"/>
                  </a:moveTo>
                  <a:cubicBezTo>
                    <a:pt x="304" y="446"/>
                    <a:pt x="319" y="447"/>
                    <a:pt x="333" y="448"/>
                  </a:cubicBezTo>
                  <a:cubicBezTo>
                    <a:pt x="333" y="466"/>
                    <a:pt x="332" y="485"/>
                    <a:pt x="331" y="504"/>
                  </a:cubicBezTo>
                  <a:cubicBezTo>
                    <a:pt x="317" y="503"/>
                    <a:pt x="302" y="502"/>
                    <a:pt x="288" y="502"/>
                  </a:cubicBezTo>
                  <a:cubicBezTo>
                    <a:pt x="288" y="483"/>
                    <a:pt x="289" y="464"/>
                    <a:pt x="290" y="445"/>
                  </a:cubicBezTo>
                  <a:close/>
                  <a:moveTo>
                    <a:pt x="335" y="448"/>
                  </a:moveTo>
                  <a:cubicBezTo>
                    <a:pt x="344" y="448"/>
                    <a:pt x="352" y="448"/>
                    <a:pt x="361" y="448"/>
                  </a:cubicBezTo>
                  <a:cubicBezTo>
                    <a:pt x="360" y="467"/>
                    <a:pt x="360" y="485"/>
                    <a:pt x="360" y="504"/>
                  </a:cubicBezTo>
                  <a:cubicBezTo>
                    <a:pt x="351" y="504"/>
                    <a:pt x="342" y="504"/>
                    <a:pt x="333" y="504"/>
                  </a:cubicBezTo>
                  <a:cubicBezTo>
                    <a:pt x="334" y="485"/>
                    <a:pt x="335" y="466"/>
                    <a:pt x="335" y="448"/>
                  </a:cubicBezTo>
                  <a:close/>
                  <a:moveTo>
                    <a:pt x="363" y="448"/>
                  </a:moveTo>
                  <a:cubicBezTo>
                    <a:pt x="369" y="448"/>
                    <a:pt x="375" y="448"/>
                    <a:pt x="382" y="448"/>
                  </a:cubicBezTo>
                  <a:cubicBezTo>
                    <a:pt x="388" y="448"/>
                    <a:pt x="394" y="448"/>
                    <a:pt x="401" y="448"/>
                  </a:cubicBezTo>
                  <a:cubicBezTo>
                    <a:pt x="401" y="467"/>
                    <a:pt x="401" y="485"/>
                    <a:pt x="401" y="504"/>
                  </a:cubicBezTo>
                  <a:cubicBezTo>
                    <a:pt x="395" y="504"/>
                    <a:pt x="388" y="505"/>
                    <a:pt x="382" y="505"/>
                  </a:cubicBezTo>
                  <a:cubicBezTo>
                    <a:pt x="375" y="505"/>
                    <a:pt x="369" y="504"/>
                    <a:pt x="362" y="504"/>
                  </a:cubicBezTo>
                  <a:cubicBezTo>
                    <a:pt x="362" y="485"/>
                    <a:pt x="362" y="467"/>
                    <a:pt x="363" y="448"/>
                  </a:cubicBezTo>
                  <a:close/>
                  <a:moveTo>
                    <a:pt x="403" y="448"/>
                  </a:moveTo>
                  <a:cubicBezTo>
                    <a:pt x="411" y="448"/>
                    <a:pt x="420" y="448"/>
                    <a:pt x="428" y="448"/>
                  </a:cubicBezTo>
                  <a:cubicBezTo>
                    <a:pt x="429" y="466"/>
                    <a:pt x="429" y="485"/>
                    <a:pt x="430" y="504"/>
                  </a:cubicBezTo>
                  <a:cubicBezTo>
                    <a:pt x="421" y="504"/>
                    <a:pt x="412" y="504"/>
                    <a:pt x="403" y="504"/>
                  </a:cubicBezTo>
                  <a:cubicBezTo>
                    <a:pt x="403" y="485"/>
                    <a:pt x="403" y="467"/>
                    <a:pt x="403" y="448"/>
                  </a:cubicBezTo>
                  <a:close/>
                  <a:moveTo>
                    <a:pt x="430" y="448"/>
                  </a:moveTo>
                  <a:cubicBezTo>
                    <a:pt x="445" y="447"/>
                    <a:pt x="459" y="446"/>
                    <a:pt x="473" y="445"/>
                  </a:cubicBezTo>
                  <a:cubicBezTo>
                    <a:pt x="474" y="464"/>
                    <a:pt x="475" y="483"/>
                    <a:pt x="475" y="502"/>
                  </a:cubicBezTo>
                  <a:cubicBezTo>
                    <a:pt x="461" y="503"/>
                    <a:pt x="447" y="503"/>
                    <a:pt x="432" y="504"/>
                  </a:cubicBezTo>
                  <a:cubicBezTo>
                    <a:pt x="431" y="485"/>
                    <a:pt x="431" y="466"/>
                    <a:pt x="430" y="448"/>
                  </a:cubicBezTo>
                  <a:close/>
                  <a:moveTo>
                    <a:pt x="475" y="445"/>
                  </a:moveTo>
                  <a:cubicBezTo>
                    <a:pt x="487" y="444"/>
                    <a:pt x="498" y="443"/>
                    <a:pt x="509" y="442"/>
                  </a:cubicBezTo>
                  <a:cubicBezTo>
                    <a:pt x="511" y="461"/>
                    <a:pt x="513" y="479"/>
                    <a:pt x="514" y="499"/>
                  </a:cubicBezTo>
                  <a:cubicBezTo>
                    <a:pt x="502" y="500"/>
                    <a:pt x="490" y="501"/>
                    <a:pt x="477" y="501"/>
                  </a:cubicBezTo>
                  <a:cubicBezTo>
                    <a:pt x="477" y="482"/>
                    <a:pt x="476" y="464"/>
                    <a:pt x="475" y="445"/>
                  </a:cubicBezTo>
                  <a:close/>
                  <a:moveTo>
                    <a:pt x="511" y="442"/>
                  </a:moveTo>
                  <a:cubicBezTo>
                    <a:pt x="523" y="441"/>
                    <a:pt x="535" y="440"/>
                    <a:pt x="546" y="438"/>
                  </a:cubicBezTo>
                  <a:cubicBezTo>
                    <a:pt x="548" y="457"/>
                    <a:pt x="549" y="475"/>
                    <a:pt x="551" y="495"/>
                  </a:cubicBezTo>
                  <a:cubicBezTo>
                    <a:pt x="540" y="496"/>
                    <a:pt x="528" y="497"/>
                    <a:pt x="516" y="498"/>
                  </a:cubicBezTo>
                  <a:cubicBezTo>
                    <a:pt x="515" y="479"/>
                    <a:pt x="513" y="461"/>
                    <a:pt x="511" y="442"/>
                  </a:cubicBezTo>
                  <a:close/>
                  <a:moveTo>
                    <a:pt x="548" y="438"/>
                  </a:moveTo>
                  <a:cubicBezTo>
                    <a:pt x="557" y="437"/>
                    <a:pt x="566" y="435"/>
                    <a:pt x="574" y="434"/>
                  </a:cubicBezTo>
                  <a:cubicBezTo>
                    <a:pt x="577" y="452"/>
                    <a:pt x="579" y="471"/>
                    <a:pt x="582" y="490"/>
                  </a:cubicBezTo>
                  <a:cubicBezTo>
                    <a:pt x="572" y="492"/>
                    <a:pt x="563" y="493"/>
                    <a:pt x="553" y="494"/>
                  </a:cubicBezTo>
                  <a:cubicBezTo>
                    <a:pt x="552" y="475"/>
                    <a:pt x="550" y="456"/>
                    <a:pt x="548" y="438"/>
                  </a:cubicBezTo>
                  <a:close/>
                  <a:moveTo>
                    <a:pt x="576" y="433"/>
                  </a:moveTo>
                  <a:cubicBezTo>
                    <a:pt x="577" y="433"/>
                    <a:pt x="577" y="433"/>
                    <a:pt x="577" y="433"/>
                  </a:cubicBezTo>
                  <a:cubicBezTo>
                    <a:pt x="590" y="435"/>
                    <a:pt x="602" y="437"/>
                    <a:pt x="614" y="439"/>
                  </a:cubicBezTo>
                  <a:cubicBezTo>
                    <a:pt x="615" y="454"/>
                    <a:pt x="617" y="468"/>
                    <a:pt x="619" y="483"/>
                  </a:cubicBezTo>
                  <a:cubicBezTo>
                    <a:pt x="608" y="486"/>
                    <a:pt x="596" y="488"/>
                    <a:pt x="584" y="490"/>
                  </a:cubicBezTo>
                  <a:cubicBezTo>
                    <a:pt x="581" y="471"/>
                    <a:pt x="579" y="452"/>
                    <a:pt x="576" y="433"/>
                  </a:cubicBezTo>
                  <a:close/>
                  <a:moveTo>
                    <a:pt x="583" y="432"/>
                  </a:moveTo>
                  <a:cubicBezTo>
                    <a:pt x="593" y="430"/>
                    <a:pt x="603" y="428"/>
                    <a:pt x="612" y="426"/>
                  </a:cubicBezTo>
                  <a:cubicBezTo>
                    <a:pt x="612" y="430"/>
                    <a:pt x="613" y="433"/>
                    <a:pt x="613" y="437"/>
                  </a:cubicBezTo>
                  <a:cubicBezTo>
                    <a:pt x="604" y="435"/>
                    <a:pt x="594" y="434"/>
                    <a:pt x="583" y="432"/>
                  </a:cubicBezTo>
                  <a:close/>
                  <a:moveTo>
                    <a:pt x="614" y="426"/>
                  </a:moveTo>
                  <a:cubicBezTo>
                    <a:pt x="615" y="426"/>
                    <a:pt x="615" y="426"/>
                    <a:pt x="616" y="425"/>
                  </a:cubicBezTo>
                  <a:cubicBezTo>
                    <a:pt x="622" y="424"/>
                    <a:pt x="628" y="422"/>
                    <a:pt x="633" y="421"/>
                  </a:cubicBezTo>
                  <a:cubicBezTo>
                    <a:pt x="634" y="428"/>
                    <a:pt x="636" y="435"/>
                    <a:pt x="637" y="442"/>
                  </a:cubicBezTo>
                  <a:cubicBezTo>
                    <a:pt x="630" y="440"/>
                    <a:pt x="623" y="439"/>
                    <a:pt x="615" y="437"/>
                  </a:cubicBezTo>
                  <a:cubicBezTo>
                    <a:pt x="615" y="434"/>
                    <a:pt x="614" y="430"/>
                    <a:pt x="614" y="426"/>
                  </a:cubicBezTo>
                  <a:close/>
                  <a:moveTo>
                    <a:pt x="614" y="424"/>
                  </a:moveTo>
                  <a:cubicBezTo>
                    <a:pt x="611" y="406"/>
                    <a:pt x="608" y="389"/>
                    <a:pt x="605" y="372"/>
                  </a:cubicBezTo>
                  <a:cubicBezTo>
                    <a:pt x="608" y="371"/>
                    <a:pt x="611" y="371"/>
                    <a:pt x="614" y="370"/>
                  </a:cubicBezTo>
                  <a:cubicBezTo>
                    <a:pt x="617" y="370"/>
                    <a:pt x="620" y="371"/>
                    <a:pt x="623" y="372"/>
                  </a:cubicBezTo>
                  <a:cubicBezTo>
                    <a:pt x="626" y="387"/>
                    <a:pt x="630" y="403"/>
                    <a:pt x="633" y="419"/>
                  </a:cubicBezTo>
                  <a:cubicBezTo>
                    <a:pt x="627" y="421"/>
                    <a:pt x="620" y="422"/>
                    <a:pt x="614" y="424"/>
                  </a:cubicBezTo>
                  <a:close/>
                  <a:moveTo>
                    <a:pt x="618" y="369"/>
                  </a:moveTo>
                  <a:cubicBezTo>
                    <a:pt x="619" y="368"/>
                    <a:pt x="621" y="368"/>
                    <a:pt x="622" y="368"/>
                  </a:cubicBezTo>
                  <a:cubicBezTo>
                    <a:pt x="622" y="368"/>
                    <a:pt x="622" y="369"/>
                    <a:pt x="622" y="370"/>
                  </a:cubicBezTo>
                  <a:cubicBezTo>
                    <a:pt x="621" y="369"/>
                    <a:pt x="620" y="369"/>
                    <a:pt x="618" y="369"/>
                  </a:cubicBezTo>
                  <a:close/>
                  <a:moveTo>
                    <a:pt x="615" y="368"/>
                  </a:moveTo>
                  <a:cubicBezTo>
                    <a:pt x="611" y="367"/>
                    <a:pt x="607" y="366"/>
                    <a:pt x="604" y="366"/>
                  </a:cubicBezTo>
                  <a:cubicBezTo>
                    <a:pt x="601" y="351"/>
                    <a:pt x="598" y="337"/>
                    <a:pt x="595" y="323"/>
                  </a:cubicBezTo>
                  <a:cubicBezTo>
                    <a:pt x="600" y="322"/>
                    <a:pt x="605" y="320"/>
                    <a:pt x="610" y="319"/>
                  </a:cubicBezTo>
                  <a:cubicBezTo>
                    <a:pt x="614" y="334"/>
                    <a:pt x="618" y="350"/>
                    <a:pt x="622" y="366"/>
                  </a:cubicBezTo>
                  <a:cubicBezTo>
                    <a:pt x="619" y="367"/>
                    <a:pt x="617" y="367"/>
                    <a:pt x="615" y="368"/>
                  </a:cubicBezTo>
                  <a:close/>
                  <a:moveTo>
                    <a:pt x="595" y="322"/>
                  </a:moveTo>
                  <a:cubicBezTo>
                    <a:pt x="594" y="317"/>
                    <a:pt x="593" y="313"/>
                    <a:pt x="592" y="309"/>
                  </a:cubicBezTo>
                  <a:cubicBezTo>
                    <a:pt x="597" y="310"/>
                    <a:pt x="603" y="311"/>
                    <a:pt x="608" y="313"/>
                  </a:cubicBezTo>
                  <a:cubicBezTo>
                    <a:pt x="608" y="314"/>
                    <a:pt x="609" y="316"/>
                    <a:pt x="609" y="317"/>
                  </a:cubicBezTo>
                  <a:cubicBezTo>
                    <a:pt x="605" y="319"/>
                    <a:pt x="600" y="320"/>
                    <a:pt x="595" y="322"/>
                  </a:cubicBezTo>
                  <a:close/>
                  <a:moveTo>
                    <a:pt x="610" y="313"/>
                  </a:moveTo>
                  <a:cubicBezTo>
                    <a:pt x="613" y="314"/>
                    <a:pt x="615" y="314"/>
                    <a:pt x="617" y="315"/>
                  </a:cubicBezTo>
                  <a:cubicBezTo>
                    <a:pt x="615" y="315"/>
                    <a:pt x="613" y="316"/>
                    <a:pt x="611" y="316"/>
                  </a:cubicBezTo>
                  <a:cubicBezTo>
                    <a:pt x="611" y="315"/>
                    <a:pt x="611" y="314"/>
                    <a:pt x="610" y="313"/>
                  </a:cubicBezTo>
                  <a:close/>
                  <a:moveTo>
                    <a:pt x="616" y="312"/>
                  </a:moveTo>
                  <a:cubicBezTo>
                    <a:pt x="614" y="312"/>
                    <a:pt x="612" y="312"/>
                    <a:pt x="610" y="311"/>
                  </a:cubicBezTo>
                  <a:cubicBezTo>
                    <a:pt x="606" y="299"/>
                    <a:pt x="603" y="287"/>
                    <a:pt x="599" y="275"/>
                  </a:cubicBezTo>
                  <a:cubicBezTo>
                    <a:pt x="607" y="272"/>
                    <a:pt x="614" y="269"/>
                    <a:pt x="620" y="266"/>
                  </a:cubicBezTo>
                  <a:cubicBezTo>
                    <a:pt x="621" y="267"/>
                    <a:pt x="622" y="267"/>
                    <a:pt x="624" y="267"/>
                  </a:cubicBezTo>
                  <a:cubicBezTo>
                    <a:pt x="628" y="280"/>
                    <a:pt x="632" y="293"/>
                    <a:pt x="636" y="307"/>
                  </a:cubicBezTo>
                  <a:cubicBezTo>
                    <a:pt x="631" y="309"/>
                    <a:pt x="626" y="311"/>
                    <a:pt x="620" y="313"/>
                  </a:cubicBezTo>
                  <a:cubicBezTo>
                    <a:pt x="618" y="313"/>
                    <a:pt x="617" y="313"/>
                    <a:pt x="616" y="312"/>
                  </a:cubicBezTo>
                  <a:close/>
                  <a:moveTo>
                    <a:pt x="622" y="265"/>
                  </a:moveTo>
                  <a:cubicBezTo>
                    <a:pt x="622" y="265"/>
                    <a:pt x="623" y="265"/>
                    <a:pt x="623" y="265"/>
                  </a:cubicBezTo>
                  <a:cubicBezTo>
                    <a:pt x="623" y="265"/>
                    <a:pt x="623" y="265"/>
                    <a:pt x="623" y="265"/>
                  </a:cubicBezTo>
                  <a:cubicBezTo>
                    <a:pt x="623" y="265"/>
                    <a:pt x="622" y="265"/>
                    <a:pt x="622" y="265"/>
                  </a:cubicBezTo>
                  <a:close/>
                  <a:moveTo>
                    <a:pt x="620" y="264"/>
                  </a:moveTo>
                  <a:cubicBezTo>
                    <a:pt x="615" y="263"/>
                    <a:pt x="609" y="261"/>
                    <a:pt x="604" y="260"/>
                  </a:cubicBezTo>
                  <a:cubicBezTo>
                    <a:pt x="600" y="259"/>
                    <a:pt x="597" y="258"/>
                    <a:pt x="594" y="257"/>
                  </a:cubicBezTo>
                  <a:cubicBezTo>
                    <a:pt x="591" y="249"/>
                    <a:pt x="588" y="241"/>
                    <a:pt x="585" y="233"/>
                  </a:cubicBezTo>
                  <a:cubicBezTo>
                    <a:pt x="593" y="229"/>
                    <a:pt x="600" y="226"/>
                    <a:pt x="606" y="222"/>
                  </a:cubicBezTo>
                  <a:cubicBezTo>
                    <a:pt x="612" y="235"/>
                    <a:pt x="617" y="249"/>
                    <a:pt x="622" y="263"/>
                  </a:cubicBezTo>
                  <a:cubicBezTo>
                    <a:pt x="621" y="263"/>
                    <a:pt x="621" y="264"/>
                    <a:pt x="620" y="264"/>
                  </a:cubicBezTo>
                  <a:close/>
                  <a:moveTo>
                    <a:pt x="576" y="209"/>
                  </a:moveTo>
                  <a:cubicBezTo>
                    <a:pt x="574" y="203"/>
                    <a:pt x="572" y="198"/>
                    <a:pt x="569" y="193"/>
                  </a:cubicBezTo>
                  <a:cubicBezTo>
                    <a:pt x="576" y="189"/>
                    <a:pt x="583" y="185"/>
                    <a:pt x="588" y="181"/>
                  </a:cubicBezTo>
                  <a:cubicBezTo>
                    <a:pt x="593" y="192"/>
                    <a:pt x="599" y="204"/>
                    <a:pt x="604" y="216"/>
                  </a:cubicBezTo>
                  <a:cubicBezTo>
                    <a:pt x="595" y="214"/>
                    <a:pt x="586" y="211"/>
                    <a:pt x="576" y="209"/>
                  </a:cubicBezTo>
                  <a:close/>
                  <a:moveTo>
                    <a:pt x="558" y="167"/>
                  </a:moveTo>
                  <a:cubicBezTo>
                    <a:pt x="557" y="165"/>
                    <a:pt x="557" y="164"/>
                    <a:pt x="556" y="163"/>
                  </a:cubicBezTo>
                  <a:cubicBezTo>
                    <a:pt x="562" y="159"/>
                    <a:pt x="568" y="156"/>
                    <a:pt x="572" y="152"/>
                  </a:cubicBezTo>
                  <a:cubicBezTo>
                    <a:pt x="576" y="159"/>
                    <a:pt x="580" y="166"/>
                    <a:pt x="584" y="174"/>
                  </a:cubicBezTo>
                  <a:cubicBezTo>
                    <a:pt x="576" y="171"/>
                    <a:pt x="567" y="169"/>
                    <a:pt x="558" y="167"/>
                  </a:cubicBezTo>
                  <a:close/>
                  <a:moveTo>
                    <a:pt x="555" y="161"/>
                  </a:moveTo>
                  <a:cubicBezTo>
                    <a:pt x="551" y="152"/>
                    <a:pt x="546" y="144"/>
                    <a:pt x="542" y="135"/>
                  </a:cubicBezTo>
                  <a:cubicBezTo>
                    <a:pt x="545" y="133"/>
                    <a:pt x="548" y="132"/>
                    <a:pt x="551" y="130"/>
                  </a:cubicBezTo>
                  <a:cubicBezTo>
                    <a:pt x="554" y="131"/>
                    <a:pt x="558" y="132"/>
                    <a:pt x="561" y="133"/>
                  </a:cubicBezTo>
                  <a:cubicBezTo>
                    <a:pt x="565" y="139"/>
                    <a:pt x="568" y="144"/>
                    <a:pt x="572" y="150"/>
                  </a:cubicBezTo>
                  <a:cubicBezTo>
                    <a:pt x="567" y="154"/>
                    <a:pt x="562" y="158"/>
                    <a:pt x="555" y="161"/>
                  </a:cubicBezTo>
                  <a:close/>
                  <a:moveTo>
                    <a:pt x="552" y="128"/>
                  </a:moveTo>
                  <a:cubicBezTo>
                    <a:pt x="554" y="127"/>
                    <a:pt x="555" y="126"/>
                    <a:pt x="556" y="125"/>
                  </a:cubicBezTo>
                  <a:cubicBezTo>
                    <a:pt x="557" y="127"/>
                    <a:pt x="558" y="129"/>
                    <a:pt x="560" y="130"/>
                  </a:cubicBezTo>
                  <a:cubicBezTo>
                    <a:pt x="557" y="130"/>
                    <a:pt x="555" y="129"/>
                    <a:pt x="552" y="128"/>
                  </a:cubicBezTo>
                  <a:close/>
                  <a:moveTo>
                    <a:pt x="550" y="128"/>
                  </a:moveTo>
                  <a:cubicBezTo>
                    <a:pt x="546" y="126"/>
                    <a:pt x="541" y="125"/>
                    <a:pt x="536" y="124"/>
                  </a:cubicBezTo>
                  <a:cubicBezTo>
                    <a:pt x="533" y="120"/>
                    <a:pt x="531" y="116"/>
                    <a:pt x="529" y="113"/>
                  </a:cubicBezTo>
                  <a:cubicBezTo>
                    <a:pt x="534" y="109"/>
                    <a:pt x="538" y="106"/>
                    <a:pt x="541" y="103"/>
                  </a:cubicBezTo>
                  <a:cubicBezTo>
                    <a:pt x="546" y="109"/>
                    <a:pt x="550" y="116"/>
                    <a:pt x="555" y="124"/>
                  </a:cubicBezTo>
                  <a:cubicBezTo>
                    <a:pt x="554" y="125"/>
                    <a:pt x="552" y="126"/>
                    <a:pt x="550" y="128"/>
                  </a:cubicBezTo>
                  <a:close/>
                  <a:moveTo>
                    <a:pt x="528" y="111"/>
                  </a:moveTo>
                  <a:cubicBezTo>
                    <a:pt x="524" y="104"/>
                    <a:pt x="520" y="98"/>
                    <a:pt x="516" y="92"/>
                  </a:cubicBezTo>
                  <a:cubicBezTo>
                    <a:pt x="517" y="91"/>
                    <a:pt x="518" y="90"/>
                    <a:pt x="519" y="89"/>
                  </a:cubicBezTo>
                  <a:cubicBezTo>
                    <a:pt x="524" y="91"/>
                    <a:pt x="529" y="92"/>
                    <a:pt x="534" y="94"/>
                  </a:cubicBezTo>
                  <a:cubicBezTo>
                    <a:pt x="536" y="96"/>
                    <a:pt x="538" y="99"/>
                    <a:pt x="540" y="101"/>
                  </a:cubicBezTo>
                  <a:cubicBezTo>
                    <a:pt x="537" y="105"/>
                    <a:pt x="533" y="108"/>
                    <a:pt x="528" y="111"/>
                  </a:cubicBezTo>
                  <a:close/>
                  <a:moveTo>
                    <a:pt x="521" y="88"/>
                  </a:moveTo>
                  <a:cubicBezTo>
                    <a:pt x="522" y="86"/>
                    <a:pt x="524" y="85"/>
                    <a:pt x="525" y="83"/>
                  </a:cubicBezTo>
                  <a:cubicBezTo>
                    <a:pt x="527" y="86"/>
                    <a:pt x="530" y="88"/>
                    <a:pt x="532" y="91"/>
                  </a:cubicBezTo>
                  <a:cubicBezTo>
                    <a:pt x="528" y="90"/>
                    <a:pt x="525" y="89"/>
                    <a:pt x="521" y="88"/>
                  </a:cubicBezTo>
                  <a:close/>
                  <a:moveTo>
                    <a:pt x="538" y="95"/>
                  </a:moveTo>
                  <a:cubicBezTo>
                    <a:pt x="540" y="96"/>
                    <a:pt x="541" y="96"/>
                    <a:pt x="543" y="97"/>
                  </a:cubicBezTo>
                  <a:cubicBezTo>
                    <a:pt x="542" y="98"/>
                    <a:pt x="542" y="99"/>
                    <a:pt x="541" y="100"/>
                  </a:cubicBezTo>
                  <a:cubicBezTo>
                    <a:pt x="540" y="98"/>
                    <a:pt x="539" y="97"/>
                    <a:pt x="538" y="95"/>
                  </a:cubicBezTo>
                  <a:close/>
                  <a:moveTo>
                    <a:pt x="536" y="93"/>
                  </a:moveTo>
                  <a:cubicBezTo>
                    <a:pt x="533" y="89"/>
                    <a:pt x="530" y="85"/>
                    <a:pt x="526" y="81"/>
                  </a:cubicBezTo>
                  <a:cubicBezTo>
                    <a:pt x="527" y="80"/>
                    <a:pt x="528" y="79"/>
                    <a:pt x="528" y="78"/>
                  </a:cubicBezTo>
                  <a:cubicBezTo>
                    <a:pt x="533" y="84"/>
                    <a:pt x="538" y="89"/>
                    <a:pt x="543" y="95"/>
                  </a:cubicBezTo>
                  <a:cubicBezTo>
                    <a:pt x="540" y="94"/>
                    <a:pt x="538" y="93"/>
                    <a:pt x="536" y="93"/>
                  </a:cubicBezTo>
                  <a:close/>
                  <a:moveTo>
                    <a:pt x="525" y="80"/>
                  </a:moveTo>
                  <a:cubicBezTo>
                    <a:pt x="524" y="79"/>
                    <a:pt x="523" y="77"/>
                    <a:pt x="522" y="76"/>
                  </a:cubicBezTo>
                  <a:cubicBezTo>
                    <a:pt x="524" y="77"/>
                    <a:pt x="525" y="77"/>
                    <a:pt x="526" y="78"/>
                  </a:cubicBezTo>
                  <a:cubicBezTo>
                    <a:pt x="526" y="78"/>
                    <a:pt x="526" y="79"/>
                    <a:pt x="525" y="80"/>
                  </a:cubicBezTo>
                  <a:close/>
                  <a:moveTo>
                    <a:pt x="524" y="82"/>
                  </a:moveTo>
                  <a:cubicBezTo>
                    <a:pt x="522" y="84"/>
                    <a:pt x="521" y="85"/>
                    <a:pt x="519" y="87"/>
                  </a:cubicBezTo>
                  <a:cubicBezTo>
                    <a:pt x="516" y="87"/>
                    <a:pt x="514" y="86"/>
                    <a:pt x="511" y="85"/>
                  </a:cubicBezTo>
                  <a:cubicBezTo>
                    <a:pt x="507" y="80"/>
                    <a:pt x="503" y="75"/>
                    <a:pt x="499" y="70"/>
                  </a:cubicBezTo>
                  <a:cubicBezTo>
                    <a:pt x="506" y="72"/>
                    <a:pt x="512" y="73"/>
                    <a:pt x="518" y="75"/>
                  </a:cubicBezTo>
                  <a:cubicBezTo>
                    <a:pt x="520" y="77"/>
                    <a:pt x="522" y="79"/>
                    <a:pt x="524" y="82"/>
                  </a:cubicBezTo>
                  <a:close/>
                  <a:moveTo>
                    <a:pt x="500" y="68"/>
                  </a:moveTo>
                  <a:cubicBezTo>
                    <a:pt x="502" y="66"/>
                    <a:pt x="504" y="64"/>
                    <a:pt x="505" y="61"/>
                  </a:cubicBezTo>
                  <a:cubicBezTo>
                    <a:pt x="509" y="65"/>
                    <a:pt x="512" y="69"/>
                    <a:pt x="516" y="72"/>
                  </a:cubicBezTo>
                  <a:cubicBezTo>
                    <a:pt x="511" y="71"/>
                    <a:pt x="505" y="70"/>
                    <a:pt x="500" y="68"/>
                  </a:cubicBezTo>
                  <a:close/>
                  <a:moveTo>
                    <a:pt x="482" y="50"/>
                  </a:moveTo>
                  <a:cubicBezTo>
                    <a:pt x="484" y="48"/>
                    <a:pt x="484" y="45"/>
                    <a:pt x="484" y="43"/>
                  </a:cubicBezTo>
                  <a:cubicBezTo>
                    <a:pt x="488" y="46"/>
                    <a:pt x="492" y="50"/>
                    <a:pt x="496" y="53"/>
                  </a:cubicBezTo>
                  <a:cubicBezTo>
                    <a:pt x="492" y="52"/>
                    <a:pt x="487" y="51"/>
                    <a:pt x="482" y="50"/>
                  </a:cubicBezTo>
                  <a:close/>
                  <a:moveTo>
                    <a:pt x="467" y="37"/>
                  </a:moveTo>
                  <a:cubicBezTo>
                    <a:pt x="467" y="37"/>
                    <a:pt x="467" y="37"/>
                    <a:pt x="467" y="37"/>
                  </a:cubicBezTo>
                  <a:cubicBezTo>
                    <a:pt x="467" y="35"/>
                    <a:pt x="467" y="34"/>
                    <a:pt x="467" y="33"/>
                  </a:cubicBezTo>
                  <a:cubicBezTo>
                    <a:pt x="467" y="32"/>
                    <a:pt x="467" y="32"/>
                    <a:pt x="467" y="31"/>
                  </a:cubicBezTo>
                  <a:cubicBezTo>
                    <a:pt x="467" y="31"/>
                    <a:pt x="467" y="31"/>
                    <a:pt x="467" y="31"/>
                  </a:cubicBezTo>
                  <a:cubicBezTo>
                    <a:pt x="472" y="34"/>
                    <a:pt x="476" y="37"/>
                    <a:pt x="480" y="40"/>
                  </a:cubicBezTo>
                  <a:cubicBezTo>
                    <a:pt x="476" y="39"/>
                    <a:pt x="472" y="38"/>
                    <a:pt x="467" y="37"/>
                  </a:cubicBezTo>
                  <a:close/>
                  <a:moveTo>
                    <a:pt x="297" y="31"/>
                  </a:moveTo>
                  <a:cubicBezTo>
                    <a:pt x="297" y="32"/>
                    <a:pt x="296" y="32"/>
                    <a:pt x="296" y="33"/>
                  </a:cubicBezTo>
                  <a:cubicBezTo>
                    <a:pt x="296" y="34"/>
                    <a:pt x="297" y="35"/>
                    <a:pt x="297" y="36"/>
                  </a:cubicBezTo>
                  <a:cubicBezTo>
                    <a:pt x="297" y="37"/>
                    <a:pt x="296" y="37"/>
                    <a:pt x="296" y="37"/>
                  </a:cubicBezTo>
                  <a:cubicBezTo>
                    <a:pt x="291" y="38"/>
                    <a:pt x="287" y="39"/>
                    <a:pt x="283" y="40"/>
                  </a:cubicBezTo>
                  <a:cubicBezTo>
                    <a:pt x="287" y="37"/>
                    <a:pt x="292" y="34"/>
                    <a:pt x="296" y="31"/>
                  </a:cubicBezTo>
                  <a:cubicBezTo>
                    <a:pt x="296" y="31"/>
                    <a:pt x="296" y="31"/>
                    <a:pt x="297" y="31"/>
                  </a:cubicBezTo>
                  <a:close/>
                  <a:moveTo>
                    <a:pt x="281" y="50"/>
                  </a:moveTo>
                  <a:cubicBezTo>
                    <a:pt x="276" y="51"/>
                    <a:pt x="271" y="52"/>
                    <a:pt x="267" y="53"/>
                  </a:cubicBezTo>
                  <a:cubicBezTo>
                    <a:pt x="271" y="50"/>
                    <a:pt x="275" y="46"/>
                    <a:pt x="279" y="43"/>
                  </a:cubicBezTo>
                  <a:cubicBezTo>
                    <a:pt x="279" y="45"/>
                    <a:pt x="280" y="48"/>
                    <a:pt x="281" y="50"/>
                  </a:cubicBezTo>
                  <a:close/>
                  <a:moveTo>
                    <a:pt x="280" y="52"/>
                  </a:moveTo>
                  <a:cubicBezTo>
                    <a:pt x="275" y="57"/>
                    <a:pt x="271" y="62"/>
                    <a:pt x="266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3" y="65"/>
                    <a:pt x="261" y="63"/>
                    <a:pt x="260" y="60"/>
                  </a:cubicBezTo>
                  <a:cubicBezTo>
                    <a:pt x="261" y="59"/>
                    <a:pt x="262" y="57"/>
                    <a:pt x="264" y="56"/>
                  </a:cubicBezTo>
                  <a:cubicBezTo>
                    <a:pt x="269" y="55"/>
                    <a:pt x="275" y="53"/>
                    <a:pt x="280" y="52"/>
                  </a:cubicBezTo>
                  <a:close/>
                  <a:moveTo>
                    <a:pt x="259" y="58"/>
                  </a:moveTo>
                  <a:cubicBezTo>
                    <a:pt x="259" y="58"/>
                    <a:pt x="259" y="57"/>
                    <a:pt x="259" y="57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59" y="57"/>
                    <a:pt x="259" y="58"/>
                    <a:pt x="259" y="58"/>
                  </a:cubicBezTo>
                  <a:close/>
                  <a:moveTo>
                    <a:pt x="257" y="58"/>
                  </a:moveTo>
                  <a:cubicBezTo>
                    <a:pt x="257" y="58"/>
                    <a:pt x="257" y="59"/>
                    <a:pt x="257" y="59"/>
                  </a:cubicBezTo>
                  <a:cubicBezTo>
                    <a:pt x="253" y="64"/>
                    <a:pt x="248" y="69"/>
                    <a:pt x="243" y="74"/>
                  </a:cubicBezTo>
                  <a:cubicBezTo>
                    <a:pt x="241" y="74"/>
                    <a:pt x="240" y="75"/>
                    <a:pt x="238" y="76"/>
                  </a:cubicBezTo>
                  <a:cubicBezTo>
                    <a:pt x="244" y="70"/>
                    <a:pt x="249" y="64"/>
                    <a:pt x="255" y="59"/>
                  </a:cubicBezTo>
                  <a:cubicBezTo>
                    <a:pt x="256" y="58"/>
                    <a:pt x="256" y="58"/>
                    <a:pt x="257" y="58"/>
                  </a:cubicBezTo>
                  <a:close/>
                  <a:moveTo>
                    <a:pt x="235" y="78"/>
                  </a:moveTo>
                  <a:cubicBezTo>
                    <a:pt x="236" y="79"/>
                    <a:pt x="236" y="80"/>
                    <a:pt x="237" y="81"/>
                  </a:cubicBezTo>
                  <a:cubicBezTo>
                    <a:pt x="234" y="85"/>
                    <a:pt x="231" y="89"/>
                    <a:pt x="227" y="93"/>
                  </a:cubicBezTo>
                  <a:cubicBezTo>
                    <a:pt x="225" y="94"/>
                    <a:pt x="223" y="94"/>
                    <a:pt x="221" y="95"/>
                  </a:cubicBezTo>
                  <a:cubicBezTo>
                    <a:pt x="225" y="89"/>
                    <a:pt x="230" y="84"/>
                    <a:pt x="235" y="78"/>
                  </a:cubicBezTo>
                  <a:cubicBezTo>
                    <a:pt x="235" y="78"/>
                    <a:pt x="235" y="78"/>
                    <a:pt x="235" y="78"/>
                  </a:cubicBezTo>
                  <a:close/>
                  <a:moveTo>
                    <a:pt x="225" y="95"/>
                  </a:moveTo>
                  <a:cubicBezTo>
                    <a:pt x="224" y="97"/>
                    <a:pt x="223" y="98"/>
                    <a:pt x="222" y="99"/>
                  </a:cubicBezTo>
                  <a:cubicBezTo>
                    <a:pt x="222" y="99"/>
                    <a:pt x="221" y="98"/>
                    <a:pt x="220" y="97"/>
                  </a:cubicBezTo>
                  <a:cubicBezTo>
                    <a:pt x="222" y="96"/>
                    <a:pt x="224" y="96"/>
                    <a:pt x="225" y="95"/>
                  </a:cubicBezTo>
                  <a:close/>
                  <a:moveTo>
                    <a:pt x="229" y="94"/>
                  </a:moveTo>
                  <a:cubicBezTo>
                    <a:pt x="234" y="92"/>
                    <a:pt x="239" y="91"/>
                    <a:pt x="244" y="89"/>
                  </a:cubicBezTo>
                  <a:cubicBezTo>
                    <a:pt x="245" y="90"/>
                    <a:pt x="247" y="91"/>
                    <a:pt x="248" y="92"/>
                  </a:cubicBezTo>
                  <a:cubicBezTo>
                    <a:pt x="243" y="98"/>
                    <a:pt x="239" y="104"/>
                    <a:pt x="235" y="111"/>
                  </a:cubicBezTo>
                  <a:cubicBezTo>
                    <a:pt x="230" y="108"/>
                    <a:pt x="227" y="105"/>
                    <a:pt x="224" y="101"/>
                  </a:cubicBezTo>
                  <a:cubicBezTo>
                    <a:pt x="225" y="99"/>
                    <a:pt x="227" y="96"/>
                    <a:pt x="229" y="94"/>
                  </a:cubicBezTo>
                  <a:close/>
                  <a:moveTo>
                    <a:pt x="234" y="112"/>
                  </a:moveTo>
                  <a:cubicBezTo>
                    <a:pt x="232" y="116"/>
                    <a:pt x="230" y="120"/>
                    <a:pt x="228" y="124"/>
                  </a:cubicBezTo>
                  <a:cubicBezTo>
                    <a:pt x="223" y="125"/>
                    <a:pt x="218" y="126"/>
                    <a:pt x="213" y="128"/>
                  </a:cubicBezTo>
                  <a:cubicBezTo>
                    <a:pt x="211" y="126"/>
                    <a:pt x="210" y="125"/>
                    <a:pt x="208" y="123"/>
                  </a:cubicBezTo>
                  <a:cubicBezTo>
                    <a:pt x="213" y="116"/>
                    <a:pt x="218" y="109"/>
                    <a:pt x="223" y="103"/>
                  </a:cubicBezTo>
                  <a:cubicBezTo>
                    <a:pt x="226" y="106"/>
                    <a:pt x="230" y="109"/>
                    <a:pt x="234" y="112"/>
                  </a:cubicBezTo>
                  <a:close/>
                  <a:moveTo>
                    <a:pt x="207" y="125"/>
                  </a:moveTo>
                  <a:cubicBezTo>
                    <a:pt x="208" y="126"/>
                    <a:pt x="210" y="127"/>
                    <a:pt x="211" y="128"/>
                  </a:cubicBezTo>
                  <a:cubicBezTo>
                    <a:pt x="208" y="129"/>
                    <a:pt x="206" y="130"/>
                    <a:pt x="204" y="131"/>
                  </a:cubicBezTo>
                  <a:cubicBezTo>
                    <a:pt x="205" y="129"/>
                    <a:pt x="206" y="127"/>
                    <a:pt x="207" y="125"/>
                  </a:cubicBezTo>
                  <a:close/>
                  <a:moveTo>
                    <a:pt x="213" y="130"/>
                  </a:moveTo>
                  <a:cubicBezTo>
                    <a:pt x="215" y="131"/>
                    <a:pt x="218" y="133"/>
                    <a:pt x="221" y="135"/>
                  </a:cubicBezTo>
                  <a:cubicBezTo>
                    <a:pt x="217" y="143"/>
                    <a:pt x="212" y="152"/>
                    <a:pt x="208" y="161"/>
                  </a:cubicBezTo>
                  <a:cubicBezTo>
                    <a:pt x="202" y="158"/>
                    <a:pt x="196" y="154"/>
                    <a:pt x="192" y="150"/>
                  </a:cubicBezTo>
                  <a:cubicBezTo>
                    <a:pt x="195" y="144"/>
                    <a:pt x="199" y="139"/>
                    <a:pt x="202" y="133"/>
                  </a:cubicBezTo>
                  <a:cubicBezTo>
                    <a:pt x="206" y="132"/>
                    <a:pt x="209" y="131"/>
                    <a:pt x="213" y="130"/>
                  </a:cubicBezTo>
                  <a:close/>
                  <a:moveTo>
                    <a:pt x="207" y="163"/>
                  </a:moveTo>
                  <a:cubicBezTo>
                    <a:pt x="207" y="164"/>
                    <a:pt x="206" y="165"/>
                    <a:pt x="205" y="167"/>
                  </a:cubicBezTo>
                  <a:cubicBezTo>
                    <a:pt x="196" y="169"/>
                    <a:pt x="187" y="171"/>
                    <a:pt x="179" y="174"/>
                  </a:cubicBezTo>
                  <a:cubicBezTo>
                    <a:pt x="183" y="166"/>
                    <a:pt x="187" y="159"/>
                    <a:pt x="191" y="152"/>
                  </a:cubicBezTo>
                  <a:cubicBezTo>
                    <a:pt x="195" y="156"/>
                    <a:pt x="201" y="159"/>
                    <a:pt x="207" y="163"/>
                  </a:cubicBezTo>
                  <a:close/>
                  <a:moveTo>
                    <a:pt x="194" y="193"/>
                  </a:moveTo>
                  <a:cubicBezTo>
                    <a:pt x="192" y="198"/>
                    <a:pt x="189" y="203"/>
                    <a:pt x="187" y="209"/>
                  </a:cubicBezTo>
                  <a:cubicBezTo>
                    <a:pt x="177" y="211"/>
                    <a:pt x="168" y="214"/>
                    <a:pt x="159" y="217"/>
                  </a:cubicBezTo>
                  <a:cubicBezTo>
                    <a:pt x="164" y="204"/>
                    <a:pt x="170" y="192"/>
                    <a:pt x="176" y="181"/>
                  </a:cubicBezTo>
                  <a:cubicBezTo>
                    <a:pt x="181" y="185"/>
                    <a:pt x="187" y="189"/>
                    <a:pt x="194" y="193"/>
                  </a:cubicBezTo>
                  <a:close/>
                  <a:moveTo>
                    <a:pt x="178" y="233"/>
                  </a:moveTo>
                  <a:cubicBezTo>
                    <a:pt x="175" y="241"/>
                    <a:pt x="172" y="249"/>
                    <a:pt x="170" y="257"/>
                  </a:cubicBezTo>
                  <a:cubicBezTo>
                    <a:pt x="166" y="258"/>
                    <a:pt x="163" y="259"/>
                    <a:pt x="160" y="260"/>
                  </a:cubicBezTo>
                  <a:cubicBezTo>
                    <a:pt x="154" y="261"/>
                    <a:pt x="149" y="263"/>
                    <a:pt x="143" y="264"/>
                  </a:cubicBezTo>
                  <a:cubicBezTo>
                    <a:pt x="143" y="264"/>
                    <a:pt x="142" y="263"/>
                    <a:pt x="141" y="263"/>
                  </a:cubicBezTo>
                  <a:cubicBezTo>
                    <a:pt x="146" y="249"/>
                    <a:pt x="152" y="235"/>
                    <a:pt x="157" y="221"/>
                  </a:cubicBezTo>
                  <a:cubicBezTo>
                    <a:pt x="163" y="225"/>
                    <a:pt x="170" y="229"/>
                    <a:pt x="178" y="233"/>
                  </a:cubicBezTo>
                  <a:close/>
                  <a:moveTo>
                    <a:pt x="141" y="265"/>
                  </a:moveTo>
                  <a:cubicBezTo>
                    <a:pt x="141" y="265"/>
                    <a:pt x="141" y="265"/>
                    <a:pt x="140" y="265"/>
                  </a:cubicBezTo>
                  <a:cubicBezTo>
                    <a:pt x="140" y="265"/>
                    <a:pt x="140" y="265"/>
                    <a:pt x="141" y="265"/>
                  </a:cubicBezTo>
                  <a:cubicBezTo>
                    <a:pt x="141" y="265"/>
                    <a:pt x="141" y="265"/>
                    <a:pt x="141" y="265"/>
                  </a:cubicBezTo>
                  <a:close/>
                  <a:moveTo>
                    <a:pt x="144" y="266"/>
                  </a:moveTo>
                  <a:cubicBezTo>
                    <a:pt x="150" y="269"/>
                    <a:pt x="156" y="272"/>
                    <a:pt x="164" y="275"/>
                  </a:cubicBezTo>
                  <a:cubicBezTo>
                    <a:pt x="160" y="287"/>
                    <a:pt x="157" y="299"/>
                    <a:pt x="153" y="311"/>
                  </a:cubicBezTo>
                  <a:cubicBezTo>
                    <a:pt x="151" y="312"/>
                    <a:pt x="149" y="312"/>
                    <a:pt x="147" y="312"/>
                  </a:cubicBezTo>
                  <a:cubicBezTo>
                    <a:pt x="146" y="313"/>
                    <a:pt x="145" y="313"/>
                    <a:pt x="144" y="313"/>
                  </a:cubicBezTo>
                  <a:cubicBezTo>
                    <a:pt x="138" y="311"/>
                    <a:pt x="132" y="309"/>
                    <a:pt x="127" y="306"/>
                  </a:cubicBezTo>
                  <a:cubicBezTo>
                    <a:pt x="131" y="293"/>
                    <a:pt x="135" y="280"/>
                    <a:pt x="140" y="267"/>
                  </a:cubicBezTo>
                  <a:cubicBezTo>
                    <a:pt x="141" y="267"/>
                    <a:pt x="142" y="267"/>
                    <a:pt x="144" y="266"/>
                  </a:cubicBezTo>
                  <a:close/>
                  <a:moveTo>
                    <a:pt x="141" y="314"/>
                  </a:moveTo>
                  <a:cubicBezTo>
                    <a:pt x="135" y="316"/>
                    <a:pt x="129" y="317"/>
                    <a:pt x="123" y="319"/>
                  </a:cubicBezTo>
                  <a:cubicBezTo>
                    <a:pt x="124" y="315"/>
                    <a:pt x="125" y="312"/>
                    <a:pt x="126" y="308"/>
                  </a:cubicBezTo>
                  <a:cubicBezTo>
                    <a:pt x="131" y="310"/>
                    <a:pt x="136" y="312"/>
                    <a:pt x="141" y="314"/>
                  </a:cubicBezTo>
                  <a:close/>
                  <a:moveTo>
                    <a:pt x="144" y="315"/>
                  </a:moveTo>
                  <a:cubicBezTo>
                    <a:pt x="146" y="316"/>
                    <a:pt x="149" y="317"/>
                    <a:pt x="151" y="318"/>
                  </a:cubicBezTo>
                  <a:cubicBezTo>
                    <a:pt x="147" y="333"/>
                    <a:pt x="143" y="349"/>
                    <a:pt x="140" y="365"/>
                  </a:cubicBezTo>
                  <a:cubicBezTo>
                    <a:pt x="130" y="362"/>
                    <a:pt x="121" y="359"/>
                    <a:pt x="113" y="356"/>
                  </a:cubicBezTo>
                  <a:cubicBezTo>
                    <a:pt x="116" y="344"/>
                    <a:pt x="119" y="332"/>
                    <a:pt x="123" y="321"/>
                  </a:cubicBezTo>
                  <a:cubicBezTo>
                    <a:pt x="129" y="319"/>
                    <a:pt x="136" y="317"/>
                    <a:pt x="144" y="315"/>
                  </a:cubicBezTo>
                  <a:close/>
                  <a:moveTo>
                    <a:pt x="139" y="367"/>
                  </a:moveTo>
                  <a:cubicBezTo>
                    <a:pt x="139" y="368"/>
                    <a:pt x="139" y="369"/>
                    <a:pt x="139" y="370"/>
                  </a:cubicBezTo>
                  <a:cubicBezTo>
                    <a:pt x="138" y="370"/>
                    <a:pt x="137" y="370"/>
                    <a:pt x="136" y="371"/>
                  </a:cubicBezTo>
                  <a:cubicBezTo>
                    <a:pt x="126" y="373"/>
                    <a:pt x="117" y="375"/>
                    <a:pt x="108" y="378"/>
                  </a:cubicBezTo>
                  <a:cubicBezTo>
                    <a:pt x="110" y="371"/>
                    <a:pt x="111" y="364"/>
                    <a:pt x="113" y="358"/>
                  </a:cubicBezTo>
                  <a:cubicBezTo>
                    <a:pt x="121" y="361"/>
                    <a:pt x="130" y="364"/>
                    <a:pt x="139" y="367"/>
                  </a:cubicBezTo>
                  <a:close/>
                  <a:moveTo>
                    <a:pt x="138" y="372"/>
                  </a:moveTo>
                  <a:cubicBezTo>
                    <a:pt x="135" y="387"/>
                    <a:pt x="131" y="403"/>
                    <a:pt x="128" y="419"/>
                  </a:cubicBezTo>
                  <a:cubicBezTo>
                    <a:pt x="119" y="416"/>
                    <a:pt x="110" y="413"/>
                    <a:pt x="102" y="410"/>
                  </a:cubicBezTo>
                  <a:cubicBezTo>
                    <a:pt x="103" y="400"/>
                    <a:pt x="106" y="390"/>
                    <a:pt x="108" y="380"/>
                  </a:cubicBezTo>
                  <a:cubicBezTo>
                    <a:pt x="117" y="377"/>
                    <a:pt x="127" y="375"/>
                    <a:pt x="138" y="372"/>
                  </a:cubicBezTo>
                  <a:close/>
                  <a:moveTo>
                    <a:pt x="128" y="420"/>
                  </a:moveTo>
                  <a:cubicBezTo>
                    <a:pt x="127" y="428"/>
                    <a:pt x="125" y="435"/>
                    <a:pt x="124" y="442"/>
                  </a:cubicBezTo>
                  <a:cubicBezTo>
                    <a:pt x="113" y="445"/>
                    <a:pt x="103" y="447"/>
                    <a:pt x="94" y="450"/>
                  </a:cubicBezTo>
                  <a:cubicBezTo>
                    <a:pt x="96" y="437"/>
                    <a:pt x="99" y="424"/>
                    <a:pt x="101" y="412"/>
                  </a:cubicBezTo>
                  <a:cubicBezTo>
                    <a:pt x="109" y="415"/>
                    <a:pt x="118" y="418"/>
                    <a:pt x="128" y="420"/>
                  </a:cubicBezTo>
                  <a:close/>
                  <a:moveTo>
                    <a:pt x="124" y="444"/>
                  </a:moveTo>
                  <a:cubicBezTo>
                    <a:pt x="122" y="455"/>
                    <a:pt x="120" y="466"/>
                    <a:pt x="118" y="477"/>
                  </a:cubicBezTo>
                  <a:cubicBezTo>
                    <a:pt x="109" y="475"/>
                    <a:pt x="100" y="472"/>
                    <a:pt x="91" y="469"/>
                  </a:cubicBezTo>
                  <a:cubicBezTo>
                    <a:pt x="92" y="463"/>
                    <a:pt x="93" y="457"/>
                    <a:pt x="94" y="452"/>
                  </a:cubicBezTo>
                  <a:cubicBezTo>
                    <a:pt x="103" y="449"/>
                    <a:pt x="113" y="447"/>
                    <a:pt x="124" y="444"/>
                  </a:cubicBezTo>
                  <a:close/>
                  <a:moveTo>
                    <a:pt x="126" y="444"/>
                  </a:moveTo>
                  <a:cubicBezTo>
                    <a:pt x="133" y="442"/>
                    <a:pt x="140" y="441"/>
                    <a:pt x="148" y="440"/>
                  </a:cubicBezTo>
                  <a:cubicBezTo>
                    <a:pt x="146" y="454"/>
                    <a:pt x="144" y="468"/>
                    <a:pt x="142" y="483"/>
                  </a:cubicBezTo>
                  <a:cubicBezTo>
                    <a:pt x="135" y="481"/>
                    <a:pt x="127" y="479"/>
                    <a:pt x="120" y="478"/>
                  </a:cubicBezTo>
                  <a:cubicBezTo>
                    <a:pt x="122" y="466"/>
                    <a:pt x="124" y="455"/>
                    <a:pt x="126" y="444"/>
                  </a:cubicBezTo>
                  <a:close/>
                  <a:moveTo>
                    <a:pt x="136" y="483"/>
                  </a:moveTo>
                  <a:cubicBezTo>
                    <a:pt x="138" y="484"/>
                    <a:pt x="140" y="484"/>
                    <a:pt x="142" y="485"/>
                  </a:cubicBezTo>
                  <a:cubicBezTo>
                    <a:pt x="140" y="504"/>
                    <a:pt x="138" y="524"/>
                    <a:pt x="137" y="543"/>
                  </a:cubicBezTo>
                  <a:cubicBezTo>
                    <a:pt x="130" y="545"/>
                    <a:pt x="123" y="546"/>
                    <a:pt x="116" y="547"/>
                  </a:cubicBezTo>
                  <a:cubicBezTo>
                    <a:pt x="115" y="548"/>
                    <a:pt x="113" y="548"/>
                    <a:pt x="111" y="548"/>
                  </a:cubicBezTo>
                  <a:cubicBezTo>
                    <a:pt x="114" y="525"/>
                    <a:pt x="117" y="502"/>
                    <a:pt x="120" y="480"/>
                  </a:cubicBezTo>
                  <a:cubicBezTo>
                    <a:pt x="125" y="481"/>
                    <a:pt x="131" y="482"/>
                    <a:pt x="136" y="483"/>
                  </a:cubicBezTo>
                  <a:close/>
                  <a:moveTo>
                    <a:pt x="137" y="545"/>
                  </a:moveTo>
                  <a:cubicBezTo>
                    <a:pt x="137" y="548"/>
                    <a:pt x="137" y="552"/>
                    <a:pt x="136" y="555"/>
                  </a:cubicBezTo>
                  <a:cubicBezTo>
                    <a:pt x="128" y="553"/>
                    <a:pt x="121" y="552"/>
                    <a:pt x="113" y="550"/>
                  </a:cubicBezTo>
                  <a:cubicBezTo>
                    <a:pt x="121" y="548"/>
                    <a:pt x="129" y="547"/>
                    <a:pt x="137" y="545"/>
                  </a:cubicBezTo>
                  <a:close/>
                  <a:moveTo>
                    <a:pt x="139" y="545"/>
                  </a:moveTo>
                  <a:cubicBezTo>
                    <a:pt x="150" y="543"/>
                    <a:pt x="162" y="541"/>
                    <a:pt x="175" y="539"/>
                  </a:cubicBezTo>
                  <a:cubicBezTo>
                    <a:pt x="174" y="547"/>
                    <a:pt x="173" y="554"/>
                    <a:pt x="173" y="561"/>
                  </a:cubicBezTo>
                  <a:cubicBezTo>
                    <a:pt x="161" y="560"/>
                    <a:pt x="149" y="558"/>
                    <a:pt x="138" y="555"/>
                  </a:cubicBezTo>
                  <a:cubicBezTo>
                    <a:pt x="139" y="552"/>
                    <a:pt x="139" y="548"/>
                    <a:pt x="139" y="545"/>
                  </a:cubicBezTo>
                  <a:close/>
                  <a:moveTo>
                    <a:pt x="139" y="543"/>
                  </a:moveTo>
                  <a:cubicBezTo>
                    <a:pt x="140" y="523"/>
                    <a:pt x="142" y="504"/>
                    <a:pt x="144" y="485"/>
                  </a:cubicBezTo>
                  <a:cubicBezTo>
                    <a:pt x="155" y="488"/>
                    <a:pt x="167" y="490"/>
                    <a:pt x="179" y="492"/>
                  </a:cubicBezTo>
                  <a:cubicBezTo>
                    <a:pt x="178" y="507"/>
                    <a:pt x="176" y="522"/>
                    <a:pt x="175" y="537"/>
                  </a:cubicBezTo>
                  <a:cubicBezTo>
                    <a:pt x="162" y="539"/>
                    <a:pt x="151" y="541"/>
                    <a:pt x="139" y="543"/>
                  </a:cubicBezTo>
                  <a:close/>
                  <a:moveTo>
                    <a:pt x="181" y="492"/>
                  </a:moveTo>
                  <a:cubicBezTo>
                    <a:pt x="191" y="494"/>
                    <a:pt x="200" y="495"/>
                    <a:pt x="210" y="496"/>
                  </a:cubicBezTo>
                  <a:cubicBezTo>
                    <a:pt x="209" y="508"/>
                    <a:pt x="209" y="521"/>
                    <a:pt x="208" y="533"/>
                  </a:cubicBezTo>
                  <a:cubicBezTo>
                    <a:pt x="197" y="534"/>
                    <a:pt x="187" y="536"/>
                    <a:pt x="177" y="537"/>
                  </a:cubicBezTo>
                  <a:cubicBezTo>
                    <a:pt x="178" y="522"/>
                    <a:pt x="180" y="507"/>
                    <a:pt x="181" y="492"/>
                  </a:cubicBezTo>
                  <a:close/>
                  <a:moveTo>
                    <a:pt x="212" y="497"/>
                  </a:moveTo>
                  <a:cubicBezTo>
                    <a:pt x="224" y="498"/>
                    <a:pt x="235" y="499"/>
                    <a:pt x="247" y="500"/>
                  </a:cubicBezTo>
                  <a:cubicBezTo>
                    <a:pt x="246" y="510"/>
                    <a:pt x="246" y="520"/>
                    <a:pt x="245" y="530"/>
                  </a:cubicBezTo>
                  <a:cubicBezTo>
                    <a:pt x="233" y="531"/>
                    <a:pt x="222" y="532"/>
                    <a:pt x="210" y="533"/>
                  </a:cubicBezTo>
                  <a:cubicBezTo>
                    <a:pt x="211" y="521"/>
                    <a:pt x="212" y="509"/>
                    <a:pt x="212" y="497"/>
                  </a:cubicBezTo>
                  <a:close/>
                  <a:moveTo>
                    <a:pt x="249" y="501"/>
                  </a:moveTo>
                  <a:cubicBezTo>
                    <a:pt x="261" y="502"/>
                    <a:pt x="273" y="503"/>
                    <a:pt x="286" y="503"/>
                  </a:cubicBezTo>
                  <a:cubicBezTo>
                    <a:pt x="285" y="511"/>
                    <a:pt x="285" y="519"/>
                    <a:pt x="285" y="527"/>
                  </a:cubicBezTo>
                  <a:cubicBezTo>
                    <a:pt x="272" y="528"/>
                    <a:pt x="259" y="528"/>
                    <a:pt x="247" y="529"/>
                  </a:cubicBezTo>
                  <a:cubicBezTo>
                    <a:pt x="248" y="520"/>
                    <a:pt x="248" y="510"/>
                    <a:pt x="249" y="501"/>
                  </a:cubicBezTo>
                  <a:close/>
                  <a:moveTo>
                    <a:pt x="288" y="504"/>
                  </a:moveTo>
                  <a:cubicBezTo>
                    <a:pt x="302" y="504"/>
                    <a:pt x="317" y="505"/>
                    <a:pt x="331" y="506"/>
                  </a:cubicBezTo>
                  <a:cubicBezTo>
                    <a:pt x="331" y="512"/>
                    <a:pt x="331" y="519"/>
                    <a:pt x="331" y="525"/>
                  </a:cubicBezTo>
                  <a:cubicBezTo>
                    <a:pt x="316" y="525"/>
                    <a:pt x="301" y="526"/>
                    <a:pt x="287" y="527"/>
                  </a:cubicBezTo>
                  <a:cubicBezTo>
                    <a:pt x="287" y="519"/>
                    <a:pt x="287" y="511"/>
                    <a:pt x="288" y="504"/>
                  </a:cubicBezTo>
                  <a:close/>
                  <a:moveTo>
                    <a:pt x="333" y="506"/>
                  </a:moveTo>
                  <a:cubicBezTo>
                    <a:pt x="342" y="506"/>
                    <a:pt x="351" y="506"/>
                    <a:pt x="360" y="506"/>
                  </a:cubicBezTo>
                  <a:cubicBezTo>
                    <a:pt x="360" y="512"/>
                    <a:pt x="360" y="518"/>
                    <a:pt x="360" y="524"/>
                  </a:cubicBezTo>
                  <a:cubicBezTo>
                    <a:pt x="351" y="525"/>
                    <a:pt x="342" y="525"/>
                    <a:pt x="333" y="525"/>
                  </a:cubicBezTo>
                  <a:cubicBezTo>
                    <a:pt x="333" y="519"/>
                    <a:pt x="333" y="512"/>
                    <a:pt x="333" y="506"/>
                  </a:cubicBezTo>
                  <a:close/>
                  <a:moveTo>
                    <a:pt x="362" y="506"/>
                  </a:moveTo>
                  <a:cubicBezTo>
                    <a:pt x="369" y="506"/>
                    <a:pt x="375" y="507"/>
                    <a:pt x="382" y="507"/>
                  </a:cubicBezTo>
                  <a:cubicBezTo>
                    <a:pt x="388" y="507"/>
                    <a:pt x="395" y="506"/>
                    <a:pt x="401" y="506"/>
                  </a:cubicBezTo>
                  <a:cubicBezTo>
                    <a:pt x="401" y="512"/>
                    <a:pt x="401" y="518"/>
                    <a:pt x="401" y="524"/>
                  </a:cubicBezTo>
                  <a:cubicBezTo>
                    <a:pt x="395" y="524"/>
                    <a:pt x="388" y="524"/>
                    <a:pt x="382" y="524"/>
                  </a:cubicBezTo>
                  <a:cubicBezTo>
                    <a:pt x="375" y="524"/>
                    <a:pt x="368" y="524"/>
                    <a:pt x="362" y="524"/>
                  </a:cubicBezTo>
                  <a:cubicBezTo>
                    <a:pt x="362" y="518"/>
                    <a:pt x="362" y="512"/>
                    <a:pt x="362" y="506"/>
                  </a:cubicBezTo>
                  <a:close/>
                  <a:moveTo>
                    <a:pt x="403" y="506"/>
                  </a:moveTo>
                  <a:cubicBezTo>
                    <a:pt x="412" y="506"/>
                    <a:pt x="421" y="506"/>
                    <a:pt x="430" y="506"/>
                  </a:cubicBezTo>
                  <a:cubicBezTo>
                    <a:pt x="430" y="512"/>
                    <a:pt x="430" y="518"/>
                    <a:pt x="430" y="525"/>
                  </a:cubicBezTo>
                  <a:cubicBezTo>
                    <a:pt x="421" y="525"/>
                    <a:pt x="412" y="525"/>
                    <a:pt x="403" y="524"/>
                  </a:cubicBezTo>
                  <a:cubicBezTo>
                    <a:pt x="403" y="518"/>
                    <a:pt x="403" y="512"/>
                    <a:pt x="403" y="506"/>
                  </a:cubicBezTo>
                  <a:close/>
                  <a:moveTo>
                    <a:pt x="432" y="506"/>
                  </a:moveTo>
                  <a:cubicBezTo>
                    <a:pt x="447" y="505"/>
                    <a:pt x="461" y="504"/>
                    <a:pt x="476" y="504"/>
                  </a:cubicBezTo>
                  <a:cubicBezTo>
                    <a:pt x="476" y="511"/>
                    <a:pt x="476" y="519"/>
                    <a:pt x="476" y="527"/>
                  </a:cubicBezTo>
                  <a:cubicBezTo>
                    <a:pt x="462" y="526"/>
                    <a:pt x="447" y="525"/>
                    <a:pt x="432" y="525"/>
                  </a:cubicBezTo>
                  <a:cubicBezTo>
                    <a:pt x="432" y="519"/>
                    <a:pt x="432" y="512"/>
                    <a:pt x="432" y="506"/>
                  </a:cubicBezTo>
                  <a:close/>
                  <a:moveTo>
                    <a:pt x="478" y="503"/>
                  </a:moveTo>
                  <a:cubicBezTo>
                    <a:pt x="490" y="503"/>
                    <a:pt x="502" y="502"/>
                    <a:pt x="514" y="501"/>
                  </a:cubicBezTo>
                  <a:cubicBezTo>
                    <a:pt x="515" y="510"/>
                    <a:pt x="516" y="520"/>
                    <a:pt x="516" y="529"/>
                  </a:cubicBezTo>
                  <a:cubicBezTo>
                    <a:pt x="504" y="528"/>
                    <a:pt x="491" y="528"/>
                    <a:pt x="478" y="527"/>
                  </a:cubicBezTo>
                  <a:cubicBezTo>
                    <a:pt x="478" y="519"/>
                    <a:pt x="478" y="511"/>
                    <a:pt x="478" y="503"/>
                  </a:cubicBezTo>
                  <a:close/>
                  <a:moveTo>
                    <a:pt x="516" y="500"/>
                  </a:moveTo>
                  <a:cubicBezTo>
                    <a:pt x="528" y="499"/>
                    <a:pt x="540" y="498"/>
                    <a:pt x="551" y="497"/>
                  </a:cubicBezTo>
                  <a:cubicBezTo>
                    <a:pt x="552" y="509"/>
                    <a:pt x="552" y="521"/>
                    <a:pt x="553" y="533"/>
                  </a:cubicBezTo>
                  <a:cubicBezTo>
                    <a:pt x="542" y="532"/>
                    <a:pt x="530" y="531"/>
                    <a:pt x="518" y="530"/>
                  </a:cubicBezTo>
                  <a:cubicBezTo>
                    <a:pt x="518" y="520"/>
                    <a:pt x="517" y="510"/>
                    <a:pt x="516" y="500"/>
                  </a:cubicBezTo>
                  <a:close/>
                  <a:moveTo>
                    <a:pt x="553" y="496"/>
                  </a:moveTo>
                  <a:cubicBezTo>
                    <a:pt x="563" y="495"/>
                    <a:pt x="572" y="494"/>
                    <a:pt x="582" y="492"/>
                  </a:cubicBezTo>
                  <a:cubicBezTo>
                    <a:pt x="583" y="507"/>
                    <a:pt x="585" y="522"/>
                    <a:pt x="586" y="537"/>
                  </a:cubicBezTo>
                  <a:cubicBezTo>
                    <a:pt x="576" y="536"/>
                    <a:pt x="566" y="534"/>
                    <a:pt x="555" y="533"/>
                  </a:cubicBezTo>
                  <a:cubicBezTo>
                    <a:pt x="554" y="521"/>
                    <a:pt x="554" y="508"/>
                    <a:pt x="553" y="496"/>
                  </a:cubicBezTo>
                  <a:close/>
                  <a:moveTo>
                    <a:pt x="584" y="492"/>
                  </a:moveTo>
                  <a:cubicBezTo>
                    <a:pt x="596" y="490"/>
                    <a:pt x="608" y="488"/>
                    <a:pt x="619" y="485"/>
                  </a:cubicBezTo>
                  <a:cubicBezTo>
                    <a:pt x="621" y="504"/>
                    <a:pt x="623" y="523"/>
                    <a:pt x="624" y="543"/>
                  </a:cubicBezTo>
                  <a:cubicBezTo>
                    <a:pt x="613" y="541"/>
                    <a:pt x="601" y="539"/>
                    <a:pt x="588" y="537"/>
                  </a:cubicBezTo>
                  <a:cubicBezTo>
                    <a:pt x="587" y="522"/>
                    <a:pt x="586" y="507"/>
                    <a:pt x="584" y="492"/>
                  </a:cubicBezTo>
                  <a:close/>
                  <a:moveTo>
                    <a:pt x="624" y="545"/>
                  </a:moveTo>
                  <a:cubicBezTo>
                    <a:pt x="624" y="548"/>
                    <a:pt x="625" y="552"/>
                    <a:pt x="625" y="555"/>
                  </a:cubicBezTo>
                  <a:cubicBezTo>
                    <a:pt x="614" y="558"/>
                    <a:pt x="603" y="560"/>
                    <a:pt x="591" y="561"/>
                  </a:cubicBezTo>
                  <a:cubicBezTo>
                    <a:pt x="590" y="554"/>
                    <a:pt x="589" y="547"/>
                    <a:pt x="589" y="539"/>
                  </a:cubicBezTo>
                  <a:cubicBezTo>
                    <a:pt x="601" y="541"/>
                    <a:pt x="613" y="543"/>
                    <a:pt x="624" y="545"/>
                  </a:cubicBezTo>
                  <a:close/>
                  <a:moveTo>
                    <a:pt x="626" y="545"/>
                  </a:moveTo>
                  <a:cubicBezTo>
                    <a:pt x="635" y="547"/>
                    <a:pt x="643" y="548"/>
                    <a:pt x="650" y="550"/>
                  </a:cubicBezTo>
                  <a:cubicBezTo>
                    <a:pt x="643" y="552"/>
                    <a:pt x="635" y="553"/>
                    <a:pt x="627" y="555"/>
                  </a:cubicBezTo>
                  <a:cubicBezTo>
                    <a:pt x="627" y="552"/>
                    <a:pt x="627" y="548"/>
                    <a:pt x="626" y="545"/>
                  </a:cubicBezTo>
                  <a:close/>
                  <a:moveTo>
                    <a:pt x="647" y="547"/>
                  </a:moveTo>
                  <a:cubicBezTo>
                    <a:pt x="640" y="546"/>
                    <a:pt x="633" y="545"/>
                    <a:pt x="626" y="543"/>
                  </a:cubicBezTo>
                  <a:cubicBezTo>
                    <a:pt x="625" y="524"/>
                    <a:pt x="623" y="504"/>
                    <a:pt x="621" y="485"/>
                  </a:cubicBezTo>
                  <a:cubicBezTo>
                    <a:pt x="623" y="484"/>
                    <a:pt x="625" y="484"/>
                    <a:pt x="627" y="483"/>
                  </a:cubicBezTo>
                  <a:cubicBezTo>
                    <a:pt x="633" y="482"/>
                    <a:pt x="638" y="481"/>
                    <a:pt x="643" y="480"/>
                  </a:cubicBezTo>
                  <a:cubicBezTo>
                    <a:pt x="647" y="502"/>
                    <a:pt x="650" y="525"/>
                    <a:pt x="652" y="548"/>
                  </a:cubicBezTo>
                  <a:cubicBezTo>
                    <a:pt x="651" y="548"/>
                    <a:pt x="649" y="548"/>
                    <a:pt x="647" y="547"/>
                  </a:cubicBezTo>
                  <a:close/>
                  <a:moveTo>
                    <a:pt x="621" y="483"/>
                  </a:moveTo>
                  <a:cubicBezTo>
                    <a:pt x="619" y="468"/>
                    <a:pt x="618" y="454"/>
                    <a:pt x="616" y="439"/>
                  </a:cubicBezTo>
                  <a:cubicBezTo>
                    <a:pt x="623" y="441"/>
                    <a:pt x="630" y="442"/>
                    <a:pt x="637" y="444"/>
                  </a:cubicBezTo>
                  <a:cubicBezTo>
                    <a:pt x="639" y="455"/>
                    <a:pt x="641" y="466"/>
                    <a:pt x="643" y="478"/>
                  </a:cubicBezTo>
                  <a:cubicBezTo>
                    <a:pt x="636" y="480"/>
                    <a:pt x="629" y="481"/>
                    <a:pt x="621" y="483"/>
                  </a:cubicBezTo>
                  <a:close/>
                  <a:moveTo>
                    <a:pt x="640" y="444"/>
                  </a:moveTo>
                  <a:cubicBezTo>
                    <a:pt x="650" y="447"/>
                    <a:pt x="660" y="449"/>
                    <a:pt x="669" y="452"/>
                  </a:cubicBezTo>
                  <a:cubicBezTo>
                    <a:pt x="670" y="457"/>
                    <a:pt x="671" y="463"/>
                    <a:pt x="672" y="469"/>
                  </a:cubicBezTo>
                  <a:cubicBezTo>
                    <a:pt x="664" y="472"/>
                    <a:pt x="655" y="475"/>
                    <a:pt x="645" y="477"/>
                  </a:cubicBezTo>
                  <a:cubicBezTo>
                    <a:pt x="643" y="466"/>
                    <a:pt x="641" y="455"/>
                    <a:pt x="640" y="444"/>
                  </a:cubicBezTo>
                  <a:close/>
                  <a:moveTo>
                    <a:pt x="639" y="442"/>
                  </a:moveTo>
                  <a:cubicBezTo>
                    <a:pt x="638" y="435"/>
                    <a:pt x="637" y="428"/>
                    <a:pt x="635" y="420"/>
                  </a:cubicBezTo>
                  <a:cubicBezTo>
                    <a:pt x="645" y="418"/>
                    <a:pt x="654" y="415"/>
                    <a:pt x="662" y="412"/>
                  </a:cubicBezTo>
                  <a:cubicBezTo>
                    <a:pt x="665" y="424"/>
                    <a:pt x="667" y="437"/>
                    <a:pt x="669" y="450"/>
                  </a:cubicBezTo>
                  <a:cubicBezTo>
                    <a:pt x="660" y="447"/>
                    <a:pt x="650" y="445"/>
                    <a:pt x="639" y="442"/>
                  </a:cubicBezTo>
                  <a:close/>
                  <a:moveTo>
                    <a:pt x="635" y="419"/>
                  </a:moveTo>
                  <a:cubicBezTo>
                    <a:pt x="632" y="403"/>
                    <a:pt x="629" y="387"/>
                    <a:pt x="625" y="372"/>
                  </a:cubicBezTo>
                  <a:cubicBezTo>
                    <a:pt x="636" y="375"/>
                    <a:pt x="646" y="377"/>
                    <a:pt x="655" y="380"/>
                  </a:cubicBezTo>
                  <a:cubicBezTo>
                    <a:pt x="658" y="390"/>
                    <a:pt x="660" y="400"/>
                    <a:pt x="662" y="410"/>
                  </a:cubicBezTo>
                  <a:cubicBezTo>
                    <a:pt x="654" y="413"/>
                    <a:pt x="645" y="416"/>
                    <a:pt x="635" y="419"/>
                  </a:cubicBezTo>
                  <a:close/>
                  <a:moveTo>
                    <a:pt x="627" y="371"/>
                  </a:moveTo>
                  <a:cubicBezTo>
                    <a:pt x="626" y="370"/>
                    <a:pt x="625" y="370"/>
                    <a:pt x="625" y="370"/>
                  </a:cubicBezTo>
                  <a:cubicBezTo>
                    <a:pt x="624" y="369"/>
                    <a:pt x="624" y="368"/>
                    <a:pt x="624" y="367"/>
                  </a:cubicBezTo>
                  <a:cubicBezTo>
                    <a:pt x="634" y="364"/>
                    <a:pt x="642" y="361"/>
                    <a:pt x="650" y="358"/>
                  </a:cubicBezTo>
                  <a:cubicBezTo>
                    <a:pt x="652" y="364"/>
                    <a:pt x="653" y="371"/>
                    <a:pt x="655" y="378"/>
                  </a:cubicBezTo>
                  <a:cubicBezTo>
                    <a:pt x="646" y="375"/>
                    <a:pt x="637" y="373"/>
                    <a:pt x="627" y="371"/>
                  </a:cubicBezTo>
                  <a:close/>
                  <a:moveTo>
                    <a:pt x="624" y="365"/>
                  </a:moveTo>
                  <a:cubicBezTo>
                    <a:pt x="620" y="349"/>
                    <a:pt x="616" y="333"/>
                    <a:pt x="612" y="318"/>
                  </a:cubicBezTo>
                  <a:cubicBezTo>
                    <a:pt x="614" y="317"/>
                    <a:pt x="617" y="316"/>
                    <a:pt x="619" y="315"/>
                  </a:cubicBezTo>
                  <a:cubicBezTo>
                    <a:pt x="627" y="317"/>
                    <a:pt x="634" y="319"/>
                    <a:pt x="641" y="321"/>
                  </a:cubicBezTo>
                  <a:cubicBezTo>
                    <a:pt x="644" y="332"/>
                    <a:pt x="647" y="344"/>
                    <a:pt x="650" y="356"/>
                  </a:cubicBezTo>
                  <a:cubicBezTo>
                    <a:pt x="642" y="359"/>
                    <a:pt x="633" y="362"/>
                    <a:pt x="624" y="365"/>
                  </a:cubicBezTo>
                  <a:close/>
                  <a:moveTo>
                    <a:pt x="623" y="314"/>
                  </a:moveTo>
                  <a:cubicBezTo>
                    <a:pt x="628" y="312"/>
                    <a:pt x="632" y="310"/>
                    <a:pt x="637" y="308"/>
                  </a:cubicBezTo>
                  <a:cubicBezTo>
                    <a:pt x="638" y="312"/>
                    <a:pt x="639" y="315"/>
                    <a:pt x="640" y="319"/>
                  </a:cubicBezTo>
                  <a:cubicBezTo>
                    <a:pt x="634" y="317"/>
                    <a:pt x="629" y="316"/>
                    <a:pt x="623" y="314"/>
                  </a:cubicBezTo>
                  <a:close/>
                  <a:moveTo>
                    <a:pt x="639" y="307"/>
                  </a:moveTo>
                  <a:cubicBezTo>
                    <a:pt x="643" y="305"/>
                    <a:pt x="647" y="303"/>
                    <a:pt x="650" y="301"/>
                  </a:cubicBezTo>
                  <a:cubicBezTo>
                    <a:pt x="653" y="309"/>
                    <a:pt x="656" y="317"/>
                    <a:pt x="658" y="325"/>
                  </a:cubicBezTo>
                  <a:cubicBezTo>
                    <a:pt x="653" y="323"/>
                    <a:pt x="648" y="321"/>
                    <a:pt x="642" y="320"/>
                  </a:cubicBezTo>
                  <a:cubicBezTo>
                    <a:pt x="641" y="315"/>
                    <a:pt x="640" y="311"/>
                    <a:pt x="639" y="307"/>
                  </a:cubicBezTo>
                  <a:close/>
                  <a:moveTo>
                    <a:pt x="638" y="306"/>
                  </a:moveTo>
                  <a:cubicBezTo>
                    <a:pt x="634" y="293"/>
                    <a:pt x="630" y="280"/>
                    <a:pt x="626" y="268"/>
                  </a:cubicBezTo>
                  <a:cubicBezTo>
                    <a:pt x="631" y="270"/>
                    <a:pt x="636" y="271"/>
                    <a:pt x="640" y="273"/>
                  </a:cubicBezTo>
                  <a:cubicBezTo>
                    <a:pt x="643" y="281"/>
                    <a:pt x="647" y="290"/>
                    <a:pt x="650" y="299"/>
                  </a:cubicBezTo>
                  <a:cubicBezTo>
                    <a:pt x="646" y="302"/>
                    <a:pt x="642" y="304"/>
                    <a:pt x="638" y="306"/>
                  </a:cubicBezTo>
                  <a:close/>
                  <a:moveTo>
                    <a:pt x="625" y="266"/>
                  </a:moveTo>
                  <a:cubicBezTo>
                    <a:pt x="625" y="265"/>
                    <a:pt x="625" y="264"/>
                    <a:pt x="625" y="264"/>
                  </a:cubicBezTo>
                  <a:cubicBezTo>
                    <a:pt x="628" y="262"/>
                    <a:pt x="631" y="260"/>
                    <a:pt x="634" y="258"/>
                  </a:cubicBezTo>
                  <a:cubicBezTo>
                    <a:pt x="636" y="262"/>
                    <a:pt x="638" y="266"/>
                    <a:pt x="639" y="270"/>
                  </a:cubicBezTo>
                  <a:cubicBezTo>
                    <a:pt x="635" y="269"/>
                    <a:pt x="630" y="267"/>
                    <a:pt x="625" y="266"/>
                  </a:cubicBezTo>
                  <a:close/>
                  <a:moveTo>
                    <a:pt x="624" y="262"/>
                  </a:moveTo>
                  <a:cubicBezTo>
                    <a:pt x="619" y="248"/>
                    <a:pt x="614" y="234"/>
                    <a:pt x="608" y="220"/>
                  </a:cubicBezTo>
                  <a:cubicBezTo>
                    <a:pt x="608" y="220"/>
                    <a:pt x="609" y="220"/>
                    <a:pt x="609" y="220"/>
                  </a:cubicBezTo>
                  <a:cubicBezTo>
                    <a:pt x="613" y="221"/>
                    <a:pt x="616" y="222"/>
                    <a:pt x="620" y="224"/>
                  </a:cubicBezTo>
                  <a:cubicBezTo>
                    <a:pt x="625" y="234"/>
                    <a:pt x="629" y="245"/>
                    <a:pt x="634" y="256"/>
                  </a:cubicBezTo>
                  <a:cubicBezTo>
                    <a:pt x="631" y="258"/>
                    <a:pt x="628" y="260"/>
                    <a:pt x="624" y="262"/>
                  </a:cubicBezTo>
                  <a:close/>
                  <a:moveTo>
                    <a:pt x="611" y="219"/>
                  </a:moveTo>
                  <a:cubicBezTo>
                    <a:pt x="612" y="217"/>
                    <a:pt x="614" y="216"/>
                    <a:pt x="616" y="215"/>
                  </a:cubicBezTo>
                  <a:cubicBezTo>
                    <a:pt x="617" y="217"/>
                    <a:pt x="618" y="219"/>
                    <a:pt x="619" y="221"/>
                  </a:cubicBezTo>
                  <a:cubicBezTo>
                    <a:pt x="616" y="220"/>
                    <a:pt x="613" y="219"/>
                    <a:pt x="611" y="219"/>
                  </a:cubicBezTo>
                  <a:close/>
                  <a:moveTo>
                    <a:pt x="609" y="218"/>
                  </a:moveTo>
                  <a:cubicBezTo>
                    <a:pt x="608" y="218"/>
                    <a:pt x="607" y="217"/>
                    <a:pt x="607" y="217"/>
                  </a:cubicBezTo>
                  <a:cubicBezTo>
                    <a:pt x="604" y="211"/>
                    <a:pt x="602" y="205"/>
                    <a:pt x="599" y="200"/>
                  </a:cubicBezTo>
                  <a:cubicBezTo>
                    <a:pt x="596" y="193"/>
                    <a:pt x="593" y="186"/>
                    <a:pt x="589" y="179"/>
                  </a:cubicBezTo>
                  <a:cubicBezTo>
                    <a:pt x="590" y="179"/>
                    <a:pt x="590" y="178"/>
                    <a:pt x="591" y="178"/>
                  </a:cubicBezTo>
                  <a:cubicBezTo>
                    <a:pt x="594" y="179"/>
                    <a:pt x="596" y="180"/>
                    <a:pt x="599" y="181"/>
                  </a:cubicBezTo>
                  <a:cubicBezTo>
                    <a:pt x="604" y="191"/>
                    <a:pt x="610" y="202"/>
                    <a:pt x="615" y="213"/>
                  </a:cubicBezTo>
                  <a:cubicBezTo>
                    <a:pt x="613" y="215"/>
                    <a:pt x="611" y="216"/>
                    <a:pt x="609" y="218"/>
                  </a:cubicBezTo>
                  <a:close/>
                  <a:moveTo>
                    <a:pt x="592" y="177"/>
                  </a:moveTo>
                  <a:cubicBezTo>
                    <a:pt x="593" y="176"/>
                    <a:pt x="594" y="175"/>
                    <a:pt x="595" y="174"/>
                  </a:cubicBezTo>
                  <a:cubicBezTo>
                    <a:pt x="596" y="175"/>
                    <a:pt x="597" y="177"/>
                    <a:pt x="598" y="179"/>
                  </a:cubicBezTo>
                  <a:cubicBezTo>
                    <a:pt x="596" y="178"/>
                    <a:pt x="594" y="177"/>
                    <a:pt x="592" y="177"/>
                  </a:cubicBezTo>
                  <a:close/>
                  <a:moveTo>
                    <a:pt x="590" y="176"/>
                  </a:moveTo>
                  <a:cubicBezTo>
                    <a:pt x="589" y="176"/>
                    <a:pt x="588" y="175"/>
                    <a:pt x="587" y="175"/>
                  </a:cubicBezTo>
                  <a:cubicBezTo>
                    <a:pt x="583" y="167"/>
                    <a:pt x="579" y="158"/>
                    <a:pt x="574" y="151"/>
                  </a:cubicBezTo>
                  <a:cubicBezTo>
                    <a:pt x="576" y="149"/>
                    <a:pt x="577" y="148"/>
                    <a:pt x="579" y="146"/>
                  </a:cubicBezTo>
                  <a:cubicBezTo>
                    <a:pt x="584" y="154"/>
                    <a:pt x="589" y="163"/>
                    <a:pt x="594" y="172"/>
                  </a:cubicBezTo>
                  <a:cubicBezTo>
                    <a:pt x="593" y="173"/>
                    <a:pt x="592" y="175"/>
                    <a:pt x="590" y="176"/>
                  </a:cubicBezTo>
                  <a:close/>
                  <a:moveTo>
                    <a:pt x="563" y="132"/>
                  </a:moveTo>
                  <a:cubicBezTo>
                    <a:pt x="561" y="129"/>
                    <a:pt x="559" y="126"/>
                    <a:pt x="558" y="124"/>
                  </a:cubicBezTo>
                  <a:cubicBezTo>
                    <a:pt x="559" y="122"/>
                    <a:pt x="560" y="121"/>
                    <a:pt x="561" y="120"/>
                  </a:cubicBezTo>
                  <a:cubicBezTo>
                    <a:pt x="565" y="124"/>
                    <a:pt x="568" y="129"/>
                    <a:pt x="572" y="135"/>
                  </a:cubicBezTo>
                  <a:cubicBezTo>
                    <a:pt x="569" y="134"/>
                    <a:pt x="566" y="133"/>
                    <a:pt x="563" y="132"/>
                  </a:cubicBezTo>
                  <a:close/>
                  <a:moveTo>
                    <a:pt x="557" y="122"/>
                  </a:moveTo>
                  <a:cubicBezTo>
                    <a:pt x="552" y="115"/>
                    <a:pt x="547" y="108"/>
                    <a:pt x="542" y="101"/>
                  </a:cubicBezTo>
                  <a:cubicBezTo>
                    <a:pt x="543" y="100"/>
                    <a:pt x="544" y="99"/>
                    <a:pt x="545" y="98"/>
                  </a:cubicBezTo>
                  <a:cubicBezTo>
                    <a:pt x="550" y="104"/>
                    <a:pt x="555" y="111"/>
                    <a:pt x="560" y="118"/>
                  </a:cubicBezTo>
                  <a:cubicBezTo>
                    <a:pt x="559" y="119"/>
                    <a:pt x="558" y="121"/>
                    <a:pt x="557" y="122"/>
                  </a:cubicBezTo>
                  <a:close/>
                  <a:moveTo>
                    <a:pt x="549" y="99"/>
                  </a:moveTo>
                  <a:cubicBezTo>
                    <a:pt x="555" y="102"/>
                    <a:pt x="560" y="104"/>
                    <a:pt x="565" y="107"/>
                  </a:cubicBezTo>
                  <a:cubicBezTo>
                    <a:pt x="565" y="110"/>
                    <a:pt x="563" y="113"/>
                    <a:pt x="562" y="116"/>
                  </a:cubicBezTo>
                  <a:cubicBezTo>
                    <a:pt x="557" y="110"/>
                    <a:pt x="553" y="105"/>
                    <a:pt x="549" y="99"/>
                  </a:cubicBezTo>
                  <a:close/>
                  <a:moveTo>
                    <a:pt x="530" y="77"/>
                  </a:moveTo>
                  <a:cubicBezTo>
                    <a:pt x="530" y="77"/>
                    <a:pt x="529" y="76"/>
                    <a:pt x="529" y="76"/>
                  </a:cubicBezTo>
                  <a:cubicBezTo>
                    <a:pt x="530" y="74"/>
                    <a:pt x="530" y="72"/>
                    <a:pt x="530" y="70"/>
                  </a:cubicBezTo>
                  <a:cubicBezTo>
                    <a:pt x="530" y="69"/>
                    <a:pt x="530" y="69"/>
                    <a:pt x="530" y="68"/>
                  </a:cubicBezTo>
                  <a:cubicBezTo>
                    <a:pt x="535" y="73"/>
                    <a:pt x="540" y="78"/>
                    <a:pt x="546" y="83"/>
                  </a:cubicBezTo>
                  <a:cubicBezTo>
                    <a:pt x="541" y="81"/>
                    <a:pt x="535" y="79"/>
                    <a:pt x="530" y="77"/>
                  </a:cubicBezTo>
                  <a:close/>
                  <a:moveTo>
                    <a:pt x="525" y="75"/>
                  </a:moveTo>
                  <a:cubicBezTo>
                    <a:pt x="523" y="75"/>
                    <a:pt x="522" y="74"/>
                    <a:pt x="520" y="74"/>
                  </a:cubicBezTo>
                  <a:cubicBezTo>
                    <a:pt x="515" y="69"/>
                    <a:pt x="511" y="64"/>
                    <a:pt x="506" y="59"/>
                  </a:cubicBezTo>
                  <a:cubicBezTo>
                    <a:pt x="506" y="59"/>
                    <a:pt x="506" y="58"/>
                    <a:pt x="507" y="58"/>
                  </a:cubicBezTo>
                  <a:cubicBezTo>
                    <a:pt x="507" y="58"/>
                    <a:pt x="507" y="58"/>
                    <a:pt x="508" y="58"/>
                  </a:cubicBezTo>
                  <a:cubicBezTo>
                    <a:pt x="514" y="64"/>
                    <a:pt x="519" y="69"/>
                    <a:pt x="525" y="75"/>
                  </a:cubicBezTo>
                  <a:close/>
                  <a:moveTo>
                    <a:pt x="505" y="56"/>
                  </a:moveTo>
                  <a:cubicBezTo>
                    <a:pt x="503" y="55"/>
                    <a:pt x="502" y="55"/>
                    <a:pt x="501" y="54"/>
                  </a:cubicBezTo>
                  <a:cubicBezTo>
                    <a:pt x="497" y="51"/>
                    <a:pt x="493" y="48"/>
                    <a:pt x="489" y="44"/>
                  </a:cubicBezTo>
                  <a:cubicBezTo>
                    <a:pt x="490" y="45"/>
                    <a:pt x="491" y="45"/>
                    <a:pt x="492" y="45"/>
                  </a:cubicBezTo>
                  <a:cubicBezTo>
                    <a:pt x="496" y="48"/>
                    <a:pt x="500" y="52"/>
                    <a:pt x="505" y="56"/>
                  </a:cubicBezTo>
                  <a:close/>
                  <a:moveTo>
                    <a:pt x="498" y="47"/>
                  </a:moveTo>
                  <a:cubicBezTo>
                    <a:pt x="500" y="48"/>
                    <a:pt x="502" y="48"/>
                    <a:pt x="505" y="49"/>
                  </a:cubicBezTo>
                  <a:cubicBezTo>
                    <a:pt x="505" y="51"/>
                    <a:pt x="505" y="52"/>
                    <a:pt x="505" y="53"/>
                  </a:cubicBezTo>
                  <a:cubicBezTo>
                    <a:pt x="503" y="51"/>
                    <a:pt x="500" y="49"/>
                    <a:pt x="498" y="47"/>
                  </a:cubicBezTo>
                  <a:close/>
                  <a:moveTo>
                    <a:pt x="486" y="41"/>
                  </a:moveTo>
                  <a:cubicBezTo>
                    <a:pt x="485" y="41"/>
                    <a:pt x="485" y="41"/>
                    <a:pt x="484" y="40"/>
                  </a:cubicBezTo>
                  <a:cubicBezTo>
                    <a:pt x="484" y="40"/>
                    <a:pt x="484" y="40"/>
                    <a:pt x="484" y="39"/>
                  </a:cubicBezTo>
                  <a:cubicBezTo>
                    <a:pt x="485" y="40"/>
                    <a:pt x="486" y="41"/>
                    <a:pt x="488" y="42"/>
                  </a:cubicBezTo>
                  <a:cubicBezTo>
                    <a:pt x="487" y="42"/>
                    <a:pt x="486" y="42"/>
                    <a:pt x="486" y="41"/>
                  </a:cubicBezTo>
                  <a:close/>
                  <a:moveTo>
                    <a:pt x="481" y="38"/>
                  </a:moveTo>
                  <a:cubicBezTo>
                    <a:pt x="479" y="36"/>
                    <a:pt x="476" y="34"/>
                    <a:pt x="473" y="32"/>
                  </a:cubicBezTo>
                  <a:cubicBezTo>
                    <a:pt x="474" y="32"/>
                    <a:pt x="474" y="32"/>
                    <a:pt x="474" y="33"/>
                  </a:cubicBezTo>
                  <a:cubicBezTo>
                    <a:pt x="476" y="34"/>
                    <a:pt x="479" y="36"/>
                    <a:pt x="481" y="37"/>
                  </a:cubicBezTo>
                  <a:cubicBezTo>
                    <a:pt x="481" y="38"/>
                    <a:pt x="481" y="38"/>
                    <a:pt x="481" y="38"/>
                  </a:cubicBezTo>
                  <a:close/>
                  <a:moveTo>
                    <a:pt x="476" y="31"/>
                  </a:moveTo>
                  <a:cubicBezTo>
                    <a:pt x="471" y="28"/>
                    <a:pt x="466" y="25"/>
                    <a:pt x="462" y="23"/>
                  </a:cubicBezTo>
                  <a:cubicBezTo>
                    <a:pt x="461" y="23"/>
                    <a:pt x="461" y="22"/>
                    <a:pt x="461" y="22"/>
                  </a:cubicBezTo>
                  <a:cubicBezTo>
                    <a:pt x="461" y="22"/>
                    <a:pt x="462" y="22"/>
                    <a:pt x="462" y="22"/>
                  </a:cubicBezTo>
                  <a:cubicBezTo>
                    <a:pt x="468" y="25"/>
                    <a:pt x="473" y="28"/>
                    <a:pt x="476" y="31"/>
                  </a:cubicBezTo>
                  <a:cubicBezTo>
                    <a:pt x="476" y="31"/>
                    <a:pt x="476" y="31"/>
                    <a:pt x="476" y="31"/>
                  </a:cubicBezTo>
                  <a:close/>
                  <a:moveTo>
                    <a:pt x="302" y="22"/>
                  </a:moveTo>
                  <a:cubicBezTo>
                    <a:pt x="302" y="22"/>
                    <a:pt x="302" y="22"/>
                    <a:pt x="302" y="23"/>
                  </a:cubicBezTo>
                  <a:cubicBezTo>
                    <a:pt x="297" y="25"/>
                    <a:pt x="292" y="28"/>
                    <a:pt x="287" y="31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8"/>
                    <a:pt x="295" y="25"/>
                    <a:pt x="302" y="22"/>
                  </a:cubicBezTo>
                  <a:cubicBezTo>
                    <a:pt x="302" y="22"/>
                    <a:pt x="302" y="22"/>
                    <a:pt x="302" y="22"/>
                  </a:cubicBezTo>
                  <a:close/>
                  <a:moveTo>
                    <a:pt x="289" y="33"/>
                  </a:moveTo>
                  <a:cubicBezTo>
                    <a:pt x="289" y="33"/>
                    <a:pt x="289" y="33"/>
                    <a:pt x="290" y="32"/>
                  </a:cubicBezTo>
                  <a:cubicBezTo>
                    <a:pt x="287" y="34"/>
                    <a:pt x="285" y="36"/>
                    <a:pt x="282" y="38"/>
                  </a:cubicBezTo>
                  <a:cubicBezTo>
                    <a:pt x="282" y="38"/>
                    <a:pt x="282" y="37"/>
                    <a:pt x="283" y="37"/>
                  </a:cubicBezTo>
                  <a:cubicBezTo>
                    <a:pt x="285" y="35"/>
                    <a:pt x="287" y="34"/>
                    <a:pt x="289" y="33"/>
                  </a:cubicBezTo>
                  <a:close/>
                  <a:moveTo>
                    <a:pt x="279" y="40"/>
                  </a:moveTo>
                  <a:cubicBezTo>
                    <a:pt x="279" y="40"/>
                    <a:pt x="278" y="41"/>
                    <a:pt x="277" y="42"/>
                  </a:cubicBezTo>
                  <a:cubicBezTo>
                    <a:pt x="277" y="42"/>
                    <a:pt x="276" y="42"/>
                    <a:pt x="275" y="42"/>
                  </a:cubicBezTo>
                  <a:cubicBezTo>
                    <a:pt x="277" y="41"/>
                    <a:pt x="278" y="40"/>
                    <a:pt x="280" y="39"/>
                  </a:cubicBezTo>
                  <a:cubicBezTo>
                    <a:pt x="279" y="39"/>
                    <a:pt x="279" y="40"/>
                    <a:pt x="279" y="40"/>
                  </a:cubicBezTo>
                  <a:close/>
                  <a:moveTo>
                    <a:pt x="274" y="44"/>
                  </a:moveTo>
                  <a:cubicBezTo>
                    <a:pt x="270" y="48"/>
                    <a:pt x="266" y="51"/>
                    <a:pt x="262" y="55"/>
                  </a:cubicBezTo>
                  <a:cubicBezTo>
                    <a:pt x="261" y="55"/>
                    <a:pt x="260" y="55"/>
                    <a:pt x="259" y="56"/>
                  </a:cubicBezTo>
                  <a:cubicBezTo>
                    <a:pt x="263" y="52"/>
                    <a:pt x="267" y="48"/>
                    <a:pt x="271" y="45"/>
                  </a:cubicBezTo>
                  <a:cubicBezTo>
                    <a:pt x="272" y="45"/>
                    <a:pt x="273" y="45"/>
                    <a:pt x="274" y="44"/>
                  </a:cubicBezTo>
                  <a:close/>
                  <a:moveTo>
                    <a:pt x="258" y="53"/>
                  </a:moveTo>
                  <a:cubicBezTo>
                    <a:pt x="258" y="52"/>
                    <a:pt x="259" y="50"/>
                    <a:pt x="259" y="49"/>
                  </a:cubicBezTo>
                  <a:cubicBezTo>
                    <a:pt x="261" y="49"/>
                    <a:pt x="263" y="48"/>
                    <a:pt x="265" y="47"/>
                  </a:cubicBezTo>
                  <a:cubicBezTo>
                    <a:pt x="263" y="49"/>
                    <a:pt x="261" y="51"/>
                    <a:pt x="258" y="53"/>
                  </a:cubicBezTo>
                  <a:close/>
                  <a:moveTo>
                    <a:pt x="234" y="76"/>
                  </a:moveTo>
                  <a:cubicBezTo>
                    <a:pt x="234" y="76"/>
                    <a:pt x="234" y="77"/>
                    <a:pt x="233" y="77"/>
                  </a:cubicBezTo>
                  <a:cubicBezTo>
                    <a:pt x="228" y="79"/>
                    <a:pt x="222" y="81"/>
                    <a:pt x="218" y="83"/>
                  </a:cubicBezTo>
                  <a:cubicBezTo>
                    <a:pt x="223" y="78"/>
                    <a:pt x="228" y="73"/>
                    <a:pt x="234" y="68"/>
                  </a:cubicBezTo>
                  <a:cubicBezTo>
                    <a:pt x="234" y="69"/>
                    <a:pt x="234" y="69"/>
                    <a:pt x="234" y="70"/>
                  </a:cubicBezTo>
                  <a:cubicBezTo>
                    <a:pt x="234" y="72"/>
                    <a:pt x="234" y="74"/>
                    <a:pt x="234" y="76"/>
                  </a:cubicBezTo>
                  <a:close/>
                  <a:moveTo>
                    <a:pt x="206" y="123"/>
                  </a:moveTo>
                  <a:cubicBezTo>
                    <a:pt x="204" y="126"/>
                    <a:pt x="202" y="129"/>
                    <a:pt x="200" y="132"/>
                  </a:cubicBezTo>
                  <a:cubicBezTo>
                    <a:pt x="197" y="133"/>
                    <a:pt x="194" y="134"/>
                    <a:pt x="192" y="135"/>
                  </a:cubicBezTo>
                  <a:cubicBezTo>
                    <a:pt x="195" y="129"/>
                    <a:pt x="199" y="124"/>
                    <a:pt x="202" y="119"/>
                  </a:cubicBezTo>
                  <a:cubicBezTo>
                    <a:pt x="203" y="121"/>
                    <a:pt x="204" y="122"/>
                    <a:pt x="206" y="123"/>
                  </a:cubicBezTo>
                  <a:close/>
                  <a:moveTo>
                    <a:pt x="189" y="150"/>
                  </a:moveTo>
                  <a:cubicBezTo>
                    <a:pt x="185" y="158"/>
                    <a:pt x="180" y="167"/>
                    <a:pt x="176" y="175"/>
                  </a:cubicBezTo>
                  <a:cubicBezTo>
                    <a:pt x="175" y="175"/>
                    <a:pt x="174" y="176"/>
                    <a:pt x="173" y="176"/>
                  </a:cubicBezTo>
                  <a:cubicBezTo>
                    <a:pt x="172" y="175"/>
                    <a:pt x="170" y="173"/>
                    <a:pt x="169" y="172"/>
                  </a:cubicBezTo>
                  <a:cubicBezTo>
                    <a:pt x="174" y="163"/>
                    <a:pt x="179" y="154"/>
                    <a:pt x="185" y="146"/>
                  </a:cubicBezTo>
                  <a:cubicBezTo>
                    <a:pt x="186" y="147"/>
                    <a:pt x="187" y="149"/>
                    <a:pt x="189" y="150"/>
                  </a:cubicBezTo>
                  <a:close/>
                  <a:moveTo>
                    <a:pt x="171" y="177"/>
                  </a:moveTo>
                  <a:cubicBezTo>
                    <a:pt x="169" y="177"/>
                    <a:pt x="167" y="178"/>
                    <a:pt x="165" y="179"/>
                  </a:cubicBezTo>
                  <a:cubicBezTo>
                    <a:pt x="166" y="177"/>
                    <a:pt x="167" y="175"/>
                    <a:pt x="168" y="174"/>
                  </a:cubicBezTo>
                  <a:cubicBezTo>
                    <a:pt x="169" y="175"/>
                    <a:pt x="170" y="176"/>
                    <a:pt x="171" y="177"/>
                  </a:cubicBezTo>
                  <a:close/>
                  <a:moveTo>
                    <a:pt x="173" y="178"/>
                  </a:moveTo>
                  <a:cubicBezTo>
                    <a:pt x="173" y="178"/>
                    <a:pt x="174" y="179"/>
                    <a:pt x="174" y="179"/>
                  </a:cubicBezTo>
                  <a:cubicBezTo>
                    <a:pt x="171" y="186"/>
                    <a:pt x="167" y="193"/>
                    <a:pt x="164" y="200"/>
                  </a:cubicBezTo>
                  <a:cubicBezTo>
                    <a:pt x="162" y="206"/>
                    <a:pt x="159" y="211"/>
                    <a:pt x="157" y="217"/>
                  </a:cubicBezTo>
                  <a:cubicBezTo>
                    <a:pt x="156" y="218"/>
                    <a:pt x="155" y="218"/>
                    <a:pt x="155" y="218"/>
                  </a:cubicBezTo>
                  <a:cubicBezTo>
                    <a:pt x="152" y="216"/>
                    <a:pt x="150" y="215"/>
                    <a:pt x="148" y="213"/>
                  </a:cubicBezTo>
                  <a:cubicBezTo>
                    <a:pt x="153" y="202"/>
                    <a:pt x="159" y="191"/>
                    <a:pt x="164" y="181"/>
                  </a:cubicBezTo>
                  <a:cubicBezTo>
                    <a:pt x="167" y="180"/>
                    <a:pt x="170" y="179"/>
                    <a:pt x="173" y="178"/>
                  </a:cubicBezTo>
                  <a:close/>
                  <a:moveTo>
                    <a:pt x="153" y="219"/>
                  </a:moveTo>
                  <a:cubicBezTo>
                    <a:pt x="150" y="220"/>
                    <a:pt x="147" y="221"/>
                    <a:pt x="144" y="222"/>
                  </a:cubicBezTo>
                  <a:cubicBezTo>
                    <a:pt x="145" y="219"/>
                    <a:pt x="146" y="217"/>
                    <a:pt x="148" y="215"/>
                  </a:cubicBezTo>
                  <a:cubicBezTo>
                    <a:pt x="149" y="216"/>
                    <a:pt x="151" y="217"/>
                    <a:pt x="153" y="219"/>
                  </a:cubicBezTo>
                  <a:close/>
                  <a:moveTo>
                    <a:pt x="154" y="220"/>
                  </a:moveTo>
                  <a:cubicBezTo>
                    <a:pt x="155" y="220"/>
                    <a:pt x="155" y="220"/>
                    <a:pt x="155" y="220"/>
                  </a:cubicBezTo>
                  <a:cubicBezTo>
                    <a:pt x="150" y="234"/>
                    <a:pt x="144" y="248"/>
                    <a:pt x="139" y="262"/>
                  </a:cubicBezTo>
                  <a:cubicBezTo>
                    <a:pt x="136" y="260"/>
                    <a:pt x="133" y="258"/>
                    <a:pt x="130" y="256"/>
                  </a:cubicBezTo>
                  <a:cubicBezTo>
                    <a:pt x="134" y="245"/>
                    <a:pt x="139" y="234"/>
                    <a:pt x="143" y="224"/>
                  </a:cubicBezTo>
                  <a:cubicBezTo>
                    <a:pt x="147" y="222"/>
                    <a:pt x="151" y="221"/>
                    <a:pt x="154" y="220"/>
                  </a:cubicBezTo>
                  <a:close/>
                  <a:moveTo>
                    <a:pt x="139" y="263"/>
                  </a:moveTo>
                  <a:cubicBezTo>
                    <a:pt x="138" y="264"/>
                    <a:pt x="138" y="265"/>
                    <a:pt x="138" y="266"/>
                  </a:cubicBezTo>
                  <a:cubicBezTo>
                    <a:pt x="133" y="267"/>
                    <a:pt x="128" y="269"/>
                    <a:pt x="124" y="270"/>
                  </a:cubicBezTo>
                  <a:cubicBezTo>
                    <a:pt x="126" y="266"/>
                    <a:pt x="127" y="262"/>
                    <a:pt x="129" y="257"/>
                  </a:cubicBezTo>
                  <a:cubicBezTo>
                    <a:pt x="132" y="259"/>
                    <a:pt x="135" y="261"/>
                    <a:pt x="139" y="263"/>
                  </a:cubicBezTo>
                  <a:close/>
                  <a:moveTo>
                    <a:pt x="137" y="268"/>
                  </a:moveTo>
                  <a:cubicBezTo>
                    <a:pt x="133" y="280"/>
                    <a:pt x="129" y="293"/>
                    <a:pt x="125" y="306"/>
                  </a:cubicBezTo>
                  <a:cubicBezTo>
                    <a:pt x="121" y="303"/>
                    <a:pt x="117" y="301"/>
                    <a:pt x="114" y="299"/>
                  </a:cubicBezTo>
                  <a:cubicBezTo>
                    <a:pt x="117" y="290"/>
                    <a:pt x="120" y="281"/>
                    <a:pt x="123" y="273"/>
                  </a:cubicBezTo>
                  <a:cubicBezTo>
                    <a:pt x="128" y="271"/>
                    <a:pt x="132" y="270"/>
                    <a:pt x="137" y="268"/>
                  </a:cubicBezTo>
                  <a:close/>
                  <a:moveTo>
                    <a:pt x="124" y="307"/>
                  </a:moveTo>
                  <a:cubicBezTo>
                    <a:pt x="123" y="311"/>
                    <a:pt x="122" y="315"/>
                    <a:pt x="121" y="320"/>
                  </a:cubicBezTo>
                  <a:cubicBezTo>
                    <a:pt x="115" y="321"/>
                    <a:pt x="110" y="323"/>
                    <a:pt x="105" y="325"/>
                  </a:cubicBezTo>
                  <a:cubicBezTo>
                    <a:pt x="108" y="317"/>
                    <a:pt x="110" y="309"/>
                    <a:pt x="113" y="301"/>
                  </a:cubicBezTo>
                  <a:cubicBezTo>
                    <a:pt x="117" y="303"/>
                    <a:pt x="120" y="305"/>
                    <a:pt x="124" y="307"/>
                  </a:cubicBezTo>
                  <a:close/>
                  <a:moveTo>
                    <a:pt x="111" y="357"/>
                  </a:moveTo>
                  <a:cubicBezTo>
                    <a:pt x="109" y="364"/>
                    <a:pt x="108" y="371"/>
                    <a:pt x="106" y="379"/>
                  </a:cubicBezTo>
                  <a:cubicBezTo>
                    <a:pt x="100" y="380"/>
                    <a:pt x="94" y="382"/>
                    <a:pt x="88" y="384"/>
                  </a:cubicBezTo>
                  <a:cubicBezTo>
                    <a:pt x="91" y="373"/>
                    <a:pt x="94" y="361"/>
                    <a:pt x="97" y="350"/>
                  </a:cubicBezTo>
                  <a:cubicBezTo>
                    <a:pt x="102" y="352"/>
                    <a:pt x="106" y="355"/>
                    <a:pt x="111" y="357"/>
                  </a:cubicBezTo>
                  <a:close/>
                  <a:moveTo>
                    <a:pt x="99" y="411"/>
                  </a:moveTo>
                  <a:cubicBezTo>
                    <a:pt x="97" y="424"/>
                    <a:pt x="94" y="437"/>
                    <a:pt x="92" y="450"/>
                  </a:cubicBezTo>
                  <a:cubicBezTo>
                    <a:pt x="85" y="453"/>
                    <a:pt x="78" y="455"/>
                    <a:pt x="72" y="457"/>
                  </a:cubicBezTo>
                  <a:cubicBezTo>
                    <a:pt x="75" y="439"/>
                    <a:pt x="79" y="421"/>
                    <a:pt x="83" y="404"/>
                  </a:cubicBezTo>
                  <a:cubicBezTo>
                    <a:pt x="88" y="406"/>
                    <a:pt x="93" y="409"/>
                    <a:pt x="99" y="411"/>
                  </a:cubicBezTo>
                  <a:close/>
                  <a:moveTo>
                    <a:pt x="89" y="470"/>
                  </a:moveTo>
                  <a:cubicBezTo>
                    <a:pt x="86" y="493"/>
                    <a:pt x="83" y="517"/>
                    <a:pt x="81" y="541"/>
                  </a:cubicBezTo>
                  <a:cubicBezTo>
                    <a:pt x="73" y="538"/>
                    <a:pt x="65" y="535"/>
                    <a:pt x="59" y="533"/>
                  </a:cubicBezTo>
                  <a:cubicBezTo>
                    <a:pt x="62" y="509"/>
                    <a:pt x="66" y="485"/>
                    <a:pt x="71" y="463"/>
                  </a:cubicBezTo>
                  <a:cubicBezTo>
                    <a:pt x="76" y="465"/>
                    <a:pt x="82" y="468"/>
                    <a:pt x="89" y="470"/>
                  </a:cubicBezTo>
                  <a:close/>
                  <a:moveTo>
                    <a:pt x="91" y="471"/>
                  </a:moveTo>
                  <a:cubicBezTo>
                    <a:pt x="99" y="474"/>
                    <a:pt x="108" y="476"/>
                    <a:pt x="118" y="479"/>
                  </a:cubicBezTo>
                  <a:cubicBezTo>
                    <a:pt x="115" y="502"/>
                    <a:pt x="111" y="525"/>
                    <a:pt x="109" y="549"/>
                  </a:cubicBezTo>
                  <a:cubicBezTo>
                    <a:pt x="99" y="546"/>
                    <a:pt x="91" y="544"/>
                    <a:pt x="83" y="541"/>
                  </a:cubicBezTo>
                  <a:cubicBezTo>
                    <a:pt x="85" y="517"/>
                    <a:pt x="88" y="494"/>
                    <a:pt x="91" y="471"/>
                  </a:cubicBezTo>
                  <a:close/>
                  <a:moveTo>
                    <a:pt x="105" y="550"/>
                  </a:moveTo>
                  <a:cubicBezTo>
                    <a:pt x="97" y="552"/>
                    <a:pt x="89" y="554"/>
                    <a:pt x="81" y="556"/>
                  </a:cubicBezTo>
                  <a:cubicBezTo>
                    <a:pt x="82" y="552"/>
                    <a:pt x="82" y="547"/>
                    <a:pt x="82" y="543"/>
                  </a:cubicBezTo>
                  <a:cubicBezTo>
                    <a:pt x="89" y="546"/>
                    <a:pt x="97" y="548"/>
                    <a:pt x="105" y="550"/>
                  </a:cubicBezTo>
                  <a:close/>
                  <a:moveTo>
                    <a:pt x="126" y="555"/>
                  </a:moveTo>
                  <a:cubicBezTo>
                    <a:pt x="129" y="555"/>
                    <a:pt x="133" y="556"/>
                    <a:pt x="136" y="557"/>
                  </a:cubicBezTo>
                  <a:cubicBezTo>
                    <a:pt x="134" y="591"/>
                    <a:pt x="133" y="626"/>
                    <a:pt x="133" y="662"/>
                  </a:cubicBezTo>
                  <a:cubicBezTo>
                    <a:pt x="122" y="660"/>
                    <a:pt x="112" y="657"/>
                    <a:pt x="102" y="655"/>
                  </a:cubicBezTo>
                  <a:cubicBezTo>
                    <a:pt x="104" y="620"/>
                    <a:pt x="107" y="585"/>
                    <a:pt x="111" y="551"/>
                  </a:cubicBezTo>
                  <a:cubicBezTo>
                    <a:pt x="116" y="552"/>
                    <a:pt x="121" y="554"/>
                    <a:pt x="126" y="555"/>
                  </a:cubicBezTo>
                  <a:close/>
                  <a:moveTo>
                    <a:pt x="138" y="557"/>
                  </a:moveTo>
                  <a:cubicBezTo>
                    <a:pt x="149" y="559"/>
                    <a:pt x="161" y="561"/>
                    <a:pt x="172" y="563"/>
                  </a:cubicBezTo>
                  <a:cubicBezTo>
                    <a:pt x="170" y="594"/>
                    <a:pt x="168" y="625"/>
                    <a:pt x="167" y="656"/>
                  </a:cubicBezTo>
                  <a:cubicBezTo>
                    <a:pt x="156" y="658"/>
                    <a:pt x="145" y="660"/>
                    <a:pt x="135" y="661"/>
                  </a:cubicBezTo>
                  <a:cubicBezTo>
                    <a:pt x="135" y="626"/>
                    <a:pt x="136" y="591"/>
                    <a:pt x="138" y="557"/>
                  </a:cubicBezTo>
                  <a:close/>
                  <a:moveTo>
                    <a:pt x="175" y="562"/>
                  </a:moveTo>
                  <a:cubicBezTo>
                    <a:pt x="175" y="554"/>
                    <a:pt x="176" y="547"/>
                    <a:pt x="177" y="539"/>
                  </a:cubicBezTo>
                  <a:cubicBezTo>
                    <a:pt x="187" y="538"/>
                    <a:pt x="197" y="536"/>
                    <a:pt x="208" y="535"/>
                  </a:cubicBezTo>
                  <a:cubicBezTo>
                    <a:pt x="208" y="545"/>
                    <a:pt x="207" y="556"/>
                    <a:pt x="207" y="566"/>
                  </a:cubicBezTo>
                  <a:cubicBezTo>
                    <a:pt x="196" y="565"/>
                    <a:pt x="185" y="563"/>
                    <a:pt x="175" y="562"/>
                  </a:cubicBezTo>
                  <a:close/>
                  <a:moveTo>
                    <a:pt x="210" y="535"/>
                  </a:moveTo>
                  <a:cubicBezTo>
                    <a:pt x="221" y="534"/>
                    <a:pt x="233" y="533"/>
                    <a:pt x="245" y="532"/>
                  </a:cubicBezTo>
                  <a:cubicBezTo>
                    <a:pt x="244" y="544"/>
                    <a:pt x="243" y="557"/>
                    <a:pt x="243" y="570"/>
                  </a:cubicBezTo>
                  <a:cubicBezTo>
                    <a:pt x="231" y="569"/>
                    <a:pt x="220" y="568"/>
                    <a:pt x="209" y="566"/>
                  </a:cubicBezTo>
                  <a:cubicBezTo>
                    <a:pt x="209" y="556"/>
                    <a:pt x="210" y="545"/>
                    <a:pt x="210" y="535"/>
                  </a:cubicBezTo>
                  <a:close/>
                  <a:moveTo>
                    <a:pt x="247" y="531"/>
                  </a:moveTo>
                  <a:cubicBezTo>
                    <a:pt x="259" y="530"/>
                    <a:pt x="272" y="530"/>
                    <a:pt x="285" y="529"/>
                  </a:cubicBezTo>
                  <a:cubicBezTo>
                    <a:pt x="285" y="543"/>
                    <a:pt x="284" y="558"/>
                    <a:pt x="284" y="573"/>
                  </a:cubicBezTo>
                  <a:cubicBezTo>
                    <a:pt x="271" y="572"/>
                    <a:pt x="257" y="571"/>
                    <a:pt x="245" y="570"/>
                  </a:cubicBezTo>
                  <a:cubicBezTo>
                    <a:pt x="245" y="557"/>
                    <a:pt x="246" y="544"/>
                    <a:pt x="247" y="531"/>
                  </a:cubicBezTo>
                  <a:close/>
                  <a:moveTo>
                    <a:pt x="287" y="529"/>
                  </a:moveTo>
                  <a:cubicBezTo>
                    <a:pt x="301" y="528"/>
                    <a:pt x="316" y="527"/>
                    <a:pt x="331" y="527"/>
                  </a:cubicBezTo>
                  <a:cubicBezTo>
                    <a:pt x="331" y="543"/>
                    <a:pt x="330" y="559"/>
                    <a:pt x="330" y="575"/>
                  </a:cubicBezTo>
                  <a:cubicBezTo>
                    <a:pt x="315" y="575"/>
                    <a:pt x="300" y="574"/>
                    <a:pt x="286" y="573"/>
                  </a:cubicBezTo>
                  <a:cubicBezTo>
                    <a:pt x="286" y="558"/>
                    <a:pt x="287" y="543"/>
                    <a:pt x="287" y="529"/>
                  </a:cubicBezTo>
                  <a:close/>
                  <a:moveTo>
                    <a:pt x="333" y="527"/>
                  </a:moveTo>
                  <a:cubicBezTo>
                    <a:pt x="342" y="527"/>
                    <a:pt x="351" y="527"/>
                    <a:pt x="360" y="526"/>
                  </a:cubicBezTo>
                  <a:cubicBezTo>
                    <a:pt x="360" y="543"/>
                    <a:pt x="360" y="559"/>
                    <a:pt x="360" y="576"/>
                  </a:cubicBezTo>
                  <a:cubicBezTo>
                    <a:pt x="350" y="576"/>
                    <a:pt x="341" y="575"/>
                    <a:pt x="332" y="575"/>
                  </a:cubicBezTo>
                  <a:cubicBezTo>
                    <a:pt x="332" y="559"/>
                    <a:pt x="333" y="543"/>
                    <a:pt x="333" y="527"/>
                  </a:cubicBezTo>
                  <a:close/>
                  <a:moveTo>
                    <a:pt x="362" y="526"/>
                  </a:moveTo>
                  <a:cubicBezTo>
                    <a:pt x="368" y="526"/>
                    <a:pt x="375" y="526"/>
                    <a:pt x="382" y="526"/>
                  </a:cubicBezTo>
                  <a:cubicBezTo>
                    <a:pt x="388" y="526"/>
                    <a:pt x="395" y="526"/>
                    <a:pt x="401" y="526"/>
                  </a:cubicBezTo>
                  <a:cubicBezTo>
                    <a:pt x="401" y="543"/>
                    <a:pt x="401" y="559"/>
                    <a:pt x="402" y="576"/>
                  </a:cubicBezTo>
                  <a:cubicBezTo>
                    <a:pt x="395" y="576"/>
                    <a:pt x="388" y="576"/>
                    <a:pt x="382" y="576"/>
                  </a:cubicBezTo>
                  <a:cubicBezTo>
                    <a:pt x="375" y="576"/>
                    <a:pt x="368" y="576"/>
                    <a:pt x="362" y="576"/>
                  </a:cubicBezTo>
                  <a:cubicBezTo>
                    <a:pt x="362" y="559"/>
                    <a:pt x="362" y="543"/>
                    <a:pt x="362" y="526"/>
                  </a:cubicBezTo>
                  <a:close/>
                  <a:moveTo>
                    <a:pt x="403" y="526"/>
                  </a:moveTo>
                  <a:cubicBezTo>
                    <a:pt x="412" y="527"/>
                    <a:pt x="421" y="527"/>
                    <a:pt x="430" y="527"/>
                  </a:cubicBezTo>
                  <a:cubicBezTo>
                    <a:pt x="431" y="543"/>
                    <a:pt x="431" y="559"/>
                    <a:pt x="431" y="575"/>
                  </a:cubicBezTo>
                  <a:cubicBezTo>
                    <a:pt x="422" y="575"/>
                    <a:pt x="413" y="576"/>
                    <a:pt x="404" y="576"/>
                  </a:cubicBezTo>
                  <a:cubicBezTo>
                    <a:pt x="403" y="559"/>
                    <a:pt x="403" y="543"/>
                    <a:pt x="403" y="526"/>
                  </a:cubicBezTo>
                  <a:close/>
                  <a:moveTo>
                    <a:pt x="432" y="527"/>
                  </a:moveTo>
                  <a:cubicBezTo>
                    <a:pt x="447" y="527"/>
                    <a:pt x="462" y="528"/>
                    <a:pt x="476" y="529"/>
                  </a:cubicBezTo>
                  <a:cubicBezTo>
                    <a:pt x="477" y="543"/>
                    <a:pt x="477" y="558"/>
                    <a:pt x="477" y="573"/>
                  </a:cubicBezTo>
                  <a:cubicBezTo>
                    <a:pt x="463" y="574"/>
                    <a:pt x="448" y="575"/>
                    <a:pt x="433" y="575"/>
                  </a:cubicBezTo>
                  <a:cubicBezTo>
                    <a:pt x="433" y="559"/>
                    <a:pt x="433" y="543"/>
                    <a:pt x="432" y="527"/>
                  </a:cubicBezTo>
                  <a:close/>
                  <a:moveTo>
                    <a:pt x="478" y="529"/>
                  </a:moveTo>
                  <a:cubicBezTo>
                    <a:pt x="491" y="530"/>
                    <a:pt x="504" y="530"/>
                    <a:pt x="516" y="531"/>
                  </a:cubicBezTo>
                  <a:cubicBezTo>
                    <a:pt x="517" y="544"/>
                    <a:pt x="518" y="557"/>
                    <a:pt x="519" y="570"/>
                  </a:cubicBezTo>
                  <a:cubicBezTo>
                    <a:pt x="506" y="571"/>
                    <a:pt x="493" y="572"/>
                    <a:pt x="479" y="573"/>
                  </a:cubicBezTo>
                  <a:cubicBezTo>
                    <a:pt x="479" y="558"/>
                    <a:pt x="479" y="543"/>
                    <a:pt x="478" y="529"/>
                  </a:cubicBezTo>
                  <a:close/>
                  <a:moveTo>
                    <a:pt x="518" y="532"/>
                  </a:moveTo>
                  <a:cubicBezTo>
                    <a:pt x="530" y="533"/>
                    <a:pt x="542" y="534"/>
                    <a:pt x="553" y="535"/>
                  </a:cubicBezTo>
                  <a:cubicBezTo>
                    <a:pt x="554" y="545"/>
                    <a:pt x="554" y="556"/>
                    <a:pt x="554" y="566"/>
                  </a:cubicBezTo>
                  <a:cubicBezTo>
                    <a:pt x="544" y="568"/>
                    <a:pt x="532" y="569"/>
                    <a:pt x="521" y="570"/>
                  </a:cubicBezTo>
                  <a:cubicBezTo>
                    <a:pt x="520" y="557"/>
                    <a:pt x="519" y="544"/>
                    <a:pt x="518" y="532"/>
                  </a:cubicBezTo>
                  <a:close/>
                  <a:moveTo>
                    <a:pt x="555" y="535"/>
                  </a:moveTo>
                  <a:cubicBezTo>
                    <a:pt x="566" y="536"/>
                    <a:pt x="576" y="538"/>
                    <a:pt x="587" y="539"/>
                  </a:cubicBezTo>
                  <a:cubicBezTo>
                    <a:pt x="587" y="546"/>
                    <a:pt x="588" y="554"/>
                    <a:pt x="589" y="562"/>
                  </a:cubicBezTo>
                  <a:cubicBezTo>
                    <a:pt x="578" y="563"/>
                    <a:pt x="568" y="565"/>
                    <a:pt x="557" y="566"/>
                  </a:cubicBezTo>
                  <a:cubicBezTo>
                    <a:pt x="556" y="556"/>
                    <a:pt x="556" y="545"/>
                    <a:pt x="555" y="535"/>
                  </a:cubicBezTo>
                  <a:close/>
                  <a:moveTo>
                    <a:pt x="591" y="563"/>
                  </a:moveTo>
                  <a:cubicBezTo>
                    <a:pt x="603" y="561"/>
                    <a:pt x="614" y="559"/>
                    <a:pt x="625" y="557"/>
                  </a:cubicBezTo>
                  <a:cubicBezTo>
                    <a:pt x="627" y="591"/>
                    <a:pt x="628" y="626"/>
                    <a:pt x="628" y="661"/>
                  </a:cubicBezTo>
                  <a:cubicBezTo>
                    <a:pt x="618" y="660"/>
                    <a:pt x="608" y="658"/>
                    <a:pt x="597" y="656"/>
                  </a:cubicBezTo>
                  <a:cubicBezTo>
                    <a:pt x="595" y="625"/>
                    <a:pt x="593" y="594"/>
                    <a:pt x="591" y="563"/>
                  </a:cubicBezTo>
                  <a:close/>
                  <a:moveTo>
                    <a:pt x="627" y="557"/>
                  </a:moveTo>
                  <a:cubicBezTo>
                    <a:pt x="631" y="556"/>
                    <a:pt x="634" y="556"/>
                    <a:pt x="637" y="555"/>
                  </a:cubicBezTo>
                  <a:cubicBezTo>
                    <a:pt x="643" y="554"/>
                    <a:pt x="648" y="552"/>
                    <a:pt x="653" y="551"/>
                  </a:cubicBezTo>
                  <a:cubicBezTo>
                    <a:pt x="656" y="585"/>
                    <a:pt x="659" y="620"/>
                    <a:pt x="661" y="655"/>
                  </a:cubicBezTo>
                  <a:cubicBezTo>
                    <a:pt x="652" y="657"/>
                    <a:pt x="641" y="660"/>
                    <a:pt x="630" y="662"/>
                  </a:cubicBezTo>
                  <a:cubicBezTo>
                    <a:pt x="630" y="626"/>
                    <a:pt x="629" y="591"/>
                    <a:pt x="627" y="557"/>
                  </a:cubicBezTo>
                  <a:close/>
                  <a:moveTo>
                    <a:pt x="654" y="549"/>
                  </a:moveTo>
                  <a:cubicBezTo>
                    <a:pt x="652" y="525"/>
                    <a:pt x="649" y="502"/>
                    <a:pt x="645" y="479"/>
                  </a:cubicBezTo>
                  <a:cubicBezTo>
                    <a:pt x="655" y="476"/>
                    <a:pt x="664" y="474"/>
                    <a:pt x="672" y="471"/>
                  </a:cubicBezTo>
                  <a:cubicBezTo>
                    <a:pt x="676" y="494"/>
                    <a:pt x="678" y="517"/>
                    <a:pt x="681" y="542"/>
                  </a:cubicBezTo>
                  <a:cubicBezTo>
                    <a:pt x="673" y="544"/>
                    <a:pt x="664" y="547"/>
                    <a:pt x="654" y="549"/>
                  </a:cubicBezTo>
                  <a:close/>
                  <a:moveTo>
                    <a:pt x="681" y="543"/>
                  </a:moveTo>
                  <a:cubicBezTo>
                    <a:pt x="681" y="547"/>
                    <a:pt x="681" y="552"/>
                    <a:pt x="682" y="556"/>
                  </a:cubicBezTo>
                  <a:cubicBezTo>
                    <a:pt x="674" y="554"/>
                    <a:pt x="667" y="552"/>
                    <a:pt x="658" y="550"/>
                  </a:cubicBezTo>
                  <a:cubicBezTo>
                    <a:pt x="666" y="548"/>
                    <a:pt x="674" y="546"/>
                    <a:pt x="681" y="543"/>
                  </a:cubicBezTo>
                  <a:close/>
                  <a:moveTo>
                    <a:pt x="674" y="470"/>
                  </a:moveTo>
                  <a:cubicBezTo>
                    <a:pt x="681" y="468"/>
                    <a:pt x="687" y="465"/>
                    <a:pt x="693" y="463"/>
                  </a:cubicBezTo>
                  <a:cubicBezTo>
                    <a:pt x="697" y="486"/>
                    <a:pt x="701" y="509"/>
                    <a:pt x="704" y="533"/>
                  </a:cubicBezTo>
                  <a:cubicBezTo>
                    <a:pt x="698" y="536"/>
                    <a:pt x="691" y="538"/>
                    <a:pt x="683" y="541"/>
                  </a:cubicBezTo>
                  <a:cubicBezTo>
                    <a:pt x="680" y="517"/>
                    <a:pt x="678" y="493"/>
                    <a:pt x="674" y="470"/>
                  </a:cubicBezTo>
                  <a:close/>
                  <a:moveTo>
                    <a:pt x="671" y="450"/>
                  </a:moveTo>
                  <a:cubicBezTo>
                    <a:pt x="669" y="437"/>
                    <a:pt x="667" y="424"/>
                    <a:pt x="664" y="411"/>
                  </a:cubicBezTo>
                  <a:cubicBezTo>
                    <a:pt x="670" y="409"/>
                    <a:pt x="675" y="406"/>
                    <a:pt x="680" y="404"/>
                  </a:cubicBezTo>
                  <a:cubicBezTo>
                    <a:pt x="684" y="421"/>
                    <a:pt x="688" y="439"/>
                    <a:pt x="691" y="457"/>
                  </a:cubicBezTo>
                  <a:cubicBezTo>
                    <a:pt x="685" y="455"/>
                    <a:pt x="678" y="452"/>
                    <a:pt x="671" y="450"/>
                  </a:cubicBezTo>
                  <a:close/>
                  <a:moveTo>
                    <a:pt x="657" y="378"/>
                  </a:moveTo>
                  <a:cubicBezTo>
                    <a:pt x="656" y="371"/>
                    <a:pt x="654" y="364"/>
                    <a:pt x="652" y="357"/>
                  </a:cubicBezTo>
                  <a:cubicBezTo>
                    <a:pt x="657" y="355"/>
                    <a:pt x="662" y="353"/>
                    <a:pt x="666" y="350"/>
                  </a:cubicBezTo>
                  <a:cubicBezTo>
                    <a:pt x="669" y="361"/>
                    <a:pt x="672" y="373"/>
                    <a:pt x="675" y="384"/>
                  </a:cubicBezTo>
                  <a:cubicBezTo>
                    <a:pt x="670" y="382"/>
                    <a:pt x="664" y="380"/>
                    <a:pt x="657" y="378"/>
                  </a:cubicBezTo>
                  <a:close/>
                  <a:moveTo>
                    <a:pt x="652" y="355"/>
                  </a:moveTo>
                  <a:cubicBezTo>
                    <a:pt x="649" y="344"/>
                    <a:pt x="646" y="333"/>
                    <a:pt x="643" y="322"/>
                  </a:cubicBezTo>
                  <a:cubicBezTo>
                    <a:pt x="649" y="323"/>
                    <a:pt x="654" y="325"/>
                    <a:pt x="659" y="327"/>
                  </a:cubicBezTo>
                  <a:cubicBezTo>
                    <a:pt x="661" y="334"/>
                    <a:pt x="663" y="341"/>
                    <a:pt x="665" y="349"/>
                  </a:cubicBezTo>
                  <a:cubicBezTo>
                    <a:pt x="661" y="351"/>
                    <a:pt x="657" y="353"/>
                    <a:pt x="652" y="355"/>
                  </a:cubicBezTo>
                  <a:close/>
                  <a:moveTo>
                    <a:pt x="661" y="328"/>
                  </a:moveTo>
                  <a:cubicBezTo>
                    <a:pt x="669" y="331"/>
                    <a:pt x="676" y="334"/>
                    <a:pt x="683" y="337"/>
                  </a:cubicBezTo>
                  <a:cubicBezTo>
                    <a:pt x="679" y="341"/>
                    <a:pt x="673" y="344"/>
                    <a:pt x="667" y="348"/>
                  </a:cubicBezTo>
                  <a:cubicBezTo>
                    <a:pt x="665" y="341"/>
                    <a:pt x="663" y="334"/>
                    <a:pt x="661" y="328"/>
                  </a:cubicBezTo>
                  <a:close/>
                  <a:moveTo>
                    <a:pt x="661" y="326"/>
                  </a:moveTo>
                  <a:cubicBezTo>
                    <a:pt x="658" y="317"/>
                    <a:pt x="655" y="308"/>
                    <a:pt x="652" y="300"/>
                  </a:cubicBezTo>
                  <a:cubicBezTo>
                    <a:pt x="658" y="296"/>
                    <a:pt x="663" y="292"/>
                    <a:pt x="667" y="289"/>
                  </a:cubicBezTo>
                  <a:cubicBezTo>
                    <a:pt x="672" y="304"/>
                    <a:pt x="677" y="319"/>
                    <a:pt x="682" y="335"/>
                  </a:cubicBezTo>
                  <a:cubicBezTo>
                    <a:pt x="676" y="332"/>
                    <a:pt x="669" y="329"/>
                    <a:pt x="661" y="326"/>
                  </a:cubicBezTo>
                  <a:close/>
                  <a:moveTo>
                    <a:pt x="666" y="287"/>
                  </a:moveTo>
                  <a:cubicBezTo>
                    <a:pt x="662" y="291"/>
                    <a:pt x="657" y="295"/>
                    <a:pt x="652" y="298"/>
                  </a:cubicBezTo>
                  <a:cubicBezTo>
                    <a:pt x="649" y="290"/>
                    <a:pt x="646" y="282"/>
                    <a:pt x="643" y="274"/>
                  </a:cubicBezTo>
                  <a:cubicBezTo>
                    <a:pt x="651" y="277"/>
                    <a:pt x="658" y="280"/>
                    <a:pt x="665" y="283"/>
                  </a:cubicBezTo>
                  <a:cubicBezTo>
                    <a:pt x="665" y="284"/>
                    <a:pt x="665" y="286"/>
                    <a:pt x="666" y="287"/>
                  </a:cubicBezTo>
                  <a:close/>
                  <a:moveTo>
                    <a:pt x="642" y="271"/>
                  </a:moveTo>
                  <a:cubicBezTo>
                    <a:pt x="640" y="266"/>
                    <a:pt x="638" y="261"/>
                    <a:pt x="636" y="256"/>
                  </a:cubicBezTo>
                  <a:cubicBezTo>
                    <a:pt x="641" y="252"/>
                    <a:pt x="646" y="248"/>
                    <a:pt x="649" y="244"/>
                  </a:cubicBezTo>
                  <a:cubicBezTo>
                    <a:pt x="654" y="256"/>
                    <a:pt x="659" y="268"/>
                    <a:pt x="664" y="281"/>
                  </a:cubicBezTo>
                  <a:cubicBezTo>
                    <a:pt x="657" y="277"/>
                    <a:pt x="650" y="274"/>
                    <a:pt x="642" y="271"/>
                  </a:cubicBezTo>
                  <a:close/>
                  <a:moveTo>
                    <a:pt x="622" y="222"/>
                  </a:moveTo>
                  <a:cubicBezTo>
                    <a:pt x="620" y="219"/>
                    <a:pt x="619" y="216"/>
                    <a:pt x="617" y="213"/>
                  </a:cubicBezTo>
                  <a:cubicBezTo>
                    <a:pt x="622" y="209"/>
                    <a:pt x="625" y="205"/>
                    <a:pt x="628" y="201"/>
                  </a:cubicBezTo>
                  <a:cubicBezTo>
                    <a:pt x="633" y="211"/>
                    <a:pt x="638" y="221"/>
                    <a:pt x="643" y="232"/>
                  </a:cubicBezTo>
                  <a:cubicBezTo>
                    <a:pt x="637" y="229"/>
                    <a:pt x="630" y="225"/>
                    <a:pt x="622" y="222"/>
                  </a:cubicBezTo>
                  <a:close/>
                  <a:moveTo>
                    <a:pt x="617" y="212"/>
                  </a:moveTo>
                  <a:cubicBezTo>
                    <a:pt x="612" y="201"/>
                    <a:pt x="607" y="192"/>
                    <a:pt x="602" y="182"/>
                  </a:cubicBezTo>
                  <a:cubicBezTo>
                    <a:pt x="610" y="185"/>
                    <a:pt x="617" y="189"/>
                    <a:pt x="623" y="192"/>
                  </a:cubicBezTo>
                  <a:cubicBezTo>
                    <a:pt x="624" y="194"/>
                    <a:pt x="626" y="197"/>
                    <a:pt x="627" y="199"/>
                  </a:cubicBezTo>
                  <a:cubicBezTo>
                    <a:pt x="625" y="203"/>
                    <a:pt x="621" y="208"/>
                    <a:pt x="617" y="212"/>
                  </a:cubicBezTo>
                  <a:close/>
                  <a:moveTo>
                    <a:pt x="601" y="180"/>
                  </a:moveTo>
                  <a:cubicBezTo>
                    <a:pt x="599" y="177"/>
                    <a:pt x="598" y="174"/>
                    <a:pt x="596" y="172"/>
                  </a:cubicBezTo>
                  <a:cubicBezTo>
                    <a:pt x="600" y="168"/>
                    <a:pt x="602" y="163"/>
                    <a:pt x="604" y="159"/>
                  </a:cubicBezTo>
                  <a:cubicBezTo>
                    <a:pt x="610" y="168"/>
                    <a:pt x="616" y="179"/>
                    <a:pt x="622" y="189"/>
                  </a:cubicBezTo>
                  <a:cubicBezTo>
                    <a:pt x="616" y="186"/>
                    <a:pt x="609" y="183"/>
                    <a:pt x="601" y="180"/>
                  </a:cubicBezTo>
                  <a:close/>
                  <a:moveTo>
                    <a:pt x="584" y="139"/>
                  </a:moveTo>
                  <a:cubicBezTo>
                    <a:pt x="585" y="137"/>
                    <a:pt x="586" y="135"/>
                    <a:pt x="587" y="133"/>
                  </a:cubicBezTo>
                  <a:cubicBezTo>
                    <a:pt x="589" y="137"/>
                    <a:pt x="592" y="141"/>
                    <a:pt x="595" y="144"/>
                  </a:cubicBezTo>
                  <a:cubicBezTo>
                    <a:pt x="591" y="143"/>
                    <a:pt x="587" y="141"/>
                    <a:pt x="584" y="139"/>
                  </a:cubicBezTo>
                  <a:close/>
                  <a:moveTo>
                    <a:pt x="565" y="105"/>
                  </a:moveTo>
                  <a:cubicBezTo>
                    <a:pt x="559" y="102"/>
                    <a:pt x="553" y="99"/>
                    <a:pt x="547" y="97"/>
                  </a:cubicBezTo>
                  <a:cubicBezTo>
                    <a:pt x="546" y="96"/>
                    <a:pt x="546" y="96"/>
                    <a:pt x="546" y="96"/>
                  </a:cubicBezTo>
                  <a:cubicBezTo>
                    <a:pt x="547" y="93"/>
                    <a:pt x="548" y="90"/>
                    <a:pt x="548" y="86"/>
                  </a:cubicBezTo>
                  <a:cubicBezTo>
                    <a:pt x="549" y="87"/>
                    <a:pt x="549" y="87"/>
                    <a:pt x="549" y="87"/>
                  </a:cubicBezTo>
                  <a:cubicBezTo>
                    <a:pt x="554" y="92"/>
                    <a:pt x="560" y="98"/>
                    <a:pt x="565" y="105"/>
                  </a:cubicBezTo>
                  <a:close/>
                  <a:moveTo>
                    <a:pt x="555" y="90"/>
                  </a:moveTo>
                  <a:cubicBezTo>
                    <a:pt x="558" y="91"/>
                    <a:pt x="561" y="93"/>
                    <a:pt x="564" y="95"/>
                  </a:cubicBezTo>
                  <a:cubicBezTo>
                    <a:pt x="565" y="98"/>
                    <a:pt x="565" y="100"/>
                    <a:pt x="566" y="102"/>
                  </a:cubicBezTo>
                  <a:cubicBezTo>
                    <a:pt x="562" y="98"/>
                    <a:pt x="558" y="94"/>
                    <a:pt x="555" y="90"/>
                  </a:cubicBezTo>
                  <a:close/>
                  <a:moveTo>
                    <a:pt x="523" y="62"/>
                  </a:moveTo>
                  <a:cubicBezTo>
                    <a:pt x="519" y="60"/>
                    <a:pt x="514" y="59"/>
                    <a:pt x="510" y="57"/>
                  </a:cubicBezTo>
                  <a:cubicBezTo>
                    <a:pt x="509" y="56"/>
                    <a:pt x="508" y="56"/>
                    <a:pt x="507" y="55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507" y="52"/>
                    <a:pt x="507" y="51"/>
                    <a:pt x="507" y="50"/>
                  </a:cubicBezTo>
                  <a:cubicBezTo>
                    <a:pt x="508" y="51"/>
                    <a:pt x="509" y="51"/>
                    <a:pt x="511" y="52"/>
                  </a:cubicBezTo>
                  <a:cubicBezTo>
                    <a:pt x="515" y="55"/>
                    <a:pt x="519" y="58"/>
                    <a:pt x="523" y="62"/>
                  </a:cubicBezTo>
                  <a:close/>
                  <a:moveTo>
                    <a:pt x="480" y="32"/>
                  </a:moveTo>
                  <a:cubicBezTo>
                    <a:pt x="480" y="32"/>
                    <a:pt x="479" y="31"/>
                    <a:pt x="478" y="30"/>
                  </a:cubicBezTo>
                  <a:cubicBezTo>
                    <a:pt x="480" y="31"/>
                    <a:pt x="482" y="32"/>
                    <a:pt x="484" y="34"/>
                  </a:cubicBezTo>
                  <a:cubicBezTo>
                    <a:pt x="483" y="33"/>
                    <a:pt x="482" y="33"/>
                    <a:pt x="480" y="32"/>
                  </a:cubicBezTo>
                  <a:close/>
                  <a:moveTo>
                    <a:pt x="283" y="32"/>
                  </a:moveTo>
                  <a:cubicBezTo>
                    <a:pt x="282" y="33"/>
                    <a:pt x="280" y="33"/>
                    <a:pt x="279" y="34"/>
                  </a:cubicBezTo>
                  <a:cubicBezTo>
                    <a:pt x="281" y="32"/>
                    <a:pt x="283" y="31"/>
                    <a:pt x="286" y="30"/>
                  </a:cubicBezTo>
                  <a:cubicBezTo>
                    <a:pt x="285" y="31"/>
                    <a:pt x="284" y="32"/>
                    <a:pt x="283" y="32"/>
                  </a:cubicBezTo>
                  <a:close/>
                  <a:moveTo>
                    <a:pt x="281" y="35"/>
                  </a:moveTo>
                  <a:cubicBezTo>
                    <a:pt x="281" y="35"/>
                    <a:pt x="281" y="35"/>
                    <a:pt x="281" y="35"/>
                  </a:cubicBezTo>
                  <a:cubicBezTo>
                    <a:pt x="277" y="38"/>
                    <a:pt x="273" y="41"/>
                    <a:pt x="269" y="44"/>
                  </a:cubicBezTo>
                  <a:cubicBezTo>
                    <a:pt x="266" y="45"/>
                    <a:pt x="263" y="46"/>
                    <a:pt x="260" y="47"/>
                  </a:cubicBezTo>
                  <a:cubicBezTo>
                    <a:pt x="260" y="47"/>
                    <a:pt x="260" y="46"/>
                    <a:pt x="260" y="46"/>
                  </a:cubicBezTo>
                  <a:cubicBezTo>
                    <a:pt x="264" y="43"/>
                    <a:pt x="268" y="41"/>
                    <a:pt x="272" y="38"/>
                  </a:cubicBezTo>
                  <a:cubicBezTo>
                    <a:pt x="275" y="37"/>
                    <a:pt x="278" y="36"/>
                    <a:pt x="281" y="35"/>
                  </a:cubicBezTo>
                  <a:close/>
                  <a:moveTo>
                    <a:pt x="260" y="44"/>
                  </a:moveTo>
                  <a:cubicBezTo>
                    <a:pt x="256" y="46"/>
                    <a:pt x="253" y="49"/>
                    <a:pt x="250" y="51"/>
                  </a:cubicBezTo>
                  <a:cubicBezTo>
                    <a:pt x="248" y="52"/>
                    <a:pt x="246" y="53"/>
                    <a:pt x="244" y="54"/>
                  </a:cubicBezTo>
                  <a:cubicBezTo>
                    <a:pt x="248" y="50"/>
                    <a:pt x="253" y="47"/>
                    <a:pt x="260" y="43"/>
                  </a:cubicBezTo>
                  <a:cubicBezTo>
                    <a:pt x="260" y="44"/>
                    <a:pt x="260" y="44"/>
                    <a:pt x="260" y="44"/>
                  </a:cubicBezTo>
                  <a:close/>
                  <a:moveTo>
                    <a:pt x="244" y="56"/>
                  </a:moveTo>
                  <a:cubicBezTo>
                    <a:pt x="242" y="57"/>
                    <a:pt x="240" y="59"/>
                    <a:pt x="239" y="60"/>
                  </a:cubicBezTo>
                  <a:cubicBezTo>
                    <a:pt x="239" y="59"/>
                    <a:pt x="240" y="58"/>
                    <a:pt x="241" y="58"/>
                  </a:cubicBezTo>
                  <a:cubicBezTo>
                    <a:pt x="242" y="57"/>
                    <a:pt x="243" y="56"/>
                    <a:pt x="244" y="56"/>
                  </a:cubicBezTo>
                  <a:close/>
                  <a:moveTo>
                    <a:pt x="215" y="86"/>
                  </a:moveTo>
                  <a:cubicBezTo>
                    <a:pt x="215" y="90"/>
                    <a:pt x="216" y="93"/>
                    <a:pt x="217" y="95"/>
                  </a:cubicBezTo>
                  <a:cubicBezTo>
                    <a:pt x="217" y="96"/>
                    <a:pt x="217" y="96"/>
                    <a:pt x="216" y="97"/>
                  </a:cubicBezTo>
                  <a:cubicBezTo>
                    <a:pt x="210" y="99"/>
                    <a:pt x="204" y="102"/>
                    <a:pt x="198" y="105"/>
                  </a:cubicBezTo>
                  <a:cubicBezTo>
                    <a:pt x="203" y="99"/>
                    <a:pt x="209" y="93"/>
                    <a:pt x="214" y="87"/>
                  </a:cubicBezTo>
                  <a:cubicBezTo>
                    <a:pt x="214" y="87"/>
                    <a:pt x="215" y="87"/>
                    <a:pt x="215" y="86"/>
                  </a:cubicBezTo>
                  <a:close/>
                  <a:moveTo>
                    <a:pt x="198" y="102"/>
                  </a:moveTo>
                  <a:cubicBezTo>
                    <a:pt x="198" y="100"/>
                    <a:pt x="198" y="97"/>
                    <a:pt x="199" y="95"/>
                  </a:cubicBezTo>
                  <a:cubicBezTo>
                    <a:pt x="202" y="93"/>
                    <a:pt x="205" y="92"/>
                    <a:pt x="208" y="90"/>
                  </a:cubicBezTo>
                  <a:cubicBezTo>
                    <a:pt x="205" y="94"/>
                    <a:pt x="201" y="98"/>
                    <a:pt x="198" y="102"/>
                  </a:cubicBezTo>
                  <a:close/>
                  <a:moveTo>
                    <a:pt x="180" y="139"/>
                  </a:moveTo>
                  <a:cubicBezTo>
                    <a:pt x="176" y="141"/>
                    <a:pt x="172" y="143"/>
                    <a:pt x="169" y="145"/>
                  </a:cubicBezTo>
                  <a:cubicBezTo>
                    <a:pt x="171" y="141"/>
                    <a:pt x="174" y="137"/>
                    <a:pt x="177" y="133"/>
                  </a:cubicBezTo>
                  <a:cubicBezTo>
                    <a:pt x="178" y="135"/>
                    <a:pt x="179" y="137"/>
                    <a:pt x="180" y="139"/>
                  </a:cubicBezTo>
                  <a:close/>
                  <a:moveTo>
                    <a:pt x="167" y="172"/>
                  </a:moveTo>
                  <a:cubicBezTo>
                    <a:pt x="165" y="174"/>
                    <a:pt x="164" y="177"/>
                    <a:pt x="162" y="180"/>
                  </a:cubicBezTo>
                  <a:cubicBezTo>
                    <a:pt x="155" y="183"/>
                    <a:pt x="148" y="186"/>
                    <a:pt x="141" y="190"/>
                  </a:cubicBezTo>
                  <a:cubicBezTo>
                    <a:pt x="147" y="179"/>
                    <a:pt x="153" y="168"/>
                    <a:pt x="160" y="158"/>
                  </a:cubicBezTo>
                  <a:cubicBezTo>
                    <a:pt x="161" y="163"/>
                    <a:pt x="163" y="167"/>
                    <a:pt x="167" y="172"/>
                  </a:cubicBezTo>
                  <a:close/>
                  <a:moveTo>
                    <a:pt x="161" y="182"/>
                  </a:moveTo>
                  <a:cubicBezTo>
                    <a:pt x="156" y="192"/>
                    <a:pt x="151" y="201"/>
                    <a:pt x="147" y="211"/>
                  </a:cubicBezTo>
                  <a:cubicBezTo>
                    <a:pt x="142" y="207"/>
                    <a:pt x="139" y="203"/>
                    <a:pt x="136" y="199"/>
                  </a:cubicBezTo>
                  <a:cubicBezTo>
                    <a:pt x="138" y="197"/>
                    <a:pt x="139" y="194"/>
                    <a:pt x="140" y="192"/>
                  </a:cubicBezTo>
                  <a:cubicBezTo>
                    <a:pt x="146" y="189"/>
                    <a:pt x="153" y="185"/>
                    <a:pt x="161" y="182"/>
                  </a:cubicBezTo>
                  <a:close/>
                  <a:moveTo>
                    <a:pt x="146" y="213"/>
                  </a:moveTo>
                  <a:cubicBezTo>
                    <a:pt x="144" y="216"/>
                    <a:pt x="143" y="219"/>
                    <a:pt x="142" y="223"/>
                  </a:cubicBezTo>
                  <a:cubicBezTo>
                    <a:pt x="134" y="226"/>
                    <a:pt x="126" y="229"/>
                    <a:pt x="120" y="232"/>
                  </a:cubicBezTo>
                  <a:cubicBezTo>
                    <a:pt x="125" y="221"/>
                    <a:pt x="130" y="211"/>
                    <a:pt x="135" y="201"/>
                  </a:cubicBezTo>
                  <a:cubicBezTo>
                    <a:pt x="138" y="205"/>
                    <a:pt x="141" y="209"/>
                    <a:pt x="146" y="213"/>
                  </a:cubicBezTo>
                  <a:close/>
                  <a:moveTo>
                    <a:pt x="127" y="256"/>
                  </a:moveTo>
                  <a:cubicBezTo>
                    <a:pt x="125" y="261"/>
                    <a:pt x="123" y="266"/>
                    <a:pt x="121" y="271"/>
                  </a:cubicBezTo>
                  <a:cubicBezTo>
                    <a:pt x="113" y="274"/>
                    <a:pt x="106" y="278"/>
                    <a:pt x="99" y="281"/>
                  </a:cubicBezTo>
                  <a:cubicBezTo>
                    <a:pt x="104" y="268"/>
                    <a:pt x="109" y="256"/>
                    <a:pt x="115" y="244"/>
                  </a:cubicBezTo>
                  <a:cubicBezTo>
                    <a:pt x="118" y="248"/>
                    <a:pt x="122" y="252"/>
                    <a:pt x="127" y="256"/>
                  </a:cubicBezTo>
                  <a:close/>
                  <a:moveTo>
                    <a:pt x="97" y="288"/>
                  </a:moveTo>
                  <a:cubicBezTo>
                    <a:pt x="100" y="292"/>
                    <a:pt x="105" y="296"/>
                    <a:pt x="111" y="300"/>
                  </a:cubicBezTo>
                  <a:cubicBezTo>
                    <a:pt x="108" y="308"/>
                    <a:pt x="105" y="317"/>
                    <a:pt x="103" y="326"/>
                  </a:cubicBezTo>
                  <a:cubicBezTo>
                    <a:pt x="94" y="329"/>
                    <a:pt x="87" y="332"/>
                    <a:pt x="81" y="335"/>
                  </a:cubicBezTo>
                  <a:cubicBezTo>
                    <a:pt x="86" y="319"/>
                    <a:pt x="91" y="304"/>
                    <a:pt x="97" y="288"/>
                  </a:cubicBezTo>
                  <a:close/>
                  <a:moveTo>
                    <a:pt x="95" y="349"/>
                  </a:moveTo>
                  <a:cubicBezTo>
                    <a:pt x="92" y="361"/>
                    <a:pt x="89" y="373"/>
                    <a:pt x="86" y="385"/>
                  </a:cubicBezTo>
                  <a:cubicBezTo>
                    <a:pt x="79" y="388"/>
                    <a:pt x="73" y="390"/>
                    <a:pt x="68" y="393"/>
                  </a:cubicBezTo>
                  <a:cubicBezTo>
                    <a:pt x="67" y="392"/>
                    <a:pt x="66" y="391"/>
                    <a:pt x="65" y="391"/>
                  </a:cubicBezTo>
                  <a:cubicBezTo>
                    <a:pt x="70" y="373"/>
                    <a:pt x="74" y="355"/>
                    <a:pt x="80" y="338"/>
                  </a:cubicBezTo>
                  <a:cubicBezTo>
                    <a:pt x="84" y="342"/>
                    <a:pt x="89" y="346"/>
                    <a:pt x="95" y="349"/>
                  </a:cubicBezTo>
                  <a:close/>
                  <a:moveTo>
                    <a:pt x="66" y="394"/>
                  </a:moveTo>
                  <a:cubicBezTo>
                    <a:pt x="65" y="394"/>
                    <a:pt x="65" y="394"/>
                    <a:pt x="64" y="394"/>
                  </a:cubicBezTo>
                  <a:cubicBezTo>
                    <a:pt x="64" y="394"/>
                    <a:pt x="64" y="393"/>
                    <a:pt x="65" y="393"/>
                  </a:cubicBezTo>
                  <a:cubicBezTo>
                    <a:pt x="65" y="393"/>
                    <a:pt x="65" y="393"/>
                    <a:pt x="66" y="394"/>
                  </a:cubicBezTo>
                  <a:close/>
                  <a:moveTo>
                    <a:pt x="67" y="395"/>
                  </a:moveTo>
                  <a:cubicBezTo>
                    <a:pt x="71" y="398"/>
                    <a:pt x="76" y="400"/>
                    <a:pt x="81" y="403"/>
                  </a:cubicBezTo>
                  <a:cubicBezTo>
                    <a:pt x="77" y="421"/>
                    <a:pt x="73" y="439"/>
                    <a:pt x="69" y="458"/>
                  </a:cubicBezTo>
                  <a:cubicBezTo>
                    <a:pt x="68" y="458"/>
                    <a:pt x="68" y="459"/>
                    <a:pt x="67" y="459"/>
                  </a:cubicBezTo>
                  <a:cubicBezTo>
                    <a:pt x="61" y="456"/>
                    <a:pt x="56" y="453"/>
                    <a:pt x="52" y="450"/>
                  </a:cubicBezTo>
                  <a:cubicBezTo>
                    <a:pt x="55" y="432"/>
                    <a:pt x="59" y="414"/>
                    <a:pt x="64" y="397"/>
                  </a:cubicBezTo>
                  <a:cubicBezTo>
                    <a:pt x="65" y="396"/>
                    <a:pt x="66" y="395"/>
                    <a:pt x="67" y="395"/>
                  </a:cubicBezTo>
                  <a:close/>
                  <a:moveTo>
                    <a:pt x="64" y="460"/>
                  </a:moveTo>
                  <a:cubicBezTo>
                    <a:pt x="59" y="462"/>
                    <a:pt x="54" y="464"/>
                    <a:pt x="49" y="467"/>
                  </a:cubicBezTo>
                  <a:cubicBezTo>
                    <a:pt x="50" y="462"/>
                    <a:pt x="51" y="457"/>
                    <a:pt x="52" y="452"/>
                  </a:cubicBezTo>
                  <a:cubicBezTo>
                    <a:pt x="55" y="455"/>
                    <a:pt x="60" y="457"/>
                    <a:pt x="64" y="460"/>
                  </a:cubicBezTo>
                  <a:close/>
                  <a:moveTo>
                    <a:pt x="67" y="461"/>
                  </a:moveTo>
                  <a:cubicBezTo>
                    <a:pt x="67" y="461"/>
                    <a:pt x="68" y="461"/>
                    <a:pt x="69" y="462"/>
                  </a:cubicBezTo>
                  <a:cubicBezTo>
                    <a:pt x="64" y="485"/>
                    <a:pt x="60" y="508"/>
                    <a:pt x="57" y="532"/>
                  </a:cubicBezTo>
                  <a:cubicBezTo>
                    <a:pt x="51" y="529"/>
                    <a:pt x="45" y="526"/>
                    <a:pt x="40" y="523"/>
                  </a:cubicBezTo>
                  <a:cubicBezTo>
                    <a:pt x="43" y="505"/>
                    <a:pt x="45" y="487"/>
                    <a:pt x="48" y="469"/>
                  </a:cubicBezTo>
                  <a:cubicBezTo>
                    <a:pt x="54" y="466"/>
                    <a:pt x="60" y="463"/>
                    <a:pt x="67" y="461"/>
                  </a:cubicBezTo>
                  <a:close/>
                  <a:moveTo>
                    <a:pt x="57" y="534"/>
                  </a:moveTo>
                  <a:cubicBezTo>
                    <a:pt x="55" y="544"/>
                    <a:pt x="54" y="555"/>
                    <a:pt x="53" y="565"/>
                  </a:cubicBezTo>
                  <a:cubicBezTo>
                    <a:pt x="46" y="568"/>
                    <a:pt x="40" y="570"/>
                    <a:pt x="35" y="573"/>
                  </a:cubicBezTo>
                  <a:cubicBezTo>
                    <a:pt x="36" y="557"/>
                    <a:pt x="38" y="541"/>
                    <a:pt x="40" y="525"/>
                  </a:cubicBezTo>
                  <a:cubicBezTo>
                    <a:pt x="45" y="528"/>
                    <a:pt x="50" y="531"/>
                    <a:pt x="57" y="534"/>
                  </a:cubicBezTo>
                  <a:close/>
                  <a:moveTo>
                    <a:pt x="59" y="535"/>
                  </a:moveTo>
                  <a:cubicBezTo>
                    <a:pt x="65" y="537"/>
                    <a:pt x="72" y="540"/>
                    <a:pt x="80" y="543"/>
                  </a:cubicBezTo>
                  <a:cubicBezTo>
                    <a:pt x="80" y="547"/>
                    <a:pt x="80" y="552"/>
                    <a:pt x="79" y="556"/>
                  </a:cubicBezTo>
                  <a:cubicBezTo>
                    <a:pt x="70" y="559"/>
                    <a:pt x="62" y="561"/>
                    <a:pt x="55" y="564"/>
                  </a:cubicBezTo>
                  <a:cubicBezTo>
                    <a:pt x="56" y="554"/>
                    <a:pt x="57" y="544"/>
                    <a:pt x="59" y="535"/>
                  </a:cubicBezTo>
                  <a:close/>
                  <a:moveTo>
                    <a:pt x="79" y="558"/>
                  </a:moveTo>
                  <a:cubicBezTo>
                    <a:pt x="77" y="588"/>
                    <a:pt x="75" y="618"/>
                    <a:pt x="75" y="648"/>
                  </a:cubicBezTo>
                  <a:cubicBezTo>
                    <a:pt x="65" y="645"/>
                    <a:pt x="56" y="642"/>
                    <a:pt x="48" y="639"/>
                  </a:cubicBezTo>
                  <a:cubicBezTo>
                    <a:pt x="50" y="614"/>
                    <a:pt x="52" y="590"/>
                    <a:pt x="55" y="566"/>
                  </a:cubicBezTo>
                  <a:cubicBezTo>
                    <a:pt x="62" y="563"/>
                    <a:pt x="70" y="561"/>
                    <a:pt x="79" y="558"/>
                  </a:cubicBezTo>
                  <a:close/>
                  <a:moveTo>
                    <a:pt x="81" y="558"/>
                  </a:moveTo>
                  <a:cubicBezTo>
                    <a:pt x="90" y="555"/>
                    <a:pt x="99" y="553"/>
                    <a:pt x="109" y="551"/>
                  </a:cubicBezTo>
                  <a:cubicBezTo>
                    <a:pt x="105" y="585"/>
                    <a:pt x="102" y="619"/>
                    <a:pt x="100" y="655"/>
                  </a:cubicBezTo>
                  <a:cubicBezTo>
                    <a:pt x="92" y="653"/>
                    <a:pt x="84" y="651"/>
                    <a:pt x="77" y="649"/>
                  </a:cubicBezTo>
                  <a:cubicBezTo>
                    <a:pt x="77" y="618"/>
                    <a:pt x="79" y="587"/>
                    <a:pt x="81" y="558"/>
                  </a:cubicBezTo>
                  <a:close/>
                  <a:moveTo>
                    <a:pt x="100" y="656"/>
                  </a:moveTo>
                  <a:cubicBezTo>
                    <a:pt x="100" y="661"/>
                    <a:pt x="99" y="665"/>
                    <a:pt x="99" y="669"/>
                  </a:cubicBezTo>
                  <a:cubicBezTo>
                    <a:pt x="91" y="670"/>
                    <a:pt x="84" y="672"/>
                    <a:pt x="76" y="674"/>
                  </a:cubicBezTo>
                  <a:cubicBezTo>
                    <a:pt x="76" y="666"/>
                    <a:pt x="77" y="658"/>
                    <a:pt x="77" y="650"/>
                  </a:cubicBezTo>
                  <a:cubicBezTo>
                    <a:pt x="84" y="653"/>
                    <a:pt x="92" y="655"/>
                    <a:pt x="100" y="656"/>
                  </a:cubicBezTo>
                  <a:close/>
                  <a:moveTo>
                    <a:pt x="102" y="657"/>
                  </a:moveTo>
                  <a:cubicBezTo>
                    <a:pt x="107" y="658"/>
                    <a:pt x="111" y="659"/>
                    <a:pt x="116" y="660"/>
                  </a:cubicBezTo>
                  <a:cubicBezTo>
                    <a:pt x="120" y="661"/>
                    <a:pt x="124" y="662"/>
                    <a:pt x="128" y="663"/>
                  </a:cubicBezTo>
                  <a:cubicBezTo>
                    <a:pt x="119" y="664"/>
                    <a:pt x="110" y="666"/>
                    <a:pt x="101" y="668"/>
                  </a:cubicBezTo>
                  <a:cubicBezTo>
                    <a:pt x="101" y="664"/>
                    <a:pt x="102" y="661"/>
                    <a:pt x="102" y="657"/>
                  </a:cubicBezTo>
                  <a:close/>
                  <a:moveTo>
                    <a:pt x="166" y="660"/>
                  </a:moveTo>
                  <a:cubicBezTo>
                    <a:pt x="166" y="662"/>
                    <a:pt x="166" y="665"/>
                    <a:pt x="166" y="667"/>
                  </a:cubicBezTo>
                  <a:cubicBezTo>
                    <a:pt x="158" y="666"/>
                    <a:pt x="150" y="665"/>
                    <a:pt x="143" y="663"/>
                  </a:cubicBezTo>
                  <a:cubicBezTo>
                    <a:pt x="150" y="662"/>
                    <a:pt x="158" y="661"/>
                    <a:pt x="166" y="660"/>
                  </a:cubicBezTo>
                  <a:close/>
                  <a:moveTo>
                    <a:pt x="168" y="659"/>
                  </a:moveTo>
                  <a:cubicBezTo>
                    <a:pt x="190" y="656"/>
                    <a:pt x="214" y="654"/>
                    <a:pt x="239" y="652"/>
                  </a:cubicBezTo>
                  <a:cubicBezTo>
                    <a:pt x="239" y="659"/>
                    <a:pt x="239" y="667"/>
                    <a:pt x="238" y="675"/>
                  </a:cubicBezTo>
                  <a:cubicBezTo>
                    <a:pt x="213" y="673"/>
                    <a:pt x="190" y="670"/>
                    <a:pt x="168" y="667"/>
                  </a:cubicBezTo>
                  <a:cubicBezTo>
                    <a:pt x="168" y="665"/>
                    <a:pt x="168" y="662"/>
                    <a:pt x="168" y="659"/>
                  </a:cubicBezTo>
                  <a:close/>
                  <a:moveTo>
                    <a:pt x="207" y="651"/>
                  </a:moveTo>
                  <a:cubicBezTo>
                    <a:pt x="207" y="623"/>
                    <a:pt x="208" y="595"/>
                    <a:pt x="209" y="568"/>
                  </a:cubicBezTo>
                  <a:cubicBezTo>
                    <a:pt x="220" y="570"/>
                    <a:pt x="231" y="571"/>
                    <a:pt x="243" y="572"/>
                  </a:cubicBezTo>
                  <a:cubicBezTo>
                    <a:pt x="241" y="597"/>
                    <a:pt x="240" y="623"/>
                    <a:pt x="239" y="648"/>
                  </a:cubicBezTo>
                  <a:cubicBezTo>
                    <a:pt x="228" y="649"/>
                    <a:pt x="218" y="650"/>
                    <a:pt x="207" y="651"/>
                  </a:cubicBezTo>
                  <a:close/>
                  <a:moveTo>
                    <a:pt x="245" y="572"/>
                  </a:moveTo>
                  <a:cubicBezTo>
                    <a:pt x="257" y="573"/>
                    <a:pt x="271" y="574"/>
                    <a:pt x="284" y="575"/>
                  </a:cubicBezTo>
                  <a:cubicBezTo>
                    <a:pt x="283" y="598"/>
                    <a:pt x="283" y="622"/>
                    <a:pt x="283" y="645"/>
                  </a:cubicBezTo>
                  <a:cubicBezTo>
                    <a:pt x="269" y="646"/>
                    <a:pt x="255" y="647"/>
                    <a:pt x="241" y="648"/>
                  </a:cubicBezTo>
                  <a:cubicBezTo>
                    <a:pt x="242" y="622"/>
                    <a:pt x="243" y="597"/>
                    <a:pt x="245" y="572"/>
                  </a:cubicBezTo>
                  <a:close/>
                  <a:moveTo>
                    <a:pt x="286" y="575"/>
                  </a:moveTo>
                  <a:cubicBezTo>
                    <a:pt x="300" y="576"/>
                    <a:pt x="315" y="577"/>
                    <a:pt x="330" y="577"/>
                  </a:cubicBezTo>
                  <a:cubicBezTo>
                    <a:pt x="329" y="599"/>
                    <a:pt x="329" y="621"/>
                    <a:pt x="329" y="644"/>
                  </a:cubicBezTo>
                  <a:cubicBezTo>
                    <a:pt x="314" y="644"/>
                    <a:pt x="299" y="645"/>
                    <a:pt x="285" y="645"/>
                  </a:cubicBezTo>
                  <a:cubicBezTo>
                    <a:pt x="285" y="622"/>
                    <a:pt x="285" y="598"/>
                    <a:pt x="286" y="575"/>
                  </a:cubicBezTo>
                  <a:close/>
                  <a:moveTo>
                    <a:pt x="332" y="577"/>
                  </a:moveTo>
                  <a:cubicBezTo>
                    <a:pt x="341" y="577"/>
                    <a:pt x="350" y="577"/>
                    <a:pt x="360" y="578"/>
                  </a:cubicBezTo>
                  <a:cubicBezTo>
                    <a:pt x="360" y="599"/>
                    <a:pt x="360" y="621"/>
                    <a:pt x="360" y="643"/>
                  </a:cubicBezTo>
                  <a:cubicBezTo>
                    <a:pt x="350" y="643"/>
                    <a:pt x="340" y="643"/>
                    <a:pt x="331" y="644"/>
                  </a:cubicBezTo>
                  <a:cubicBezTo>
                    <a:pt x="331" y="621"/>
                    <a:pt x="331" y="599"/>
                    <a:pt x="332" y="577"/>
                  </a:cubicBezTo>
                  <a:close/>
                  <a:moveTo>
                    <a:pt x="362" y="578"/>
                  </a:moveTo>
                  <a:cubicBezTo>
                    <a:pt x="368" y="578"/>
                    <a:pt x="375" y="578"/>
                    <a:pt x="382" y="578"/>
                  </a:cubicBezTo>
                  <a:cubicBezTo>
                    <a:pt x="388" y="578"/>
                    <a:pt x="395" y="578"/>
                    <a:pt x="402" y="578"/>
                  </a:cubicBezTo>
                  <a:cubicBezTo>
                    <a:pt x="402" y="599"/>
                    <a:pt x="402" y="621"/>
                    <a:pt x="402" y="643"/>
                  </a:cubicBezTo>
                  <a:cubicBezTo>
                    <a:pt x="395" y="643"/>
                    <a:pt x="388" y="643"/>
                    <a:pt x="382" y="643"/>
                  </a:cubicBezTo>
                  <a:cubicBezTo>
                    <a:pt x="375" y="643"/>
                    <a:pt x="368" y="643"/>
                    <a:pt x="362" y="643"/>
                  </a:cubicBezTo>
                  <a:cubicBezTo>
                    <a:pt x="362" y="621"/>
                    <a:pt x="362" y="599"/>
                    <a:pt x="362" y="578"/>
                  </a:cubicBezTo>
                  <a:close/>
                  <a:moveTo>
                    <a:pt x="404" y="643"/>
                  </a:moveTo>
                  <a:cubicBezTo>
                    <a:pt x="404" y="621"/>
                    <a:pt x="404" y="599"/>
                    <a:pt x="404" y="578"/>
                  </a:cubicBezTo>
                  <a:cubicBezTo>
                    <a:pt x="413" y="578"/>
                    <a:pt x="422" y="577"/>
                    <a:pt x="431" y="577"/>
                  </a:cubicBezTo>
                  <a:cubicBezTo>
                    <a:pt x="432" y="599"/>
                    <a:pt x="432" y="621"/>
                    <a:pt x="433" y="644"/>
                  </a:cubicBezTo>
                  <a:cubicBezTo>
                    <a:pt x="423" y="643"/>
                    <a:pt x="413" y="643"/>
                    <a:pt x="404" y="643"/>
                  </a:cubicBezTo>
                  <a:close/>
                  <a:moveTo>
                    <a:pt x="433" y="577"/>
                  </a:moveTo>
                  <a:cubicBezTo>
                    <a:pt x="448" y="577"/>
                    <a:pt x="463" y="576"/>
                    <a:pt x="477" y="575"/>
                  </a:cubicBezTo>
                  <a:cubicBezTo>
                    <a:pt x="478" y="598"/>
                    <a:pt x="478" y="622"/>
                    <a:pt x="478" y="645"/>
                  </a:cubicBezTo>
                  <a:cubicBezTo>
                    <a:pt x="464" y="645"/>
                    <a:pt x="449" y="644"/>
                    <a:pt x="434" y="644"/>
                  </a:cubicBezTo>
                  <a:cubicBezTo>
                    <a:pt x="434" y="621"/>
                    <a:pt x="434" y="599"/>
                    <a:pt x="433" y="577"/>
                  </a:cubicBezTo>
                  <a:close/>
                  <a:moveTo>
                    <a:pt x="479" y="575"/>
                  </a:moveTo>
                  <a:cubicBezTo>
                    <a:pt x="493" y="574"/>
                    <a:pt x="506" y="573"/>
                    <a:pt x="519" y="572"/>
                  </a:cubicBezTo>
                  <a:cubicBezTo>
                    <a:pt x="520" y="597"/>
                    <a:pt x="521" y="622"/>
                    <a:pt x="522" y="648"/>
                  </a:cubicBezTo>
                  <a:cubicBezTo>
                    <a:pt x="508" y="647"/>
                    <a:pt x="494" y="646"/>
                    <a:pt x="480" y="645"/>
                  </a:cubicBezTo>
                  <a:cubicBezTo>
                    <a:pt x="480" y="622"/>
                    <a:pt x="480" y="598"/>
                    <a:pt x="479" y="575"/>
                  </a:cubicBezTo>
                  <a:close/>
                  <a:moveTo>
                    <a:pt x="521" y="572"/>
                  </a:moveTo>
                  <a:cubicBezTo>
                    <a:pt x="532" y="571"/>
                    <a:pt x="544" y="570"/>
                    <a:pt x="555" y="568"/>
                  </a:cubicBezTo>
                  <a:cubicBezTo>
                    <a:pt x="556" y="595"/>
                    <a:pt x="556" y="623"/>
                    <a:pt x="556" y="651"/>
                  </a:cubicBezTo>
                  <a:cubicBezTo>
                    <a:pt x="546" y="650"/>
                    <a:pt x="535" y="649"/>
                    <a:pt x="524" y="648"/>
                  </a:cubicBezTo>
                  <a:cubicBezTo>
                    <a:pt x="523" y="623"/>
                    <a:pt x="522" y="597"/>
                    <a:pt x="521" y="572"/>
                  </a:cubicBezTo>
                  <a:close/>
                  <a:moveTo>
                    <a:pt x="595" y="659"/>
                  </a:moveTo>
                  <a:cubicBezTo>
                    <a:pt x="595" y="662"/>
                    <a:pt x="595" y="665"/>
                    <a:pt x="595" y="667"/>
                  </a:cubicBezTo>
                  <a:cubicBezTo>
                    <a:pt x="573" y="670"/>
                    <a:pt x="550" y="673"/>
                    <a:pt x="525" y="675"/>
                  </a:cubicBezTo>
                  <a:cubicBezTo>
                    <a:pt x="525" y="667"/>
                    <a:pt x="524" y="659"/>
                    <a:pt x="524" y="652"/>
                  </a:cubicBezTo>
                  <a:cubicBezTo>
                    <a:pt x="549" y="654"/>
                    <a:pt x="573" y="656"/>
                    <a:pt x="595" y="659"/>
                  </a:cubicBezTo>
                  <a:close/>
                  <a:moveTo>
                    <a:pt x="597" y="660"/>
                  </a:moveTo>
                  <a:cubicBezTo>
                    <a:pt x="605" y="661"/>
                    <a:pt x="613" y="662"/>
                    <a:pt x="621" y="663"/>
                  </a:cubicBezTo>
                  <a:cubicBezTo>
                    <a:pt x="613" y="665"/>
                    <a:pt x="605" y="666"/>
                    <a:pt x="597" y="667"/>
                  </a:cubicBezTo>
                  <a:cubicBezTo>
                    <a:pt x="597" y="665"/>
                    <a:pt x="597" y="662"/>
                    <a:pt x="597" y="660"/>
                  </a:cubicBezTo>
                  <a:close/>
                  <a:moveTo>
                    <a:pt x="647" y="660"/>
                  </a:moveTo>
                  <a:cubicBezTo>
                    <a:pt x="652" y="659"/>
                    <a:pt x="657" y="658"/>
                    <a:pt x="661" y="657"/>
                  </a:cubicBezTo>
                  <a:cubicBezTo>
                    <a:pt x="662" y="661"/>
                    <a:pt x="662" y="664"/>
                    <a:pt x="662" y="668"/>
                  </a:cubicBezTo>
                  <a:cubicBezTo>
                    <a:pt x="653" y="666"/>
                    <a:pt x="644" y="664"/>
                    <a:pt x="635" y="663"/>
                  </a:cubicBezTo>
                  <a:cubicBezTo>
                    <a:pt x="639" y="662"/>
                    <a:pt x="643" y="661"/>
                    <a:pt x="647" y="660"/>
                  </a:cubicBezTo>
                  <a:close/>
                  <a:moveTo>
                    <a:pt x="663" y="657"/>
                  </a:moveTo>
                  <a:cubicBezTo>
                    <a:pt x="672" y="655"/>
                    <a:pt x="679" y="653"/>
                    <a:pt x="687" y="650"/>
                  </a:cubicBezTo>
                  <a:cubicBezTo>
                    <a:pt x="687" y="658"/>
                    <a:pt x="687" y="666"/>
                    <a:pt x="687" y="674"/>
                  </a:cubicBezTo>
                  <a:cubicBezTo>
                    <a:pt x="680" y="672"/>
                    <a:pt x="672" y="670"/>
                    <a:pt x="664" y="669"/>
                  </a:cubicBezTo>
                  <a:cubicBezTo>
                    <a:pt x="664" y="665"/>
                    <a:pt x="664" y="661"/>
                    <a:pt x="663" y="657"/>
                  </a:cubicBezTo>
                  <a:close/>
                  <a:moveTo>
                    <a:pt x="663" y="655"/>
                  </a:moveTo>
                  <a:cubicBezTo>
                    <a:pt x="661" y="619"/>
                    <a:pt x="658" y="585"/>
                    <a:pt x="655" y="551"/>
                  </a:cubicBezTo>
                  <a:cubicBezTo>
                    <a:pt x="664" y="553"/>
                    <a:pt x="674" y="555"/>
                    <a:pt x="682" y="558"/>
                  </a:cubicBezTo>
                  <a:cubicBezTo>
                    <a:pt x="684" y="587"/>
                    <a:pt x="686" y="618"/>
                    <a:pt x="686" y="649"/>
                  </a:cubicBezTo>
                  <a:cubicBezTo>
                    <a:pt x="679" y="651"/>
                    <a:pt x="671" y="653"/>
                    <a:pt x="663" y="655"/>
                  </a:cubicBezTo>
                  <a:close/>
                  <a:moveTo>
                    <a:pt x="684" y="558"/>
                  </a:moveTo>
                  <a:cubicBezTo>
                    <a:pt x="693" y="561"/>
                    <a:pt x="701" y="563"/>
                    <a:pt x="709" y="566"/>
                  </a:cubicBezTo>
                  <a:cubicBezTo>
                    <a:pt x="711" y="590"/>
                    <a:pt x="714" y="614"/>
                    <a:pt x="715" y="639"/>
                  </a:cubicBezTo>
                  <a:cubicBezTo>
                    <a:pt x="707" y="642"/>
                    <a:pt x="698" y="645"/>
                    <a:pt x="688" y="648"/>
                  </a:cubicBezTo>
                  <a:cubicBezTo>
                    <a:pt x="688" y="618"/>
                    <a:pt x="686" y="588"/>
                    <a:pt x="684" y="558"/>
                  </a:cubicBezTo>
                  <a:close/>
                  <a:moveTo>
                    <a:pt x="684" y="556"/>
                  </a:moveTo>
                  <a:cubicBezTo>
                    <a:pt x="684" y="552"/>
                    <a:pt x="683" y="547"/>
                    <a:pt x="683" y="543"/>
                  </a:cubicBezTo>
                  <a:cubicBezTo>
                    <a:pt x="691" y="540"/>
                    <a:pt x="698" y="537"/>
                    <a:pt x="704" y="535"/>
                  </a:cubicBezTo>
                  <a:cubicBezTo>
                    <a:pt x="706" y="544"/>
                    <a:pt x="707" y="554"/>
                    <a:pt x="708" y="564"/>
                  </a:cubicBezTo>
                  <a:cubicBezTo>
                    <a:pt x="701" y="561"/>
                    <a:pt x="693" y="559"/>
                    <a:pt x="684" y="556"/>
                  </a:cubicBezTo>
                  <a:close/>
                  <a:moveTo>
                    <a:pt x="706" y="534"/>
                  </a:moveTo>
                  <a:cubicBezTo>
                    <a:pt x="713" y="531"/>
                    <a:pt x="719" y="528"/>
                    <a:pt x="723" y="525"/>
                  </a:cubicBezTo>
                  <a:cubicBezTo>
                    <a:pt x="725" y="541"/>
                    <a:pt x="727" y="557"/>
                    <a:pt x="729" y="573"/>
                  </a:cubicBezTo>
                  <a:cubicBezTo>
                    <a:pt x="723" y="570"/>
                    <a:pt x="717" y="568"/>
                    <a:pt x="710" y="565"/>
                  </a:cubicBezTo>
                  <a:cubicBezTo>
                    <a:pt x="709" y="554"/>
                    <a:pt x="708" y="544"/>
                    <a:pt x="706" y="534"/>
                  </a:cubicBezTo>
                  <a:close/>
                  <a:moveTo>
                    <a:pt x="706" y="532"/>
                  </a:moveTo>
                  <a:cubicBezTo>
                    <a:pt x="703" y="508"/>
                    <a:pt x="699" y="485"/>
                    <a:pt x="695" y="462"/>
                  </a:cubicBezTo>
                  <a:cubicBezTo>
                    <a:pt x="695" y="462"/>
                    <a:pt x="696" y="461"/>
                    <a:pt x="697" y="461"/>
                  </a:cubicBezTo>
                  <a:cubicBezTo>
                    <a:pt x="703" y="463"/>
                    <a:pt x="709" y="466"/>
                    <a:pt x="715" y="469"/>
                  </a:cubicBezTo>
                  <a:cubicBezTo>
                    <a:pt x="718" y="487"/>
                    <a:pt x="721" y="505"/>
                    <a:pt x="723" y="523"/>
                  </a:cubicBezTo>
                  <a:cubicBezTo>
                    <a:pt x="718" y="526"/>
                    <a:pt x="713" y="529"/>
                    <a:pt x="706" y="532"/>
                  </a:cubicBezTo>
                  <a:close/>
                  <a:moveTo>
                    <a:pt x="699" y="460"/>
                  </a:moveTo>
                  <a:cubicBezTo>
                    <a:pt x="704" y="457"/>
                    <a:pt x="708" y="455"/>
                    <a:pt x="712" y="452"/>
                  </a:cubicBezTo>
                  <a:cubicBezTo>
                    <a:pt x="713" y="457"/>
                    <a:pt x="713" y="462"/>
                    <a:pt x="714" y="467"/>
                  </a:cubicBezTo>
                  <a:cubicBezTo>
                    <a:pt x="710" y="464"/>
                    <a:pt x="705" y="462"/>
                    <a:pt x="699" y="460"/>
                  </a:cubicBezTo>
                  <a:close/>
                  <a:moveTo>
                    <a:pt x="697" y="459"/>
                  </a:moveTo>
                  <a:cubicBezTo>
                    <a:pt x="696" y="458"/>
                    <a:pt x="695" y="458"/>
                    <a:pt x="694" y="458"/>
                  </a:cubicBezTo>
                  <a:cubicBezTo>
                    <a:pt x="690" y="439"/>
                    <a:pt x="686" y="421"/>
                    <a:pt x="682" y="403"/>
                  </a:cubicBezTo>
                  <a:cubicBezTo>
                    <a:pt x="687" y="400"/>
                    <a:pt x="692" y="398"/>
                    <a:pt x="696" y="395"/>
                  </a:cubicBezTo>
                  <a:cubicBezTo>
                    <a:pt x="697" y="395"/>
                    <a:pt x="698" y="396"/>
                    <a:pt x="700" y="397"/>
                  </a:cubicBezTo>
                  <a:cubicBezTo>
                    <a:pt x="704" y="414"/>
                    <a:pt x="708" y="432"/>
                    <a:pt x="711" y="450"/>
                  </a:cubicBezTo>
                  <a:cubicBezTo>
                    <a:pt x="707" y="453"/>
                    <a:pt x="702" y="456"/>
                    <a:pt x="697" y="459"/>
                  </a:cubicBezTo>
                  <a:close/>
                  <a:moveTo>
                    <a:pt x="698" y="394"/>
                  </a:moveTo>
                  <a:cubicBezTo>
                    <a:pt x="698" y="393"/>
                    <a:pt x="698" y="393"/>
                    <a:pt x="699" y="393"/>
                  </a:cubicBezTo>
                  <a:cubicBezTo>
                    <a:pt x="699" y="393"/>
                    <a:pt x="699" y="394"/>
                    <a:pt x="699" y="394"/>
                  </a:cubicBezTo>
                  <a:cubicBezTo>
                    <a:pt x="699" y="394"/>
                    <a:pt x="698" y="394"/>
                    <a:pt x="698" y="394"/>
                  </a:cubicBezTo>
                  <a:close/>
                  <a:moveTo>
                    <a:pt x="696" y="393"/>
                  </a:moveTo>
                  <a:cubicBezTo>
                    <a:pt x="690" y="390"/>
                    <a:pt x="684" y="388"/>
                    <a:pt x="678" y="385"/>
                  </a:cubicBezTo>
                  <a:cubicBezTo>
                    <a:pt x="674" y="373"/>
                    <a:pt x="671" y="361"/>
                    <a:pt x="668" y="349"/>
                  </a:cubicBezTo>
                  <a:cubicBezTo>
                    <a:pt x="674" y="346"/>
                    <a:pt x="679" y="342"/>
                    <a:pt x="684" y="339"/>
                  </a:cubicBezTo>
                  <a:cubicBezTo>
                    <a:pt x="689" y="356"/>
                    <a:pt x="694" y="373"/>
                    <a:pt x="698" y="391"/>
                  </a:cubicBezTo>
                  <a:cubicBezTo>
                    <a:pt x="697" y="391"/>
                    <a:pt x="697" y="392"/>
                    <a:pt x="696" y="393"/>
                  </a:cubicBezTo>
                  <a:close/>
                  <a:moveTo>
                    <a:pt x="670" y="284"/>
                  </a:moveTo>
                  <a:cubicBezTo>
                    <a:pt x="673" y="280"/>
                    <a:pt x="675" y="276"/>
                    <a:pt x="676" y="271"/>
                  </a:cubicBezTo>
                  <a:cubicBezTo>
                    <a:pt x="679" y="279"/>
                    <a:pt x="683" y="287"/>
                    <a:pt x="686" y="296"/>
                  </a:cubicBezTo>
                  <a:cubicBezTo>
                    <a:pt x="682" y="292"/>
                    <a:pt x="677" y="288"/>
                    <a:pt x="670" y="284"/>
                  </a:cubicBezTo>
                  <a:close/>
                  <a:moveTo>
                    <a:pt x="653" y="237"/>
                  </a:moveTo>
                  <a:cubicBezTo>
                    <a:pt x="654" y="234"/>
                    <a:pt x="655" y="231"/>
                    <a:pt x="655" y="227"/>
                  </a:cubicBezTo>
                  <a:cubicBezTo>
                    <a:pt x="655" y="227"/>
                    <a:pt x="655" y="226"/>
                    <a:pt x="655" y="226"/>
                  </a:cubicBezTo>
                  <a:cubicBezTo>
                    <a:pt x="658" y="233"/>
                    <a:pt x="662" y="240"/>
                    <a:pt x="665" y="247"/>
                  </a:cubicBezTo>
                  <a:cubicBezTo>
                    <a:pt x="662" y="244"/>
                    <a:pt x="657" y="240"/>
                    <a:pt x="653" y="237"/>
                  </a:cubicBezTo>
                  <a:close/>
                  <a:moveTo>
                    <a:pt x="628" y="197"/>
                  </a:moveTo>
                  <a:cubicBezTo>
                    <a:pt x="628" y="196"/>
                    <a:pt x="627" y="195"/>
                    <a:pt x="627" y="194"/>
                  </a:cubicBezTo>
                  <a:cubicBezTo>
                    <a:pt x="627" y="195"/>
                    <a:pt x="628" y="195"/>
                    <a:pt x="629" y="195"/>
                  </a:cubicBezTo>
                  <a:cubicBezTo>
                    <a:pt x="628" y="196"/>
                    <a:pt x="628" y="196"/>
                    <a:pt x="628" y="197"/>
                  </a:cubicBezTo>
                  <a:close/>
                  <a:moveTo>
                    <a:pt x="605" y="150"/>
                  </a:moveTo>
                  <a:cubicBezTo>
                    <a:pt x="605" y="150"/>
                    <a:pt x="605" y="150"/>
                    <a:pt x="605" y="150"/>
                  </a:cubicBezTo>
                  <a:cubicBezTo>
                    <a:pt x="605" y="147"/>
                    <a:pt x="605" y="144"/>
                    <a:pt x="604" y="141"/>
                  </a:cubicBezTo>
                  <a:cubicBezTo>
                    <a:pt x="607" y="146"/>
                    <a:pt x="611" y="152"/>
                    <a:pt x="615" y="157"/>
                  </a:cubicBezTo>
                  <a:cubicBezTo>
                    <a:pt x="612" y="155"/>
                    <a:pt x="609" y="153"/>
                    <a:pt x="605" y="150"/>
                  </a:cubicBezTo>
                  <a:close/>
                  <a:moveTo>
                    <a:pt x="583" y="114"/>
                  </a:moveTo>
                  <a:cubicBezTo>
                    <a:pt x="583" y="115"/>
                    <a:pt x="583" y="115"/>
                    <a:pt x="584" y="116"/>
                  </a:cubicBezTo>
                  <a:cubicBezTo>
                    <a:pt x="580" y="113"/>
                    <a:pt x="575" y="110"/>
                    <a:pt x="570" y="107"/>
                  </a:cubicBezTo>
                  <a:cubicBezTo>
                    <a:pt x="569" y="106"/>
                    <a:pt x="568" y="105"/>
                    <a:pt x="568" y="104"/>
                  </a:cubicBezTo>
                  <a:cubicBezTo>
                    <a:pt x="568" y="104"/>
                    <a:pt x="568" y="104"/>
                    <a:pt x="568" y="103"/>
                  </a:cubicBezTo>
                  <a:cubicBezTo>
                    <a:pt x="568" y="101"/>
                    <a:pt x="567" y="99"/>
                    <a:pt x="567" y="97"/>
                  </a:cubicBezTo>
                  <a:cubicBezTo>
                    <a:pt x="568" y="98"/>
                    <a:pt x="568" y="98"/>
                    <a:pt x="569" y="99"/>
                  </a:cubicBezTo>
                  <a:cubicBezTo>
                    <a:pt x="574" y="104"/>
                    <a:pt x="578" y="109"/>
                    <a:pt x="583" y="114"/>
                  </a:cubicBezTo>
                  <a:close/>
                  <a:moveTo>
                    <a:pt x="496" y="38"/>
                  </a:moveTo>
                  <a:cubicBezTo>
                    <a:pt x="495" y="38"/>
                    <a:pt x="495" y="38"/>
                    <a:pt x="494" y="37"/>
                  </a:cubicBezTo>
                  <a:cubicBezTo>
                    <a:pt x="491" y="35"/>
                    <a:pt x="488" y="33"/>
                    <a:pt x="485" y="31"/>
                  </a:cubicBezTo>
                  <a:cubicBezTo>
                    <a:pt x="488" y="33"/>
                    <a:pt x="492" y="35"/>
                    <a:pt x="495" y="37"/>
                  </a:cubicBezTo>
                  <a:cubicBezTo>
                    <a:pt x="495" y="37"/>
                    <a:pt x="496" y="38"/>
                    <a:pt x="496" y="38"/>
                  </a:cubicBezTo>
                  <a:close/>
                  <a:moveTo>
                    <a:pt x="278" y="31"/>
                  </a:moveTo>
                  <a:cubicBezTo>
                    <a:pt x="275" y="33"/>
                    <a:pt x="272" y="35"/>
                    <a:pt x="269" y="37"/>
                  </a:cubicBezTo>
                  <a:cubicBezTo>
                    <a:pt x="268" y="38"/>
                    <a:pt x="268" y="38"/>
                    <a:pt x="268" y="38"/>
                  </a:cubicBezTo>
                  <a:cubicBezTo>
                    <a:pt x="268" y="37"/>
                    <a:pt x="269" y="37"/>
                    <a:pt x="270" y="36"/>
                  </a:cubicBezTo>
                  <a:cubicBezTo>
                    <a:pt x="272" y="35"/>
                    <a:pt x="275" y="33"/>
                    <a:pt x="278" y="31"/>
                  </a:cubicBezTo>
                  <a:close/>
                  <a:moveTo>
                    <a:pt x="197" y="97"/>
                  </a:moveTo>
                  <a:cubicBezTo>
                    <a:pt x="196" y="99"/>
                    <a:pt x="196" y="101"/>
                    <a:pt x="196" y="103"/>
                  </a:cubicBezTo>
                  <a:cubicBezTo>
                    <a:pt x="196" y="103"/>
                    <a:pt x="196" y="104"/>
                    <a:pt x="196" y="104"/>
                  </a:cubicBezTo>
                  <a:cubicBezTo>
                    <a:pt x="195" y="105"/>
                    <a:pt x="194" y="106"/>
                    <a:pt x="193" y="108"/>
                  </a:cubicBezTo>
                  <a:cubicBezTo>
                    <a:pt x="188" y="110"/>
                    <a:pt x="184" y="113"/>
                    <a:pt x="180" y="116"/>
                  </a:cubicBezTo>
                  <a:cubicBezTo>
                    <a:pt x="180" y="115"/>
                    <a:pt x="181" y="114"/>
                    <a:pt x="181" y="114"/>
                  </a:cubicBezTo>
                  <a:cubicBezTo>
                    <a:pt x="185" y="109"/>
                    <a:pt x="189" y="104"/>
                    <a:pt x="193" y="100"/>
                  </a:cubicBezTo>
                  <a:cubicBezTo>
                    <a:pt x="194" y="99"/>
                    <a:pt x="195" y="98"/>
                    <a:pt x="197" y="97"/>
                  </a:cubicBezTo>
                  <a:close/>
                  <a:moveTo>
                    <a:pt x="158" y="150"/>
                  </a:moveTo>
                  <a:cubicBezTo>
                    <a:pt x="155" y="153"/>
                    <a:pt x="151" y="155"/>
                    <a:pt x="148" y="158"/>
                  </a:cubicBezTo>
                  <a:cubicBezTo>
                    <a:pt x="152" y="152"/>
                    <a:pt x="156" y="146"/>
                    <a:pt x="160" y="141"/>
                  </a:cubicBezTo>
                  <a:cubicBezTo>
                    <a:pt x="159" y="144"/>
                    <a:pt x="158" y="147"/>
                    <a:pt x="158" y="150"/>
                  </a:cubicBezTo>
                  <a:cubicBezTo>
                    <a:pt x="158" y="150"/>
                    <a:pt x="158" y="150"/>
                    <a:pt x="158" y="150"/>
                  </a:cubicBezTo>
                  <a:close/>
                  <a:moveTo>
                    <a:pt x="136" y="194"/>
                  </a:moveTo>
                  <a:cubicBezTo>
                    <a:pt x="136" y="195"/>
                    <a:pt x="136" y="196"/>
                    <a:pt x="135" y="196"/>
                  </a:cubicBezTo>
                  <a:cubicBezTo>
                    <a:pt x="135" y="196"/>
                    <a:pt x="135" y="196"/>
                    <a:pt x="135" y="195"/>
                  </a:cubicBezTo>
                  <a:cubicBezTo>
                    <a:pt x="135" y="195"/>
                    <a:pt x="136" y="195"/>
                    <a:pt x="136" y="194"/>
                  </a:cubicBezTo>
                  <a:close/>
                  <a:moveTo>
                    <a:pt x="111" y="237"/>
                  </a:moveTo>
                  <a:cubicBezTo>
                    <a:pt x="106" y="241"/>
                    <a:pt x="102" y="244"/>
                    <a:pt x="98" y="247"/>
                  </a:cubicBezTo>
                  <a:cubicBezTo>
                    <a:pt x="102" y="240"/>
                    <a:pt x="105" y="232"/>
                    <a:pt x="109" y="225"/>
                  </a:cubicBezTo>
                  <a:cubicBezTo>
                    <a:pt x="109" y="226"/>
                    <a:pt x="109" y="227"/>
                    <a:pt x="109" y="227"/>
                  </a:cubicBezTo>
                  <a:cubicBezTo>
                    <a:pt x="109" y="231"/>
                    <a:pt x="109" y="234"/>
                    <a:pt x="111" y="237"/>
                  </a:cubicBezTo>
                  <a:close/>
                  <a:moveTo>
                    <a:pt x="93" y="284"/>
                  </a:moveTo>
                  <a:cubicBezTo>
                    <a:pt x="87" y="288"/>
                    <a:pt x="81" y="292"/>
                    <a:pt x="77" y="296"/>
                  </a:cubicBezTo>
                  <a:cubicBezTo>
                    <a:pt x="81" y="287"/>
                    <a:pt x="84" y="279"/>
                    <a:pt x="87" y="271"/>
                  </a:cubicBezTo>
                  <a:cubicBezTo>
                    <a:pt x="88" y="275"/>
                    <a:pt x="90" y="280"/>
                    <a:pt x="93" y="284"/>
                  </a:cubicBezTo>
                  <a:close/>
                  <a:moveTo>
                    <a:pt x="63" y="391"/>
                  </a:moveTo>
                  <a:cubicBezTo>
                    <a:pt x="62" y="393"/>
                    <a:pt x="62" y="394"/>
                    <a:pt x="62" y="396"/>
                  </a:cubicBezTo>
                  <a:cubicBezTo>
                    <a:pt x="52" y="401"/>
                    <a:pt x="45" y="406"/>
                    <a:pt x="40" y="412"/>
                  </a:cubicBezTo>
                  <a:cubicBezTo>
                    <a:pt x="43" y="399"/>
                    <a:pt x="47" y="387"/>
                    <a:pt x="51" y="374"/>
                  </a:cubicBezTo>
                  <a:cubicBezTo>
                    <a:pt x="52" y="380"/>
                    <a:pt x="56" y="386"/>
                    <a:pt x="63" y="391"/>
                  </a:cubicBezTo>
                  <a:close/>
                  <a:moveTo>
                    <a:pt x="39" y="417"/>
                  </a:moveTo>
                  <a:cubicBezTo>
                    <a:pt x="43" y="410"/>
                    <a:pt x="50" y="404"/>
                    <a:pt x="61" y="398"/>
                  </a:cubicBezTo>
                  <a:cubicBezTo>
                    <a:pt x="57" y="415"/>
                    <a:pt x="53" y="432"/>
                    <a:pt x="50" y="449"/>
                  </a:cubicBezTo>
                  <a:cubicBezTo>
                    <a:pt x="42" y="442"/>
                    <a:pt x="37" y="435"/>
                    <a:pt x="36" y="428"/>
                  </a:cubicBezTo>
                  <a:cubicBezTo>
                    <a:pt x="37" y="425"/>
                    <a:pt x="38" y="421"/>
                    <a:pt x="39" y="417"/>
                  </a:cubicBezTo>
                  <a:close/>
                  <a:moveTo>
                    <a:pt x="50" y="451"/>
                  </a:moveTo>
                  <a:cubicBezTo>
                    <a:pt x="49" y="456"/>
                    <a:pt x="47" y="462"/>
                    <a:pt x="46" y="468"/>
                  </a:cubicBezTo>
                  <a:cubicBezTo>
                    <a:pt x="36" y="474"/>
                    <a:pt x="29" y="479"/>
                    <a:pt x="24" y="485"/>
                  </a:cubicBezTo>
                  <a:cubicBezTo>
                    <a:pt x="28" y="468"/>
                    <a:pt x="31" y="450"/>
                    <a:pt x="35" y="433"/>
                  </a:cubicBezTo>
                  <a:cubicBezTo>
                    <a:pt x="37" y="439"/>
                    <a:pt x="42" y="445"/>
                    <a:pt x="50" y="451"/>
                  </a:cubicBezTo>
                  <a:close/>
                  <a:moveTo>
                    <a:pt x="23" y="491"/>
                  </a:moveTo>
                  <a:cubicBezTo>
                    <a:pt x="26" y="484"/>
                    <a:pt x="34" y="477"/>
                    <a:pt x="46" y="470"/>
                  </a:cubicBezTo>
                  <a:cubicBezTo>
                    <a:pt x="43" y="487"/>
                    <a:pt x="40" y="504"/>
                    <a:pt x="38" y="522"/>
                  </a:cubicBezTo>
                  <a:cubicBezTo>
                    <a:pt x="28" y="515"/>
                    <a:pt x="22" y="507"/>
                    <a:pt x="22" y="500"/>
                  </a:cubicBezTo>
                  <a:cubicBezTo>
                    <a:pt x="22" y="497"/>
                    <a:pt x="23" y="494"/>
                    <a:pt x="23" y="491"/>
                  </a:cubicBezTo>
                  <a:close/>
                  <a:moveTo>
                    <a:pt x="38" y="524"/>
                  </a:moveTo>
                  <a:cubicBezTo>
                    <a:pt x="36" y="540"/>
                    <a:pt x="34" y="557"/>
                    <a:pt x="32" y="574"/>
                  </a:cubicBezTo>
                  <a:cubicBezTo>
                    <a:pt x="21" y="580"/>
                    <a:pt x="13" y="587"/>
                    <a:pt x="9" y="593"/>
                  </a:cubicBezTo>
                  <a:cubicBezTo>
                    <a:pt x="12" y="563"/>
                    <a:pt x="16" y="533"/>
                    <a:pt x="21" y="505"/>
                  </a:cubicBezTo>
                  <a:cubicBezTo>
                    <a:pt x="23" y="511"/>
                    <a:pt x="29" y="518"/>
                    <a:pt x="38" y="524"/>
                  </a:cubicBezTo>
                  <a:close/>
                  <a:moveTo>
                    <a:pt x="9" y="599"/>
                  </a:moveTo>
                  <a:cubicBezTo>
                    <a:pt x="11" y="591"/>
                    <a:pt x="19" y="583"/>
                    <a:pt x="32" y="576"/>
                  </a:cubicBezTo>
                  <a:cubicBezTo>
                    <a:pt x="31" y="594"/>
                    <a:pt x="30" y="611"/>
                    <a:pt x="29" y="629"/>
                  </a:cubicBezTo>
                  <a:cubicBezTo>
                    <a:pt x="16" y="622"/>
                    <a:pt x="9" y="614"/>
                    <a:pt x="8" y="606"/>
                  </a:cubicBezTo>
                  <a:cubicBezTo>
                    <a:pt x="8" y="604"/>
                    <a:pt x="8" y="601"/>
                    <a:pt x="9" y="599"/>
                  </a:cubicBezTo>
                  <a:close/>
                  <a:moveTo>
                    <a:pt x="34" y="575"/>
                  </a:moveTo>
                  <a:cubicBezTo>
                    <a:pt x="40" y="572"/>
                    <a:pt x="46" y="570"/>
                    <a:pt x="52" y="567"/>
                  </a:cubicBezTo>
                  <a:cubicBezTo>
                    <a:pt x="50" y="590"/>
                    <a:pt x="48" y="614"/>
                    <a:pt x="46" y="638"/>
                  </a:cubicBezTo>
                  <a:cubicBezTo>
                    <a:pt x="40" y="635"/>
                    <a:pt x="35" y="633"/>
                    <a:pt x="31" y="630"/>
                  </a:cubicBezTo>
                  <a:cubicBezTo>
                    <a:pt x="32" y="612"/>
                    <a:pt x="33" y="593"/>
                    <a:pt x="34" y="575"/>
                  </a:cubicBezTo>
                  <a:close/>
                  <a:moveTo>
                    <a:pt x="46" y="640"/>
                  </a:moveTo>
                  <a:cubicBezTo>
                    <a:pt x="45" y="655"/>
                    <a:pt x="44" y="670"/>
                    <a:pt x="43" y="685"/>
                  </a:cubicBezTo>
                  <a:cubicBezTo>
                    <a:pt x="38" y="687"/>
                    <a:pt x="33" y="690"/>
                    <a:pt x="29" y="692"/>
                  </a:cubicBezTo>
                  <a:cubicBezTo>
                    <a:pt x="29" y="672"/>
                    <a:pt x="30" y="652"/>
                    <a:pt x="31" y="632"/>
                  </a:cubicBezTo>
                  <a:cubicBezTo>
                    <a:pt x="35" y="635"/>
                    <a:pt x="40" y="637"/>
                    <a:pt x="46" y="640"/>
                  </a:cubicBezTo>
                  <a:close/>
                  <a:moveTo>
                    <a:pt x="48" y="640"/>
                  </a:moveTo>
                  <a:cubicBezTo>
                    <a:pt x="56" y="644"/>
                    <a:pt x="65" y="647"/>
                    <a:pt x="75" y="650"/>
                  </a:cubicBezTo>
                  <a:cubicBezTo>
                    <a:pt x="75" y="658"/>
                    <a:pt x="74" y="667"/>
                    <a:pt x="74" y="675"/>
                  </a:cubicBezTo>
                  <a:cubicBezTo>
                    <a:pt x="64" y="678"/>
                    <a:pt x="54" y="681"/>
                    <a:pt x="45" y="685"/>
                  </a:cubicBezTo>
                  <a:cubicBezTo>
                    <a:pt x="46" y="670"/>
                    <a:pt x="47" y="655"/>
                    <a:pt x="48" y="640"/>
                  </a:cubicBezTo>
                  <a:close/>
                  <a:moveTo>
                    <a:pt x="99" y="672"/>
                  </a:moveTo>
                  <a:cubicBezTo>
                    <a:pt x="97" y="705"/>
                    <a:pt x="97" y="739"/>
                    <a:pt x="97" y="773"/>
                  </a:cubicBezTo>
                  <a:cubicBezTo>
                    <a:pt x="76" y="769"/>
                    <a:pt x="58" y="763"/>
                    <a:pt x="44" y="757"/>
                  </a:cubicBezTo>
                  <a:cubicBezTo>
                    <a:pt x="44" y="734"/>
                    <a:pt x="44" y="711"/>
                    <a:pt x="45" y="688"/>
                  </a:cubicBezTo>
                  <a:cubicBezTo>
                    <a:pt x="60" y="682"/>
                    <a:pt x="78" y="677"/>
                    <a:pt x="99" y="672"/>
                  </a:cubicBezTo>
                  <a:close/>
                  <a:moveTo>
                    <a:pt x="101" y="671"/>
                  </a:moveTo>
                  <a:cubicBezTo>
                    <a:pt x="112" y="669"/>
                    <a:pt x="124" y="666"/>
                    <a:pt x="137" y="664"/>
                  </a:cubicBezTo>
                  <a:cubicBezTo>
                    <a:pt x="146" y="666"/>
                    <a:pt x="156" y="667"/>
                    <a:pt x="166" y="669"/>
                  </a:cubicBezTo>
                  <a:cubicBezTo>
                    <a:pt x="164" y="707"/>
                    <a:pt x="164" y="746"/>
                    <a:pt x="164" y="786"/>
                  </a:cubicBezTo>
                  <a:cubicBezTo>
                    <a:pt x="140" y="782"/>
                    <a:pt x="118" y="778"/>
                    <a:pt x="99" y="774"/>
                  </a:cubicBezTo>
                  <a:cubicBezTo>
                    <a:pt x="99" y="739"/>
                    <a:pt x="99" y="705"/>
                    <a:pt x="101" y="671"/>
                  </a:cubicBezTo>
                  <a:close/>
                  <a:moveTo>
                    <a:pt x="168" y="669"/>
                  </a:moveTo>
                  <a:cubicBezTo>
                    <a:pt x="190" y="672"/>
                    <a:pt x="214" y="675"/>
                    <a:pt x="238" y="677"/>
                  </a:cubicBezTo>
                  <a:cubicBezTo>
                    <a:pt x="237" y="716"/>
                    <a:pt x="237" y="755"/>
                    <a:pt x="237" y="794"/>
                  </a:cubicBezTo>
                  <a:cubicBezTo>
                    <a:pt x="212" y="792"/>
                    <a:pt x="188" y="789"/>
                    <a:pt x="166" y="786"/>
                  </a:cubicBezTo>
                  <a:cubicBezTo>
                    <a:pt x="166" y="746"/>
                    <a:pt x="166" y="707"/>
                    <a:pt x="168" y="669"/>
                  </a:cubicBezTo>
                  <a:close/>
                  <a:moveTo>
                    <a:pt x="240" y="677"/>
                  </a:moveTo>
                  <a:cubicBezTo>
                    <a:pt x="268" y="680"/>
                    <a:pt x="298" y="682"/>
                    <a:pt x="328" y="682"/>
                  </a:cubicBezTo>
                  <a:cubicBezTo>
                    <a:pt x="328" y="721"/>
                    <a:pt x="328" y="760"/>
                    <a:pt x="328" y="799"/>
                  </a:cubicBezTo>
                  <a:cubicBezTo>
                    <a:pt x="297" y="798"/>
                    <a:pt x="267" y="796"/>
                    <a:pt x="239" y="794"/>
                  </a:cubicBezTo>
                  <a:cubicBezTo>
                    <a:pt x="239" y="755"/>
                    <a:pt x="239" y="716"/>
                    <a:pt x="240" y="677"/>
                  </a:cubicBezTo>
                  <a:close/>
                  <a:moveTo>
                    <a:pt x="240" y="675"/>
                  </a:moveTo>
                  <a:cubicBezTo>
                    <a:pt x="241" y="667"/>
                    <a:pt x="241" y="659"/>
                    <a:pt x="241" y="651"/>
                  </a:cubicBezTo>
                  <a:cubicBezTo>
                    <a:pt x="255" y="650"/>
                    <a:pt x="269" y="649"/>
                    <a:pt x="283" y="649"/>
                  </a:cubicBezTo>
                  <a:cubicBezTo>
                    <a:pt x="283" y="649"/>
                    <a:pt x="283" y="649"/>
                    <a:pt x="283" y="649"/>
                  </a:cubicBezTo>
                  <a:cubicBezTo>
                    <a:pt x="285" y="649"/>
                    <a:pt x="285" y="649"/>
                    <a:pt x="285" y="649"/>
                  </a:cubicBezTo>
                  <a:cubicBezTo>
                    <a:pt x="285" y="649"/>
                    <a:pt x="285" y="648"/>
                    <a:pt x="285" y="648"/>
                  </a:cubicBezTo>
                  <a:cubicBezTo>
                    <a:pt x="299" y="648"/>
                    <a:pt x="314" y="647"/>
                    <a:pt x="329" y="647"/>
                  </a:cubicBezTo>
                  <a:cubicBezTo>
                    <a:pt x="329" y="658"/>
                    <a:pt x="328" y="669"/>
                    <a:pt x="328" y="680"/>
                  </a:cubicBezTo>
                  <a:cubicBezTo>
                    <a:pt x="298" y="680"/>
                    <a:pt x="268" y="678"/>
                    <a:pt x="240" y="675"/>
                  </a:cubicBezTo>
                  <a:close/>
                  <a:moveTo>
                    <a:pt x="331" y="647"/>
                  </a:moveTo>
                  <a:cubicBezTo>
                    <a:pt x="347" y="646"/>
                    <a:pt x="364" y="646"/>
                    <a:pt x="382" y="646"/>
                  </a:cubicBezTo>
                  <a:cubicBezTo>
                    <a:pt x="399" y="646"/>
                    <a:pt x="416" y="646"/>
                    <a:pt x="433" y="647"/>
                  </a:cubicBezTo>
                  <a:cubicBezTo>
                    <a:pt x="433" y="658"/>
                    <a:pt x="433" y="669"/>
                    <a:pt x="433" y="680"/>
                  </a:cubicBezTo>
                  <a:cubicBezTo>
                    <a:pt x="416" y="681"/>
                    <a:pt x="399" y="681"/>
                    <a:pt x="382" y="681"/>
                  </a:cubicBezTo>
                  <a:cubicBezTo>
                    <a:pt x="364" y="681"/>
                    <a:pt x="347" y="681"/>
                    <a:pt x="330" y="680"/>
                  </a:cubicBezTo>
                  <a:cubicBezTo>
                    <a:pt x="330" y="669"/>
                    <a:pt x="331" y="658"/>
                    <a:pt x="331" y="647"/>
                  </a:cubicBezTo>
                  <a:close/>
                  <a:moveTo>
                    <a:pt x="435" y="647"/>
                  </a:moveTo>
                  <a:cubicBezTo>
                    <a:pt x="449" y="647"/>
                    <a:pt x="464" y="648"/>
                    <a:pt x="478" y="648"/>
                  </a:cubicBezTo>
                  <a:cubicBezTo>
                    <a:pt x="478" y="648"/>
                    <a:pt x="478" y="649"/>
                    <a:pt x="478" y="649"/>
                  </a:cubicBezTo>
                  <a:cubicBezTo>
                    <a:pt x="480" y="649"/>
                    <a:pt x="480" y="649"/>
                    <a:pt x="480" y="649"/>
                  </a:cubicBezTo>
                  <a:cubicBezTo>
                    <a:pt x="480" y="649"/>
                    <a:pt x="480" y="649"/>
                    <a:pt x="480" y="649"/>
                  </a:cubicBezTo>
                  <a:cubicBezTo>
                    <a:pt x="494" y="649"/>
                    <a:pt x="508" y="650"/>
                    <a:pt x="522" y="651"/>
                  </a:cubicBezTo>
                  <a:cubicBezTo>
                    <a:pt x="522" y="659"/>
                    <a:pt x="523" y="667"/>
                    <a:pt x="523" y="675"/>
                  </a:cubicBezTo>
                  <a:cubicBezTo>
                    <a:pt x="495" y="678"/>
                    <a:pt x="466" y="680"/>
                    <a:pt x="435" y="680"/>
                  </a:cubicBezTo>
                  <a:cubicBezTo>
                    <a:pt x="435" y="669"/>
                    <a:pt x="435" y="658"/>
                    <a:pt x="435" y="647"/>
                  </a:cubicBezTo>
                  <a:close/>
                  <a:moveTo>
                    <a:pt x="523" y="677"/>
                  </a:moveTo>
                  <a:cubicBezTo>
                    <a:pt x="524" y="716"/>
                    <a:pt x="524" y="755"/>
                    <a:pt x="524" y="794"/>
                  </a:cubicBezTo>
                  <a:cubicBezTo>
                    <a:pt x="496" y="796"/>
                    <a:pt x="467" y="798"/>
                    <a:pt x="436" y="799"/>
                  </a:cubicBezTo>
                  <a:cubicBezTo>
                    <a:pt x="436" y="760"/>
                    <a:pt x="435" y="721"/>
                    <a:pt x="435" y="682"/>
                  </a:cubicBezTo>
                  <a:cubicBezTo>
                    <a:pt x="465" y="682"/>
                    <a:pt x="495" y="680"/>
                    <a:pt x="523" y="677"/>
                  </a:cubicBezTo>
                  <a:close/>
                  <a:moveTo>
                    <a:pt x="525" y="677"/>
                  </a:moveTo>
                  <a:cubicBezTo>
                    <a:pt x="550" y="675"/>
                    <a:pt x="573" y="672"/>
                    <a:pt x="595" y="669"/>
                  </a:cubicBezTo>
                  <a:cubicBezTo>
                    <a:pt x="597" y="707"/>
                    <a:pt x="598" y="746"/>
                    <a:pt x="598" y="786"/>
                  </a:cubicBezTo>
                  <a:cubicBezTo>
                    <a:pt x="576" y="789"/>
                    <a:pt x="552" y="792"/>
                    <a:pt x="526" y="794"/>
                  </a:cubicBezTo>
                  <a:cubicBezTo>
                    <a:pt x="526" y="755"/>
                    <a:pt x="526" y="716"/>
                    <a:pt x="525" y="677"/>
                  </a:cubicBezTo>
                  <a:close/>
                  <a:moveTo>
                    <a:pt x="597" y="669"/>
                  </a:moveTo>
                  <a:cubicBezTo>
                    <a:pt x="607" y="667"/>
                    <a:pt x="617" y="666"/>
                    <a:pt x="626" y="664"/>
                  </a:cubicBezTo>
                  <a:cubicBezTo>
                    <a:pt x="639" y="666"/>
                    <a:pt x="651" y="669"/>
                    <a:pt x="662" y="671"/>
                  </a:cubicBezTo>
                  <a:cubicBezTo>
                    <a:pt x="664" y="705"/>
                    <a:pt x="665" y="739"/>
                    <a:pt x="665" y="774"/>
                  </a:cubicBezTo>
                  <a:cubicBezTo>
                    <a:pt x="645" y="778"/>
                    <a:pt x="624" y="782"/>
                    <a:pt x="600" y="786"/>
                  </a:cubicBezTo>
                  <a:cubicBezTo>
                    <a:pt x="600" y="746"/>
                    <a:pt x="599" y="707"/>
                    <a:pt x="597" y="669"/>
                  </a:cubicBezTo>
                  <a:close/>
                  <a:moveTo>
                    <a:pt x="664" y="672"/>
                  </a:moveTo>
                  <a:cubicBezTo>
                    <a:pt x="685" y="676"/>
                    <a:pt x="703" y="682"/>
                    <a:pt x="718" y="688"/>
                  </a:cubicBezTo>
                  <a:cubicBezTo>
                    <a:pt x="719" y="711"/>
                    <a:pt x="720" y="734"/>
                    <a:pt x="720" y="758"/>
                  </a:cubicBezTo>
                  <a:cubicBezTo>
                    <a:pt x="705" y="763"/>
                    <a:pt x="687" y="769"/>
                    <a:pt x="667" y="773"/>
                  </a:cubicBezTo>
                  <a:cubicBezTo>
                    <a:pt x="667" y="739"/>
                    <a:pt x="666" y="705"/>
                    <a:pt x="664" y="672"/>
                  </a:cubicBezTo>
                  <a:close/>
                  <a:moveTo>
                    <a:pt x="689" y="675"/>
                  </a:moveTo>
                  <a:cubicBezTo>
                    <a:pt x="689" y="666"/>
                    <a:pt x="689" y="658"/>
                    <a:pt x="689" y="650"/>
                  </a:cubicBezTo>
                  <a:cubicBezTo>
                    <a:pt x="699" y="647"/>
                    <a:pt x="708" y="644"/>
                    <a:pt x="716" y="641"/>
                  </a:cubicBezTo>
                  <a:cubicBezTo>
                    <a:pt x="717" y="655"/>
                    <a:pt x="717" y="670"/>
                    <a:pt x="718" y="685"/>
                  </a:cubicBezTo>
                  <a:cubicBezTo>
                    <a:pt x="709" y="681"/>
                    <a:pt x="700" y="678"/>
                    <a:pt x="689" y="675"/>
                  </a:cubicBezTo>
                  <a:close/>
                  <a:moveTo>
                    <a:pt x="718" y="640"/>
                  </a:moveTo>
                  <a:cubicBezTo>
                    <a:pt x="723" y="637"/>
                    <a:pt x="728" y="635"/>
                    <a:pt x="733" y="633"/>
                  </a:cubicBezTo>
                  <a:cubicBezTo>
                    <a:pt x="734" y="652"/>
                    <a:pt x="734" y="672"/>
                    <a:pt x="734" y="692"/>
                  </a:cubicBezTo>
                  <a:cubicBezTo>
                    <a:pt x="730" y="689"/>
                    <a:pt x="725" y="687"/>
                    <a:pt x="720" y="685"/>
                  </a:cubicBezTo>
                  <a:cubicBezTo>
                    <a:pt x="719" y="670"/>
                    <a:pt x="719" y="655"/>
                    <a:pt x="718" y="640"/>
                  </a:cubicBezTo>
                  <a:close/>
                  <a:moveTo>
                    <a:pt x="717" y="638"/>
                  </a:moveTo>
                  <a:cubicBezTo>
                    <a:pt x="716" y="614"/>
                    <a:pt x="713" y="590"/>
                    <a:pt x="711" y="567"/>
                  </a:cubicBezTo>
                  <a:cubicBezTo>
                    <a:pt x="717" y="570"/>
                    <a:pt x="723" y="572"/>
                    <a:pt x="729" y="575"/>
                  </a:cubicBezTo>
                  <a:cubicBezTo>
                    <a:pt x="730" y="593"/>
                    <a:pt x="732" y="612"/>
                    <a:pt x="733" y="631"/>
                  </a:cubicBezTo>
                  <a:cubicBezTo>
                    <a:pt x="728" y="633"/>
                    <a:pt x="723" y="635"/>
                    <a:pt x="717" y="638"/>
                  </a:cubicBezTo>
                  <a:close/>
                  <a:moveTo>
                    <a:pt x="731" y="576"/>
                  </a:moveTo>
                  <a:cubicBezTo>
                    <a:pt x="744" y="583"/>
                    <a:pt x="752" y="590"/>
                    <a:pt x="755" y="598"/>
                  </a:cubicBezTo>
                  <a:cubicBezTo>
                    <a:pt x="755" y="601"/>
                    <a:pt x="755" y="604"/>
                    <a:pt x="755" y="607"/>
                  </a:cubicBezTo>
                  <a:cubicBezTo>
                    <a:pt x="754" y="615"/>
                    <a:pt x="747" y="622"/>
                    <a:pt x="735" y="629"/>
                  </a:cubicBezTo>
                  <a:cubicBezTo>
                    <a:pt x="734" y="611"/>
                    <a:pt x="732" y="594"/>
                    <a:pt x="731" y="576"/>
                  </a:cubicBezTo>
                  <a:close/>
                  <a:moveTo>
                    <a:pt x="731" y="574"/>
                  </a:moveTo>
                  <a:cubicBezTo>
                    <a:pt x="729" y="557"/>
                    <a:pt x="727" y="540"/>
                    <a:pt x="725" y="524"/>
                  </a:cubicBezTo>
                  <a:cubicBezTo>
                    <a:pt x="734" y="518"/>
                    <a:pt x="740" y="512"/>
                    <a:pt x="742" y="505"/>
                  </a:cubicBezTo>
                  <a:cubicBezTo>
                    <a:pt x="747" y="534"/>
                    <a:pt x="751" y="563"/>
                    <a:pt x="754" y="593"/>
                  </a:cubicBezTo>
                  <a:cubicBezTo>
                    <a:pt x="750" y="586"/>
                    <a:pt x="742" y="580"/>
                    <a:pt x="731" y="574"/>
                  </a:cubicBezTo>
                  <a:close/>
                  <a:moveTo>
                    <a:pt x="725" y="522"/>
                  </a:moveTo>
                  <a:cubicBezTo>
                    <a:pt x="723" y="504"/>
                    <a:pt x="720" y="487"/>
                    <a:pt x="717" y="470"/>
                  </a:cubicBezTo>
                  <a:cubicBezTo>
                    <a:pt x="729" y="476"/>
                    <a:pt x="736" y="483"/>
                    <a:pt x="740" y="490"/>
                  </a:cubicBezTo>
                  <a:cubicBezTo>
                    <a:pt x="740" y="494"/>
                    <a:pt x="741" y="497"/>
                    <a:pt x="742" y="501"/>
                  </a:cubicBezTo>
                  <a:cubicBezTo>
                    <a:pt x="741" y="508"/>
                    <a:pt x="735" y="515"/>
                    <a:pt x="725" y="522"/>
                  </a:cubicBezTo>
                  <a:close/>
                  <a:moveTo>
                    <a:pt x="717" y="468"/>
                  </a:moveTo>
                  <a:cubicBezTo>
                    <a:pt x="716" y="462"/>
                    <a:pt x="715" y="456"/>
                    <a:pt x="714" y="451"/>
                  </a:cubicBezTo>
                  <a:cubicBezTo>
                    <a:pt x="721" y="445"/>
                    <a:pt x="726" y="439"/>
                    <a:pt x="728" y="433"/>
                  </a:cubicBezTo>
                  <a:cubicBezTo>
                    <a:pt x="732" y="450"/>
                    <a:pt x="736" y="468"/>
                    <a:pt x="739" y="485"/>
                  </a:cubicBezTo>
                  <a:cubicBezTo>
                    <a:pt x="734" y="479"/>
                    <a:pt x="727" y="473"/>
                    <a:pt x="717" y="468"/>
                  </a:cubicBezTo>
                  <a:close/>
                  <a:moveTo>
                    <a:pt x="713" y="449"/>
                  </a:moveTo>
                  <a:cubicBezTo>
                    <a:pt x="710" y="432"/>
                    <a:pt x="706" y="415"/>
                    <a:pt x="702" y="398"/>
                  </a:cubicBezTo>
                  <a:cubicBezTo>
                    <a:pt x="713" y="404"/>
                    <a:pt x="720" y="410"/>
                    <a:pt x="724" y="416"/>
                  </a:cubicBezTo>
                  <a:cubicBezTo>
                    <a:pt x="725" y="421"/>
                    <a:pt x="726" y="425"/>
                    <a:pt x="727" y="429"/>
                  </a:cubicBezTo>
                  <a:cubicBezTo>
                    <a:pt x="726" y="436"/>
                    <a:pt x="722" y="443"/>
                    <a:pt x="713" y="449"/>
                  </a:cubicBezTo>
                  <a:close/>
                  <a:moveTo>
                    <a:pt x="702" y="396"/>
                  </a:moveTo>
                  <a:cubicBezTo>
                    <a:pt x="701" y="394"/>
                    <a:pt x="701" y="393"/>
                    <a:pt x="701" y="391"/>
                  </a:cubicBezTo>
                  <a:cubicBezTo>
                    <a:pt x="707" y="386"/>
                    <a:pt x="711" y="380"/>
                    <a:pt x="713" y="375"/>
                  </a:cubicBezTo>
                  <a:cubicBezTo>
                    <a:pt x="716" y="387"/>
                    <a:pt x="720" y="399"/>
                    <a:pt x="723" y="412"/>
                  </a:cubicBezTo>
                  <a:cubicBezTo>
                    <a:pt x="718" y="406"/>
                    <a:pt x="711" y="401"/>
                    <a:pt x="702" y="396"/>
                  </a:cubicBezTo>
                  <a:close/>
                  <a:moveTo>
                    <a:pt x="686" y="337"/>
                  </a:moveTo>
                  <a:cubicBezTo>
                    <a:pt x="691" y="332"/>
                    <a:pt x="694" y="327"/>
                    <a:pt x="696" y="322"/>
                  </a:cubicBezTo>
                  <a:cubicBezTo>
                    <a:pt x="699" y="331"/>
                    <a:pt x="702" y="341"/>
                    <a:pt x="706" y="351"/>
                  </a:cubicBezTo>
                  <a:cubicBezTo>
                    <a:pt x="701" y="346"/>
                    <a:pt x="694" y="341"/>
                    <a:pt x="686" y="337"/>
                  </a:cubicBezTo>
                  <a:close/>
                  <a:moveTo>
                    <a:pt x="644" y="205"/>
                  </a:moveTo>
                  <a:cubicBezTo>
                    <a:pt x="640" y="201"/>
                    <a:pt x="636" y="198"/>
                    <a:pt x="631" y="195"/>
                  </a:cubicBezTo>
                  <a:cubicBezTo>
                    <a:pt x="632" y="192"/>
                    <a:pt x="632" y="189"/>
                    <a:pt x="632" y="186"/>
                  </a:cubicBezTo>
                  <a:cubicBezTo>
                    <a:pt x="632" y="186"/>
                    <a:pt x="632" y="185"/>
                    <a:pt x="632" y="185"/>
                  </a:cubicBezTo>
                  <a:cubicBezTo>
                    <a:pt x="636" y="191"/>
                    <a:pt x="640" y="198"/>
                    <a:pt x="644" y="205"/>
                  </a:cubicBezTo>
                  <a:close/>
                  <a:moveTo>
                    <a:pt x="133" y="195"/>
                  </a:moveTo>
                  <a:cubicBezTo>
                    <a:pt x="127" y="198"/>
                    <a:pt x="123" y="202"/>
                    <a:pt x="119" y="205"/>
                  </a:cubicBezTo>
                  <a:cubicBezTo>
                    <a:pt x="123" y="198"/>
                    <a:pt x="127" y="191"/>
                    <a:pt x="131" y="184"/>
                  </a:cubicBezTo>
                  <a:cubicBezTo>
                    <a:pt x="131" y="185"/>
                    <a:pt x="131" y="186"/>
                    <a:pt x="131" y="186"/>
                  </a:cubicBezTo>
                  <a:cubicBezTo>
                    <a:pt x="131" y="189"/>
                    <a:pt x="132" y="192"/>
                    <a:pt x="133" y="195"/>
                  </a:cubicBezTo>
                  <a:close/>
                  <a:moveTo>
                    <a:pt x="68" y="321"/>
                  </a:moveTo>
                  <a:cubicBezTo>
                    <a:pt x="69" y="327"/>
                    <a:pt x="72" y="332"/>
                    <a:pt x="78" y="337"/>
                  </a:cubicBezTo>
                  <a:cubicBezTo>
                    <a:pt x="69" y="342"/>
                    <a:pt x="62" y="347"/>
                    <a:pt x="58" y="352"/>
                  </a:cubicBezTo>
                  <a:cubicBezTo>
                    <a:pt x="61" y="341"/>
                    <a:pt x="64" y="331"/>
                    <a:pt x="68" y="321"/>
                  </a:cubicBezTo>
                  <a:close/>
                  <a:moveTo>
                    <a:pt x="8" y="611"/>
                  </a:moveTo>
                  <a:cubicBezTo>
                    <a:pt x="11" y="618"/>
                    <a:pt x="18" y="625"/>
                    <a:pt x="29" y="631"/>
                  </a:cubicBezTo>
                  <a:cubicBezTo>
                    <a:pt x="28" y="652"/>
                    <a:pt x="27" y="672"/>
                    <a:pt x="27" y="693"/>
                  </a:cubicBezTo>
                  <a:cubicBezTo>
                    <a:pt x="15" y="699"/>
                    <a:pt x="7" y="706"/>
                    <a:pt x="3" y="713"/>
                  </a:cubicBezTo>
                  <a:cubicBezTo>
                    <a:pt x="3" y="678"/>
                    <a:pt x="5" y="644"/>
                    <a:pt x="8" y="611"/>
                  </a:cubicBezTo>
                  <a:close/>
                  <a:moveTo>
                    <a:pt x="3" y="723"/>
                  </a:moveTo>
                  <a:cubicBezTo>
                    <a:pt x="3" y="711"/>
                    <a:pt x="18" y="699"/>
                    <a:pt x="43" y="689"/>
                  </a:cubicBezTo>
                  <a:cubicBezTo>
                    <a:pt x="42" y="711"/>
                    <a:pt x="42" y="734"/>
                    <a:pt x="42" y="757"/>
                  </a:cubicBezTo>
                  <a:cubicBezTo>
                    <a:pt x="17" y="746"/>
                    <a:pt x="3" y="735"/>
                    <a:pt x="3" y="723"/>
                  </a:cubicBezTo>
                  <a:close/>
                  <a:moveTo>
                    <a:pt x="330" y="799"/>
                  </a:moveTo>
                  <a:cubicBezTo>
                    <a:pt x="330" y="759"/>
                    <a:pt x="330" y="720"/>
                    <a:pt x="330" y="682"/>
                  </a:cubicBezTo>
                  <a:cubicBezTo>
                    <a:pt x="347" y="683"/>
                    <a:pt x="364" y="683"/>
                    <a:pt x="382" y="683"/>
                  </a:cubicBezTo>
                  <a:cubicBezTo>
                    <a:pt x="399" y="683"/>
                    <a:pt x="416" y="683"/>
                    <a:pt x="433" y="682"/>
                  </a:cubicBezTo>
                  <a:cubicBezTo>
                    <a:pt x="433" y="720"/>
                    <a:pt x="434" y="759"/>
                    <a:pt x="434" y="799"/>
                  </a:cubicBezTo>
                  <a:cubicBezTo>
                    <a:pt x="417" y="800"/>
                    <a:pt x="399" y="800"/>
                    <a:pt x="382" y="800"/>
                  </a:cubicBezTo>
                  <a:cubicBezTo>
                    <a:pt x="364" y="800"/>
                    <a:pt x="347" y="800"/>
                    <a:pt x="330" y="799"/>
                  </a:cubicBezTo>
                  <a:close/>
                  <a:moveTo>
                    <a:pt x="722" y="757"/>
                  </a:moveTo>
                  <a:cubicBezTo>
                    <a:pt x="722" y="734"/>
                    <a:pt x="721" y="711"/>
                    <a:pt x="720" y="688"/>
                  </a:cubicBezTo>
                  <a:cubicBezTo>
                    <a:pt x="746" y="699"/>
                    <a:pt x="760" y="710"/>
                    <a:pt x="760" y="723"/>
                  </a:cubicBezTo>
                  <a:cubicBezTo>
                    <a:pt x="760" y="735"/>
                    <a:pt x="746" y="746"/>
                    <a:pt x="722" y="757"/>
                  </a:cubicBezTo>
                  <a:close/>
                  <a:moveTo>
                    <a:pt x="736" y="693"/>
                  </a:moveTo>
                  <a:cubicBezTo>
                    <a:pt x="736" y="672"/>
                    <a:pt x="736" y="652"/>
                    <a:pt x="735" y="631"/>
                  </a:cubicBezTo>
                  <a:cubicBezTo>
                    <a:pt x="745" y="625"/>
                    <a:pt x="753" y="619"/>
                    <a:pt x="756" y="612"/>
                  </a:cubicBezTo>
                  <a:cubicBezTo>
                    <a:pt x="758" y="645"/>
                    <a:pt x="760" y="678"/>
                    <a:pt x="760" y="712"/>
                  </a:cubicBezTo>
                  <a:cubicBezTo>
                    <a:pt x="756" y="706"/>
                    <a:pt x="748" y="699"/>
                    <a:pt x="736" y="6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2" y="-245200"/>
            <a:ext cx="9278398" cy="5388703"/>
            <a:chOff x="2" y="-245200"/>
            <a:chExt cx="9278398" cy="5388703"/>
          </a:xfrm>
        </p:grpSpPr>
        <p:sp>
          <p:nvSpPr>
            <p:cNvPr id="190" name="Google Shape;190;p19"/>
            <p:cNvSpPr/>
            <p:nvPr/>
          </p:nvSpPr>
          <p:spPr>
            <a:xfrm>
              <a:off x="7887100" y="-245200"/>
              <a:ext cx="1391300" cy="1743274"/>
            </a:xfrm>
            <a:custGeom>
              <a:avLst/>
              <a:gdLst/>
              <a:ahLst/>
              <a:cxnLst/>
              <a:rect l="l" t="t" r="r" b="b"/>
              <a:pathLst>
                <a:path w="618" h="774" extrusionOk="0">
                  <a:moveTo>
                    <a:pt x="5" y="362"/>
                  </a:moveTo>
                  <a:cubicBezTo>
                    <a:pt x="5" y="366"/>
                    <a:pt x="6" y="371"/>
                    <a:pt x="7" y="375"/>
                  </a:cubicBezTo>
                  <a:cubicBezTo>
                    <a:pt x="14" y="400"/>
                    <a:pt x="25" y="423"/>
                    <a:pt x="36" y="446"/>
                  </a:cubicBezTo>
                  <a:cubicBezTo>
                    <a:pt x="46" y="468"/>
                    <a:pt x="56" y="491"/>
                    <a:pt x="63" y="514"/>
                  </a:cubicBezTo>
                  <a:cubicBezTo>
                    <a:pt x="65" y="519"/>
                    <a:pt x="66" y="523"/>
                    <a:pt x="68" y="527"/>
                  </a:cubicBezTo>
                  <a:cubicBezTo>
                    <a:pt x="71" y="535"/>
                    <a:pt x="72" y="544"/>
                    <a:pt x="74" y="554"/>
                  </a:cubicBezTo>
                  <a:cubicBezTo>
                    <a:pt x="79" y="579"/>
                    <a:pt x="84" y="607"/>
                    <a:pt x="110" y="610"/>
                  </a:cubicBezTo>
                  <a:cubicBezTo>
                    <a:pt x="123" y="611"/>
                    <a:pt x="129" y="604"/>
                    <a:pt x="133" y="600"/>
                  </a:cubicBezTo>
                  <a:cubicBezTo>
                    <a:pt x="134" y="599"/>
                    <a:pt x="135" y="597"/>
                    <a:pt x="136" y="597"/>
                  </a:cubicBezTo>
                  <a:cubicBezTo>
                    <a:pt x="146" y="589"/>
                    <a:pt x="161" y="593"/>
                    <a:pt x="169" y="601"/>
                  </a:cubicBezTo>
                  <a:cubicBezTo>
                    <a:pt x="181" y="617"/>
                    <a:pt x="189" y="634"/>
                    <a:pt x="194" y="651"/>
                  </a:cubicBezTo>
                  <a:cubicBezTo>
                    <a:pt x="195" y="654"/>
                    <a:pt x="196" y="658"/>
                    <a:pt x="197" y="662"/>
                  </a:cubicBezTo>
                  <a:cubicBezTo>
                    <a:pt x="198" y="668"/>
                    <a:pt x="200" y="674"/>
                    <a:pt x="201" y="681"/>
                  </a:cubicBezTo>
                  <a:cubicBezTo>
                    <a:pt x="207" y="709"/>
                    <a:pt x="212" y="739"/>
                    <a:pt x="223" y="757"/>
                  </a:cubicBezTo>
                  <a:cubicBezTo>
                    <a:pt x="223" y="757"/>
                    <a:pt x="223" y="757"/>
                    <a:pt x="223" y="757"/>
                  </a:cubicBezTo>
                  <a:cubicBezTo>
                    <a:pt x="227" y="764"/>
                    <a:pt x="232" y="769"/>
                    <a:pt x="239" y="771"/>
                  </a:cubicBezTo>
                  <a:cubicBezTo>
                    <a:pt x="242" y="773"/>
                    <a:pt x="245" y="774"/>
                    <a:pt x="248" y="774"/>
                  </a:cubicBezTo>
                  <a:cubicBezTo>
                    <a:pt x="250" y="774"/>
                    <a:pt x="252" y="774"/>
                    <a:pt x="253" y="773"/>
                  </a:cubicBezTo>
                  <a:cubicBezTo>
                    <a:pt x="271" y="770"/>
                    <a:pt x="279" y="749"/>
                    <a:pt x="288" y="729"/>
                  </a:cubicBezTo>
                  <a:cubicBezTo>
                    <a:pt x="289" y="728"/>
                    <a:pt x="290" y="726"/>
                    <a:pt x="290" y="724"/>
                  </a:cubicBezTo>
                  <a:cubicBezTo>
                    <a:pt x="292" y="720"/>
                    <a:pt x="294" y="716"/>
                    <a:pt x="296" y="710"/>
                  </a:cubicBezTo>
                  <a:cubicBezTo>
                    <a:pt x="296" y="710"/>
                    <a:pt x="296" y="710"/>
                    <a:pt x="296" y="710"/>
                  </a:cubicBezTo>
                  <a:cubicBezTo>
                    <a:pt x="296" y="709"/>
                    <a:pt x="297" y="708"/>
                    <a:pt x="297" y="707"/>
                  </a:cubicBezTo>
                  <a:cubicBezTo>
                    <a:pt x="298" y="706"/>
                    <a:pt x="298" y="705"/>
                    <a:pt x="298" y="704"/>
                  </a:cubicBezTo>
                  <a:cubicBezTo>
                    <a:pt x="298" y="704"/>
                    <a:pt x="299" y="703"/>
                    <a:pt x="299" y="702"/>
                  </a:cubicBezTo>
                  <a:cubicBezTo>
                    <a:pt x="300" y="700"/>
                    <a:pt x="300" y="698"/>
                    <a:pt x="301" y="696"/>
                  </a:cubicBezTo>
                  <a:cubicBezTo>
                    <a:pt x="302" y="692"/>
                    <a:pt x="303" y="688"/>
                    <a:pt x="305" y="684"/>
                  </a:cubicBezTo>
                  <a:cubicBezTo>
                    <a:pt x="306" y="678"/>
                    <a:pt x="308" y="672"/>
                    <a:pt x="310" y="667"/>
                  </a:cubicBezTo>
                  <a:cubicBezTo>
                    <a:pt x="315" y="653"/>
                    <a:pt x="321" y="641"/>
                    <a:pt x="328" y="630"/>
                  </a:cubicBezTo>
                  <a:cubicBezTo>
                    <a:pt x="329" y="628"/>
                    <a:pt x="331" y="626"/>
                    <a:pt x="332" y="623"/>
                  </a:cubicBezTo>
                  <a:cubicBezTo>
                    <a:pt x="333" y="623"/>
                    <a:pt x="333" y="623"/>
                    <a:pt x="333" y="623"/>
                  </a:cubicBezTo>
                  <a:cubicBezTo>
                    <a:pt x="336" y="621"/>
                    <a:pt x="338" y="620"/>
                    <a:pt x="341" y="619"/>
                  </a:cubicBezTo>
                  <a:cubicBezTo>
                    <a:pt x="346" y="618"/>
                    <a:pt x="353" y="619"/>
                    <a:pt x="357" y="621"/>
                  </a:cubicBezTo>
                  <a:cubicBezTo>
                    <a:pt x="361" y="624"/>
                    <a:pt x="364" y="627"/>
                    <a:pt x="366" y="630"/>
                  </a:cubicBezTo>
                  <a:cubicBezTo>
                    <a:pt x="370" y="636"/>
                    <a:pt x="373" y="643"/>
                    <a:pt x="377" y="650"/>
                  </a:cubicBezTo>
                  <a:cubicBezTo>
                    <a:pt x="383" y="663"/>
                    <a:pt x="389" y="676"/>
                    <a:pt x="399" y="680"/>
                  </a:cubicBezTo>
                  <a:cubicBezTo>
                    <a:pt x="403" y="683"/>
                    <a:pt x="407" y="684"/>
                    <a:pt x="412" y="684"/>
                  </a:cubicBezTo>
                  <a:cubicBezTo>
                    <a:pt x="439" y="680"/>
                    <a:pt x="444" y="655"/>
                    <a:pt x="449" y="629"/>
                  </a:cubicBezTo>
                  <a:cubicBezTo>
                    <a:pt x="453" y="612"/>
                    <a:pt x="457" y="594"/>
                    <a:pt x="467" y="582"/>
                  </a:cubicBezTo>
                  <a:cubicBezTo>
                    <a:pt x="469" y="578"/>
                    <a:pt x="471" y="576"/>
                    <a:pt x="474" y="573"/>
                  </a:cubicBezTo>
                  <a:cubicBezTo>
                    <a:pt x="476" y="570"/>
                    <a:pt x="479" y="568"/>
                    <a:pt x="482" y="565"/>
                  </a:cubicBezTo>
                  <a:cubicBezTo>
                    <a:pt x="485" y="563"/>
                    <a:pt x="488" y="561"/>
                    <a:pt x="490" y="559"/>
                  </a:cubicBezTo>
                  <a:cubicBezTo>
                    <a:pt x="492" y="558"/>
                    <a:pt x="494" y="557"/>
                    <a:pt x="495" y="555"/>
                  </a:cubicBezTo>
                  <a:cubicBezTo>
                    <a:pt x="573" y="496"/>
                    <a:pt x="618" y="406"/>
                    <a:pt x="618" y="309"/>
                  </a:cubicBezTo>
                  <a:cubicBezTo>
                    <a:pt x="618" y="138"/>
                    <a:pt x="480" y="0"/>
                    <a:pt x="309" y="0"/>
                  </a:cubicBezTo>
                  <a:cubicBezTo>
                    <a:pt x="139" y="0"/>
                    <a:pt x="0" y="138"/>
                    <a:pt x="0" y="309"/>
                  </a:cubicBezTo>
                  <a:cubicBezTo>
                    <a:pt x="0" y="312"/>
                    <a:pt x="0" y="316"/>
                    <a:pt x="0" y="320"/>
                  </a:cubicBezTo>
                  <a:cubicBezTo>
                    <a:pt x="1" y="334"/>
                    <a:pt x="2" y="348"/>
                    <a:pt x="5" y="362"/>
                  </a:cubicBezTo>
                  <a:close/>
                  <a:moveTo>
                    <a:pt x="362" y="361"/>
                  </a:moveTo>
                  <a:cubicBezTo>
                    <a:pt x="393" y="361"/>
                    <a:pt x="422" y="359"/>
                    <a:pt x="449" y="357"/>
                  </a:cubicBezTo>
                  <a:cubicBezTo>
                    <a:pt x="446" y="392"/>
                    <a:pt x="441" y="427"/>
                    <a:pt x="433" y="458"/>
                  </a:cubicBezTo>
                  <a:cubicBezTo>
                    <a:pt x="418" y="461"/>
                    <a:pt x="406" y="454"/>
                    <a:pt x="393" y="446"/>
                  </a:cubicBezTo>
                  <a:cubicBezTo>
                    <a:pt x="383" y="440"/>
                    <a:pt x="372" y="434"/>
                    <a:pt x="358" y="432"/>
                  </a:cubicBezTo>
                  <a:cubicBezTo>
                    <a:pt x="358" y="431"/>
                    <a:pt x="358" y="430"/>
                    <a:pt x="358" y="429"/>
                  </a:cubicBezTo>
                  <a:cubicBezTo>
                    <a:pt x="360" y="407"/>
                    <a:pt x="361" y="384"/>
                    <a:pt x="362" y="361"/>
                  </a:cubicBezTo>
                  <a:close/>
                  <a:moveTo>
                    <a:pt x="360" y="360"/>
                  </a:moveTo>
                  <a:cubicBezTo>
                    <a:pt x="343" y="360"/>
                    <a:pt x="326" y="360"/>
                    <a:pt x="309" y="360"/>
                  </a:cubicBezTo>
                  <a:cubicBezTo>
                    <a:pt x="292" y="360"/>
                    <a:pt x="275" y="360"/>
                    <a:pt x="259" y="360"/>
                  </a:cubicBezTo>
                  <a:cubicBezTo>
                    <a:pt x="258" y="343"/>
                    <a:pt x="258" y="326"/>
                    <a:pt x="258" y="309"/>
                  </a:cubicBezTo>
                  <a:cubicBezTo>
                    <a:pt x="258" y="291"/>
                    <a:pt x="258" y="274"/>
                    <a:pt x="259" y="258"/>
                  </a:cubicBezTo>
                  <a:cubicBezTo>
                    <a:pt x="275" y="257"/>
                    <a:pt x="292" y="257"/>
                    <a:pt x="309" y="257"/>
                  </a:cubicBezTo>
                  <a:cubicBezTo>
                    <a:pt x="326" y="257"/>
                    <a:pt x="343" y="257"/>
                    <a:pt x="360" y="258"/>
                  </a:cubicBezTo>
                  <a:cubicBezTo>
                    <a:pt x="360" y="274"/>
                    <a:pt x="360" y="291"/>
                    <a:pt x="360" y="309"/>
                  </a:cubicBezTo>
                  <a:cubicBezTo>
                    <a:pt x="360" y="326"/>
                    <a:pt x="360" y="343"/>
                    <a:pt x="360" y="360"/>
                  </a:cubicBezTo>
                  <a:close/>
                  <a:moveTo>
                    <a:pt x="362" y="359"/>
                  </a:moveTo>
                  <a:cubicBezTo>
                    <a:pt x="362" y="343"/>
                    <a:pt x="362" y="326"/>
                    <a:pt x="362" y="309"/>
                  </a:cubicBezTo>
                  <a:cubicBezTo>
                    <a:pt x="362" y="291"/>
                    <a:pt x="362" y="274"/>
                    <a:pt x="362" y="258"/>
                  </a:cubicBezTo>
                  <a:cubicBezTo>
                    <a:pt x="392" y="259"/>
                    <a:pt x="422" y="260"/>
                    <a:pt x="449" y="263"/>
                  </a:cubicBezTo>
                  <a:cubicBezTo>
                    <a:pt x="450" y="278"/>
                    <a:pt x="451" y="293"/>
                    <a:pt x="451" y="309"/>
                  </a:cubicBezTo>
                  <a:cubicBezTo>
                    <a:pt x="451" y="324"/>
                    <a:pt x="450" y="339"/>
                    <a:pt x="449" y="354"/>
                  </a:cubicBezTo>
                  <a:cubicBezTo>
                    <a:pt x="422" y="357"/>
                    <a:pt x="392" y="359"/>
                    <a:pt x="362" y="359"/>
                  </a:cubicBezTo>
                  <a:close/>
                  <a:moveTo>
                    <a:pt x="362" y="256"/>
                  </a:moveTo>
                  <a:cubicBezTo>
                    <a:pt x="361" y="231"/>
                    <a:pt x="360" y="207"/>
                    <a:pt x="358" y="184"/>
                  </a:cubicBezTo>
                  <a:cubicBezTo>
                    <a:pt x="387" y="186"/>
                    <a:pt x="415" y="190"/>
                    <a:pt x="441" y="195"/>
                  </a:cubicBezTo>
                  <a:cubicBezTo>
                    <a:pt x="445" y="216"/>
                    <a:pt x="447" y="238"/>
                    <a:pt x="449" y="261"/>
                  </a:cubicBezTo>
                  <a:cubicBezTo>
                    <a:pt x="422" y="258"/>
                    <a:pt x="393" y="257"/>
                    <a:pt x="362" y="256"/>
                  </a:cubicBezTo>
                  <a:close/>
                  <a:moveTo>
                    <a:pt x="360" y="256"/>
                  </a:moveTo>
                  <a:cubicBezTo>
                    <a:pt x="343" y="255"/>
                    <a:pt x="326" y="255"/>
                    <a:pt x="309" y="255"/>
                  </a:cubicBezTo>
                  <a:cubicBezTo>
                    <a:pt x="292" y="255"/>
                    <a:pt x="275" y="255"/>
                    <a:pt x="259" y="256"/>
                  </a:cubicBezTo>
                  <a:cubicBezTo>
                    <a:pt x="259" y="231"/>
                    <a:pt x="261" y="207"/>
                    <a:pt x="262" y="184"/>
                  </a:cubicBezTo>
                  <a:cubicBezTo>
                    <a:pt x="278" y="183"/>
                    <a:pt x="293" y="183"/>
                    <a:pt x="309" y="183"/>
                  </a:cubicBezTo>
                  <a:cubicBezTo>
                    <a:pt x="325" y="183"/>
                    <a:pt x="341" y="183"/>
                    <a:pt x="356" y="184"/>
                  </a:cubicBezTo>
                  <a:cubicBezTo>
                    <a:pt x="358" y="207"/>
                    <a:pt x="359" y="231"/>
                    <a:pt x="360" y="256"/>
                  </a:cubicBezTo>
                  <a:close/>
                  <a:moveTo>
                    <a:pt x="257" y="256"/>
                  </a:moveTo>
                  <a:cubicBezTo>
                    <a:pt x="225" y="257"/>
                    <a:pt x="196" y="258"/>
                    <a:pt x="169" y="261"/>
                  </a:cubicBezTo>
                  <a:cubicBezTo>
                    <a:pt x="171" y="238"/>
                    <a:pt x="174" y="216"/>
                    <a:pt x="177" y="195"/>
                  </a:cubicBezTo>
                  <a:cubicBezTo>
                    <a:pt x="203" y="190"/>
                    <a:pt x="231" y="186"/>
                    <a:pt x="260" y="184"/>
                  </a:cubicBezTo>
                  <a:cubicBezTo>
                    <a:pt x="259" y="207"/>
                    <a:pt x="257" y="231"/>
                    <a:pt x="257" y="256"/>
                  </a:cubicBezTo>
                  <a:close/>
                  <a:moveTo>
                    <a:pt x="257" y="258"/>
                  </a:moveTo>
                  <a:cubicBezTo>
                    <a:pt x="256" y="274"/>
                    <a:pt x="256" y="291"/>
                    <a:pt x="256" y="309"/>
                  </a:cubicBezTo>
                  <a:cubicBezTo>
                    <a:pt x="256" y="326"/>
                    <a:pt x="256" y="343"/>
                    <a:pt x="257" y="359"/>
                  </a:cubicBezTo>
                  <a:cubicBezTo>
                    <a:pt x="226" y="359"/>
                    <a:pt x="196" y="357"/>
                    <a:pt x="169" y="354"/>
                  </a:cubicBezTo>
                  <a:cubicBezTo>
                    <a:pt x="168" y="339"/>
                    <a:pt x="167" y="324"/>
                    <a:pt x="167" y="309"/>
                  </a:cubicBezTo>
                  <a:cubicBezTo>
                    <a:pt x="167" y="293"/>
                    <a:pt x="168" y="278"/>
                    <a:pt x="169" y="263"/>
                  </a:cubicBezTo>
                  <a:cubicBezTo>
                    <a:pt x="196" y="260"/>
                    <a:pt x="226" y="259"/>
                    <a:pt x="257" y="258"/>
                  </a:cubicBezTo>
                  <a:close/>
                  <a:moveTo>
                    <a:pt x="175" y="422"/>
                  </a:moveTo>
                  <a:cubicBezTo>
                    <a:pt x="173" y="422"/>
                    <a:pt x="172" y="421"/>
                    <a:pt x="170" y="421"/>
                  </a:cubicBezTo>
                  <a:cubicBezTo>
                    <a:pt x="166" y="420"/>
                    <a:pt x="163" y="419"/>
                    <a:pt x="160" y="419"/>
                  </a:cubicBezTo>
                  <a:cubicBezTo>
                    <a:pt x="153" y="417"/>
                    <a:pt x="149" y="416"/>
                    <a:pt x="145" y="416"/>
                  </a:cubicBezTo>
                  <a:cubicBezTo>
                    <a:pt x="142" y="416"/>
                    <a:pt x="140" y="416"/>
                    <a:pt x="138" y="417"/>
                  </a:cubicBezTo>
                  <a:cubicBezTo>
                    <a:pt x="134" y="418"/>
                    <a:pt x="129" y="420"/>
                    <a:pt x="116" y="420"/>
                  </a:cubicBezTo>
                  <a:cubicBezTo>
                    <a:pt x="115" y="410"/>
                    <a:pt x="113" y="400"/>
                    <a:pt x="110" y="390"/>
                  </a:cubicBezTo>
                  <a:cubicBezTo>
                    <a:pt x="110" y="387"/>
                    <a:pt x="109" y="384"/>
                    <a:pt x="109" y="381"/>
                  </a:cubicBezTo>
                  <a:cubicBezTo>
                    <a:pt x="107" y="370"/>
                    <a:pt x="106" y="360"/>
                    <a:pt x="105" y="349"/>
                  </a:cubicBezTo>
                  <a:cubicBezTo>
                    <a:pt x="124" y="352"/>
                    <a:pt x="145" y="354"/>
                    <a:pt x="167" y="356"/>
                  </a:cubicBezTo>
                  <a:cubicBezTo>
                    <a:pt x="169" y="379"/>
                    <a:pt x="171" y="401"/>
                    <a:pt x="175" y="422"/>
                  </a:cubicBezTo>
                  <a:close/>
                  <a:moveTo>
                    <a:pt x="169" y="357"/>
                  </a:moveTo>
                  <a:cubicBezTo>
                    <a:pt x="196" y="359"/>
                    <a:pt x="226" y="361"/>
                    <a:pt x="257" y="361"/>
                  </a:cubicBezTo>
                  <a:cubicBezTo>
                    <a:pt x="257" y="373"/>
                    <a:pt x="257" y="385"/>
                    <a:pt x="258" y="396"/>
                  </a:cubicBezTo>
                  <a:cubicBezTo>
                    <a:pt x="258" y="402"/>
                    <a:pt x="259" y="407"/>
                    <a:pt x="259" y="413"/>
                  </a:cubicBezTo>
                  <a:cubicBezTo>
                    <a:pt x="261" y="427"/>
                    <a:pt x="263" y="443"/>
                    <a:pt x="263" y="462"/>
                  </a:cubicBezTo>
                  <a:cubicBezTo>
                    <a:pt x="264" y="465"/>
                    <a:pt x="264" y="468"/>
                    <a:pt x="264" y="471"/>
                  </a:cubicBezTo>
                  <a:cubicBezTo>
                    <a:pt x="248" y="469"/>
                    <a:pt x="239" y="459"/>
                    <a:pt x="230" y="449"/>
                  </a:cubicBezTo>
                  <a:cubicBezTo>
                    <a:pt x="220" y="439"/>
                    <a:pt x="210" y="428"/>
                    <a:pt x="191" y="425"/>
                  </a:cubicBezTo>
                  <a:cubicBezTo>
                    <a:pt x="186" y="424"/>
                    <a:pt x="182" y="423"/>
                    <a:pt x="177" y="422"/>
                  </a:cubicBezTo>
                  <a:cubicBezTo>
                    <a:pt x="174" y="401"/>
                    <a:pt x="171" y="379"/>
                    <a:pt x="169" y="357"/>
                  </a:cubicBezTo>
                  <a:close/>
                  <a:moveTo>
                    <a:pt x="261" y="413"/>
                  </a:moveTo>
                  <a:cubicBezTo>
                    <a:pt x="261" y="407"/>
                    <a:pt x="260" y="402"/>
                    <a:pt x="260" y="396"/>
                  </a:cubicBezTo>
                  <a:cubicBezTo>
                    <a:pt x="259" y="385"/>
                    <a:pt x="259" y="373"/>
                    <a:pt x="259" y="362"/>
                  </a:cubicBezTo>
                  <a:cubicBezTo>
                    <a:pt x="275" y="362"/>
                    <a:pt x="292" y="362"/>
                    <a:pt x="309" y="362"/>
                  </a:cubicBezTo>
                  <a:cubicBezTo>
                    <a:pt x="326" y="362"/>
                    <a:pt x="343" y="362"/>
                    <a:pt x="360" y="362"/>
                  </a:cubicBezTo>
                  <a:cubicBezTo>
                    <a:pt x="359" y="384"/>
                    <a:pt x="358" y="407"/>
                    <a:pt x="356" y="428"/>
                  </a:cubicBezTo>
                  <a:cubicBezTo>
                    <a:pt x="356" y="429"/>
                    <a:pt x="356" y="430"/>
                    <a:pt x="356" y="431"/>
                  </a:cubicBezTo>
                  <a:cubicBezTo>
                    <a:pt x="347" y="430"/>
                    <a:pt x="338" y="431"/>
                    <a:pt x="327" y="434"/>
                  </a:cubicBezTo>
                  <a:cubicBezTo>
                    <a:pt x="312" y="439"/>
                    <a:pt x="305" y="448"/>
                    <a:pt x="298" y="456"/>
                  </a:cubicBezTo>
                  <a:cubicBezTo>
                    <a:pt x="291" y="464"/>
                    <a:pt x="285" y="471"/>
                    <a:pt x="271" y="471"/>
                  </a:cubicBezTo>
                  <a:cubicBezTo>
                    <a:pt x="270" y="471"/>
                    <a:pt x="270" y="471"/>
                    <a:pt x="270" y="471"/>
                  </a:cubicBezTo>
                  <a:cubicBezTo>
                    <a:pt x="269" y="471"/>
                    <a:pt x="267" y="471"/>
                    <a:pt x="266" y="471"/>
                  </a:cubicBezTo>
                  <a:cubicBezTo>
                    <a:pt x="266" y="468"/>
                    <a:pt x="266" y="465"/>
                    <a:pt x="265" y="462"/>
                  </a:cubicBezTo>
                  <a:cubicBezTo>
                    <a:pt x="265" y="442"/>
                    <a:pt x="263" y="427"/>
                    <a:pt x="261" y="413"/>
                  </a:cubicBezTo>
                  <a:close/>
                  <a:moveTo>
                    <a:pt x="357" y="444"/>
                  </a:moveTo>
                  <a:cubicBezTo>
                    <a:pt x="357" y="441"/>
                    <a:pt x="358" y="437"/>
                    <a:pt x="358" y="434"/>
                  </a:cubicBezTo>
                  <a:cubicBezTo>
                    <a:pt x="371" y="436"/>
                    <a:pt x="382" y="442"/>
                    <a:pt x="392" y="448"/>
                  </a:cubicBezTo>
                  <a:cubicBezTo>
                    <a:pt x="405" y="456"/>
                    <a:pt x="417" y="463"/>
                    <a:pt x="432" y="460"/>
                  </a:cubicBezTo>
                  <a:cubicBezTo>
                    <a:pt x="431" y="465"/>
                    <a:pt x="430" y="469"/>
                    <a:pt x="429" y="474"/>
                  </a:cubicBezTo>
                  <a:cubicBezTo>
                    <a:pt x="425" y="484"/>
                    <a:pt x="423" y="495"/>
                    <a:pt x="420" y="506"/>
                  </a:cubicBezTo>
                  <a:cubicBezTo>
                    <a:pt x="418" y="512"/>
                    <a:pt x="417" y="519"/>
                    <a:pt x="415" y="525"/>
                  </a:cubicBezTo>
                  <a:cubicBezTo>
                    <a:pt x="414" y="527"/>
                    <a:pt x="414" y="530"/>
                    <a:pt x="413" y="532"/>
                  </a:cubicBezTo>
                  <a:cubicBezTo>
                    <a:pt x="402" y="533"/>
                    <a:pt x="397" y="528"/>
                    <a:pt x="390" y="521"/>
                  </a:cubicBezTo>
                  <a:cubicBezTo>
                    <a:pt x="382" y="513"/>
                    <a:pt x="372" y="504"/>
                    <a:pt x="350" y="505"/>
                  </a:cubicBezTo>
                  <a:cubicBezTo>
                    <a:pt x="350" y="503"/>
                    <a:pt x="350" y="501"/>
                    <a:pt x="350" y="499"/>
                  </a:cubicBezTo>
                  <a:cubicBezTo>
                    <a:pt x="352" y="480"/>
                    <a:pt x="354" y="462"/>
                    <a:pt x="357" y="444"/>
                  </a:cubicBezTo>
                  <a:close/>
                  <a:moveTo>
                    <a:pt x="417" y="526"/>
                  </a:moveTo>
                  <a:cubicBezTo>
                    <a:pt x="418" y="519"/>
                    <a:pt x="420" y="512"/>
                    <a:pt x="422" y="506"/>
                  </a:cubicBezTo>
                  <a:cubicBezTo>
                    <a:pt x="425" y="495"/>
                    <a:pt x="427" y="484"/>
                    <a:pt x="431" y="474"/>
                  </a:cubicBezTo>
                  <a:cubicBezTo>
                    <a:pt x="432" y="469"/>
                    <a:pt x="433" y="465"/>
                    <a:pt x="435" y="460"/>
                  </a:cubicBezTo>
                  <a:cubicBezTo>
                    <a:pt x="440" y="458"/>
                    <a:pt x="444" y="448"/>
                    <a:pt x="449" y="438"/>
                  </a:cubicBezTo>
                  <a:cubicBezTo>
                    <a:pt x="453" y="429"/>
                    <a:pt x="458" y="418"/>
                    <a:pt x="462" y="417"/>
                  </a:cubicBezTo>
                  <a:cubicBezTo>
                    <a:pt x="477" y="413"/>
                    <a:pt x="492" y="409"/>
                    <a:pt x="505" y="405"/>
                  </a:cubicBezTo>
                  <a:cubicBezTo>
                    <a:pt x="500" y="427"/>
                    <a:pt x="493" y="449"/>
                    <a:pt x="485" y="470"/>
                  </a:cubicBezTo>
                  <a:cubicBezTo>
                    <a:pt x="480" y="472"/>
                    <a:pt x="475" y="474"/>
                    <a:pt x="469" y="476"/>
                  </a:cubicBezTo>
                  <a:cubicBezTo>
                    <a:pt x="454" y="482"/>
                    <a:pt x="444" y="497"/>
                    <a:pt x="436" y="509"/>
                  </a:cubicBezTo>
                  <a:cubicBezTo>
                    <a:pt x="429" y="520"/>
                    <a:pt x="423" y="529"/>
                    <a:pt x="415" y="531"/>
                  </a:cubicBezTo>
                  <a:cubicBezTo>
                    <a:pt x="416" y="529"/>
                    <a:pt x="416" y="528"/>
                    <a:pt x="417" y="526"/>
                  </a:cubicBezTo>
                  <a:close/>
                  <a:moveTo>
                    <a:pt x="461" y="415"/>
                  </a:moveTo>
                  <a:cubicBezTo>
                    <a:pt x="456" y="417"/>
                    <a:pt x="452" y="426"/>
                    <a:pt x="447" y="437"/>
                  </a:cubicBezTo>
                  <a:cubicBezTo>
                    <a:pt x="443" y="445"/>
                    <a:pt x="439" y="455"/>
                    <a:pt x="435" y="457"/>
                  </a:cubicBezTo>
                  <a:cubicBezTo>
                    <a:pt x="443" y="426"/>
                    <a:pt x="449" y="392"/>
                    <a:pt x="451" y="356"/>
                  </a:cubicBezTo>
                  <a:cubicBezTo>
                    <a:pt x="474" y="354"/>
                    <a:pt x="495" y="352"/>
                    <a:pt x="513" y="349"/>
                  </a:cubicBezTo>
                  <a:cubicBezTo>
                    <a:pt x="512" y="367"/>
                    <a:pt x="509" y="385"/>
                    <a:pt x="505" y="402"/>
                  </a:cubicBezTo>
                  <a:cubicBezTo>
                    <a:pt x="492" y="407"/>
                    <a:pt x="477" y="411"/>
                    <a:pt x="461" y="415"/>
                  </a:cubicBezTo>
                  <a:close/>
                  <a:moveTo>
                    <a:pt x="451" y="354"/>
                  </a:moveTo>
                  <a:cubicBezTo>
                    <a:pt x="452" y="339"/>
                    <a:pt x="453" y="324"/>
                    <a:pt x="453" y="309"/>
                  </a:cubicBezTo>
                  <a:cubicBezTo>
                    <a:pt x="453" y="293"/>
                    <a:pt x="452" y="278"/>
                    <a:pt x="451" y="263"/>
                  </a:cubicBezTo>
                  <a:cubicBezTo>
                    <a:pt x="474" y="265"/>
                    <a:pt x="494" y="267"/>
                    <a:pt x="514" y="270"/>
                  </a:cubicBezTo>
                  <a:cubicBezTo>
                    <a:pt x="515" y="283"/>
                    <a:pt x="515" y="296"/>
                    <a:pt x="515" y="309"/>
                  </a:cubicBezTo>
                  <a:cubicBezTo>
                    <a:pt x="515" y="322"/>
                    <a:pt x="515" y="334"/>
                    <a:pt x="514" y="347"/>
                  </a:cubicBezTo>
                  <a:cubicBezTo>
                    <a:pt x="494" y="350"/>
                    <a:pt x="474" y="352"/>
                    <a:pt x="451" y="354"/>
                  </a:cubicBezTo>
                  <a:close/>
                  <a:moveTo>
                    <a:pt x="451" y="261"/>
                  </a:moveTo>
                  <a:cubicBezTo>
                    <a:pt x="449" y="238"/>
                    <a:pt x="447" y="216"/>
                    <a:pt x="443" y="195"/>
                  </a:cubicBezTo>
                  <a:cubicBezTo>
                    <a:pt x="465" y="200"/>
                    <a:pt x="486" y="205"/>
                    <a:pt x="505" y="212"/>
                  </a:cubicBezTo>
                  <a:cubicBezTo>
                    <a:pt x="509" y="230"/>
                    <a:pt x="512" y="249"/>
                    <a:pt x="513" y="268"/>
                  </a:cubicBezTo>
                  <a:cubicBezTo>
                    <a:pt x="495" y="265"/>
                    <a:pt x="474" y="263"/>
                    <a:pt x="451" y="261"/>
                  </a:cubicBezTo>
                  <a:close/>
                  <a:moveTo>
                    <a:pt x="442" y="193"/>
                  </a:moveTo>
                  <a:cubicBezTo>
                    <a:pt x="438" y="170"/>
                    <a:pt x="432" y="147"/>
                    <a:pt x="425" y="127"/>
                  </a:cubicBezTo>
                  <a:cubicBezTo>
                    <a:pt x="446" y="132"/>
                    <a:pt x="466" y="139"/>
                    <a:pt x="485" y="148"/>
                  </a:cubicBezTo>
                  <a:cubicBezTo>
                    <a:pt x="493" y="167"/>
                    <a:pt x="499" y="188"/>
                    <a:pt x="504" y="209"/>
                  </a:cubicBezTo>
                  <a:cubicBezTo>
                    <a:pt x="485" y="203"/>
                    <a:pt x="465" y="198"/>
                    <a:pt x="442" y="193"/>
                  </a:cubicBezTo>
                  <a:close/>
                  <a:moveTo>
                    <a:pt x="440" y="193"/>
                  </a:moveTo>
                  <a:cubicBezTo>
                    <a:pt x="415" y="188"/>
                    <a:pt x="387" y="184"/>
                    <a:pt x="358" y="182"/>
                  </a:cubicBezTo>
                  <a:cubicBezTo>
                    <a:pt x="356" y="158"/>
                    <a:pt x="354" y="135"/>
                    <a:pt x="351" y="114"/>
                  </a:cubicBezTo>
                  <a:cubicBezTo>
                    <a:pt x="376" y="116"/>
                    <a:pt x="400" y="121"/>
                    <a:pt x="423" y="126"/>
                  </a:cubicBezTo>
                  <a:cubicBezTo>
                    <a:pt x="430" y="147"/>
                    <a:pt x="436" y="169"/>
                    <a:pt x="440" y="193"/>
                  </a:cubicBezTo>
                  <a:close/>
                  <a:moveTo>
                    <a:pt x="356" y="182"/>
                  </a:moveTo>
                  <a:cubicBezTo>
                    <a:pt x="341" y="181"/>
                    <a:pt x="325" y="181"/>
                    <a:pt x="309" y="181"/>
                  </a:cubicBezTo>
                  <a:cubicBezTo>
                    <a:pt x="293" y="181"/>
                    <a:pt x="278" y="181"/>
                    <a:pt x="262" y="182"/>
                  </a:cubicBezTo>
                  <a:cubicBezTo>
                    <a:pt x="264" y="158"/>
                    <a:pt x="267" y="135"/>
                    <a:pt x="270" y="114"/>
                  </a:cubicBezTo>
                  <a:cubicBezTo>
                    <a:pt x="283" y="113"/>
                    <a:pt x="296" y="112"/>
                    <a:pt x="309" y="112"/>
                  </a:cubicBezTo>
                  <a:cubicBezTo>
                    <a:pt x="323" y="112"/>
                    <a:pt x="336" y="113"/>
                    <a:pt x="349" y="114"/>
                  </a:cubicBezTo>
                  <a:cubicBezTo>
                    <a:pt x="352" y="135"/>
                    <a:pt x="354" y="158"/>
                    <a:pt x="356" y="182"/>
                  </a:cubicBezTo>
                  <a:close/>
                  <a:moveTo>
                    <a:pt x="260" y="182"/>
                  </a:moveTo>
                  <a:cubicBezTo>
                    <a:pt x="231" y="184"/>
                    <a:pt x="204" y="188"/>
                    <a:pt x="178" y="193"/>
                  </a:cubicBezTo>
                  <a:cubicBezTo>
                    <a:pt x="182" y="169"/>
                    <a:pt x="188" y="147"/>
                    <a:pt x="195" y="126"/>
                  </a:cubicBezTo>
                  <a:cubicBezTo>
                    <a:pt x="218" y="121"/>
                    <a:pt x="242" y="116"/>
                    <a:pt x="267" y="114"/>
                  </a:cubicBezTo>
                  <a:cubicBezTo>
                    <a:pt x="265" y="135"/>
                    <a:pt x="262" y="158"/>
                    <a:pt x="260" y="182"/>
                  </a:cubicBezTo>
                  <a:close/>
                  <a:moveTo>
                    <a:pt x="176" y="193"/>
                  </a:moveTo>
                  <a:cubicBezTo>
                    <a:pt x="154" y="198"/>
                    <a:pt x="133" y="203"/>
                    <a:pt x="114" y="209"/>
                  </a:cubicBezTo>
                  <a:cubicBezTo>
                    <a:pt x="119" y="188"/>
                    <a:pt x="126" y="167"/>
                    <a:pt x="134" y="148"/>
                  </a:cubicBezTo>
                  <a:cubicBezTo>
                    <a:pt x="152" y="139"/>
                    <a:pt x="172" y="132"/>
                    <a:pt x="193" y="127"/>
                  </a:cubicBezTo>
                  <a:cubicBezTo>
                    <a:pt x="186" y="147"/>
                    <a:pt x="180" y="170"/>
                    <a:pt x="176" y="193"/>
                  </a:cubicBezTo>
                  <a:close/>
                  <a:moveTo>
                    <a:pt x="175" y="195"/>
                  </a:moveTo>
                  <a:cubicBezTo>
                    <a:pt x="172" y="216"/>
                    <a:pt x="169" y="238"/>
                    <a:pt x="167" y="261"/>
                  </a:cubicBezTo>
                  <a:cubicBezTo>
                    <a:pt x="145" y="263"/>
                    <a:pt x="124" y="265"/>
                    <a:pt x="105" y="268"/>
                  </a:cubicBezTo>
                  <a:cubicBezTo>
                    <a:pt x="107" y="249"/>
                    <a:pt x="110" y="230"/>
                    <a:pt x="114" y="212"/>
                  </a:cubicBezTo>
                  <a:cubicBezTo>
                    <a:pt x="132" y="205"/>
                    <a:pt x="153" y="200"/>
                    <a:pt x="175" y="195"/>
                  </a:cubicBezTo>
                  <a:close/>
                  <a:moveTo>
                    <a:pt x="167" y="263"/>
                  </a:moveTo>
                  <a:cubicBezTo>
                    <a:pt x="166" y="278"/>
                    <a:pt x="165" y="293"/>
                    <a:pt x="165" y="309"/>
                  </a:cubicBezTo>
                  <a:cubicBezTo>
                    <a:pt x="165" y="324"/>
                    <a:pt x="166" y="339"/>
                    <a:pt x="167" y="354"/>
                  </a:cubicBezTo>
                  <a:cubicBezTo>
                    <a:pt x="145" y="352"/>
                    <a:pt x="124" y="350"/>
                    <a:pt x="105" y="347"/>
                  </a:cubicBezTo>
                  <a:cubicBezTo>
                    <a:pt x="104" y="334"/>
                    <a:pt x="103" y="321"/>
                    <a:pt x="103" y="309"/>
                  </a:cubicBezTo>
                  <a:cubicBezTo>
                    <a:pt x="103" y="296"/>
                    <a:pt x="104" y="283"/>
                    <a:pt x="105" y="270"/>
                  </a:cubicBezTo>
                  <a:cubicBezTo>
                    <a:pt x="124" y="267"/>
                    <a:pt x="145" y="265"/>
                    <a:pt x="167" y="263"/>
                  </a:cubicBezTo>
                  <a:close/>
                  <a:moveTo>
                    <a:pt x="107" y="381"/>
                  </a:moveTo>
                  <a:cubicBezTo>
                    <a:pt x="107" y="384"/>
                    <a:pt x="108" y="387"/>
                    <a:pt x="108" y="391"/>
                  </a:cubicBezTo>
                  <a:cubicBezTo>
                    <a:pt x="111" y="400"/>
                    <a:pt x="113" y="410"/>
                    <a:pt x="114" y="420"/>
                  </a:cubicBezTo>
                  <a:cubicBezTo>
                    <a:pt x="105" y="419"/>
                    <a:pt x="93" y="407"/>
                    <a:pt x="85" y="398"/>
                  </a:cubicBezTo>
                  <a:cubicBezTo>
                    <a:pt x="81" y="395"/>
                    <a:pt x="79" y="392"/>
                    <a:pt x="77" y="391"/>
                  </a:cubicBezTo>
                  <a:cubicBezTo>
                    <a:pt x="74" y="390"/>
                    <a:pt x="71" y="388"/>
                    <a:pt x="68" y="387"/>
                  </a:cubicBezTo>
                  <a:cubicBezTo>
                    <a:pt x="66" y="375"/>
                    <a:pt x="63" y="357"/>
                    <a:pt x="61" y="341"/>
                  </a:cubicBezTo>
                  <a:cubicBezTo>
                    <a:pt x="74" y="344"/>
                    <a:pt x="88" y="346"/>
                    <a:pt x="103" y="349"/>
                  </a:cubicBezTo>
                  <a:cubicBezTo>
                    <a:pt x="104" y="360"/>
                    <a:pt x="105" y="370"/>
                    <a:pt x="107" y="381"/>
                  </a:cubicBezTo>
                  <a:close/>
                  <a:moveTo>
                    <a:pt x="76" y="393"/>
                  </a:moveTo>
                  <a:cubicBezTo>
                    <a:pt x="77" y="393"/>
                    <a:pt x="80" y="396"/>
                    <a:pt x="84" y="400"/>
                  </a:cubicBezTo>
                  <a:cubicBezTo>
                    <a:pt x="92" y="408"/>
                    <a:pt x="105" y="421"/>
                    <a:pt x="115" y="422"/>
                  </a:cubicBezTo>
                  <a:cubicBezTo>
                    <a:pt x="119" y="446"/>
                    <a:pt x="124" y="470"/>
                    <a:pt x="134" y="492"/>
                  </a:cubicBezTo>
                  <a:cubicBezTo>
                    <a:pt x="136" y="497"/>
                    <a:pt x="138" y="501"/>
                    <a:pt x="140" y="505"/>
                  </a:cubicBezTo>
                  <a:cubicBezTo>
                    <a:pt x="137" y="510"/>
                    <a:pt x="134" y="512"/>
                    <a:pt x="129" y="510"/>
                  </a:cubicBezTo>
                  <a:cubicBezTo>
                    <a:pt x="123" y="507"/>
                    <a:pt x="116" y="494"/>
                    <a:pt x="110" y="483"/>
                  </a:cubicBezTo>
                  <a:cubicBezTo>
                    <a:pt x="105" y="475"/>
                    <a:pt x="100" y="466"/>
                    <a:pt x="96" y="463"/>
                  </a:cubicBezTo>
                  <a:cubicBezTo>
                    <a:pt x="93" y="460"/>
                    <a:pt x="91" y="458"/>
                    <a:pt x="88" y="455"/>
                  </a:cubicBezTo>
                  <a:cubicBezTo>
                    <a:pt x="87" y="453"/>
                    <a:pt x="86" y="452"/>
                    <a:pt x="85" y="451"/>
                  </a:cubicBezTo>
                  <a:cubicBezTo>
                    <a:pt x="80" y="430"/>
                    <a:pt x="76" y="412"/>
                    <a:pt x="71" y="402"/>
                  </a:cubicBezTo>
                  <a:cubicBezTo>
                    <a:pt x="71" y="402"/>
                    <a:pt x="70" y="397"/>
                    <a:pt x="68" y="389"/>
                  </a:cubicBezTo>
                  <a:cubicBezTo>
                    <a:pt x="71" y="390"/>
                    <a:pt x="74" y="392"/>
                    <a:pt x="76" y="393"/>
                  </a:cubicBezTo>
                  <a:close/>
                  <a:moveTo>
                    <a:pt x="86" y="456"/>
                  </a:moveTo>
                  <a:cubicBezTo>
                    <a:pt x="89" y="459"/>
                    <a:pt x="92" y="462"/>
                    <a:pt x="95" y="464"/>
                  </a:cubicBezTo>
                  <a:cubicBezTo>
                    <a:pt x="98" y="468"/>
                    <a:pt x="103" y="476"/>
                    <a:pt x="108" y="484"/>
                  </a:cubicBezTo>
                  <a:cubicBezTo>
                    <a:pt x="115" y="496"/>
                    <a:pt x="122" y="508"/>
                    <a:pt x="128" y="511"/>
                  </a:cubicBezTo>
                  <a:cubicBezTo>
                    <a:pt x="134" y="515"/>
                    <a:pt x="138" y="512"/>
                    <a:pt x="141" y="507"/>
                  </a:cubicBezTo>
                  <a:cubicBezTo>
                    <a:pt x="142" y="508"/>
                    <a:pt x="143" y="510"/>
                    <a:pt x="143" y="511"/>
                  </a:cubicBezTo>
                  <a:cubicBezTo>
                    <a:pt x="148" y="518"/>
                    <a:pt x="153" y="524"/>
                    <a:pt x="157" y="529"/>
                  </a:cubicBezTo>
                  <a:cubicBezTo>
                    <a:pt x="164" y="537"/>
                    <a:pt x="169" y="544"/>
                    <a:pt x="173" y="551"/>
                  </a:cubicBezTo>
                  <a:cubicBezTo>
                    <a:pt x="167" y="547"/>
                    <a:pt x="159" y="546"/>
                    <a:pt x="150" y="546"/>
                  </a:cubicBezTo>
                  <a:cubicBezTo>
                    <a:pt x="142" y="546"/>
                    <a:pt x="133" y="547"/>
                    <a:pt x="124" y="550"/>
                  </a:cubicBezTo>
                  <a:cubicBezTo>
                    <a:pt x="119" y="552"/>
                    <a:pt x="114" y="551"/>
                    <a:pt x="109" y="548"/>
                  </a:cubicBezTo>
                  <a:cubicBezTo>
                    <a:pt x="107" y="547"/>
                    <a:pt x="105" y="546"/>
                    <a:pt x="103" y="544"/>
                  </a:cubicBezTo>
                  <a:cubicBezTo>
                    <a:pt x="99" y="536"/>
                    <a:pt x="97" y="525"/>
                    <a:pt x="96" y="516"/>
                  </a:cubicBezTo>
                  <a:cubicBezTo>
                    <a:pt x="95" y="513"/>
                    <a:pt x="95" y="513"/>
                    <a:pt x="95" y="513"/>
                  </a:cubicBezTo>
                  <a:cubicBezTo>
                    <a:pt x="93" y="497"/>
                    <a:pt x="90" y="475"/>
                    <a:pt x="85" y="455"/>
                  </a:cubicBezTo>
                  <a:cubicBezTo>
                    <a:pt x="86" y="455"/>
                    <a:pt x="86" y="456"/>
                    <a:pt x="86" y="456"/>
                  </a:cubicBezTo>
                  <a:close/>
                  <a:moveTo>
                    <a:pt x="142" y="504"/>
                  </a:moveTo>
                  <a:cubicBezTo>
                    <a:pt x="139" y="500"/>
                    <a:pt x="137" y="496"/>
                    <a:pt x="136" y="492"/>
                  </a:cubicBezTo>
                  <a:cubicBezTo>
                    <a:pt x="126" y="470"/>
                    <a:pt x="121" y="446"/>
                    <a:pt x="117" y="422"/>
                  </a:cubicBezTo>
                  <a:cubicBezTo>
                    <a:pt x="129" y="422"/>
                    <a:pt x="135" y="420"/>
                    <a:pt x="139" y="419"/>
                  </a:cubicBezTo>
                  <a:cubicBezTo>
                    <a:pt x="144" y="417"/>
                    <a:pt x="146" y="417"/>
                    <a:pt x="160" y="421"/>
                  </a:cubicBezTo>
                  <a:cubicBezTo>
                    <a:pt x="163" y="421"/>
                    <a:pt x="166" y="422"/>
                    <a:pt x="169" y="423"/>
                  </a:cubicBezTo>
                  <a:cubicBezTo>
                    <a:pt x="171" y="423"/>
                    <a:pt x="174" y="424"/>
                    <a:pt x="176" y="424"/>
                  </a:cubicBezTo>
                  <a:cubicBezTo>
                    <a:pt x="176" y="426"/>
                    <a:pt x="176" y="427"/>
                    <a:pt x="177" y="429"/>
                  </a:cubicBezTo>
                  <a:cubicBezTo>
                    <a:pt x="178" y="434"/>
                    <a:pt x="179" y="439"/>
                    <a:pt x="180" y="445"/>
                  </a:cubicBezTo>
                  <a:cubicBezTo>
                    <a:pt x="182" y="452"/>
                    <a:pt x="185" y="461"/>
                    <a:pt x="187" y="470"/>
                  </a:cubicBezTo>
                  <a:cubicBezTo>
                    <a:pt x="189" y="478"/>
                    <a:pt x="190" y="487"/>
                    <a:pt x="192" y="497"/>
                  </a:cubicBezTo>
                  <a:cubicBezTo>
                    <a:pt x="193" y="500"/>
                    <a:pt x="193" y="503"/>
                    <a:pt x="194" y="505"/>
                  </a:cubicBezTo>
                  <a:cubicBezTo>
                    <a:pt x="184" y="496"/>
                    <a:pt x="173" y="489"/>
                    <a:pt x="160" y="489"/>
                  </a:cubicBezTo>
                  <a:cubicBezTo>
                    <a:pt x="151" y="490"/>
                    <a:pt x="147" y="496"/>
                    <a:pt x="143" y="502"/>
                  </a:cubicBezTo>
                  <a:cubicBezTo>
                    <a:pt x="142" y="503"/>
                    <a:pt x="142" y="503"/>
                    <a:pt x="142" y="504"/>
                  </a:cubicBezTo>
                  <a:close/>
                  <a:moveTo>
                    <a:pt x="189" y="470"/>
                  </a:moveTo>
                  <a:cubicBezTo>
                    <a:pt x="187" y="460"/>
                    <a:pt x="184" y="452"/>
                    <a:pt x="182" y="444"/>
                  </a:cubicBezTo>
                  <a:cubicBezTo>
                    <a:pt x="181" y="439"/>
                    <a:pt x="180" y="434"/>
                    <a:pt x="179" y="428"/>
                  </a:cubicBezTo>
                  <a:cubicBezTo>
                    <a:pt x="178" y="427"/>
                    <a:pt x="178" y="426"/>
                    <a:pt x="178" y="425"/>
                  </a:cubicBezTo>
                  <a:cubicBezTo>
                    <a:pt x="182" y="425"/>
                    <a:pt x="186" y="426"/>
                    <a:pt x="191" y="427"/>
                  </a:cubicBezTo>
                  <a:cubicBezTo>
                    <a:pt x="209" y="430"/>
                    <a:pt x="219" y="440"/>
                    <a:pt x="229" y="451"/>
                  </a:cubicBezTo>
                  <a:cubicBezTo>
                    <a:pt x="238" y="461"/>
                    <a:pt x="247" y="471"/>
                    <a:pt x="264" y="473"/>
                  </a:cubicBezTo>
                  <a:cubicBezTo>
                    <a:pt x="264" y="478"/>
                    <a:pt x="264" y="484"/>
                    <a:pt x="264" y="488"/>
                  </a:cubicBezTo>
                  <a:cubicBezTo>
                    <a:pt x="268" y="511"/>
                    <a:pt x="267" y="535"/>
                    <a:pt x="266" y="559"/>
                  </a:cubicBezTo>
                  <a:cubicBezTo>
                    <a:pt x="266" y="564"/>
                    <a:pt x="266" y="568"/>
                    <a:pt x="266" y="572"/>
                  </a:cubicBezTo>
                  <a:cubicBezTo>
                    <a:pt x="263" y="573"/>
                    <a:pt x="260" y="573"/>
                    <a:pt x="257" y="573"/>
                  </a:cubicBezTo>
                  <a:cubicBezTo>
                    <a:pt x="244" y="573"/>
                    <a:pt x="232" y="556"/>
                    <a:pt x="219" y="537"/>
                  </a:cubicBezTo>
                  <a:cubicBezTo>
                    <a:pt x="212" y="527"/>
                    <a:pt x="204" y="517"/>
                    <a:pt x="196" y="508"/>
                  </a:cubicBezTo>
                  <a:cubicBezTo>
                    <a:pt x="196" y="504"/>
                    <a:pt x="195" y="500"/>
                    <a:pt x="194" y="497"/>
                  </a:cubicBezTo>
                  <a:cubicBezTo>
                    <a:pt x="192" y="486"/>
                    <a:pt x="191" y="478"/>
                    <a:pt x="189" y="470"/>
                  </a:cubicBezTo>
                  <a:close/>
                  <a:moveTo>
                    <a:pt x="266" y="488"/>
                  </a:moveTo>
                  <a:cubicBezTo>
                    <a:pt x="266" y="484"/>
                    <a:pt x="266" y="478"/>
                    <a:pt x="266" y="473"/>
                  </a:cubicBezTo>
                  <a:cubicBezTo>
                    <a:pt x="267" y="473"/>
                    <a:pt x="269" y="473"/>
                    <a:pt x="270" y="473"/>
                  </a:cubicBezTo>
                  <a:cubicBezTo>
                    <a:pt x="270" y="473"/>
                    <a:pt x="270" y="473"/>
                    <a:pt x="271" y="473"/>
                  </a:cubicBezTo>
                  <a:cubicBezTo>
                    <a:pt x="286" y="473"/>
                    <a:pt x="293" y="465"/>
                    <a:pt x="300" y="457"/>
                  </a:cubicBezTo>
                  <a:cubicBezTo>
                    <a:pt x="306" y="449"/>
                    <a:pt x="313" y="441"/>
                    <a:pt x="328" y="436"/>
                  </a:cubicBezTo>
                  <a:cubicBezTo>
                    <a:pt x="338" y="433"/>
                    <a:pt x="348" y="432"/>
                    <a:pt x="356" y="433"/>
                  </a:cubicBezTo>
                  <a:cubicBezTo>
                    <a:pt x="356" y="437"/>
                    <a:pt x="355" y="441"/>
                    <a:pt x="355" y="444"/>
                  </a:cubicBezTo>
                  <a:cubicBezTo>
                    <a:pt x="352" y="462"/>
                    <a:pt x="350" y="480"/>
                    <a:pt x="348" y="499"/>
                  </a:cubicBezTo>
                  <a:cubicBezTo>
                    <a:pt x="348" y="501"/>
                    <a:pt x="348" y="503"/>
                    <a:pt x="348" y="505"/>
                  </a:cubicBezTo>
                  <a:cubicBezTo>
                    <a:pt x="326" y="506"/>
                    <a:pt x="311" y="525"/>
                    <a:pt x="297" y="542"/>
                  </a:cubicBezTo>
                  <a:cubicBezTo>
                    <a:pt x="288" y="554"/>
                    <a:pt x="279" y="566"/>
                    <a:pt x="268" y="571"/>
                  </a:cubicBezTo>
                  <a:cubicBezTo>
                    <a:pt x="268" y="567"/>
                    <a:pt x="268" y="563"/>
                    <a:pt x="268" y="560"/>
                  </a:cubicBezTo>
                  <a:cubicBezTo>
                    <a:pt x="269" y="535"/>
                    <a:pt x="270" y="510"/>
                    <a:pt x="266" y="488"/>
                  </a:cubicBezTo>
                  <a:close/>
                  <a:moveTo>
                    <a:pt x="268" y="573"/>
                  </a:moveTo>
                  <a:cubicBezTo>
                    <a:pt x="279" y="568"/>
                    <a:pt x="289" y="556"/>
                    <a:pt x="299" y="544"/>
                  </a:cubicBezTo>
                  <a:cubicBezTo>
                    <a:pt x="312" y="526"/>
                    <a:pt x="326" y="508"/>
                    <a:pt x="347" y="507"/>
                  </a:cubicBezTo>
                  <a:cubicBezTo>
                    <a:pt x="347" y="508"/>
                    <a:pt x="347" y="510"/>
                    <a:pt x="347" y="511"/>
                  </a:cubicBezTo>
                  <a:cubicBezTo>
                    <a:pt x="346" y="520"/>
                    <a:pt x="345" y="527"/>
                    <a:pt x="344" y="534"/>
                  </a:cubicBezTo>
                  <a:cubicBezTo>
                    <a:pt x="344" y="539"/>
                    <a:pt x="343" y="544"/>
                    <a:pt x="343" y="548"/>
                  </a:cubicBezTo>
                  <a:cubicBezTo>
                    <a:pt x="342" y="552"/>
                    <a:pt x="342" y="555"/>
                    <a:pt x="341" y="559"/>
                  </a:cubicBezTo>
                  <a:cubicBezTo>
                    <a:pt x="340" y="559"/>
                    <a:pt x="340" y="560"/>
                    <a:pt x="339" y="561"/>
                  </a:cubicBezTo>
                  <a:cubicBezTo>
                    <a:pt x="327" y="571"/>
                    <a:pt x="309" y="598"/>
                    <a:pt x="281" y="668"/>
                  </a:cubicBezTo>
                  <a:cubicBezTo>
                    <a:pt x="279" y="664"/>
                    <a:pt x="277" y="660"/>
                    <a:pt x="276" y="655"/>
                  </a:cubicBezTo>
                  <a:cubicBezTo>
                    <a:pt x="268" y="630"/>
                    <a:pt x="268" y="601"/>
                    <a:pt x="268" y="573"/>
                  </a:cubicBezTo>
                  <a:close/>
                  <a:moveTo>
                    <a:pt x="345" y="549"/>
                  </a:moveTo>
                  <a:cubicBezTo>
                    <a:pt x="345" y="544"/>
                    <a:pt x="346" y="539"/>
                    <a:pt x="346" y="534"/>
                  </a:cubicBezTo>
                  <a:cubicBezTo>
                    <a:pt x="347" y="528"/>
                    <a:pt x="348" y="521"/>
                    <a:pt x="349" y="511"/>
                  </a:cubicBezTo>
                  <a:cubicBezTo>
                    <a:pt x="349" y="510"/>
                    <a:pt x="349" y="508"/>
                    <a:pt x="349" y="507"/>
                  </a:cubicBezTo>
                  <a:cubicBezTo>
                    <a:pt x="371" y="506"/>
                    <a:pt x="380" y="515"/>
                    <a:pt x="389" y="523"/>
                  </a:cubicBezTo>
                  <a:cubicBezTo>
                    <a:pt x="395" y="529"/>
                    <a:pt x="401" y="535"/>
                    <a:pt x="412" y="534"/>
                  </a:cubicBezTo>
                  <a:cubicBezTo>
                    <a:pt x="412" y="535"/>
                    <a:pt x="411" y="537"/>
                    <a:pt x="411" y="538"/>
                  </a:cubicBezTo>
                  <a:cubicBezTo>
                    <a:pt x="403" y="564"/>
                    <a:pt x="396" y="579"/>
                    <a:pt x="386" y="589"/>
                  </a:cubicBezTo>
                  <a:cubicBezTo>
                    <a:pt x="375" y="568"/>
                    <a:pt x="365" y="557"/>
                    <a:pt x="355" y="555"/>
                  </a:cubicBezTo>
                  <a:cubicBezTo>
                    <a:pt x="351" y="554"/>
                    <a:pt x="347" y="555"/>
                    <a:pt x="344" y="557"/>
                  </a:cubicBezTo>
                  <a:cubicBezTo>
                    <a:pt x="344" y="554"/>
                    <a:pt x="344" y="552"/>
                    <a:pt x="345" y="549"/>
                  </a:cubicBezTo>
                  <a:close/>
                  <a:moveTo>
                    <a:pt x="413" y="539"/>
                  </a:moveTo>
                  <a:cubicBezTo>
                    <a:pt x="413" y="537"/>
                    <a:pt x="414" y="535"/>
                    <a:pt x="414" y="534"/>
                  </a:cubicBezTo>
                  <a:cubicBezTo>
                    <a:pt x="424" y="532"/>
                    <a:pt x="430" y="522"/>
                    <a:pt x="438" y="510"/>
                  </a:cubicBezTo>
                  <a:cubicBezTo>
                    <a:pt x="446" y="498"/>
                    <a:pt x="455" y="484"/>
                    <a:pt x="470" y="478"/>
                  </a:cubicBezTo>
                  <a:cubicBezTo>
                    <a:pt x="475" y="476"/>
                    <a:pt x="479" y="474"/>
                    <a:pt x="484" y="472"/>
                  </a:cubicBezTo>
                  <a:cubicBezTo>
                    <a:pt x="482" y="475"/>
                    <a:pt x="481" y="478"/>
                    <a:pt x="480" y="480"/>
                  </a:cubicBezTo>
                  <a:cubicBezTo>
                    <a:pt x="479" y="482"/>
                    <a:pt x="479" y="483"/>
                    <a:pt x="478" y="484"/>
                  </a:cubicBezTo>
                  <a:cubicBezTo>
                    <a:pt x="477" y="488"/>
                    <a:pt x="475" y="492"/>
                    <a:pt x="473" y="495"/>
                  </a:cubicBezTo>
                  <a:cubicBezTo>
                    <a:pt x="466" y="506"/>
                    <a:pt x="458" y="524"/>
                    <a:pt x="452" y="538"/>
                  </a:cubicBezTo>
                  <a:cubicBezTo>
                    <a:pt x="451" y="539"/>
                    <a:pt x="450" y="540"/>
                    <a:pt x="449" y="541"/>
                  </a:cubicBezTo>
                  <a:cubicBezTo>
                    <a:pt x="447" y="544"/>
                    <a:pt x="444" y="546"/>
                    <a:pt x="441" y="550"/>
                  </a:cubicBezTo>
                  <a:cubicBezTo>
                    <a:pt x="435" y="559"/>
                    <a:pt x="430" y="569"/>
                    <a:pt x="426" y="579"/>
                  </a:cubicBezTo>
                  <a:cubicBezTo>
                    <a:pt x="418" y="595"/>
                    <a:pt x="411" y="610"/>
                    <a:pt x="403" y="610"/>
                  </a:cubicBezTo>
                  <a:cubicBezTo>
                    <a:pt x="403" y="610"/>
                    <a:pt x="403" y="610"/>
                    <a:pt x="403" y="610"/>
                  </a:cubicBezTo>
                  <a:cubicBezTo>
                    <a:pt x="399" y="610"/>
                    <a:pt x="394" y="605"/>
                    <a:pt x="389" y="594"/>
                  </a:cubicBezTo>
                  <a:cubicBezTo>
                    <a:pt x="388" y="593"/>
                    <a:pt x="388" y="592"/>
                    <a:pt x="387" y="591"/>
                  </a:cubicBezTo>
                  <a:cubicBezTo>
                    <a:pt x="397" y="581"/>
                    <a:pt x="405" y="565"/>
                    <a:pt x="413" y="539"/>
                  </a:cubicBezTo>
                  <a:close/>
                  <a:moveTo>
                    <a:pt x="475" y="496"/>
                  </a:moveTo>
                  <a:cubicBezTo>
                    <a:pt x="477" y="493"/>
                    <a:pt x="479" y="489"/>
                    <a:pt x="480" y="485"/>
                  </a:cubicBezTo>
                  <a:cubicBezTo>
                    <a:pt x="481" y="484"/>
                    <a:pt x="481" y="483"/>
                    <a:pt x="482" y="481"/>
                  </a:cubicBezTo>
                  <a:cubicBezTo>
                    <a:pt x="483" y="478"/>
                    <a:pt x="485" y="474"/>
                    <a:pt x="486" y="471"/>
                  </a:cubicBezTo>
                  <a:cubicBezTo>
                    <a:pt x="503" y="463"/>
                    <a:pt x="519" y="454"/>
                    <a:pt x="533" y="445"/>
                  </a:cubicBezTo>
                  <a:cubicBezTo>
                    <a:pt x="525" y="465"/>
                    <a:pt x="515" y="485"/>
                    <a:pt x="503" y="503"/>
                  </a:cubicBezTo>
                  <a:cubicBezTo>
                    <a:pt x="503" y="503"/>
                    <a:pt x="503" y="503"/>
                    <a:pt x="502" y="503"/>
                  </a:cubicBezTo>
                  <a:cubicBezTo>
                    <a:pt x="498" y="506"/>
                    <a:pt x="493" y="509"/>
                    <a:pt x="488" y="512"/>
                  </a:cubicBezTo>
                  <a:cubicBezTo>
                    <a:pt x="475" y="518"/>
                    <a:pt x="464" y="526"/>
                    <a:pt x="455" y="535"/>
                  </a:cubicBezTo>
                  <a:cubicBezTo>
                    <a:pt x="461" y="521"/>
                    <a:pt x="468" y="506"/>
                    <a:pt x="475" y="496"/>
                  </a:cubicBezTo>
                  <a:close/>
                  <a:moveTo>
                    <a:pt x="487" y="468"/>
                  </a:moveTo>
                  <a:cubicBezTo>
                    <a:pt x="496" y="448"/>
                    <a:pt x="502" y="426"/>
                    <a:pt x="507" y="404"/>
                  </a:cubicBezTo>
                  <a:cubicBezTo>
                    <a:pt x="524" y="398"/>
                    <a:pt x="538" y="392"/>
                    <a:pt x="551" y="385"/>
                  </a:cubicBezTo>
                  <a:cubicBezTo>
                    <a:pt x="547" y="404"/>
                    <a:pt x="542" y="423"/>
                    <a:pt x="535" y="441"/>
                  </a:cubicBezTo>
                  <a:cubicBezTo>
                    <a:pt x="521" y="451"/>
                    <a:pt x="505" y="460"/>
                    <a:pt x="487" y="468"/>
                  </a:cubicBezTo>
                  <a:close/>
                  <a:moveTo>
                    <a:pt x="508" y="401"/>
                  </a:moveTo>
                  <a:cubicBezTo>
                    <a:pt x="511" y="384"/>
                    <a:pt x="514" y="367"/>
                    <a:pt x="515" y="349"/>
                  </a:cubicBezTo>
                  <a:cubicBezTo>
                    <a:pt x="531" y="346"/>
                    <a:pt x="545" y="344"/>
                    <a:pt x="558" y="341"/>
                  </a:cubicBezTo>
                  <a:cubicBezTo>
                    <a:pt x="557" y="355"/>
                    <a:pt x="555" y="369"/>
                    <a:pt x="552" y="382"/>
                  </a:cubicBezTo>
                  <a:cubicBezTo>
                    <a:pt x="539" y="389"/>
                    <a:pt x="524" y="395"/>
                    <a:pt x="508" y="401"/>
                  </a:cubicBezTo>
                  <a:close/>
                  <a:moveTo>
                    <a:pt x="527" y="345"/>
                  </a:moveTo>
                  <a:cubicBezTo>
                    <a:pt x="523" y="345"/>
                    <a:pt x="519" y="346"/>
                    <a:pt x="516" y="347"/>
                  </a:cubicBezTo>
                  <a:cubicBezTo>
                    <a:pt x="517" y="334"/>
                    <a:pt x="517" y="321"/>
                    <a:pt x="517" y="309"/>
                  </a:cubicBezTo>
                  <a:cubicBezTo>
                    <a:pt x="517" y="296"/>
                    <a:pt x="517" y="283"/>
                    <a:pt x="516" y="271"/>
                  </a:cubicBezTo>
                  <a:cubicBezTo>
                    <a:pt x="519" y="271"/>
                    <a:pt x="523" y="272"/>
                    <a:pt x="527" y="272"/>
                  </a:cubicBezTo>
                  <a:cubicBezTo>
                    <a:pt x="538" y="274"/>
                    <a:pt x="549" y="277"/>
                    <a:pt x="558" y="279"/>
                  </a:cubicBezTo>
                  <a:cubicBezTo>
                    <a:pt x="559" y="289"/>
                    <a:pt x="559" y="299"/>
                    <a:pt x="559" y="309"/>
                  </a:cubicBezTo>
                  <a:cubicBezTo>
                    <a:pt x="559" y="319"/>
                    <a:pt x="559" y="329"/>
                    <a:pt x="558" y="339"/>
                  </a:cubicBezTo>
                  <a:cubicBezTo>
                    <a:pt x="549" y="341"/>
                    <a:pt x="538" y="343"/>
                    <a:pt x="527" y="345"/>
                  </a:cubicBezTo>
                  <a:close/>
                  <a:moveTo>
                    <a:pt x="515" y="268"/>
                  </a:moveTo>
                  <a:cubicBezTo>
                    <a:pt x="514" y="249"/>
                    <a:pt x="511" y="230"/>
                    <a:pt x="507" y="212"/>
                  </a:cubicBezTo>
                  <a:cubicBezTo>
                    <a:pt x="523" y="218"/>
                    <a:pt x="538" y="224"/>
                    <a:pt x="551" y="231"/>
                  </a:cubicBezTo>
                  <a:cubicBezTo>
                    <a:pt x="554" y="246"/>
                    <a:pt x="557" y="261"/>
                    <a:pt x="558" y="276"/>
                  </a:cubicBezTo>
                  <a:cubicBezTo>
                    <a:pt x="545" y="274"/>
                    <a:pt x="531" y="271"/>
                    <a:pt x="515" y="268"/>
                  </a:cubicBezTo>
                  <a:close/>
                  <a:moveTo>
                    <a:pt x="506" y="210"/>
                  </a:moveTo>
                  <a:cubicBezTo>
                    <a:pt x="501" y="189"/>
                    <a:pt x="495" y="168"/>
                    <a:pt x="487" y="149"/>
                  </a:cubicBezTo>
                  <a:cubicBezTo>
                    <a:pt x="504" y="157"/>
                    <a:pt x="520" y="166"/>
                    <a:pt x="534" y="175"/>
                  </a:cubicBezTo>
                  <a:cubicBezTo>
                    <a:pt x="541" y="192"/>
                    <a:pt x="547" y="210"/>
                    <a:pt x="551" y="229"/>
                  </a:cubicBezTo>
                  <a:cubicBezTo>
                    <a:pt x="537" y="222"/>
                    <a:pt x="523" y="216"/>
                    <a:pt x="506" y="210"/>
                  </a:cubicBezTo>
                  <a:close/>
                  <a:moveTo>
                    <a:pt x="486" y="146"/>
                  </a:moveTo>
                  <a:cubicBezTo>
                    <a:pt x="477" y="125"/>
                    <a:pt x="467" y="106"/>
                    <a:pt x="455" y="89"/>
                  </a:cubicBezTo>
                  <a:cubicBezTo>
                    <a:pt x="472" y="96"/>
                    <a:pt x="488" y="105"/>
                    <a:pt x="503" y="115"/>
                  </a:cubicBezTo>
                  <a:cubicBezTo>
                    <a:pt x="515" y="132"/>
                    <a:pt x="525" y="152"/>
                    <a:pt x="533" y="172"/>
                  </a:cubicBezTo>
                  <a:cubicBezTo>
                    <a:pt x="519" y="163"/>
                    <a:pt x="503" y="154"/>
                    <a:pt x="486" y="146"/>
                  </a:cubicBezTo>
                  <a:close/>
                  <a:moveTo>
                    <a:pt x="483" y="145"/>
                  </a:moveTo>
                  <a:cubicBezTo>
                    <a:pt x="465" y="137"/>
                    <a:pt x="445" y="130"/>
                    <a:pt x="425" y="125"/>
                  </a:cubicBezTo>
                  <a:cubicBezTo>
                    <a:pt x="418" y="104"/>
                    <a:pt x="409" y="86"/>
                    <a:pt x="400" y="70"/>
                  </a:cubicBezTo>
                  <a:cubicBezTo>
                    <a:pt x="418" y="74"/>
                    <a:pt x="435" y="80"/>
                    <a:pt x="452" y="87"/>
                  </a:cubicBezTo>
                  <a:cubicBezTo>
                    <a:pt x="464" y="104"/>
                    <a:pt x="474" y="124"/>
                    <a:pt x="483" y="145"/>
                  </a:cubicBezTo>
                  <a:close/>
                  <a:moveTo>
                    <a:pt x="422" y="124"/>
                  </a:moveTo>
                  <a:cubicBezTo>
                    <a:pt x="400" y="118"/>
                    <a:pt x="376" y="114"/>
                    <a:pt x="351" y="112"/>
                  </a:cubicBezTo>
                  <a:cubicBezTo>
                    <a:pt x="348" y="93"/>
                    <a:pt x="345" y="75"/>
                    <a:pt x="341" y="60"/>
                  </a:cubicBezTo>
                  <a:cubicBezTo>
                    <a:pt x="361" y="62"/>
                    <a:pt x="379" y="65"/>
                    <a:pt x="398" y="69"/>
                  </a:cubicBezTo>
                  <a:cubicBezTo>
                    <a:pt x="407" y="85"/>
                    <a:pt x="415" y="104"/>
                    <a:pt x="422" y="124"/>
                  </a:cubicBezTo>
                  <a:close/>
                  <a:moveTo>
                    <a:pt x="345" y="91"/>
                  </a:moveTo>
                  <a:cubicBezTo>
                    <a:pt x="346" y="98"/>
                    <a:pt x="347" y="105"/>
                    <a:pt x="348" y="112"/>
                  </a:cubicBezTo>
                  <a:cubicBezTo>
                    <a:pt x="335" y="111"/>
                    <a:pt x="322" y="110"/>
                    <a:pt x="309" y="110"/>
                  </a:cubicBezTo>
                  <a:cubicBezTo>
                    <a:pt x="296" y="110"/>
                    <a:pt x="283" y="111"/>
                    <a:pt x="270" y="112"/>
                  </a:cubicBezTo>
                  <a:cubicBezTo>
                    <a:pt x="271" y="105"/>
                    <a:pt x="272" y="98"/>
                    <a:pt x="273" y="91"/>
                  </a:cubicBezTo>
                  <a:cubicBezTo>
                    <a:pt x="275" y="80"/>
                    <a:pt x="277" y="69"/>
                    <a:pt x="279" y="60"/>
                  </a:cubicBezTo>
                  <a:cubicBezTo>
                    <a:pt x="289" y="59"/>
                    <a:pt x="299" y="59"/>
                    <a:pt x="309" y="59"/>
                  </a:cubicBezTo>
                  <a:cubicBezTo>
                    <a:pt x="319" y="59"/>
                    <a:pt x="329" y="59"/>
                    <a:pt x="339" y="60"/>
                  </a:cubicBezTo>
                  <a:cubicBezTo>
                    <a:pt x="341" y="69"/>
                    <a:pt x="343" y="80"/>
                    <a:pt x="345" y="91"/>
                  </a:cubicBezTo>
                  <a:close/>
                  <a:moveTo>
                    <a:pt x="268" y="112"/>
                  </a:moveTo>
                  <a:cubicBezTo>
                    <a:pt x="243" y="114"/>
                    <a:pt x="219" y="118"/>
                    <a:pt x="196" y="124"/>
                  </a:cubicBezTo>
                  <a:cubicBezTo>
                    <a:pt x="203" y="104"/>
                    <a:pt x="211" y="85"/>
                    <a:pt x="221" y="69"/>
                  </a:cubicBezTo>
                  <a:cubicBezTo>
                    <a:pt x="239" y="65"/>
                    <a:pt x="258" y="62"/>
                    <a:pt x="277" y="60"/>
                  </a:cubicBezTo>
                  <a:cubicBezTo>
                    <a:pt x="274" y="75"/>
                    <a:pt x="270" y="93"/>
                    <a:pt x="268" y="112"/>
                  </a:cubicBezTo>
                  <a:close/>
                  <a:moveTo>
                    <a:pt x="194" y="125"/>
                  </a:moveTo>
                  <a:cubicBezTo>
                    <a:pt x="173" y="130"/>
                    <a:pt x="153" y="137"/>
                    <a:pt x="135" y="145"/>
                  </a:cubicBezTo>
                  <a:cubicBezTo>
                    <a:pt x="144" y="124"/>
                    <a:pt x="155" y="104"/>
                    <a:pt x="167" y="87"/>
                  </a:cubicBezTo>
                  <a:cubicBezTo>
                    <a:pt x="183" y="80"/>
                    <a:pt x="200" y="74"/>
                    <a:pt x="218" y="70"/>
                  </a:cubicBezTo>
                  <a:cubicBezTo>
                    <a:pt x="209" y="86"/>
                    <a:pt x="201" y="104"/>
                    <a:pt x="194" y="125"/>
                  </a:cubicBezTo>
                  <a:close/>
                  <a:moveTo>
                    <a:pt x="132" y="146"/>
                  </a:moveTo>
                  <a:cubicBezTo>
                    <a:pt x="115" y="154"/>
                    <a:pt x="99" y="163"/>
                    <a:pt x="85" y="172"/>
                  </a:cubicBezTo>
                  <a:cubicBezTo>
                    <a:pt x="93" y="152"/>
                    <a:pt x="104" y="132"/>
                    <a:pt x="115" y="115"/>
                  </a:cubicBezTo>
                  <a:cubicBezTo>
                    <a:pt x="130" y="105"/>
                    <a:pt x="146" y="96"/>
                    <a:pt x="163" y="89"/>
                  </a:cubicBezTo>
                  <a:cubicBezTo>
                    <a:pt x="151" y="106"/>
                    <a:pt x="141" y="125"/>
                    <a:pt x="132" y="146"/>
                  </a:cubicBezTo>
                  <a:close/>
                  <a:moveTo>
                    <a:pt x="131" y="149"/>
                  </a:moveTo>
                  <a:cubicBezTo>
                    <a:pt x="123" y="168"/>
                    <a:pt x="117" y="189"/>
                    <a:pt x="112" y="210"/>
                  </a:cubicBezTo>
                  <a:cubicBezTo>
                    <a:pt x="96" y="216"/>
                    <a:pt x="81" y="222"/>
                    <a:pt x="68" y="229"/>
                  </a:cubicBezTo>
                  <a:cubicBezTo>
                    <a:pt x="72" y="210"/>
                    <a:pt x="77" y="192"/>
                    <a:pt x="84" y="175"/>
                  </a:cubicBezTo>
                  <a:cubicBezTo>
                    <a:pt x="98" y="166"/>
                    <a:pt x="114" y="157"/>
                    <a:pt x="131" y="149"/>
                  </a:cubicBezTo>
                  <a:close/>
                  <a:moveTo>
                    <a:pt x="111" y="212"/>
                  </a:moveTo>
                  <a:cubicBezTo>
                    <a:pt x="107" y="230"/>
                    <a:pt x="105" y="249"/>
                    <a:pt x="103" y="268"/>
                  </a:cubicBezTo>
                  <a:cubicBezTo>
                    <a:pt x="87" y="271"/>
                    <a:pt x="73" y="274"/>
                    <a:pt x="60" y="276"/>
                  </a:cubicBezTo>
                  <a:cubicBezTo>
                    <a:pt x="62" y="261"/>
                    <a:pt x="64" y="246"/>
                    <a:pt x="67" y="231"/>
                  </a:cubicBezTo>
                  <a:cubicBezTo>
                    <a:pt x="80" y="224"/>
                    <a:pt x="95" y="218"/>
                    <a:pt x="111" y="212"/>
                  </a:cubicBezTo>
                  <a:close/>
                  <a:moveTo>
                    <a:pt x="91" y="272"/>
                  </a:moveTo>
                  <a:cubicBezTo>
                    <a:pt x="95" y="272"/>
                    <a:pt x="99" y="271"/>
                    <a:pt x="103" y="271"/>
                  </a:cubicBezTo>
                  <a:cubicBezTo>
                    <a:pt x="102" y="283"/>
                    <a:pt x="101" y="296"/>
                    <a:pt x="101" y="309"/>
                  </a:cubicBezTo>
                  <a:cubicBezTo>
                    <a:pt x="101" y="321"/>
                    <a:pt x="102" y="334"/>
                    <a:pt x="103" y="347"/>
                  </a:cubicBezTo>
                  <a:cubicBezTo>
                    <a:pt x="99" y="346"/>
                    <a:pt x="95" y="345"/>
                    <a:pt x="91" y="345"/>
                  </a:cubicBezTo>
                  <a:cubicBezTo>
                    <a:pt x="80" y="343"/>
                    <a:pt x="70" y="341"/>
                    <a:pt x="61" y="339"/>
                  </a:cubicBezTo>
                  <a:cubicBezTo>
                    <a:pt x="60" y="328"/>
                    <a:pt x="59" y="317"/>
                    <a:pt x="59" y="309"/>
                  </a:cubicBezTo>
                  <a:cubicBezTo>
                    <a:pt x="59" y="299"/>
                    <a:pt x="59" y="289"/>
                    <a:pt x="60" y="279"/>
                  </a:cubicBezTo>
                  <a:cubicBezTo>
                    <a:pt x="70" y="277"/>
                    <a:pt x="80" y="274"/>
                    <a:pt x="91" y="272"/>
                  </a:cubicBezTo>
                  <a:close/>
                  <a:moveTo>
                    <a:pt x="66" y="385"/>
                  </a:moveTo>
                  <a:cubicBezTo>
                    <a:pt x="50" y="377"/>
                    <a:pt x="36" y="367"/>
                    <a:pt x="26" y="358"/>
                  </a:cubicBezTo>
                  <a:cubicBezTo>
                    <a:pt x="25" y="348"/>
                    <a:pt x="24" y="339"/>
                    <a:pt x="23" y="329"/>
                  </a:cubicBezTo>
                  <a:cubicBezTo>
                    <a:pt x="33" y="333"/>
                    <a:pt x="45" y="337"/>
                    <a:pt x="59" y="341"/>
                  </a:cubicBezTo>
                  <a:cubicBezTo>
                    <a:pt x="61" y="356"/>
                    <a:pt x="64" y="373"/>
                    <a:pt x="66" y="385"/>
                  </a:cubicBezTo>
                  <a:close/>
                  <a:moveTo>
                    <a:pt x="66" y="388"/>
                  </a:moveTo>
                  <a:cubicBezTo>
                    <a:pt x="68" y="396"/>
                    <a:pt x="69" y="402"/>
                    <a:pt x="69" y="403"/>
                  </a:cubicBezTo>
                  <a:cubicBezTo>
                    <a:pt x="73" y="412"/>
                    <a:pt x="78" y="429"/>
                    <a:pt x="82" y="448"/>
                  </a:cubicBezTo>
                  <a:cubicBezTo>
                    <a:pt x="75" y="439"/>
                    <a:pt x="67" y="432"/>
                    <a:pt x="60" y="424"/>
                  </a:cubicBezTo>
                  <a:cubicBezTo>
                    <a:pt x="52" y="417"/>
                    <a:pt x="44" y="409"/>
                    <a:pt x="37" y="401"/>
                  </a:cubicBezTo>
                  <a:cubicBezTo>
                    <a:pt x="34" y="392"/>
                    <a:pt x="32" y="384"/>
                    <a:pt x="29" y="375"/>
                  </a:cubicBezTo>
                  <a:cubicBezTo>
                    <a:pt x="28" y="371"/>
                    <a:pt x="28" y="366"/>
                    <a:pt x="27" y="362"/>
                  </a:cubicBezTo>
                  <a:cubicBezTo>
                    <a:pt x="27" y="362"/>
                    <a:pt x="27" y="361"/>
                    <a:pt x="27" y="361"/>
                  </a:cubicBezTo>
                  <a:cubicBezTo>
                    <a:pt x="37" y="370"/>
                    <a:pt x="50" y="379"/>
                    <a:pt x="66" y="388"/>
                  </a:cubicBezTo>
                  <a:close/>
                  <a:moveTo>
                    <a:pt x="58" y="426"/>
                  </a:moveTo>
                  <a:cubicBezTo>
                    <a:pt x="67" y="434"/>
                    <a:pt x="75" y="442"/>
                    <a:pt x="83" y="452"/>
                  </a:cubicBezTo>
                  <a:cubicBezTo>
                    <a:pt x="87" y="475"/>
                    <a:pt x="91" y="499"/>
                    <a:pt x="94" y="513"/>
                  </a:cubicBezTo>
                  <a:cubicBezTo>
                    <a:pt x="94" y="517"/>
                    <a:pt x="94" y="517"/>
                    <a:pt x="94" y="517"/>
                  </a:cubicBezTo>
                  <a:cubicBezTo>
                    <a:pt x="95" y="524"/>
                    <a:pt x="97" y="533"/>
                    <a:pt x="100" y="541"/>
                  </a:cubicBezTo>
                  <a:cubicBezTo>
                    <a:pt x="91" y="533"/>
                    <a:pt x="84" y="520"/>
                    <a:pt x="79" y="505"/>
                  </a:cubicBezTo>
                  <a:cubicBezTo>
                    <a:pt x="77" y="501"/>
                    <a:pt x="76" y="497"/>
                    <a:pt x="74" y="492"/>
                  </a:cubicBezTo>
                  <a:cubicBezTo>
                    <a:pt x="69" y="480"/>
                    <a:pt x="64" y="469"/>
                    <a:pt x="58" y="458"/>
                  </a:cubicBezTo>
                  <a:cubicBezTo>
                    <a:pt x="55" y="448"/>
                    <a:pt x="51" y="438"/>
                    <a:pt x="48" y="429"/>
                  </a:cubicBezTo>
                  <a:cubicBezTo>
                    <a:pt x="45" y="421"/>
                    <a:pt x="42" y="414"/>
                    <a:pt x="39" y="406"/>
                  </a:cubicBezTo>
                  <a:cubicBezTo>
                    <a:pt x="45" y="413"/>
                    <a:pt x="52" y="419"/>
                    <a:pt x="58" y="426"/>
                  </a:cubicBezTo>
                  <a:close/>
                  <a:moveTo>
                    <a:pt x="72" y="492"/>
                  </a:moveTo>
                  <a:cubicBezTo>
                    <a:pt x="74" y="498"/>
                    <a:pt x="76" y="502"/>
                    <a:pt x="77" y="506"/>
                  </a:cubicBezTo>
                  <a:cubicBezTo>
                    <a:pt x="82" y="519"/>
                    <a:pt x="90" y="536"/>
                    <a:pt x="102" y="546"/>
                  </a:cubicBezTo>
                  <a:cubicBezTo>
                    <a:pt x="107" y="557"/>
                    <a:pt x="117" y="566"/>
                    <a:pt x="136" y="563"/>
                  </a:cubicBezTo>
                  <a:cubicBezTo>
                    <a:pt x="142" y="562"/>
                    <a:pt x="148" y="564"/>
                    <a:pt x="153" y="567"/>
                  </a:cubicBezTo>
                  <a:cubicBezTo>
                    <a:pt x="152" y="567"/>
                    <a:pt x="152" y="567"/>
                    <a:pt x="151" y="567"/>
                  </a:cubicBezTo>
                  <a:cubicBezTo>
                    <a:pt x="148" y="567"/>
                    <a:pt x="145" y="567"/>
                    <a:pt x="141" y="568"/>
                  </a:cubicBezTo>
                  <a:cubicBezTo>
                    <a:pt x="139" y="569"/>
                    <a:pt x="136" y="571"/>
                    <a:pt x="133" y="574"/>
                  </a:cubicBezTo>
                  <a:cubicBezTo>
                    <a:pt x="128" y="578"/>
                    <a:pt x="122" y="583"/>
                    <a:pt x="116" y="583"/>
                  </a:cubicBezTo>
                  <a:cubicBezTo>
                    <a:pt x="116" y="583"/>
                    <a:pt x="116" y="583"/>
                    <a:pt x="115" y="583"/>
                  </a:cubicBezTo>
                  <a:cubicBezTo>
                    <a:pt x="94" y="583"/>
                    <a:pt x="88" y="561"/>
                    <a:pt x="82" y="539"/>
                  </a:cubicBezTo>
                  <a:cubicBezTo>
                    <a:pt x="80" y="533"/>
                    <a:pt x="78" y="526"/>
                    <a:pt x="76" y="520"/>
                  </a:cubicBezTo>
                  <a:cubicBezTo>
                    <a:pt x="75" y="517"/>
                    <a:pt x="74" y="514"/>
                    <a:pt x="74" y="512"/>
                  </a:cubicBezTo>
                  <a:cubicBezTo>
                    <a:pt x="72" y="507"/>
                    <a:pt x="71" y="502"/>
                    <a:pt x="70" y="498"/>
                  </a:cubicBezTo>
                  <a:cubicBezTo>
                    <a:pt x="68" y="488"/>
                    <a:pt x="65" y="479"/>
                    <a:pt x="62" y="470"/>
                  </a:cubicBezTo>
                  <a:cubicBezTo>
                    <a:pt x="66" y="477"/>
                    <a:pt x="69" y="485"/>
                    <a:pt x="72" y="492"/>
                  </a:cubicBezTo>
                  <a:close/>
                  <a:moveTo>
                    <a:pt x="116" y="585"/>
                  </a:moveTo>
                  <a:cubicBezTo>
                    <a:pt x="122" y="585"/>
                    <a:pt x="129" y="580"/>
                    <a:pt x="134" y="575"/>
                  </a:cubicBezTo>
                  <a:cubicBezTo>
                    <a:pt x="137" y="573"/>
                    <a:pt x="140" y="571"/>
                    <a:pt x="142" y="570"/>
                  </a:cubicBezTo>
                  <a:cubicBezTo>
                    <a:pt x="148" y="568"/>
                    <a:pt x="154" y="568"/>
                    <a:pt x="159" y="570"/>
                  </a:cubicBezTo>
                  <a:cubicBezTo>
                    <a:pt x="162" y="573"/>
                    <a:pt x="164" y="575"/>
                    <a:pt x="166" y="578"/>
                  </a:cubicBezTo>
                  <a:cubicBezTo>
                    <a:pt x="171" y="583"/>
                    <a:pt x="174" y="589"/>
                    <a:pt x="178" y="595"/>
                  </a:cubicBezTo>
                  <a:cubicBezTo>
                    <a:pt x="179" y="598"/>
                    <a:pt x="180" y="601"/>
                    <a:pt x="181" y="604"/>
                  </a:cubicBezTo>
                  <a:cubicBezTo>
                    <a:pt x="178" y="598"/>
                    <a:pt x="173" y="593"/>
                    <a:pt x="168" y="590"/>
                  </a:cubicBezTo>
                  <a:cubicBezTo>
                    <a:pt x="163" y="587"/>
                    <a:pt x="158" y="585"/>
                    <a:pt x="152" y="585"/>
                  </a:cubicBezTo>
                  <a:cubicBezTo>
                    <a:pt x="148" y="585"/>
                    <a:pt x="143" y="586"/>
                    <a:pt x="138" y="588"/>
                  </a:cubicBezTo>
                  <a:cubicBezTo>
                    <a:pt x="136" y="588"/>
                    <a:pt x="134" y="589"/>
                    <a:pt x="132" y="590"/>
                  </a:cubicBezTo>
                  <a:cubicBezTo>
                    <a:pt x="123" y="593"/>
                    <a:pt x="112" y="596"/>
                    <a:pt x="105" y="594"/>
                  </a:cubicBezTo>
                  <a:cubicBezTo>
                    <a:pt x="94" y="590"/>
                    <a:pt x="88" y="571"/>
                    <a:pt x="83" y="551"/>
                  </a:cubicBezTo>
                  <a:cubicBezTo>
                    <a:pt x="89" y="569"/>
                    <a:pt x="97" y="585"/>
                    <a:pt x="116" y="585"/>
                  </a:cubicBezTo>
                  <a:close/>
                  <a:moveTo>
                    <a:pt x="180" y="594"/>
                  </a:moveTo>
                  <a:cubicBezTo>
                    <a:pt x="175" y="582"/>
                    <a:pt x="169" y="573"/>
                    <a:pt x="161" y="569"/>
                  </a:cubicBezTo>
                  <a:cubicBezTo>
                    <a:pt x="160" y="569"/>
                    <a:pt x="160" y="569"/>
                    <a:pt x="160" y="569"/>
                  </a:cubicBezTo>
                  <a:cubicBezTo>
                    <a:pt x="154" y="564"/>
                    <a:pt x="148" y="561"/>
                    <a:pt x="139" y="561"/>
                  </a:cubicBezTo>
                  <a:cubicBezTo>
                    <a:pt x="138" y="561"/>
                    <a:pt x="137" y="561"/>
                    <a:pt x="135" y="561"/>
                  </a:cubicBezTo>
                  <a:cubicBezTo>
                    <a:pt x="120" y="563"/>
                    <a:pt x="111" y="557"/>
                    <a:pt x="106" y="549"/>
                  </a:cubicBezTo>
                  <a:cubicBezTo>
                    <a:pt x="107" y="549"/>
                    <a:pt x="107" y="550"/>
                    <a:pt x="108" y="550"/>
                  </a:cubicBezTo>
                  <a:cubicBezTo>
                    <a:pt x="114" y="553"/>
                    <a:pt x="120" y="554"/>
                    <a:pt x="125" y="552"/>
                  </a:cubicBezTo>
                  <a:cubicBezTo>
                    <a:pt x="145" y="545"/>
                    <a:pt x="164" y="546"/>
                    <a:pt x="176" y="555"/>
                  </a:cubicBezTo>
                  <a:cubicBezTo>
                    <a:pt x="179" y="560"/>
                    <a:pt x="181" y="566"/>
                    <a:pt x="183" y="572"/>
                  </a:cubicBezTo>
                  <a:cubicBezTo>
                    <a:pt x="191" y="594"/>
                    <a:pt x="194" y="616"/>
                    <a:pt x="197" y="638"/>
                  </a:cubicBezTo>
                  <a:cubicBezTo>
                    <a:pt x="193" y="624"/>
                    <a:pt x="188" y="609"/>
                    <a:pt x="180" y="594"/>
                  </a:cubicBezTo>
                  <a:close/>
                  <a:moveTo>
                    <a:pt x="177" y="554"/>
                  </a:moveTo>
                  <a:cubicBezTo>
                    <a:pt x="173" y="545"/>
                    <a:pt x="166" y="537"/>
                    <a:pt x="158" y="528"/>
                  </a:cubicBezTo>
                  <a:cubicBezTo>
                    <a:pt x="154" y="523"/>
                    <a:pt x="150" y="517"/>
                    <a:pt x="145" y="510"/>
                  </a:cubicBezTo>
                  <a:cubicBezTo>
                    <a:pt x="144" y="508"/>
                    <a:pt x="143" y="507"/>
                    <a:pt x="143" y="505"/>
                  </a:cubicBezTo>
                  <a:cubicBezTo>
                    <a:pt x="143" y="505"/>
                    <a:pt x="144" y="504"/>
                    <a:pt x="144" y="503"/>
                  </a:cubicBezTo>
                  <a:cubicBezTo>
                    <a:pt x="148" y="497"/>
                    <a:pt x="152" y="491"/>
                    <a:pt x="160" y="491"/>
                  </a:cubicBezTo>
                  <a:cubicBezTo>
                    <a:pt x="160" y="491"/>
                    <a:pt x="160" y="491"/>
                    <a:pt x="161" y="491"/>
                  </a:cubicBezTo>
                  <a:cubicBezTo>
                    <a:pt x="174" y="491"/>
                    <a:pt x="185" y="499"/>
                    <a:pt x="194" y="509"/>
                  </a:cubicBezTo>
                  <a:cubicBezTo>
                    <a:pt x="199" y="537"/>
                    <a:pt x="202" y="565"/>
                    <a:pt x="205" y="593"/>
                  </a:cubicBezTo>
                  <a:cubicBezTo>
                    <a:pt x="207" y="615"/>
                    <a:pt x="209" y="637"/>
                    <a:pt x="212" y="660"/>
                  </a:cubicBezTo>
                  <a:cubicBezTo>
                    <a:pt x="207" y="646"/>
                    <a:pt x="204" y="629"/>
                    <a:pt x="200" y="614"/>
                  </a:cubicBezTo>
                  <a:cubicBezTo>
                    <a:pt x="194" y="588"/>
                    <a:pt x="189" y="563"/>
                    <a:pt x="177" y="554"/>
                  </a:cubicBezTo>
                  <a:close/>
                  <a:moveTo>
                    <a:pt x="207" y="592"/>
                  </a:moveTo>
                  <a:cubicBezTo>
                    <a:pt x="204" y="566"/>
                    <a:pt x="202" y="539"/>
                    <a:pt x="197" y="512"/>
                  </a:cubicBezTo>
                  <a:cubicBezTo>
                    <a:pt x="204" y="520"/>
                    <a:pt x="211" y="529"/>
                    <a:pt x="217" y="538"/>
                  </a:cubicBezTo>
                  <a:cubicBezTo>
                    <a:pt x="230" y="557"/>
                    <a:pt x="243" y="575"/>
                    <a:pt x="257" y="575"/>
                  </a:cubicBezTo>
                  <a:cubicBezTo>
                    <a:pt x="257" y="575"/>
                    <a:pt x="257" y="575"/>
                    <a:pt x="257" y="575"/>
                  </a:cubicBezTo>
                  <a:cubicBezTo>
                    <a:pt x="260" y="575"/>
                    <a:pt x="263" y="575"/>
                    <a:pt x="266" y="574"/>
                  </a:cubicBezTo>
                  <a:cubicBezTo>
                    <a:pt x="266" y="602"/>
                    <a:pt x="266" y="631"/>
                    <a:pt x="274" y="656"/>
                  </a:cubicBezTo>
                  <a:cubicBezTo>
                    <a:pt x="275" y="661"/>
                    <a:pt x="277" y="665"/>
                    <a:pt x="279" y="670"/>
                  </a:cubicBezTo>
                  <a:cubicBezTo>
                    <a:pt x="279" y="670"/>
                    <a:pt x="279" y="670"/>
                    <a:pt x="280" y="671"/>
                  </a:cubicBezTo>
                  <a:cubicBezTo>
                    <a:pt x="278" y="674"/>
                    <a:pt x="277" y="678"/>
                    <a:pt x="275" y="681"/>
                  </a:cubicBezTo>
                  <a:cubicBezTo>
                    <a:pt x="275" y="683"/>
                    <a:pt x="274" y="684"/>
                    <a:pt x="274" y="685"/>
                  </a:cubicBezTo>
                  <a:cubicBezTo>
                    <a:pt x="268" y="698"/>
                    <a:pt x="259" y="703"/>
                    <a:pt x="244" y="699"/>
                  </a:cubicBezTo>
                  <a:cubicBezTo>
                    <a:pt x="231" y="696"/>
                    <a:pt x="222" y="684"/>
                    <a:pt x="216" y="669"/>
                  </a:cubicBezTo>
                  <a:cubicBezTo>
                    <a:pt x="211" y="643"/>
                    <a:pt x="209" y="618"/>
                    <a:pt x="207" y="592"/>
                  </a:cubicBezTo>
                  <a:close/>
                  <a:moveTo>
                    <a:pt x="244" y="701"/>
                  </a:moveTo>
                  <a:cubicBezTo>
                    <a:pt x="247" y="702"/>
                    <a:pt x="250" y="702"/>
                    <a:pt x="253" y="702"/>
                  </a:cubicBezTo>
                  <a:cubicBezTo>
                    <a:pt x="261" y="702"/>
                    <a:pt x="270" y="699"/>
                    <a:pt x="276" y="686"/>
                  </a:cubicBezTo>
                  <a:cubicBezTo>
                    <a:pt x="276" y="685"/>
                    <a:pt x="277" y="684"/>
                    <a:pt x="277" y="682"/>
                  </a:cubicBezTo>
                  <a:cubicBezTo>
                    <a:pt x="279" y="679"/>
                    <a:pt x="280" y="676"/>
                    <a:pt x="281" y="673"/>
                  </a:cubicBezTo>
                  <a:cubicBezTo>
                    <a:pt x="283" y="676"/>
                    <a:pt x="285" y="680"/>
                    <a:pt x="287" y="683"/>
                  </a:cubicBezTo>
                  <a:cubicBezTo>
                    <a:pt x="284" y="692"/>
                    <a:pt x="280" y="701"/>
                    <a:pt x="277" y="710"/>
                  </a:cubicBezTo>
                  <a:cubicBezTo>
                    <a:pt x="270" y="727"/>
                    <a:pt x="264" y="743"/>
                    <a:pt x="260" y="750"/>
                  </a:cubicBezTo>
                  <a:cubicBezTo>
                    <a:pt x="257" y="751"/>
                    <a:pt x="253" y="751"/>
                    <a:pt x="250" y="750"/>
                  </a:cubicBezTo>
                  <a:cubicBezTo>
                    <a:pt x="243" y="748"/>
                    <a:pt x="236" y="743"/>
                    <a:pt x="234" y="737"/>
                  </a:cubicBezTo>
                  <a:cubicBezTo>
                    <a:pt x="226" y="717"/>
                    <a:pt x="221" y="697"/>
                    <a:pt x="217" y="676"/>
                  </a:cubicBezTo>
                  <a:cubicBezTo>
                    <a:pt x="224" y="689"/>
                    <a:pt x="232" y="698"/>
                    <a:pt x="244" y="701"/>
                  </a:cubicBezTo>
                  <a:close/>
                  <a:moveTo>
                    <a:pt x="282" y="671"/>
                  </a:moveTo>
                  <a:cubicBezTo>
                    <a:pt x="310" y="600"/>
                    <a:pt x="329" y="573"/>
                    <a:pt x="340" y="562"/>
                  </a:cubicBezTo>
                  <a:cubicBezTo>
                    <a:pt x="340" y="562"/>
                    <a:pt x="341" y="562"/>
                    <a:pt x="341" y="562"/>
                  </a:cubicBezTo>
                  <a:cubicBezTo>
                    <a:pt x="341" y="562"/>
                    <a:pt x="341" y="562"/>
                    <a:pt x="341" y="563"/>
                  </a:cubicBezTo>
                  <a:cubicBezTo>
                    <a:pt x="338" y="578"/>
                    <a:pt x="333" y="592"/>
                    <a:pt x="328" y="607"/>
                  </a:cubicBezTo>
                  <a:cubicBezTo>
                    <a:pt x="316" y="615"/>
                    <a:pt x="302" y="648"/>
                    <a:pt x="288" y="681"/>
                  </a:cubicBezTo>
                  <a:cubicBezTo>
                    <a:pt x="286" y="677"/>
                    <a:pt x="284" y="674"/>
                    <a:pt x="282" y="671"/>
                  </a:cubicBezTo>
                  <a:close/>
                  <a:moveTo>
                    <a:pt x="343" y="563"/>
                  </a:moveTo>
                  <a:cubicBezTo>
                    <a:pt x="343" y="562"/>
                    <a:pt x="343" y="561"/>
                    <a:pt x="343" y="560"/>
                  </a:cubicBezTo>
                  <a:cubicBezTo>
                    <a:pt x="347" y="557"/>
                    <a:pt x="351" y="556"/>
                    <a:pt x="355" y="557"/>
                  </a:cubicBezTo>
                  <a:cubicBezTo>
                    <a:pt x="364" y="559"/>
                    <a:pt x="374" y="570"/>
                    <a:pt x="385" y="591"/>
                  </a:cubicBezTo>
                  <a:cubicBezTo>
                    <a:pt x="377" y="598"/>
                    <a:pt x="368" y="603"/>
                    <a:pt x="357" y="608"/>
                  </a:cubicBezTo>
                  <a:cubicBezTo>
                    <a:pt x="350" y="603"/>
                    <a:pt x="342" y="602"/>
                    <a:pt x="332" y="605"/>
                  </a:cubicBezTo>
                  <a:cubicBezTo>
                    <a:pt x="331" y="605"/>
                    <a:pt x="331" y="605"/>
                    <a:pt x="331" y="605"/>
                  </a:cubicBezTo>
                  <a:cubicBezTo>
                    <a:pt x="336" y="591"/>
                    <a:pt x="340" y="577"/>
                    <a:pt x="343" y="563"/>
                  </a:cubicBezTo>
                  <a:close/>
                  <a:moveTo>
                    <a:pt x="386" y="592"/>
                  </a:moveTo>
                  <a:cubicBezTo>
                    <a:pt x="386" y="593"/>
                    <a:pt x="387" y="594"/>
                    <a:pt x="387" y="595"/>
                  </a:cubicBezTo>
                  <a:cubicBezTo>
                    <a:pt x="393" y="607"/>
                    <a:pt x="398" y="612"/>
                    <a:pt x="403" y="612"/>
                  </a:cubicBezTo>
                  <a:cubicBezTo>
                    <a:pt x="412" y="612"/>
                    <a:pt x="419" y="597"/>
                    <a:pt x="428" y="579"/>
                  </a:cubicBezTo>
                  <a:cubicBezTo>
                    <a:pt x="432" y="570"/>
                    <a:pt x="437" y="560"/>
                    <a:pt x="442" y="551"/>
                  </a:cubicBezTo>
                  <a:cubicBezTo>
                    <a:pt x="445" y="548"/>
                    <a:pt x="448" y="545"/>
                    <a:pt x="450" y="543"/>
                  </a:cubicBezTo>
                  <a:cubicBezTo>
                    <a:pt x="448" y="547"/>
                    <a:pt x="447" y="551"/>
                    <a:pt x="446" y="554"/>
                  </a:cubicBezTo>
                  <a:cubicBezTo>
                    <a:pt x="442" y="565"/>
                    <a:pt x="439" y="579"/>
                    <a:pt x="437" y="594"/>
                  </a:cubicBezTo>
                  <a:cubicBezTo>
                    <a:pt x="431" y="628"/>
                    <a:pt x="425" y="663"/>
                    <a:pt x="398" y="659"/>
                  </a:cubicBezTo>
                  <a:cubicBezTo>
                    <a:pt x="397" y="659"/>
                    <a:pt x="396" y="659"/>
                    <a:pt x="396" y="658"/>
                  </a:cubicBezTo>
                  <a:cubicBezTo>
                    <a:pt x="392" y="654"/>
                    <a:pt x="389" y="648"/>
                    <a:pt x="385" y="642"/>
                  </a:cubicBezTo>
                  <a:cubicBezTo>
                    <a:pt x="378" y="630"/>
                    <a:pt x="370" y="616"/>
                    <a:pt x="359" y="609"/>
                  </a:cubicBezTo>
                  <a:cubicBezTo>
                    <a:pt x="369" y="604"/>
                    <a:pt x="378" y="600"/>
                    <a:pt x="386" y="592"/>
                  </a:cubicBezTo>
                  <a:close/>
                  <a:moveTo>
                    <a:pt x="412" y="670"/>
                  </a:moveTo>
                  <a:cubicBezTo>
                    <a:pt x="418" y="668"/>
                    <a:pt x="422" y="665"/>
                    <a:pt x="426" y="661"/>
                  </a:cubicBezTo>
                  <a:cubicBezTo>
                    <a:pt x="422" y="669"/>
                    <a:pt x="416" y="673"/>
                    <a:pt x="406" y="673"/>
                  </a:cubicBezTo>
                  <a:cubicBezTo>
                    <a:pt x="395" y="673"/>
                    <a:pt x="389" y="662"/>
                    <a:pt x="383" y="649"/>
                  </a:cubicBezTo>
                  <a:cubicBezTo>
                    <a:pt x="387" y="654"/>
                    <a:pt x="391" y="658"/>
                    <a:pt x="394" y="660"/>
                  </a:cubicBezTo>
                  <a:cubicBezTo>
                    <a:pt x="400" y="667"/>
                    <a:pt x="405" y="671"/>
                    <a:pt x="412" y="670"/>
                  </a:cubicBezTo>
                  <a:close/>
                  <a:moveTo>
                    <a:pt x="412" y="668"/>
                  </a:moveTo>
                  <a:cubicBezTo>
                    <a:pt x="407" y="669"/>
                    <a:pt x="402" y="666"/>
                    <a:pt x="398" y="661"/>
                  </a:cubicBezTo>
                  <a:cubicBezTo>
                    <a:pt x="427" y="665"/>
                    <a:pt x="433" y="629"/>
                    <a:pt x="439" y="594"/>
                  </a:cubicBezTo>
                  <a:cubicBezTo>
                    <a:pt x="441" y="579"/>
                    <a:pt x="443" y="566"/>
                    <a:pt x="447" y="555"/>
                  </a:cubicBezTo>
                  <a:cubicBezTo>
                    <a:pt x="449" y="551"/>
                    <a:pt x="451" y="546"/>
                    <a:pt x="454" y="539"/>
                  </a:cubicBezTo>
                  <a:cubicBezTo>
                    <a:pt x="463" y="530"/>
                    <a:pt x="474" y="520"/>
                    <a:pt x="489" y="514"/>
                  </a:cubicBezTo>
                  <a:cubicBezTo>
                    <a:pt x="493" y="511"/>
                    <a:pt x="496" y="509"/>
                    <a:pt x="500" y="507"/>
                  </a:cubicBezTo>
                  <a:cubicBezTo>
                    <a:pt x="499" y="509"/>
                    <a:pt x="498" y="510"/>
                    <a:pt x="497" y="512"/>
                  </a:cubicBezTo>
                  <a:cubicBezTo>
                    <a:pt x="494" y="516"/>
                    <a:pt x="475" y="541"/>
                    <a:pt x="467" y="547"/>
                  </a:cubicBezTo>
                  <a:cubicBezTo>
                    <a:pt x="445" y="566"/>
                    <a:pt x="440" y="596"/>
                    <a:pt x="436" y="623"/>
                  </a:cubicBezTo>
                  <a:cubicBezTo>
                    <a:pt x="434" y="635"/>
                    <a:pt x="432" y="645"/>
                    <a:pt x="429" y="654"/>
                  </a:cubicBezTo>
                  <a:cubicBezTo>
                    <a:pt x="425" y="661"/>
                    <a:pt x="419" y="666"/>
                    <a:pt x="412" y="668"/>
                  </a:cubicBezTo>
                  <a:close/>
                  <a:moveTo>
                    <a:pt x="438" y="623"/>
                  </a:moveTo>
                  <a:cubicBezTo>
                    <a:pt x="442" y="597"/>
                    <a:pt x="447" y="567"/>
                    <a:pt x="468" y="549"/>
                  </a:cubicBezTo>
                  <a:cubicBezTo>
                    <a:pt x="476" y="542"/>
                    <a:pt x="495" y="517"/>
                    <a:pt x="498" y="513"/>
                  </a:cubicBezTo>
                  <a:cubicBezTo>
                    <a:pt x="500" y="510"/>
                    <a:pt x="502" y="507"/>
                    <a:pt x="504" y="504"/>
                  </a:cubicBezTo>
                  <a:cubicBezTo>
                    <a:pt x="526" y="490"/>
                    <a:pt x="545" y="473"/>
                    <a:pt x="561" y="455"/>
                  </a:cubicBezTo>
                  <a:cubicBezTo>
                    <a:pt x="547" y="482"/>
                    <a:pt x="529" y="507"/>
                    <a:pt x="508" y="529"/>
                  </a:cubicBezTo>
                  <a:cubicBezTo>
                    <a:pt x="504" y="533"/>
                    <a:pt x="499" y="536"/>
                    <a:pt x="494" y="540"/>
                  </a:cubicBezTo>
                  <a:cubicBezTo>
                    <a:pt x="493" y="541"/>
                    <a:pt x="491" y="542"/>
                    <a:pt x="490" y="543"/>
                  </a:cubicBezTo>
                  <a:cubicBezTo>
                    <a:pt x="487" y="545"/>
                    <a:pt x="484" y="547"/>
                    <a:pt x="481" y="549"/>
                  </a:cubicBezTo>
                  <a:cubicBezTo>
                    <a:pt x="477" y="552"/>
                    <a:pt x="473" y="555"/>
                    <a:pt x="470" y="559"/>
                  </a:cubicBezTo>
                  <a:cubicBezTo>
                    <a:pt x="467" y="562"/>
                    <a:pt x="464" y="565"/>
                    <a:pt x="460" y="570"/>
                  </a:cubicBezTo>
                  <a:cubicBezTo>
                    <a:pt x="452" y="583"/>
                    <a:pt x="448" y="599"/>
                    <a:pt x="444" y="615"/>
                  </a:cubicBezTo>
                  <a:cubicBezTo>
                    <a:pt x="441" y="626"/>
                    <a:pt x="438" y="636"/>
                    <a:pt x="434" y="645"/>
                  </a:cubicBezTo>
                  <a:cubicBezTo>
                    <a:pt x="435" y="639"/>
                    <a:pt x="437" y="631"/>
                    <a:pt x="438" y="623"/>
                  </a:cubicBezTo>
                  <a:close/>
                  <a:moveTo>
                    <a:pt x="507" y="500"/>
                  </a:moveTo>
                  <a:cubicBezTo>
                    <a:pt x="519" y="482"/>
                    <a:pt x="528" y="463"/>
                    <a:pt x="536" y="443"/>
                  </a:cubicBezTo>
                  <a:cubicBezTo>
                    <a:pt x="554" y="430"/>
                    <a:pt x="570" y="416"/>
                    <a:pt x="582" y="401"/>
                  </a:cubicBezTo>
                  <a:cubicBezTo>
                    <a:pt x="577" y="417"/>
                    <a:pt x="571" y="433"/>
                    <a:pt x="564" y="448"/>
                  </a:cubicBezTo>
                  <a:cubicBezTo>
                    <a:pt x="548" y="467"/>
                    <a:pt x="529" y="484"/>
                    <a:pt x="507" y="500"/>
                  </a:cubicBezTo>
                  <a:close/>
                  <a:moveTo>
                    <a:pt x="538" y="439"/>
                  </a:moveTo>
                  <a:cubicBezTo>
                    <a:pt x="544" y="422"/>
                    <a:pt x="550" y="403"/>
                    <a:pt x="554" y="384"/>
                  </a:cubicBezTo>
                  <a:cubicBezTo>
                    <a:pt x="569" y="376"/>
                    <a:pt x="582" y="367"/>
                    <a:pt x="592" y="358"/>
                  </a:cubicBezTo>
                  <a:cubicBezTo>
                    <a:pt x="590" y="371"/>
                    <a:pt x="587" y="384"/>
                    <a:pt x="583" y="396"/>
                  </a:cubicBezTo>
                  <a:cubicBezTo>
                    <a:pt x="571" y="412"/>
                    <a:pt x="556" y="426"/>
                    <a:pt x="538" y="439"/>
                  </a:cubicBezTo>
                  <a:close/>
                  <a:moveTo>
                    <a:pt x="554" y="381"/>
                  </a:moveTo>
                  <a:cubicBezTo>
                    <a:pt x="557" y="368"/>
                    <a:pt x="559" y="354"/>
                    <a:pt x="560" y="340"/>
                  </a:cubicBezTo>
                  <a:cubicBezTo>
                    <a:pt x="574" y="337"/>
                    <a:pt x="586" y="333"/>
                    <a:pt x="595" y="329"/>
                  </a:cubicBezTo>
                  <a:cubicBezTo>
                    <a:pt x="594" y="338"/>
                    <a:pt x="594" y="346"/>
                    <a:pt x="592" y="354"/>
                  </a:cubicBezTo>
                  <a:cubicBezTo>
                    <a:pt x="582" y="364"/>
                    <a:pt x="570" y="373"/>
                    <a:pt x="554" y="381"/>
                  </a:cubicBezTo>
                  <a:close/>
                  <a:moveTo>
                    <a:pt x="560" y="338"/>
                  </a:moveTo>
                  <a:cubicBezTo>
                    <a:pt x="561" y="328"/>
                    <a:pt x="561" y="319"/>
                    <a:pt x="561" y="309"/>
                  </a:cubicBezTo>
                  <a:cubicBezTo>
                    <a:pt x="561" y="299"/>
                    <a:pt x="561" y="289"/>
                    <a:pt x="560" y="279"/>
                  </a:cubicBezTo>
                  <a:cubicBezTo>
                    <a:pt x="574" y="283"/>
                    <a:pt x="586" y="286"/>
                    <a:pt x="595" y="290"/>
                  </a:cubicBezTo>
                  <a:cubicBezTo>
                    <a:pt x="595" y="296"/>
                    <a:pt x="596" y="302"/>
                    <a:pt x="596" y="309"/>
                  </a:cubicBezTo>
                  <a:cubicBezTo>
                    <a:pt x="596" y="315"/>
                    <a:pt x="595" y="321"/>
                    <a:pt x="595" y="327"/>
                  </a:cubicBezTo>
                  <a:cubicBezTo>
                    <a:pt x="586" y="331"/>
                    <a:pt x="574" y="335"/>
                    <a:pt x="560" y="338"/>
                  </a:cubicBezTo>
                  <a:close/>
                  <a:moveTo>
                    <a:pt x="560" y="277"/>
                  </a:moveTo>
                  <a:cubicBezTo>
                    <a:pt x="559" y="262"/>
                    <a:pt x="556" y="247"/>
                    <a:pt x="553" y="232"/>
                  </a:cubicBezTo>
                  <a:cubicBezTo>
                    <a:pt x="569" y="241"/>
                    <a:pt x="582" y="250"/>
                    <a:pt x="592" y="260"/>
                  </a:cubicBezTo>
                  <a:cubicBezTo>
                    <a:pt x="593" y="269"/>
                    <a:pt x="594" y="278"/>
                    <a:pt x="595" y="288"/>
                  </a:cubicBezTo>
                  <a:cubicBezTo>
                    <a:pt x="586" y="284"/>
                    <a:pt x="574" y="280"/>
                    <a:pt x="560" y="277"/>
                  </a:cubicBezTo>
                  <a:close/>
                  <a:moveTo>
                    <a:pt x="553" y="230"/>
                  </a:moveTo>
                  <a:cubicBezTo>
                    <a:pt x="549" y="212"/>
                    <a:pt x="544" y="194"/>
                    <a:pt x="537" y="177"/>
                  </a:cubicBezTo>
                  <a:cubicBezTo>
                    <a:pt x="556" y="190"/>
                    <a:pt x="571" y="205"/>
                    <a:pt x="584" y="221"/>
                  </a:cubicBezTo>
                  <a:cubicBezTo>
                    <a:pt x="587" y="232"/>
                    <a:pt x="589" y="244"/>
                    <a:pt x="591" y="257"/>
                  </a:cubicBezTo>
                  <a:cubicBezTo>
                    <a:pt x="581" y="247"/>
                    <a:pt x="568" y="238"/>
                    <a:pt x="553" y="230"/>
                  </a:cubicBezTo>
                  <a:close/>
                  <a:moveTo>
                    <a:pt x="536" y="174"/>
                  </a:moveTo>
                  <a:cubicBezTo>
                    <a:pt x="528" y="154"/>
                    <a:pt x="518" y="135"/>
                    <a:pt x="507" y="118"/>
                  </a:cubicBezTo>
                  <a:cubicBezTo>
                    <a:pt x="529" y="133"/>
                    <a:pt x="549" y="151"/>
                    <a:pt x="565" y="170"/>
                  </a:cubicBezTo>
                  <a:cubicBezTo>
                    <a:pt x="572" y="185"/>
                    <a:pt x="578" y="200"/>
                    <a:pt x="582" y="216"/>
                  </a:cubicBezTo>
                  <a:cubicBezTo>
                    <a:pt x="570" y="201"/>
                    <a:pt x="554" y="187"/>
                    <a:pt x="536" y="174"/>
                  </a:cubicBezTo>
                  <a:close/>
                  <a:moveTo>
                    <a:pt x="504" y="113"/>
                  </a:moveTo>
                  <a:cubicBezTo>
                    <a:pt x="488" y="89"/>
                    <a:pt x="468" y="67"/>
                    <a:pt x="446" y="50"/>
                  </a:cubicBezTo>
                  <a:cubicBezTo>
                    <a:pt x="469" y="60"/>
                    <a:pt x="490" y="73"/>
                    <a:pt x="509" y="89"/>
                  </a:cubicBezTo>
                  <a:cubicBezTo>
                    <a:pt x="530" y="111"/>
                    <a:pt x="547" y="136"/>
                    <a:pt x="561" y="163"/>
                  </a:cubicBezTo>
                  <a:cubicBezTo>
                    <a:pt x="545" y="145"/>
                    <a:pt x="526" y="128"/>
                    <a:pt x="504" y="113"/>
                  </a:cubicBezTo>
                  <a:close/>
                  <a:moveTo>
                    <a:pt x="500" y="111"/>
                  </a:moveTo>
                  <a:cubicBezTo>
                    <a:pt x="485" y="101"/>
                    <a:pt x="470" y="93"/>
                    <a:pt x="453" y="86"/>
                  </a:cubicBezTo>
                  <a:cubicBezTo>
                    <a:pt x="438" y="64"/>
                    <a:pt x="421" y="47"/>
                    <a:pt x="403" y="33"/>
                  </a:cubicBezTo>
                  <a:cubicBezTo>
                    <a:pt x="415" y="36"/>
                    <a:pt x="427" y="41"/>
                    <a:pt x="439" y="46"/>
                  </a:cubicBezTo>
                  <a:cubicBezTo>
                    <a:pt x="462" y="63"/>
                    <a:pt x="483" y="85"/>
                    <a:pt x="500" y="111"/>
                  </a:cubicBezTo>
                  <a:close/>
                  <a:moveTo>
                    <a:pt x="450" y="84"/>
                  </a:moveTo>
                  <a:cubicBezTo>
                    <a:pt x="433" y="77"/>
                    <a:pt x="416" y="72"/>
                    <a:pt x="399" y="67"/>
                  </a:cubicBezTo>
                  <a:cubicBezTo>
                    <a:pt x="389" y="50"/>
                    <a:pt x="377" y="35"/>
                    <a:pt x="365" y="24"/>
                  </a:cubicBezTo>
                  <a:cubicBezTo>
                    <a:pt x="376" y="26"/>
                    <a:pt x="387" y="28"/>
                    <a:pt x="397" y="31"/>
                  </a:cubicBezTo>
                  <a:cubicBezTo>
                    <a:pt x="416" y="45"/>
                    <a:pt x="434" y="63"/>
                    <a:pt x="450" y="84"/>
                  </a:cubicBezTo>
                  <a:close/>
                  <a:moveTo>
                    <a:pt x="396" y="67"/>
                  </a:moveTo>
                  <a:cubicBezTo>
                    <a:pt x="378" y="62"/>
                    <a:pt x="360" y="59"/>
                    <a:pt x="341" y="58"/>
                  </a:cubicBezTo>
                  <a:cubicBezTo>
                    <a:pt x="337" y="42"/>
                    <a:pt x="333" y="29"/>
                    <a:pt x="328" y="19"/>
                  </a:cubicBezTo>
                  <a:cubicBezTo>
                    <a:pt x="339" y="20"/>
                    <a:pt x="350" y="21"/>
                    <a:pt x="361" y="23"/>
                  </a:cubicBezTo>
                  <a:cubicBezTo>
                    <a:pt x="374" y="34"/>
                    <a:pt x="386" y="49"/>
                    <a:pt x="396" y="67"/>
                  </a:cubicBezTo>
                  <a:close/>
                  <a:moveTo>
                    <a:pt x="338" y="58"/>
                  </a:moveTo>
                  <a:cubicBezTo>
                    <a:pt x="329" y="57"/>
                    <a:pt x="319" y="57"/>
                    <a:pt x="309" y="57"/>
                  </a:cubicBezTo>
                  <a:cubicBezTo>
                    <a:pt x="299" y="57"/>
                    <a:pt x="289" y="57"/>
                    <a:pt x="280" y="58"/>
                  </a:cubicBezTo>
                  <a:cubicBezTo>
                    <a:pt x="284" y="42"/>
                    <a:pt x="288" y="29"/>
                    <a:pt x="292" y="19"/>
                  </a:cubicBezTo>
                  <a:cubicBezTo>
                    <a:pt x="298" y="19"/>
                    <a:pt x="303" y="19"/>
                    <a:pt x="309" y="19"/>
                  </a:cubicBezTo>
                  <a:cubicBezTo>
                    <a:pt x="315" y="19"/>
                    <a:pt x="320" y="19"/>
                    <a:pt x="326" y="19"/>
                  </a:cubicBezTo>
                  <a:cubicBezTo>
                    <a:pt x="330" y="29"/>
                    <a:pt x="335" y="42"/>
                    <a:pt x="338" y="58"/>
                  </a:cubicBezTo>
                  <a:close/>
                  <a:moveTo>
                    <a:pt x="278" y="58"/>
                  </a:moveTo>
                  <a:cubicBezTo>
                    <a:pt x="258" y="59"/>
                    <a:pt x="240" y="62"/>
                    <a:pt x="222" y="67"/>
                  </a:cubicBezTo>
                  <a:cubicBezTo>
                    <a:pt x="233" y="49"/>
                    <a:pt x="244" y="34"/>
                    <a:pt x="257" y="23"/>
                  </a:cubicBezTo>
                  <a:cubicBezTo>
                    <a:pt x="268" y="21"/>
                    <a:pt x="279" y="20"/>
                    <a:pt x="290" y="19"/>
                  </a:cubicBezTo>
                  <a:cubicBezTo>
                    <a:pt x="286" y="29"/>
                    <a:pt x="281" y="42"/>
                    <a:pt x="278" y="58"/>
                  </a:cubicBezTo>
                  <a:close/>
                  <a:moveTo>
                    <a:pt x="219" y="67"/>
                  </a:moveTo>
                  <a:cubicBezTo>
                    <a:pt x="202" y="72"/>
                    <a:pt x="185" y="77"/>
                    <a:pt x="169" y="84"/>
                  </a:cubicBezTo>
                  <a:cubicBezTo>
                    <a:pt x="184" y="63"/>
                    <a:pt x="202" y="45"/>
                    <a:pt x="221" y="31"/>
                  </a:cubicBezTo>
                  <a:cubicBezTo>
                    <a:pt x="232" y="28"/>
                    <a:pt x="242" y="26"/>
                    <a:pt x="253" y="24"/>
                  </a:cubicBezTo>
                  <a:cubicBezTo>
                    <a:pt x="241" y="35"/>
                    <a:pt x="230" y="50"/>
                    <a:pt x="219" y="67"/>
                  </a:cubicBezTo>
                  <a:close/>
                  <a:moveTo>
                    <a:pt x="165" y="86"/>
                  </a:moveTo>
                  <a:cubicBezTo>
                    <a:pt x="149" y="93"/>
                    <a:pt x="133" y="101"/>
                    <a:pt x="118" y="111"/>
                  </a:cubicBezTo>
                  <a:cubicBezTo>
                    <a:pt x="136" y="85"/>
                    <a:pt x="156" y="63"/>
                    <a:pt x="180" y="46"/>
                  </a:cubicBezTo>
                  <a:cubicBezTo>
                    <a:pt x="191" y="41"/>
                    <a:pt x="203" y="36"/>
                    <a:pt x="216" y="33"/>
                  </a:cubicBezTo>
                  <a:cubicBezTo>
                    <a:pt x="197" y="47"/>
                    <a:pt x="180" y="64"/>
                    <a:pt x="165" y="86"/>
                  </a:cubicBezTo>
                  <a:close/>
                  <a:moveTo>
                    <a:pt x="114" y="113"/>
                  </a:moveTo>
                  <a:cubicBezTo>
                    <a:pt x="92" y="128"/>
                    <a:pt x="73" y="145"/>
                    <a:pt x="57" y="163"/>
                  </a:cubicBezTo>
                  <a:cubicBezTo>
                    <a:pt x="71" y="136"/>
                    <a:pt x="89" y="111"/>
                    <a:pt x="109" y="89"/>
                  </a:cubicBezTo>
                  <a:cubicBezTo>
                    <a:pt x="128" y="73"/>
                    <a:pt x="149" y="60"/>
                    <a:pt x="172" y="50"/>
                  </a:cubicBezTo>
                  <a:cubicBezTo>
                    <a:pt x="150" y="67"/>
                    <a:pt x="130" y="89"/>
                    <a:pt x="114" y="113"/>
                  </a:cubicBezTo>
                  <a:close/>
                  <a:moveTo>
                    <a:pt x="111" y="118"/>
                  </a:moveTo>
                  <a:cubicBezTo>
                    <a:pt x="100" y="135"/>
                    <a:pt x="90" y="154"/>
                    <a:pt x="82" y="174"/>
                  </a:cubicBezTo>
                  <a:cubicBezTo>
                    <a:pt x="64" y="187"/>
                    <a:pt x="49" y="201"/>
                    <a:pt x="36" y="216"/>
                  </a:cubicBezTo>
                  <a:cubicBezTo>
                    <a:pt x="41" y="200"/>
                    <a:pt x="47" y="185"/>
                    <a:pt x="54" y="170"/>
                  </a:cubicBezTo>
                  <a:cubicBezTo>
                    <a:pt x="70" y="151"/>
                    <a:pt x="89" y="133"/>
                    <a:pt x="111" y="118"/>
                  </a:cubicBezTo>
                  <a:close/>
                  <a:moveTo>
                    <a:pt x="81" y="177"/>
                  </a:moveTo>
                  <a:cubicBezTo>
                    <a:pt x="74" y="194"/>
                    <a:pt x="69" y="212"/>
                    <a:pt x="65" y="230"/>
                  </a:cubicBezTo>
                  <a:cubicBezTo>
                    <a:pt x="50" y="238"/>
                    <a:pt x="37" y="247"/>
                    <a:pt x="27" y="257"/>
                  </a:cubicBezTo>
                  <a:cubicBezTo>
                    <a:pt x="29" y="244"/>
                    <a:pt x="31" y="232"/>
                    <a:pt x="35" y="221"/>
                  </a:cubicBezTo>
                  <a:cubicBezTo>
                    <a:pt x="47" y="205"/>
                    <a:pt x="63" y="190"/>
                    <a:pt x="81" y="177"/>
                  </a:cubicBezTo>
                  <a:close/>
                  <a:moveTo>
                    <a:pt x="65" y="232"/>
                  </a:moveTo>
                  <a:cubicBezTo>
                    <a:pt x="62" y="247"/>
                    <a:pt x="60" y="262"/>
                    <a:pt x="58" y="277"/>
                  </a:cubicBezTo>
                  <a:cubicBezTo>
                    <a:pt x="44" y="280"/>
                    <a:pt x="33" y="284"/>
                    <a:pt x="23" y="288"/>
                  </a:cubicBezTo>
                  <a:cubicBezTo>
                    <a:pt x="24" y="278"/>
                    <a:pt x="25" y="269"/>
                    <a:pt x="26" y="260"/>
                  </a:cubicBezTo>
                  <a:cubicBezTo>
                    <a:pt x="36" y="250"/>
                    <a:pt x="49" y="241"/>
                    <a:pt x="65" y="232"/>
                  </a:cubicBezTo>
                  <a:close/>
                  <a:moveTo>
                    <a:pt x="58" y="279"/>
                  </a:moveTo>
                  <a:cubicBezTo>
                    <a:pt x="57" y="289"/>
                    <a:pt x="57" y="299"/>
                    <a:pt x="57" y="309"/>
                  </a:cubicBezTo>
                  <a:cubicBezTo>
                    <a:pt x="57" y="317"/>
                    <a:pt x="58" y="327"/>
                    <a:pt x="59" y="338"/>
                  </a:cubicBezTo>
                  <a:cubicBezTo>
                    <a:pt x="44" y="335"/>
                    <a:pt x="32" y="331"/>
                    <a:pt x="23" y="327"/>
                  </a:cubicBezTo>
                  <a:cubicBezTo>
                    <a:pt x="23" y="321"/>
                    <a:pt x="23" y="315"/>
                    <a:pt x="23" y="309"/>
                  </a:cubicBezTo>
                  <a:cubicBezTo>
                    <a:pt x="23" y="302"/>
                    <a:pt x="23" y="296"/>
                    <a:pt x="23" y="290"/>
                  </a:cubicBezTo>
                  <a:cubicBezTo>
                    <a:pt x="32" y="286"/>
                    <a:pt x="44" y="283"/>
                    <a:pt x="58" y="279"/>
                  </a:cubicBezTo>
                  <a:close/>
                  <a:moveTo>
                    <a:pt x="24" y="355"/>
                  </a:moveTo>
                  <a:cubicBezTo>
                    <a:pt x="12" y="343"/>
                    <a:pt x="4" y="329"/>
                    <a:pt x="3" y="316"/>
                  </a:cubicBezTo>
                  <a:cubicBezTo>
                    <a:pt x="6" y="320"/>
                    <a:pt x="12" y="324"/>
                    <a:pt x="21" y="328"/>
                  </a:cubicBezTo>
                  <a:cubicBezTo>
                    <a:pt x="22" y="337"/>
                    <a:pt x="23" y="346"/>
                    <a:pt x="24" y="355"/>
                  </a:cubicBezTo>
                  <a:close/>
                  <a:moveTo>
                    <a:pt x="3" y="328"/>
                  </a:moveTo>
                  <a:cubicBezTo>
                    <a:pt x="7" y="338"/>
                    <a:pt x="14" y="349"/>
                    <a:pt x="24" y="359"/>
                  </a:cubicBezTo>
                  <a:cubicBezTo>
                    <a:pt x="25" y="360"/>
                    <a:pt x="25" y="361"/>
                    <a:pt x="25" y="362"/>
                  </a:cubicBezTo>
                  <a:cubicBezTo>
                    <a:pt x="26" y="367"/>
                    <a:pt x="26" y="371"/>
                    <a:pt x="27" y="375"/>
                  </a:cubicBezTo>
                  <a:cubicBezTo>
                    <a:pt x="29" y="382"/>
                    <a:pt x="32" y="390"/>
                    <a:pt x="34" y="397"/>
                  </a:cubicBezTo>
                  <a:cubicBezTo>
                    <a:pt x="28" y="389"/>
                    <a:pt x="23" y="382"/>
                    <a:pt x="19" y="373"/>
                  </a:cubicBezTo>
                  <a:cubicBezTo>
                    <a:pt x="17" y="369"/>
                    <a:pt x="15" y="365"/>
                    <a:pt x="13" y="361"/>
                  </a:cubicBezTo>
                  <a:cubicBezTo>
                    <a:pt x="8" y="350"/>
                    <a:pt x="5" y="339"/>
                    <a:pt x="3" y="328"/>
                  </a:cubicBezTo>
                  <a:close/>
                  <a:moveTo>
                    <a:pt x="6" y="350"/>
                  </a:moveTo>
                  <a:cubicBezTo>
                    <a:pt x="6" y="348"/>
                    <a:pt x="6" y="347"/>
                    <a:pt x="5" y="346"/>
                  </a:cubicBezTo>
                  <a:cubicBezTo>
                    <a:pt x="7" y="351"/>
                    <a:pt x="9" y="356"/>
                    <a:pt x="11" y="361"/>
                  </a:cubicBezTo>
                  <a:cubicBezTo>
                    <a:pt x="13" y="366"/>
                    <a:pt x="15" y="370"/>
                    <a:pt x="17" y="374"/>
                  </a:cubicBezTo>
                  <a:cubicBezTo>
                    <a:pt x="22" y="384"/>
                    <a:pt x="28" y="394"/>
                    <a:pt x="36" y="402"/>
                  </a:cubicBezTo>
                  <a:cubicBezTo>
                    <a:pt x="39" y="411"/>
                    <a:pt x="42" y="420"/>
                    <a:pt x="46" y="429"/>
                  </a:cubicBezTo>
                  <a:cubicBezTo>
                    <a:pt x="48" y="436"/>
                    <a:pt x="50" y="442"/>
                    <a:pt x="52" y="448"/>
                  </a:cubicBezTo>
                  <a:cubicBezTo>
                    <a:pt x="49" y="442"/>
                    <a:pt x="46" y="437"/>
                    <a:pt x="43" y="431"/>
                  </a:cubicBezTo>
                  <a:cubicBezTo>
                    <a:pt x="30" y="410"/>
                    <a:pt x="17" y="387"/>
                    <a:pt x="9" y="363"/>
                  </a:cubicBezTo>
                  <a:cubicBezTo>
                    <a:pt x="8" y="358"/>
                    <a:pt x="7" y="354"/>
                    <a:pt x="6" y="350"/>
                  </a:cubicBezTo>
                  <a:close/>
                  <a:moveTo>
                    <a:pt x="41" y="433"/>
                  </a:moveTo>
                  <a:cubicBezTo>
                    <a:pt x="46" y="441"/>
                    <a:pt x="51" y="450"/>
                    <a:pt x="56" y="459"/>
                  </a:cubicBezTo>
                  <a:cubicBezTo>
                    <a:pt x="61" y="472"/>
                    <a:pt x="65" y="485"/>
                    <a:pt x="68" y="498"/>
                  </a:cubicBezTo>
                  <a:cubicBezTo>
                    <a:pt x="68" y="498"/>
                    <a:pt x="68" y="498"/>
                    <a:pt x="68" y="498"/>
                  </a:cubicBezTo>
                  <a:cubicBezTo>
                    <a:pt x="61" y="479"/>
                    <a:pt x="50" y="461"/>
                    <a:pt x="41" y="443"/>
                  </a:cubicBezTo>
                  <a:cubicBezTo>
                    <a:pt x="26" y="417"/>
                    <a:pt x="12" y="392"/>
                    <a:pt x="8" y="364"/>
                  </a:cubicBezTo>
                  <a:cubicBezTo>
                    <a:pt x="15" y="389"/>
                    <a:pt x="28" y="411"/>
                    <a:pt x="41" y="433"/>
                  </a:cubicBezTo>
                  <a:close/>
                  <a:moveTo>
                    <a:pt x="171" y="600"/>
                  </a:moveTo>
                  <a:cubicBezTo>
                    <a:pt x="165" y="594"/>
                    <a:pt x="157" y="590"/>
                    <a:pt x="149" y="590"/>
                  </a:cubicBezTo>
                  <a:cubicBezTo>
                    <a:pt x="144" y="590"/>
                    <a:pt x="139" y="592"/>
                    <a:pt x="135" y="595"/>
                  </a:cubicBezTo>
                  <a:cubicBezTo>
                    <a:pt x="134" y="596"/>
                    <a:pt x="133" y="597"/>
                    <a:pt x="132" y="598"/>
                  </a:cubicBezTo>
                  <a:cubicBezTo>
                    <a:pt x="128" y="603"/>
                    <a:pt x="122" y="609"/>
                    <a:pt x="110" y="608"/>
                  </a:cubicBezTo>
                  <a:cubicBezTo>
                    <a:pt x="86" y="605"/>
                    <a:pt x="81" y="579"/>
                    <a:pt x="76" y="553"/>
                  </a:cubicBezTo>
                  <a:cubicBezTo>
                    <a:pt x="74" y="543"/>
                    <a:pt x="73" y="534"/>
                    <a:pt x="70" y="527"/>
                  </a:cubicBezTo>
                  <a:cubicBezTo>
                    <a:pt x="68" y="522"/>
                    <a:pt x="67" y="518"/>
                    <a:pt x="65" y="513"/>
                  </a:cubicBezTo>
                  <a:cubicBezTo>
                    <a:pt x="58" y="490"/>
                    <a:pt x="48" y="467"/>
                    <a:pt x="37" y="445"/>
                  </a:cubicBezTo>
                  <a:cubicBezTo>
                    <a:pt x="34" y="438"/>
                    <a:pt x="31" y="432"/>
                    <a:pt x="28" y="425"/>
                  </a:cubicBezTo>
                  <a:cubicBezTo>
                    <a:pt x="32" y="431"/>
                    <a:pt x="35" y="438"/>
                    <a:pt x="39" y="444"/>
                  </a:cubicBezTo>
                  <a:cubicBezTo>
                    <a:pt x="49" y="463"/>
                    <a:pt x="60" y="482"/>
                    <a:pt x="67" y="502"/>
                  </a:cubicBezTo>
                  <a:cubicBezTo>
                    <a:pt x="69" y="507"/>
                    <a:pt x="70" y="511"/>
                    <a:pt x="72" y="516"/>
                  </a:cubicBezTo>
                  <a:cubicBezTo>
                    <a:pt x="73" y="517"/>
                    <a:pt x="73" y="519"/>
                    <a:pt x="74" y="521"/>
                  </a:cubicBezTo>
                  <a:cubicBezTo>
                    <a:pt x="75" y="526"/>
                    <a:pt x="77" y="532"/>
                    <a:pt x="78" y="538"/>
                  </a:cubicBezTo>
                  <a:cubicBezTo>
                    <a:pt x="84" y="564"/>
                    <a:pt x="90" y="591"/>
                    <a:pt x="105" y="596"/>
                  </a:cubicBezTo>
                  <a:cubicBezTo>
                    <a:pt x="112" y="599"/>
                    <a:pt x="123" y="595"/>
                    <a:pt x="133" y="592"/>
                  </a:cubicBezTo>
                  <a:cubicBezTo>
                    <a:pt x="135" y="591"/>
                    <a:pt x="137" y="590"/>
                    <a:pt x="139" y="590"/>
                  </a:cubicBezTo>
                  <a:cubicBezTo>
                    <a:pt x="150" y="586"/>
                    <a:pt x="159" y="587"/>
                    <a:pt x="167" y="591"/>
                  </a:cubicBezTo>
                  <a:cubicBezTo>
                    <a:pt x="175" y="596"/>
                    <a:pt x="181" y="606"/>
                    <a:pt x="186" y="617"/>
                  </a:cubicBezTo>
                  <a:cubicBezTo>
                    <a:pt x="187" y="623"/>
                    <a:pt x="189" y="628"/>
                    <a:pt x="190" y="633"/>
                  </a:cubicBezTo>
                  <a:cubicBezTo>
                    <a:pt x="185" y="622"/>
                    <a:pt x="179" y="610"/>
                    <a:pt x="171" y="600"/>
                  </a:cubicBezTo>
                  <a:close/>
                  <a:moveTo>
                    <a:pt x="200" y="664"/>
                  </a:moveTo>
                  <a:cubicBezTo>
                    <a:pt x="197" y="647"/>
                    <a:pt x="193" y="631"/>
                    <a:pt x="188" y="617"/>
                  </a:cubicBezTo>
                  <a:cubicBezTo>
                    <a:pt x="187" y="615"/>
                    <a:pt x="187" y="613"/>
                    <a:pt x="186" y="611"/>
                  </a:cubicBezTo>
                  <a:cubicBezTo>
                    <a:pt x="194" y="630"/>
                    <a:pt x="198" y="649"/>
                    <a:pt x="201" y="668"/>
                  </a:cubicBezTo>
                  <a:cubicBezTo>
                    <a:pt x="201" y="667"/>
                    <a:pt x="201" y="665"/>
                    <a:pt x="200" y="664"/>
                  </a:cubicBezTo>
                  <a:close/>
                  <a:moveTo>
                    <a:pt x="200" y="645"/>
                  </a:moveTo>
                  <a:cubicBezTo>
                    <a:pt x="197" y="621"/>
                    <a:pt x="193" y="595"/>
                    <a:pt x="185" y="571"/>
                  </a:cubicBezTo>
                  <a:cubicBezTo>
                    <a:pt x="184" y="568"/>
                    <a:pt x="183" y="564"/>
                    <a:pt x="181" y="561"/>
                  </a:cubicBezTo>
                  <a:cubicBezTo>
                    <a:pt x="189" y="572"/>
                    <a:pt x="193" y="593"/>
                    <a:pt x="198" y="614"/>
                  </a:cubicBezTo>
                  <a:cubicBezTo>
                    <a:pt x="202" y="633"/>
                    <a:pt x="207" y="653"/>
                    <a:pt x="214" y="669"/>
                  </a:cubicBezTo>
                  <a:cubicBezTo>
                    <a:pt x="218" y="692"/>
                    <a:pt x="223" y="715"/>
                    <a:pt x="232" y="737"/>
                  </a:cubicBezTo>
                  <a:cubicBezTo>
                    <a:pt x="235" y="745"/>
                    <a:pt x="241" y="750"/>
                    <a:pt x="250" y="752"/>
                  </a:cubicBezTo>
                  <a:cubicBezTo>
                    <a:pt x="251" y="752"/>
                    <a:pt x="253" y="753"/>
                    <a:pt x="255" y="753"/>
                  </a:cubicBezTo>
                  <a:cubicBezTo>
                    <a:pt x="256" y="753"/>
                    <a:pt x="257" y="752"/>
                    <a:pt x="258" y="752"/>
                  </a:cubicBezTo>
                  <a:cubicBezTo>
                    <a:pt x="258" y="753"/>
                    <a:pt x="258" y="753"/>
                    <a:pt x="258" y="753"/>
                  </a:cubicBezTo>
                  <a:cubicBezTo>
                    <a:pt x="255" y="756"/>
                    <a:pt x="252" y="758"/>
                    <a:pt x="249" y="759"/>
                  </a:cubicBezTo>
                  <a:cubicBezTo>
                    <a:pt x="246" y="758"/>
                    <a:pt x="243" y="758"/>
                    <a:pt x="241" y="758"/>
                  </a:cubicBezTo>
                  <a:cubicBezTo>
                    <a:pt x="234" y="755"/>
                    <a:pt x="228" y="748"/>
                    <a:pt x="225" y="742"/>
                  </a:cubicBezTo>
                  <a:cubicBezTo>
                    <a:pt x="224" y="741"/>
                    <a:pt x="223" y="739"/>
                    <a:pt x="223" y="738"/>
                  </a:cubicBezTo>
                  <a:cubicBezTo>
                    <a:pt x="209" y="708"/>
                    <a:pt x="204" y="676"/>
                    <a:pt x="200" y="645"/>
                  </a:cubicBezTo>
                  <a:close/>
                  <a:moveTo>
                    <a:pt x="251" y="761"/>
                  </a:moveTo>
                  <a:cubicBezTo>
                    <a:pt x="254" y="761"/>
                    <a:pt x="257" y="760"/>
                    <a:pt x="260" y="759"/>
                  </a:cubicBezTo>
                  <a:cubicBezTo>
                    <a:pt x="251" y="766"/>
                    <a:pt x="242" y="765"/>
                    <a:pt x="234" y="757"/>
                  </a:cubicBezTo>
                  <a:cubicBezTo>
                    <a:pt x="236" y="758"/>
                    <a:pt x="238" y="759"/>
                    <a:pt x="241" y="760"/>
                  </a:cubicBezTo>
                  <a:cubicBezTo>
                    <a:pt x="242" y="760"/>
                    <a:pt x="243" y="760"/>
                    <a:pt x="245" y="761"/>
                  </a:cubicBezTo>
                  <a:cubicBezTo>
                    <a:pt x="245" y="761"/>
                    <a:pt x="246" y="761"/>
                    <a:pt x="247" y="761"/>
                  </a:cubicBezTo>
                  <a:cubicBezTo>
                    <a:pt x="247" y="761"/>
                    <a:pt x="248" y="761"/>
                    <a:pt x="248" y="761"/>
                  </a:cubicBezTo>
                  <a:cubicBezTo>
                    <a:pt x="249" y="761"/>
                    <a:pt x="249" y="761"/>
                    <a:pt x="250" y="761"/>
                  </a:cubicBezTo>
                  <a:cubicBezTo>
                    <a:pt x="250" y="761"/>
                    <a:pt x="251" y="761"/>
                    <a:pt x="251" y="761"/>
                  </a:cubicBezTo>
                  <a:close/>
                  <a:moveTo>
                    <a:pt x="231" y="754"/>
                  </a:moveTo>
                  <a:cubicBezTo>
                    <a:pt x="231" y="753"/>
                    <a:pt x="231" y="753"/>
                    <a:pt x="231" y="753"/>
                  </a:cubicBezTo>
                  <a:cubicBezTo>
                    <a:pt x="230" y="753"/>
                    <a:pt x="230" y="753"/>
                    <a:pt x="230" y="752"/>
                  </a:cubicBezTo>
                  <a:cubicBezTo>
                    <a:pt x="231" y="753"/>
                    <a:pt x="231" y="753"/>
                    <a:pt x="231" y="754"/>
                  </a:cubicBezTo>
                  <a:close/>
                  <a:moveTo>
                    <a:pt x="214" y="724"/>
                  </a:moveTo>
                  <a:cubicBezTo>
                    <a:pt x="216" y="729"/>
                    <a:pt x="218" y="735"/>
                    <a:pt x="221" y="739"/>
                  </a:cubicBezTo>
                  <a:cubicBezTo>
                    <a:pt x="223" y="743"/>
                    <a:pt x="224" y="746"/>
                    <a:pt x="226" y="750"/>
                  </a:cubicBezTo>
                  <a:cubicBezTo>
                    <a:pt x="223" y="747"/>
                    <a:pt x="221" y="743"/>
                    <a:pt x="218" y="738"/>
                  </a:cubicBezTo>
                  <a:cubicBezTo>
                    <a:pt x="217" y="734"/>
                    <a:pt x="215" y="729"/>
                    <a:pt x="214" y="724"/>
                  </a:cubicBezTo>
                  <a:close/>
                  <a:moveTo>
                    <a:pt x="244" y="771"/>
                  </a:moveTo>
                  <a:cubicBezTo>
                    <a:pt x="242" y="770"/>
                    <a:pt x="241" y="770"/>
                    <a:pt x="239" y="769"/>
                  </a:cubicBezTo>
                  <a:cubicBezTo>
                    <a:pt x="239" y="769"/>
                    <a:pt x="238" y="769"/>
                    <a:pt x="238" y="769"/>
                  </a:cubicBezTo>
                  <a:cubicBezTo>
                    <a:pt x="233" y="766"/>
                    <a:pt x="228" y="761"/>
                    <a:pt x="225" y="756"/>
                  </a:cubicBezTo>
                  <a:cubicBezTo>
                    <a:pt x="224" y="754"/>
                    <a:pt x="223" y="751"/>
                    <a:pt x="222" y="748"/>
                  </a:cubicBezTo>
                  <a:cubicBezTo>
                    <a:pt x="224" y="750"/>
                    <a:pt x="226" y="753"/>
                    <a:pt x="229" y="755"/>
                  </a:cubicBezTo>
                  <a:cubicBezTo>
                    <a:pt x="235" y="762"/>
                    <a:pt x="241" y="766"/>
                    <a:pt x="248" y="766"/>
                  </a:cubicBezTo>
                  <a:cubicBezTo>
                    <a:pt x="253" y="766"/>
                    <a:pt x="257" y="764"/>
                    <a:pt x="262" y="761"/>
                  </a:cubicBezTo>
                  <a:cubicBezTo>
                    <a:pt x="264" y="759"/>
                    <a:pt x="266" y="757"/>
                    <a:pt x="268" y="755"/>
                  </a:cubicBezTo>
                  <a:cubicBezTo>
                    <a:pt x="268" y="755"/>
                    <a:pt x="268" y="755"/>
                    <a:pt x="268" y="755"/>
                  </a:cubicBezTo>
                  <a:cubicBezTo>
                    <a:pt x="267" y="758"/>
                    <a:pt x="265" y="760"/>
                    <a:pt x="263" y="762"/>
                  </a:cubicBezTo>
                  <a:cubicBezTo>
                    <a:pt x="258" y="768"/>
                    <a:pt x="251" y="771"/>
                    <a:pt x="244" y="771"/>
                  </a:cubicBezTo>
                  <a:close/>
                  <a:moveTo>
                    <a:pt x="258" y="769"/>
                  </a:moveTo>
                  <a:cubicBezTo>
                    <a:pt x="261" y="768"/>
                    <a:pt x="263" y="766"/>
                    <a:pt x="265" y="763"/>
                  </a:cubicBezTo>
                  <a:cubicBezTo>
                    <a:pt x="268" y="759"/>
                    <a:pt x="271" y="755"/>
                    <a:pt x="273" y="751"/>
                  </a:cubicBezTo>
                  <a:cubicBezTo>
                    <a:pt x="276" y="748"/>
                    <a:pt x="278" y="746"/>
                    <a:pt x="280" y="743"/>
                  </a:cubicBezTo>
                  <a:cubicBezTo>
                    <a:pt x="274" y="755"/>
                    <a:pt x="268" y="765"/>
                    <a:pt x="258" y="769"/>
                  </a:cubicBezTo>
                  <a:close/>
                  <a:moveTo>
                    <a:pt x="274" y="746"/>
                  </a:moveTo>
                  <a:cubicBezTo>
                    <a:pt x="272" y="748"/>
                    <a:pt x="270" y="751"/>
                    <a:pt x="267" y="753"/>
                  </a:cubicBezTo>
                  <a:cubicBezTo>
                    <a:pt x="263" y="756"/>
                    <a:pt x="259" y="758"/>
                    <a:pt x="255" y="758"/>
                  </a:cubicBezTo>
                  <a:cubicBezTo>
                    <a:pt x="256" y="757"/>
                    <a:pt x="258" y="756"/>
                    <a:pt x="259" y="755"/>
                  </a:cubicBezTo>
                  <a:cubicBezTo>
                    <a:pt x="260" y="754"/>
                    <a:pt x="260" y="753"/>
                    <a:pt x="261" y="752"/>
                  </a:cubicBezTo>
                  <a:cubicBezTo>
                    <a:pt x="265" y="751"/>
                    <a:pt x="268" y="749"/>
                    <a:pt x="271" y="746"/>
                  </a:cubicBezTo>
                  <a:cubicBezTo>
                    <a:pt x="274" y="742"/>
                    <a:pt x="278" y="737"/>
                    <a:pt x="282" y="732"/>
                  </a:cubicBezTo>
                  <a:cubicBezTo>
                    <a:pt x="279" y="737"/>
                    <a:pt x="277" y="742"/>
                    <a:pt x="274" y="746"/>
                  </a:cubicBezTo>
                  <a:close/>
                  <a:moveTo>
                    <a:pt x="300" y="686"/>
                  </a:moveTo>
                  <a:cubicBezTo>
                    <a:pt x="298" y="691"/>
                    <a:pt x="296" y="696"/>
                    <a:pt x="294" y="702"/>
                  </a:cubicBezTo>
                  <a:cubicBezTo>
                    <a:pt x="293" y="706"/>
                    <a:pt x="292" y="710"/>
                    <a:pt x="290" y="714"/>
                  </a:cubicBezTo>
                  <a:cubicBezTo>
                    <a:pt x="290" y="715"/>
                    <a:pt x="289" y="717"/>
                    <a:pt x="288" y="718"/>
                  </a:cubicBezTo>
                  <a:cubicBezTo>
                    <a:pt x="282" y="728"/>
                    <a:pt x="276" y="737"/>
                    <a:pt x="269" y="745"/>
                  </a:cubicBezTo>
                  <a:cubicBezTo>
                    <a:pt x="267" y="747"/>
                    <a:pt x="265" y="748"/>
                    <a:pt x="263" y="749"/>
                  </a:cubicBezTo>
                  <a:cubicBezTo>
                    <a:pt x="266" y="741"/>
                    <a:pt x="272" y="727"/>
                    <a:pt x="279" y="710"/>
                  </a:cubicBezTo>
                  <a:cubicBezTo>
                    <a:pt x="282" y="703"/>
                    <a:pt x="285" y="694"/>
                    <a:pt x="288" y="685"/>
                  </a:cubicBezTo>
                  <a:cubicBezTo>
                    <a:pt x="290" y="689"/>
                    <a:pt x="293" y="692"/>
                    <a:pt x="295" y="695"/>
                  </a:cubicBezTo>
                  <a:cubicBezTo>
                    <a:pt x="296" y="696"/>
                    <a:pt x="296" y="696"/>
                    <a:pt x="296" y="696"/>
                  </a:cubicBezTo>
                  <a:cubicBezTo>
                    <a:pt x="296" y="695"/>
                    <a:pt x="296" y="695"/>
                    <a:pt x="296" y="695"/>
                  </a:cubicBezTo>
                  <a:cubicBezTo>
                    <a:pt x="298" y="690"/>
                    <a:pt x="300" y="685"/>
                    <a:pt x="301" y="681"/>
                  </a:cubicBezTo>
                  <a:cubicBezTo>
                    <a:pt x="301" y="683"/>
                    <a:pt x="300" y="684"/>
                    <a:pt x="300" y="686"/>
                  </a:cubicBezTo>
                  <a:close/>
                  <a:moveTo>
                    <a:pt x="295" y="692"/>
                  </a:moveTo>
                  <a:cubicBezTo>
                    <a:pt x="293" y="689"/>
                    <a:pt x="291" y="686"/>
                    <a:pt x="289" y="683"/>
                  </a:cubicBezTo>
                  <a:cubicBezTo>
                    <a:pt x="302" y="653"/>
                    <a:pt x="316" y="621"/>
                    <a:pt x="327" y="610"/>
                  </a:cubicBezTo>
                  <a:cubicBezTo>
                    <a:pt x="322" y="623"/>
                    <a:pt x="317" y="635"/>
                    <a:pt x="313" y="647"/>
                  </a:cubicBezTo>
                  <a:cubicBezTo>
                    <a:pt x="306" y="662"/>
                    <a:pt x="300" y="677"/>
                    <a:pt x="295" y="692"/>
                  </a:cubicBezTo>
                  <a:close/>
                  <a:moveTo>
                    <a:pt x="314" y="650"/>
                  </a:moveTo>
                  <a:cubicBezTo>
                    <a:pt x="313" y="652"/>
                    <a:pt x="312" y="655"/>
                    <a:pt x="311" y="657"/>
                  </a:cubicBezTo>
                  <a:cubicBezTo>
                    <a:pt x="312" y="656"/>
                    <a:pt x="312" y="654"/>
                    <a:pt x="313" y="653"/>
                  </a:cubicBezTo>
                  <a:cubicBezTo>
                    <a:pt x="315" y="648"/>
                    <a:pt x="317" y="643"/>
                    <a:pt x="319" y="639"/>
                  </a:cubicBezTo>
                  <a:cubicBezTo>
                    <a:pt x="318" y="643"/>
                    <a:pt x="316" y="646"/>
                    <a:pt x="314" y="650"/>
                  </a:cubicBezTo>
                  <a:close/>
                  <a:moveTo>
                    <a:pt x="327" y="625"/>
                  </a:moveTo>
                  <a:cubicBezTo>
                    <a:pt x="326" y="627"/>
                    <a:pt x="325" y="628"/>
                    <a:pt x="324" y="629"/>
                  </a:cubicBezTo>
                  <a:cubicBezTo>
                    <a:pt x="325" y="627"/>
                    <a:pt x="327" y="626"/>
                    <a:pt x="328" y="624"/>
                  </a:cubicBezTo>
                  <a:cubicBezTo>
                    <a:pt x="328" y="624"/>
                    <a:pt x="328" y="624"/>
                    <a:pt x="328" y="624"/>
                  </a:cubicBezTo>
                  <a:cubicBezTo>
                    <a:pt x="328" y="624"/>
                    <a:pt x="328" y="625"/>
                    <a:pt x="327" y="625"/>
                  </a:cubicBezTo>
                  <a:close/>
                  <a:moveTo>
                    <a:pt x="343" y="616"/>
                  </a:moveTo>
                  <a:cubicBezTo>
                    <a:pt x="343" y="616"/>
                    <a:pt x="344" y="615"/>
                    <a:pt x="345" y="615"/>
                  </a:cubicBezTo>
                  <a:cubicBezTo>
                    <a:pt x="346" y="615"/>
                    <a:pt x="347" y="615"/>
                    <a:pt x="348" y="615"/>
                  </a:cubicBezTo>
                  <a:cubicBezTo>
                    <a:pt x="348" y="615"/>
                    <a:pt x="348" y="615"/>
                    <a:pt x="348" y="615"/>
                  </a:cubicBezTo>
                  <a:cubicBezTo>
                    <a:pt x="346" y="615"/>
                    <a:pt x="345" y="615"/>
                    <a:pt x="343" y="616"/>
                  </a:cubicBezTo>
                  <a:close/>
                  <a:moveTo>
                    <a:pt x="345" y="613"/>
                  </a:moveTo>
                  <a:cubicBezTo>
                    <a:pt x="343" y="613"/>
                    <a:pt x="340" y="613"/>
                    <a:pt x="338" y="614"/>
                  </a:cubicBezTo>
                  <a:cubicBezTo>
                    <a:pt x="334" y="616"/>
                    <a:pt x="330" y="619"/>
                    <a:pt x="327" y="623"/>
                  </a:cubicBezTo>
                  <a:cubicBezTo>
                    <a:pt x="325" y="625"/>
                    <a:pt x="323" y="627"/>
                    <a:pt x="322" y="629"/>
                  </a:cubicBezTo>
                  <a:cubicBezTo>
                    <a:pt x="325" y="622"/>
                    <a:pt x="327" y="615"/>
                    <a:pt x="330" y="608"/>
                  </a:cubicBezTo>
                  <a:cubicBezTo>
                    <a:pt x="331" y="607"/>
                    <a:pt x="331" y="607"/>
                    <a:pt x="332" y="607"/>
                  </a:cubicBezTo>
                  <a:cubicBezTo>
                    <a:pt x="341" y="604"/>
                    <a:pt x="348" y="605"/>
                    <a:pt x="355" y="609"/>
                  </a:cubicBezTo>
                  <a:cubicBezTo>
                    <a:pt x="353" y="610"/>
                    <a:pt x="351" y="610"/>
                    <a:pt x="349" y="611"/>
                  </a:cubicBezTo>
                  <a:cubicBezTo>
                    <a:pt x="347" y="612"/>
                    <a:pt x="346" y="612"/>
                    <a:pt x="345" y="613"/>
                  </a:cubicBezTo>
                  <a:close/>
                  <a:moveTo>
                    <a:pt x="350" y="613"/>
                  </a:moveTo>
                  <a:cubicBezTo>
                    <a:pt x="352" y="612"/>
                    <a:pt x="355" y="611"/>
                    <a:pt x="357" y="610"/>
                  </a:cubicBezTo>
                  <a:cubicBezTo>
                    <a:pt x="368" y="617"/>
                    <a:pt x="376" y="630"/>
                    <a:pt x="384" y="643"/>
                  </a:cubicBezTo>
                  <a:cubicBezTo>
                    <a:pt x="386" y="647"/>
                    <a:pt x="388" y="651"/>
                    <a:pt x="390" y="654"/>
                  </a:cubicBezTo>
                  <a:cubicBezTo>
                    <a:pt x="387" y="650"/>
                    <a:pt x="383" y="645"/>
                    <a:pt x="379" y="640"/>
                  </a:cubicBezTo>
                  <a:cubicBezTo>
                    <a:pt x="379" y="640"/>
                    <a:pt x="379" y="639"/>
                    <a:pt x="378" y="639"/>
                  </a:cubicBezTo>
                  <a:cubicBezTo>
                    <a:pt x="372" y="626"/>
                    <a:pt x="364" y="614"/>
                    <a:pt x="350" y="613"/>
                  </a:cubicBezTo>
                  <a:close/>
                  <a:moveTo>
                    <a:pt x="359" y="618"/>
                  </a:moveTo>
                  <a:cubicBezTo>
                    <a:pt x="363" y="620"/>
                    <a:pt x="366" y="623"/>
                    <a:pt x="369" y="628"/>
                  </a:cubicBezTo>
                  <a:cubicBezTo>
                    <a:pt x="366" y="624"/>
                    <a:pt x="362" y="620"/>
                    <a:pt x="359" y="618"/>
                  </a:cubicBezTo>
                  <a:close/>
                  <a:moveTo>
                    <a:pt x="421" y="678"/>
                  </a:moveTo>
                  <a:cubicBezTo>
                    <a:pt x="416" y="681"/>
                    <a:pt x="409" y="681"/>
                    <a:pt x="401" y="679"/>
                  </a:cubicBezTo>
                  <a:cubicBezTo>
                    <a:pt x="401" y="679"/>
                    <a:pt x="400" y="679"/>
                    <a:pt x="400" y="679"/>
                  </a:cubicBezTo>
                  <a:cubicBezTo>
                    <a:pt x="393" y="674"/>
                    <a:pt x="388" y="664"/>
                    <a:pt x="383" y="654"/>
                  </a:cubicBezTo>
                  <a:cubicBezTo>
                    <a:pt x="380" y="647"/>
                    <a:pt x="376" y="640"/>
                    <a:pt x="371" y="634"/>
                  </a:cubicBezTo>
                  <a:cubicBezTo>
                    <a:pt x="373" y="636"/>
                    <a:pt x="375" y="638"/>
                    <a:pt x="377" y="640"/>
                  </a:cubicBezTo>
                  <a:cubicBezTo>
                    <a:pt x="378" y="643"/>
                    <a:pt x="379" y="645"/>
                    <a:pt x="380" y="647"/>
                  </a:cubicBezTo>
                  <a:cubicBezTo>
                    <a:pt x="387" y="662"/>
                    <a:pt x="393" y="675"/>
                    <a:pt x="406" y="675"/>
                  </a:cubicBezTo>
                  <a:cubicBezTo>
                    <a:pt x="420" y="675"/>
                    <a:pt x="427" y="667"/>
                    <a:pt x="431" y="655"/>
                  </a:cubicBezTo>
                  <a:cubicBezTo>
                    <a:pt x="438" y="644"/>
                    <a:pt x="441" y="630"/>
                    <a:pt x="445" y="615"/>
                  </a:cubicBezTo>
                  <a:cubicBezTo>
                    <a:pt x="450" y="600"/>
                    <a:pt x="454" y="583"/>
                    <a:pt x="462" y="571"/>
                  </a:cubicBezTo>
                  <a:cubicBezTo>
                    <a:pt x="465" y="567"/>
                    <a:pt x="468" y="563"/>
                    <a:pt x="471" y="560"/>
                  </a:cubicBezTo>
                  <a:cubicBezTo>
                    <a:pt x="475" y="557"/>
                    <a:pt x="478" y="554"/>
                    <a:pt x="482" y="551"/>
                  </a:cubicBezTo>
                  <a:cubicBezTo>
                    <a:pt x="485" y="549"/>
                    <a:pt x="488" y="547"/>
                    <a:pt x="491" y="545"/>
                  </a:cubicBezTo>
                  <a:cubicBezTo>
                    <a:pt x="492" y="544"/>
                    <a:pt x="494" y="543"/>
                    <a:pt x="495" y="542"/>
                  </a:cubicBezTo>
                  <a:cubicBezTo>
                    <a:pt x="496" y="541"/>
                    <a:pt x="497" y="540"/>
                    <a:pt x="498" y="540"/>
                  </a:cubicBezTo>
                  <a:cubicBezTo>
                    <a:pt x="496" y="541"/>
                    <a:pt x="495" y="542"/>
                    <a:pt x="494" y="543"/>
                  </a:cubicBezTo>
                  <a:cubicBezTo>
                    <a:pt x="486" y="549"/>
                    <a:pt x="479" y="555"/>
                    <a:pt x="472" y="564"/>
                  </a:cubicBezTo>
                  <a:cubicBezTo>
                    <a:pt x="469" y="567"/>
                    <a:pt x="467" y="571"/>
                    <a:pt x="464" y="576"/>
                  </a:cubicBezTo>
                  <a:cubicBezTo>
                    <a:pt x="453" y="587"/>
                    <a:pt x="449" y="607"/>
                    <a:pt x="444" y="627"/>
                  </a:cubicBezTo>
                  <a:cubicBezTo>
                    <a:pt x="439" y="649"/>
                    <a:pt x="434" y="670"/>
                    <a:pt x="421" y="678"/>
                  </a:cubicBezTo>
                  <a:close/>
                  <a:moveTo>
                    <a:pt x="494" y="554"/>
                  </a:moveTo>
                  <a:cubicBezTo>
                    <a:pt x="492" y="555"/>
                    <a:pt x="491" y="556"/>
                    <a:pt x="489" y="558"/>
                  </a:cubicBezTo>
                  <a:cubicBezTo>
                    <a:pt x="486" y="560"/>
                    <a:pt x="484" y="562"/>
                    <a:pt x="481" y="564"/>
                  </a:cubicBezTo>
                  <a:cubicBezTo>
                    <a:pt x="478" y="566"/>
                    <a:pt x="475" y="569"/>
                    <a:pt x="472" y="571"/>
                  </a:cubicBezTo>
                  <a:cubicBezTo>
                    <a:pt x="470" y="574"/>
                    <a:pt x="467" y="577"/>
                    <a:pt x="465" y="580"/>
                  </a:cubicBezTo>
                  <a:cubicBezTo>
                    <a:pt x="455" y="593"/>
                    <a:pt x="451" y="611"/>
                    <a:pt x="447" y="629"/>
                  </a:cubicBezTo>
                  <a:cubicBezTo>
                    <a:pt x="443" y="648"/>
                    <a:pt x="439" y="667"/>
                    <a:pt x="427" y="676"/>
                  </a:cubicBezTo>
                  <a:cubicBezTo>
                    <a:pt x="437" y="667"/>
                    <a:pt x="441" y="647"/>
                    <a:pt x="446" y="627"/>
                  </a:cubicBezTo>
                  <a:cubicBezTo>
                    <a:pt x="451" y="608"/>
                    <a:pt x="455" y="588"/>
                    <a:pt x="466" y="577"/>
                  </a:cubicBezTo>
                  <a:cubicBezTo>
                    <a:pt x="468" y="572"/>
                    <a:pt x="471" y="569"/>
                    <a:pt x="474" y="565"/>
                  </a:cubicBezTo>
                  <a:cubicBezTo>
                    <a:pt x="480" y="557"/>
                    <a:pt x="487" y="550"/>
                    <a:pt x="495" y="545"/>
                  </a:cubicBezTo>
                  <a:cubicBezTo>
                    <a:pt x="499" y="542"/>
                    <a:pt x="503" y="538"/>
                    <a:pt x="507" y="534"/>
                  </a:cubicBezTo>
                  <a:cubicBezTo>
                    <a:pt x="508" y="533"/>
                    <a:pt x="509" y="532"/>
                    <a:pt x="510" y="531"/>
                  </a:cubicBezTo>
                  <a:cubicBezTo>
                    <a:pt x="551" y="498"/>
                    <a:pt x="581" y="456"/>
                    <a:pt x="599" y="410"/>
                  </a:cubicBezTo>
                  <a:cubicBezTo>
                    <a:pt x="580" y="466"/>
                    <a:pt x="544" y="516"/>
                    <a:pt x="494" y="554"/>
                  </a:cubicBezTo>
                  <a:close/>
                  <a:moveTo>
                    <a:pt x="520" y="519"/>
                  </a:moveTo>
                  <a:cubicBezTo>
                    <a:pt x="539" y="498"/>
                    <a:pt x="554" y="474"/>
                    <a:pt x="566" y="449"/>
                  </a:cubicBezTo>
                  <a:cubicBezTo>
                    <a:pt x="587" y="424"/>
                    <a:pt x="602" y="395"/>
                    <a:pt x="610" y="365"/>
                  </a:cubicBezTo>
                  <a:cubicBezTo>
                    <a:pt x="598" y="424"/>
                    <a:pt x="567" y="477"/>
                    <a:pt x="520" y="519"/>
                  </a:cubicBezTo>
                  <a:close/>
                  <a:moveTo>
                    <a:pt x="569" y="442"/>
                  </a:moveTo>
                  <a:cubicBezTo>
                    <a:pt x="576" y="427"/>
                    <a:pt x="581" y="412"/>
                    <a:pt x="585" y="397"/>
                  </a:cubicBezTo>
                  <a:cubicBezTo>
                    <a:pt x="598" y="381"/>
                    <a:pt x="608" y="363"/>
                    <a:pt x="613" y="344"/>
                  </a:cubicBezTo>
                  <a:cubicBezTo>
                    <a:pt x="607" y="379"/>
                    <a:pt x="592" y="412"/>
                    <a:pt x="569" y="442"/>
                  </a:cubicBezTo>
                  <a:close/>
                  <a:moveTo>
                    <a:pt x="587" y="392"/>
                  </a:moveTo>
                  <a:cubicBezTo>
                    <a:pt x="590" y="380"/>
                    <a:pt x="592" y="368"/>
                    <a:pt x="594" y="356"/>
                  </a:cubicBezTo>
                  <a:cubicBezTo>
                    <a:pt x="604" y="346"/>
                    <a:pt x="611" y="336"/>
                    <a:pt x="615" y="326"/>
                  </a:cubicBezTo>
                  <a:cubicBezTo>
                    <a:pt x="612" y="349"/>
                    <a:pt x="602" y="372"/>
                    <a:pt x="587" y="392"/>
                  </a:cubicBezTo>
                  <a:close/>
                  <a:moveTo>
                    <a:pt x="595" y="352"/>
                  </a:moveTo>
                  <a:cubicBezTo>
                    <a:pt x="596" y="344"/>
                    <a:pt x="596" y="336"/>
                    <a:pt x="597" y="329"/>
                  </a:cubicBezTo>
                  <a:cubicBezTo>
                    <a:pt x="606" y="324"/>
                    <a:pt x="612" y="320"/>
                    <a:pt x="616" y="316"/>
                  </a:cubicBezTo>
                  <a:cubicBezTo>
                    <a:pt x="614" y="328"/>
                    <a:pt x="606" y="340"/>
                    <a:pt x="595" y="352"/>
                  </a:cubicBezTo>
                  <a:close/>
                  <a:moveTo>
                    <a:pt x="597" y="326"/>
                  </a:moveTo>
                  <a:cubicBezTo>
                    <a:pt x="597" y="320"/>
                    <a:pt x="598" y="315"/>
                    <a:pt x="598" y="309"/>
                  </a:cubicBezTo>
                  <a:cubicBezTo>
                    <a:pt x="598" y="303"/>
                    <a:pt x="597" y="297"/>
                    <a:pt x="597" y="291"/>
                  </a:cubicBezTo>
                  <a:cubicBezTo>
                    <a:pt x="610" y="297"/>
                    <a:pt x="616" y="303"/>
                    <a:pt x="616" y="309"/>
                  </a:cubicBezTo>
                  <a:cubicBezTo>
                    <a:pt x="616" y="315"/>
                    <a:pt x="610" y="321"/>
                    <a:pt x="597" y="326"/>
                  </a:cubicBezTo>
                  <a:close/>
                  <a:moveTo>
                    <a:pt x="597" y="289"/>
                  </a:moveTo>
                  <a:cubicBezTo>
                    <a:pt x="596" y="280"/>
                    <a:pt x="596" y="271"/>
                    <a:pt x="594" y="262"/>
                  </a:cubicBezTo>
                  <a:cubicBezTo>
                    <a:pt x="606" y="274"/>
                    <a:pt x="614" y="288"/>
                    <a:pt x="616" y="302"/>
                  </a:cubicBezTo>
                  <a:cubicBezTo>
                    <a:pt x="613" y="297"/>
                    <a:pt x="606" y="293"/>
                    <a:pt x="597" y="289"/>
                  </a:cubicBezTo>
                  <a:close/>
                  <a:moveTo>
                    <a:pt x="594" y="259"/>
                  </a:moveTo>
                  <a:cubicBezTo>
                    <a:pt x="592" y="247"/>
                    <a:pt x="590" y="236"/>
                    <a:pt x="587" y="225"/>
                  </a:cubicBezTo>
                  <a:cubicBezTo>
                    <a:pt x="602" y="245"/>
                    <a:pt x="611" y="267"/>
                    <a:pt x="615" y="289"/>
                  </a:cubicBezTo>
                  <a:cubicBezTo>
                    <a:pt x="611" y="279"/>
                    <a:pt x="604" y="268"/>
                    <a:pt x="594" y="259"/>
                  </a:cubicBezTo>
                  <a:close/>
                  <a:moveTo>
                    <a:pt x="585" y="220"/>
                  </a:moveTo>
                  <a:cubicBezTo>
                    <a:pt x="581" y="205"/>
                    <a:pt x="576" y="191"/>
                    <a:pt x="570" y="177"/>
                  </a:cubicBezTo>
                  <a:cubicBezTo>
                    <a:pt x="592" y="205"/>
                    <a:pt x="607" y="238"/>
                    <a:pt x="613" y="272"/>
                  </a:cubicBezTo>
                  <a:cubicBezTo>
                    <a:pt x="608" y="254"/>
                    <a:pt x="598" y="236"/>
                    <a:pt x="585" y="220"/>
                  </a:cubicBezTo>
                  <a:close/>
                  <a:moveTo>
                    <a:pt x="566" y="169"/>
                  </a:moveTo>
                  <a:cubicBezTo>
                    <a:pt x="554" y="144"/>
                    <a:pt x="539" y="120"/>
                    <a:pt x="521" y="99"/>
                  </a:cubicBezTo>
                  <a:cubicBezTo>
                    <a:pt x="566" y="140"/>
                    <a:pt x="598" y="193"/>
                    <a:pt x="610" y="252"/>
                  </a:cubicBezTo>
                  <a:cubicBezTo>
                    <a:pt x="602" y="222"/>
                    <a:pt x="587" y="194"/>
                    <a:pt x="566" y="169"/>
                  </a:cubicBezTo>
                  <a:close/>
                  <a:moveTo>
                    <a:pt x="599" y="207"/>
                  </a:moveTo>
                  <a:cubicBezTo>
                    <a:pt x="580" y="160"/>
                    <a:pt x="550" y="119"/>
                    <a:pt x="510" y="87"/>
                  </a:cubicBezTo>
                  <a:cubicBezTo>
                    <a:pt x="479" y="55"/>
                    <a:pt x="441" y="30"/>
                    <a:pt x="399" y="15"/>
                  </a:cubicBezTo>
                  <a:cubicBezTo>
                    <a:pt x="492" y="44"/>
                    <a:pt x="567" y="116"/>
                    <a:pt x="599" y="207"/>
                  </a:cubicBezTo>
                  <a:close/>
                  <a:moveTo>
                    <a:pt x="497" y="77"/>
                  </a:moveTo>
                  <a:cubicBezTo>
                    <a:pt x="480" y="64"/>
                    <a:pt x="460" y="53"/>
                    <a:pt x="440" y="44"/>
                  </a:cubicBezTo>
                  <a:cubicBezTo>
                    <a:pt x="417" y="28"/>
                    <a:pt x="393" y="15"/>
                    <a:pt x="367" y="8"/>
                  </a:cubicBezTo>
                  <a:cubicBezTo>
                    <a:pt x="416" y="19"/>
                    <a:pt x="461" y="43"/>
                    <a:pt x="497" y="77"/>
                  </a:cubicBezTo>
                  <a:close/>
                  <a:moveTo>
                    <a:pt x="431" y="40"/>
                  </a:moveTo>
                  <a:cubicBezTo>
                    <a:pt x="420" y="36"/>
                    <a:pt x="409" y="32"/>
                    <a:pt x="398" y="29"/>
                  </a:cubicBezTo>
                  <a:cubicBezTo>
                    <a:pt x="383" y="19"/>
                    <a:pt x="368" y="11"/>
                    <a:pt x="352" y="6"/>
                  </a:cubicBezTo>
                  <a:cubicBezTo>
                    <a:pt x="380" y="12"/>
                    <a:pt x="407" y="24"/>
                    <a:pt x="431" y="40"/>
                  </a:cubicBezTo>
                  <a:close/>
                  <a:moveTo>
                    <a:pt x="392" y="28"/>
                  </a:moveTo>
                  <a:cubicBezTo>
                    <a:pt x="382" y="25"/>
                    <a:pt x="372" y="23"/>
                    <a:pt x="362" y="21"/>
                  </a:cubicBezTo>
                  <a:cubicBezTo>
                    <a:pt x="352" y="13"/>
                    <a:pt x="342" y="7"/>
                    <a:pt x="332" y="3"/>
                  </a:cubicBezTo>
                  <a:cubicBezTo>
                    <a:pt x="353" y="7"/>
                    <a:pt x="373" y="15"/>
                    <a:pt x="392" y="28"/>
                  </a:cubicBezTo>
                  <a:close/>
                  <a:moveTo>
                    <a:pt x="358" y="21"/>
                  </a:moveTo>
                  <a:cubicBezTo>
                    <a:pt x="348" y="19"/>
                    <a:pt x="338" y="18"/>
                    <a:pt x="327" y="17"/>
                  </a:cubicBezTo>
                  <a:cubicBezTo>
                    <a:pt x="324" y="10"/>
                    <a:pt x="320" y="5"/>
                    <a:pt x="316" y="2"/>
                  </a:cubicBezTo>
                  <a:cubicBezTo>
                    <a:pt x="331" y="3"/>
                    <a:pt x="345" y="10"/>
                    <a:pt x="358" y="21"/>
                  </a:cubicBezTo>
                  <a:close/>
                  <a:moveTo>
                    <a:pt x="325" y="17"/>
                  </a:moveTo>
                  <a:cubicBezTo>
                    <a:pt x="320" y="17"/>
                    <a:pt x="314" y="17"/>
                    <a:pt x="309" y="17"/>
                  </a:cubicBezTo>
                  <a:cubicBezTo>
                    <a:pt x="304" y="17"/>
                    <a:pt x="299" y="17"/>
                    <a:pt x="293" y="17"/>
                  </a:cubicBezTo>
                  <a:cubicBezTo>
                    <a:pt x="298" y="7"/>
                    <a:pt x="304" y="2"/>
                    <a:pt x="309" y="2"/>
                  </a:cubicBezTo>
                  <a:cubicBezTo>
                    <a:pt x="314" y="2"/>
                    <a:pt x="320" y="7"/>
                    <a:pt x="325" y="17"/>
                  </a:cubicBezTo>
                  <a:close/>
                  <a:moveTo>
                    <a:pt x="291" y="17"/>
                  </a:moveTo>
                  <a:cubicBezTo>
                    <a:pt x="280" y="18"/>
                    <a:pt x="270" y="19"/>
                    <a:pt x="260" y="21"/>
                  </a:cubicBezTo>
                  <a:cubicBezTo>
                    <a:pt x="273" y="10"/>
                    <a:pt x="288" y="3"/>
                    <a:pt x="302" y="2"/>
                  </a:cubicBezTo>
                  <a:cubicBezTo>
                    <a:pt x="298" y="5"/>
                    <a:pt x="295" y="10"/>
                    <a:pt x="291" y="17"/>
                  </a:cubicBezTo>
                  <a:close/>
                  <a:moveTo>
                    <a:pt x="256" y="21"/>
                  </a:moveTo>
                  <a:cubicBezTo>
                    <a:pt x="246" y="23"/>
                    <a:pt x="236" y="25"/>
                    <a:pt x="226" y="28"/>
                  </a:cubicBezTo>
                  <a:cubicBezTo>
                    <a:pt x="245" y="15"/>
                    <a:pt x="265" y="7"/>
                    <a:pt x="286" y="3"/>
                  </a:cubicBezTo>
                  <a:cubicBezTo>
                    <a:pt x="276" y="7"/>
                    <a:pt x="266" y="13"/>
                    <a:pt x="256" y="21"/>
                  </a:cubicBezTo>
                  <a:close/>
                  <a:moveTo>
                    <a:pt x="220" y="29"/>
                  </a:moveTo>
                  <a:cubicBezTo>
                    <a:pt x="209" y="32"/>
                    <a:pt x="198" y="36"/>
                    <a:pt x="187" y="40"/>
                  </a:cubicBezTo>
                  <a:cubicBezTo>
                    <a:pt x="212" y="24"/>
                    <a:pt x="238" y="12"/>
                    <a:pt x="266" y="6"/>
                  </a:cubicBezTo>
                  <a:cubicBezTo>
                    <a:pt x="250" y="11"/>
                    <a:pt x="235" y="19"/>
                    <a:pt x="220" y="29"/>
                  </a:cubicBezTo>
                  <a:close/>
                  <a:moveTo>
                    <a:pt x="179" y="44"/>
                  </a:moveTo>
                  <a:cubicBezTo>
                    <a:pt x="158" y="53"/>
                    <a:pt x="139" y="64"/>
                    <a:pt x="121" y="77"/>
                  </a:cubicBezTo>
                  <a:cubicBezTo>
                    <a:pt x="157" y="43"/>
                    <a:pt x="202" y="19"/>
                    <a:pt x="251" y="8"/>
                  </a:cubicBezTo>
                  <a:cubicBezTo>
                    <a:pt x="225" y="15"/>
                    <a:pt x="201" y="28"/>
                    <a:pt x="179" y="44"/>
                  </a:cubicBezTo>
                  <a:close/>
                  <a:moveTo>
                    <a:pt x="219" y="15"/>
                  </a:moveTo>
                  <a:cubicBezTo>
                    <a:pt x="177" y="30"/>
                    <a:pt x="139" y="55"/>
                    <a:pt x="108" y="87"/>
                  </a:cubicBezTo>
                  <a:cubicBezTo>
                    <a:pt x="69" y="119"/>
                    <a:pt x="38" y="160"/>
                    <a:pt x="19" y="207"/>
                  </a:cubicBezTo>
                  <a:cubicBezTo>
                    <a:pt x="51" y="116"/>
                    <a:pt x="126" y="44"/>
                    <a:pt x="219" y="15"/>
                  </a:cubicBezTo>
                  <a:close/>
                  <a:moveTo>
                    <a:pt x="97" y="99"/>
                  </a:moveTo>
                  <a:cubicBezTo>
                    <a:pt x="79" y="120"/>
                    <a:pt x="64" y="144"/>
                    <a:pt x="52" y="169"/>
                  </a:cubicBezTo>
                  <a:cubicBezTo>
                    <a:pt x="31" y="194"/>
                    <a:pt x="16" y="222"/>
                    <a:pt x="8" y="252"/>
                  </a:cubicBezTo>
                  <a:cubicBezTo>
                    <a:pt x="20" y="193"/>
                    <a:pt x="52" y="140"/>
                    <a:pt x="97" y="99"/>
                  </a:cubicBezTo>
                  <a:close/>
                  <a:moveTo>
                    <a:pt x="48" y="177"/>
                  </a:moveTo>
                  <a:cubicBezTo>
                    <a:pt x="42" y="191"/>
                    <a:pt x="37" y="205"/>
                    <a:pt x="33" y="220"/>
                  </a:cubicBezTo>
                  <a:cubicBezTo>
                    <a:pt x="20" y="236"/>
                    <a:pt x="11" y="254"/>
                    <a:pt x="5" y="272"/>
                  </a:cubicBezTo>
                  <a:cubicBezTo>
                    <a:pt x="11" y="238"/>
                    <a:pt x="26" y="205"/>
                    <a:pt x="48" y="177"/>
                  </a:cubicBezTo>
                  <a:close/>
                  <a:moveTo>
                    <a:pt x="32" y="225"/>
                  </a:moveTo>
                  <a:cubicBezTo>
                    <a:pt x="29" y="236"/>
                    <a:pt x="26" y="247"/>
                    <a:pt x="24" y="259"/>
                  </a:cubicBezTo>
                  <a:cubicBezTo>
                    <a:pt x="15" y="268"/>
                    <a:pt x="7" y="279"/>
                    <a:pt x="4" y="289"/>
                  </a:cubicBezTo>
                  <a:cubicBezTo>
                    <a:pt x="7" y="267"/>
                    <a:pt x="17" y="245"/>
                    <a:pt x="32" y="225"/>
                  </a:cubicBezTo>
                  <a:close/>
                  <a:moveTo>
                    <a:pt x="24" y="262"/>
                  </a:moveTo>
                  <a:cubicBezTo>
                    <a:pt x="23" y="271"/>
                    <a:pt x="22" y="280"/>
                    <a:pt x="21" y="289"/>
                  </a:cubicBezTo>
                  <a:cubicBezTo>
                    <a:pt x="12" y="293"/>
                    <a:pt x="6" y="297"/>
                    <a:pt x="2" y="302"/>
                  </a:cubicBezTo>
                  <a:cubicBezTo>
                    <a:pt x="4" y="288"/>
                    <a:pt x="12" y="274"/>
                    <a:pt x="24" y="262"/>
                  </a:cubicBezTo>
                  <a:close/>
                  <a:moveTo>
                    <a:pt x="21" y="291"/>
                  </a:moveTo>
                  <a:cubicBezTo>
                    <a:pt x="21" y="297"/>
                    <a:pt x="21" y="303"/>
                    <a:pt x="21" y="309"/>
                  </a:cubicBezTo>
                  <a:cubicBezTo>
                    <a:pt x="21" y="315"/>
                    <a:pt x="21" y="320"/>
                    <a:pt x="21" y="326"/>
                  </a:cubicBezTo>
                  <a:cubicBezTo>
                    <a:pt x="9" y="321"/>
                    <a:pt x="2" y="315"/>
                    <a:pt x="2" y="309"/>
                  </a:cubicBezTo>
                  <a:cubicBezTo>
                    <a:pt x="2" y="303"/>
                    <a:pt x="9" y="297"/>
                    <a:pt x="21" y="29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" y="2572829"/>
              <a:ext cx="2573055" cy="2570675"/>
            </a:xfrm>
            <a:custGeom>
              <a:avLst/>
              <a:gdLst/>
              <a:ahLst/>
              <a:cxnLst/>
              <a:rect l="l" t="t" r="r" b="b"/>
              <a:pathLst>
                <a:path w="803" h="802" extrusionOk="0">
                  <a:moveTo>
                    <a:pt x="803" y="0"/>
                  </a:moveTo>
                  <a:cubicBezTo>
                    <a:pt x="724" y="0"/>
                    <a:pt x="724" y="0"/>
                    <a:pt x="724" y="0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652" y="0"/>
                    <a:pt x="652" y="0"/>
                    <a:pt x="652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1" y="182"/>
                    <a:pt x="1" y="182"/>
                    <a:pt x="1" y="182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9"/>
                    <a:pt x="1" y="229"/>
                    <a:pt x="1" y="229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7"/>
                    <a:pt x="1" y="327"/>
                    <a:pt x="1" y="327"/>
                  </a:cubicBezTo>
                  <a:cubicBezTo>
                    <a:pt x="1" y="425"/>
                    <a:pt x="1" y="425"/>
                    <a:pt x="1" y="425"/>
                  </a:cubicBezTo>
                  <a:cubicBezTo>
                    <a:pt x="1" y="428"/>
                    <a:pt x="1" y="428"/>
                    <a:pt x="1" y="428"/>
                  </a:cubicBezTo>
                  <a:cubicBezTo>
                    <a:pt x="1" y="496"/>
                    <a:pt x="1" y="496"/>
                    <a:pt x="1" y="496"/>
                  </a:cubicBezTo>
                  <a:cubicBezTo>
                    <a:pt x="1" y="499"/>
                    <a:pt x="1" y="499"/>
                    <a:pt x="1" y="499"/>
                  </a:cubicBezTo>
                  <a:cubicBezTo>
                    <a:pt x="1" y="502"/>
                    <a:pt x="1" y="502"/>
                    <a:pt x="1" y="502"/>
                  </a:cubicBezTo>
                  <a:cubicBezTo>
                    <a:pt x="1" y="504"/>
                    <a:pt x="1" y="504"/>
                    <a:pt x="1" y="504"/>
                  </a:cubicBezTo>
                  <a:cubicBezTo>
                    <a:pt x="1" y="582"/>
                    <a:pt x="1" y="582"/>
                    <a:pt x="1" y="582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665"/>
                    <a:pt x="1" y="665"/>
                    <a:pt x="1" y="665"/>
                  </a:cubicBezTo>
                  <a:cubicBezTo>
                    <a:pt x="1" y="667"/>
                    <a:pt x="1" y="667"/>
                    <a:pt x="1" y="667"/>
                  </a:cubicBezTo>
                  <a:cubicBezTo>
                    <a:pt x="1" y="749"/>
                    <a:pt x="1" y="749"/>
                    <a:pt x="1" y="749"/>
                  </a:cubicBezTo>
                  <a:cubicBezTo>
                    <a:pt x="1" y="752"/>
                    <a:pt x="1" y="752"/>
                    <a:pt x="1" y="752"/>
                  </a:cubicBezTo>
                  <a:cubicBezTo>
                    <a:pt x="1" y="802"/>
                    <a:pt x="1" y="802"/>
                    <a:pt x="1" y="802"/>
                  </a:cubicBezTo>
                  <a:cubicBezTo>
                    <a:pt x="23" y="802"/>
                    <a:pt x="23" y="802"/>
                    <a:pt x="23" y="802"/>
                  </a:cubicBezTo>
                  <a:cubicBezTo>
                    <a:pt x="25" y="802"/>
                    <a:pt x="25" y="802"/>
                    <a:pt x="25" y="802"/>
                  </a:cubicBezTo>
                  <a:cubicBezTo>
                    <a:pt x="183" y="802"/>
                    <a:pt x="183" y="802"/>
                    <a:pt x="183" y="802"/>
                  </a:cubicBezTo>
                  <a:cubicBezTo>
                    <a:pt x="335" y="802"/>
                    <a:pt x="335" y="802"/>
                    <a:pt x="335" y="802"/>
                  </a:cubicBezTo>
                  <a:cubicBezTo>
                    <a:pt x="337" y="802"/>
                    <a:pt x="337" y="802"/>
                    <a:pt x="337" y="802"/>
                  </a:cubicBezTo>
                  <a:cubicBezTo>
                    <a:pt x="513" y="802"/>
                    <a:pt x="513" y="802"/>
                    <a:pt x="513" y="802"/>
                  </a:cubicBezTo>
                  <a:cubicBezTo>
                    <a:pt x="514" y="802"/>
                    <a:pt x="514" y="802"/>
                    <a:pt x="514" y="802"/>
                  </a:cubicBezTo>
                  <a:cubicBezTo>
                    <a:pt x="515" y="802"/>
                    <a:pt x="515" y="802"/>
                    <a:pt x="515" y="802"/>
                  </a:cubicBezTo>
                  <a:cubicBezTo>
                    <a:pt x="515" y="802"/>
                    <a:pt x="515" y="802"/>
                    <a:pt x="515" y="802"/>
                  </a:cubicBezTo>
                  <a:cubicBezTo>
                    <a:pt x="661" y="802"/>
                    <a:pt x="661" y="802"/>
                    <a:pt x="661" y="802"/>
                  </a:cubicBezTo>
                  <a:cubicBezTo>
                    <a:pt x="661" y="802"/>
                    <a:pt x="661" y="802"/>
                    <a:pt x="661" y="802"/>
                  </a:cubicBezTo>
                  <a:cubicBezTo>
                    <a:pt x="803" y="802"/>
                    <a:pt x="803" y="802"/>
                    <a:pt x="803" y="802"/>
                  </a:cubicBezTo>
                  <a:cubicBezTo>
                    <a:pt x="803" y="766"/>
                    <a:pt x="803" y="766"/>
                    <a:pt x="803" y="766"/>
                  </a:cubicBezTo>
                  <a:cubicBezTo>
                    <a:pt x="803" y="764"/>
                    <a:pt x="803" y="764"/>
                    <a:pt x="803" y="764"/>
                  </a:cubicBezTo>
                  <a:cubicBezTo>
                    <a:pt x="803" y="732"/>
                    <a:pt x="803" y="732"/>
                    <a:pt x="803" y="732"/>
                  </a:cubicBezTo>
                  <a:cubicBezTo>
                    <a:pt x="803" y="728"/>
                    <a:pt x="803" y="728"/>
                    <a:pt x="803" y="728"/>
                  </a:cubicBezTo>
                  <a:cubicBezTo>
                    <a:pt x="803" y="683"/>
                    <a:pt x="803" y="683"/>
                    <a:pt x="803" y="683"/>
                  </a:cubicBezTo>
                  <a:cubicBezTo>
                    <a:pt x="803" y="681"/>
                    <a:pt x="803" y="681"/>
                    <a:pt x="803" y="681"/>
                  </a:cubicBezTo>
                  <a:cubicBezTo>
                    <a:pt x="803" y="603"/>
                    <a:pt x="803" y="603"/>
                    <a:pt x="803" y="603"/>
                  </a:cubicBezTo>
                  <a:cubicBezTo>
                    <a:pt x="803" y="601"/>
                    <a:pt x="803" y="601"/>
                    <a:pt x="803" y="601"/>
                  </a:cubicBezTo>
                  <a:cubicBezTo>
                    <a:pt x="803" y="522"/>
                    <a:pt x="803" y="522"/>
                    <a:pt x="803" y="522"/>
                  </a:cubicBezTo>
                  <a:cubicBezTo>
                    <a:pt x="803" y="520"/>
                    <a:pt x="803" y="520"/>
                    <a:pt x="803" y="520"/>
                  </a:cubicBezTo>
                  <a:cubicBezTo>
                    <a:pt x="803" y="489"/>
                    <a:pt x="803" y="489"/>
                    <a:pt x="803" y="489"/>
                  </a:cubicBezTo>
                  <a:cubicBezTo>
                    <a:pt x="803" y="487"/>
                    <a:pt x="803" y="487"/>
                    <a:pt x="803" y="487"/>
                  </a:cubicBezTo>
                  <a:cubicBezTo>
                    <a:pt x="803" y="461"/>
                    <a:pt x="803" y="461"/>
                    <a:pt x="803" y="461"/>
                  </a:cubicBezTo>
                  <a:cubicBezTo>
                    <a:pt x="803" y="459"/>
                    <a:pt x="803" y="459"/>
                    <a:pt x="803" y="459"/>
                  </a:cubicBezTo>
                  <a:cubicBezTo>
                    <a:pt x="803" y="430"/>
                    <a:pt x="803" y="430"/>
                    <a:pt x="803" y="430"/>
                  </a:cubicBezTo>
                  <a:cubicBezTo>
                    <a:pt x="803" y="426"/>
                    <a:pt x="803" y="426"/>
                    <a:pt x="803" y="426"/>
                  </a:cubicBezTo>
                  <a:cubicBezTo>
                    <a:pt x="803" y="327"/>
                    <a:pt x="803" y="327"/>
                    <a:pt x="803" y="327"/>
                  </a:cubicBezTo>
                  <a:cubicBezTo>
                    <a:pt x="803" y="324"/>
                    <a:pt x="803" y="324"/>
                    <a:pt x="803" y="324"/>
                  </a:cubicBezTo>
                  <a:cubicBezTo>
                    <a:pt x="803" y="303"/>
                    <a:pt x="803" y="303"/>
                    <a:pt x="803" y="303"/>
                  </a:cubicBezTo>
                  <a:cubicBezTo>
                    <a:pt x="803" y="299"/>
                    <a:pt x="803" y="299"/>
                    <a:pt x="803" y="299"/>
                  </a:cubicBezTo>
                  <a:cubicBezTo>
                    <a:pt x="803" y="206"/>
                    <a:pt x="803" y="206"/>
                    <a:pt x="803" y="206"/>
                  </a:cubicBezTo>
                  <a:cubicBezTo>
                    <a:pt x="803" y="203"/>
                    <a:pt x="803" y="203"/>
                    <a:pt x="803" y="203"/>
                  </a:cubicBezTo>
                  <a:cubicBezTo>
                    <a:pt x="803" y="167"/>
                    <a:pt x="803" y="167"/>
                    <a:pt x="803" y="167"/>
                  </a:cubicBezTo>
                  <a:cubicBezTo>
                    <a:pt x="803" y="165"/>
                    <a:pt x="803" y="165"/>
                    <a:pt x="803" y="165"/>
                  </a:cubicBezTo>
                  <a:cubicBezTo>
                    <a:pt x="803" y="161"/>
                    <a:pt x="803" y="161"/>
                    <a:pt x="803" y="161"/>
                  </a:cubicBezTo>
                  <a:cubicBezTo>
                    <a:pt x="803" y="158"/>
                    <a:pt x="803" y="158"/>
                    <a:pt x="803" y="158"/>
                  </a:cubicBezTo>
                  <a:cubicBezTo>
                    <a:pt x="803" y="111"/>
                    <a:pt x="803" y="111"/>
                    <a:pt x="803" y="111"/>
                  </a:cubicBezTo>
                  <a:cubicBezTo>
                    <a:pt x="803" y="109"/>
                    <a:pt x="803" y="109"/>
                    <a:pt x="803" y="109"/>
                  </a:cubicBezTo>
                  <a:cubicBezTo>
                    <a:pt x="803" y="78"/>
                    <a:pt x="803" y="78"/>
                    <a:pt x="803" y="78"/>
                  </a:cubicBezTo>
                  <a:cubicBezTo>
                    <a:pt x="803" y="75"/>
                    <a:pt x="803" y="75"/>
                    <a:pt x="803" y="75"/>
                  </a:cubicBezTo>
                  <a:cubicBezTo>
                    <a:pt x="803" y="43"/>
                    <a:pt x="803" y="43"/>
                    <a:pt x="803" y="43"/>
                  </a:cubicBezTo>
                  <a:cubicBezTo>
                    <a:pt x="803" y="42"/>
                    <a:pt x="803" y="42"/>
                    <a:pt x="803" y="42"/>
                  </a:cubicBezTo>
                  <a:cubicBezTo>
                    <a:pt x="803" y="41"/>
                    <a:pt x="803" y="41"/>
                    <a:pt x="803" y="41"/>
                  </a:cubicBezTo>
                  <a:cubicBezTo>
                    <a:pt x="803" y="40"/>
                    <a:pt x="803" y="40"/>
                    <a:pt x="803" y="40"/>
                  </a:cubicBezTo>
                  <a:cubicBezTo>
                    <a:pt x="803" y="21"/>
                    <a:pt x="803" y="21"/>
                    <a:pt x="803" y="21"/>
                  </a:cubicBezTo>
                  <a:cubicBezTo>
                    <a:pt x="803" y="21"/>
                    <a:pt x="803" y="21"/>
                    <a:pt x="803" y="21"/>
                  </a:cubicBezTo>
                  <a:lnTo>
                    <a:pt x="803" y="0"/>
                  </a:lnTo>
                  <a:close/>
                  <a:moveTo>
                    <a:pt x="800" y="3"/>
                  </a:moveTo>
                  <a:cubicBezTo>
                    <a:pt x="800" y="17"/>
                    <a:pt x="800" y="17"/>
                    <a:pt x="800" y="17"/>
                  </a:cubicBezTo>
                  <a:cubicBezTo>
                    <a:pt x="784" y="12"/>
                    <a:pt x="767" y="7"/>
                    <a:pt x="749" y="3"/>
                  </a:cubicBezTo>
                  <a:lnTo>
                    <a:pt x="800" y="3"/>
                  </a:lnTo>
                  <a:close/>
                  <a:moveTo>
                    <a:pt x="662" y="2"/>
                  </a:moveTo>
                  <a:cubicBezTo>
                    <a:pt x="734" y="2"/>
                    <a:pt x="734" y="2"/>
                    <a:pt x="734" y="2"/>
                  </a:cubicBezTo>
                  <a:cubicBezTo>
                    <a:pt x="736" y="3"/>
                    <a:pt x="736" y="3"/>
                    <a:pt x="736" y="3"/>
                  </a:cubicBezTo>
                  <a:cubicBezTo>
                    <a:pt x="758" y="8"/>
                    <a:pt x="780" y="14"/>
                    <a:pt x="801" y="20"/>
                  </a:cubicBezTo>
                  <a:cubicBezTo>
                    <a:pt x="801" y="40"/>
                    <a:pt x="801" y="40"/>
                    <a:pt x="801" y="40"/>
                  </a:cubicBezTo>
                  <a:cubicBezTo>
                    <a:pt x="790" y="36"/>
                    <a:pt x="778" y="33"/>
                    <a:pt x="767" y="29"/>
                  </a:cubicBezTo>
                  <a:cubicBezTo>
                    <a:pt x="765" y="28"/>
                    <a:pt x="763" y="28"/>
                    <a:pt x="761" y="27"/>
                  </a:cubicBezTo>
                  <a:cubicBezTo>
                    <a:pt x="757" y="26"/>
                    <a:pt x="753" y="25"/>
                    <a:pt x="749" y="24"/>
                  </a:cubicBezTo>
                  <a:cubicBezTo>
                    <a:pt x="747" y="23"/>
                    <a:pt x="745" y="23"/>
                    <a:pt x="742" y="22"/>
                  </a:cubicBezTo>
                  <a:cubicBezTo>
                    <a:pt x="738" y="21"/>
                    <a:pt x="734" y="20"/>
                    <a:pt x="730" y="19"/>
                  </a:cubicBezTo>
                  <a:cubicBezTo>
                    <a:pt x="728" y="18"/>
                    <a:pt x="726" y="17"/>
                    <a:pt x="724" y="17"/>
                  </a:cubicBezTo>
                  <a:cubicBezTo>
                    <a:pt x="720" y="16"/>
                    <a:pt x="716" y="15"/>
                    <a:pt x="712" y="14"/>
                  </a:cubicBezTo>
                  <a:cubicBezTo>
                    <a:pt x="710" y="13"/>
                    <a:pt x="708" y="13"/>
                    <a:pt x="706" y="12"/>
                  </a:cubicBezTo>
                  <a:cubicBezTo>
                    <a:pt x="701" y="11"/>
                    <a:pt x="697" y="10"/>
                    <a:pt x="693" y="9"/>
                  </a:cubicBezTo>
                  <a:cubicBezTo>
                    <a:pt x="691" y="9"/>
                    <a:pt x="689" y="8"/>
                    <a:pt x="687" y="8"/>
                  </a:cubicBezTo>
                  <a:cubicBezTo>
                    <a:pt x="683" y="7"/>
                    <a:pt x="678" y="6"/>
                    <a:pt x="674" y="5"/>
                  </a:cubicBezTo>
                  <a:cubicBezTo>
                    <a:pt x="672" y="5"/>
                    <a:pt x="670" y="4"/>
                    <a:pt x="669" y="4"/>
                  </a:cubicBezTo>
                  <a:cubicBezTo>
                    <a:pt x="666" y="3"/>
                    <a:pt x="664" y="3"/>
                    <a:pt x="662" y="2"/>
                  </a:cubicBezTo>
                  <a:close/>
                  <a:moveTo>
                    <a:pt x="801" y="434"/>
                  </a:moveTo>
                  <a:cubicBezTo>
                    <a:pt x="801" y="461"/>
                    <a:pt x="801" y="461"/>
                    <a:pt x="801" y="461"/>
                  </a:cubicBezTo>
                  <a:cubicBezTo>
                    <a:pt x="799" y="462"/>
                    <a:pt x="798" y="463"/>
                    <a:pt x="796" y="465"/>
                  </a:cubicBezTo>
                  <a:cubicBezTo>
                    <a:pt x="796" y="465"/>
                    <a:pt x="795" y="466"/>
                    <a:pt x="794" y="467"/>
                  </a:cubicBezTo>
                  <a:cubicBezTo>
                    <a:pt x="792" y="468"/>
                    <a:pt x="790" y="470"/>
                    <a:pt x="788" y="472"/>
                  </a:cubicBezTo>
                  <a:cubicBezTo>
                    <a:pt x="788" y="472"/>
                    <a:pt x="788" y="472"/>
                    <a:pt x="787" y="472"/>
                  </a:cubicBezTo>
                  <a:cubicBezTo>
                    <a:pt x="785" y="474"/>
                    <a:pt x="783" y="476"/>
                    <a:pt x="780" y="478"/>
                  </a:cubicBezTo>
                  <a:cubicBezTo>
                    <a:pt x="780" y="479"/>
                    <a:pt x="779" y="479"/>
                    <a:pt x="779" y="480"/>
                  </a:cubicBezTo>
                  <a:cubicBezTo>
                    <a:pt x="777" y="481"/>
                    <a:pt x="775" y="482"/>
                    <a:pt x="773" y="484"/>
                  </a:cubicBezTo>
                  <a:cubicBezTo>
                    <a:pt x="773" y="484"/>
                    <a:pt x="773" y="484"/>
                    <a:pt x="773" y="484"/>
                  </a:cubicBezTo>
                  <a:cubicBezTo>
                    <a:pt x="771" y="484"/>
                    <a:pt x="769" y="484"/>
                    <a:pt x="766" y="483"/>
                  </a:cubicBezTo>
                  <a:cubicBezTo>
                    <a:pt x="766" y="483"/>
                    <a:pt x="766" y="483"/>
                    <a:pt x="766" y="483"/>
                  </a:cubicBezTo>
                  <a:cubicBezTo>
                    <a:pt x="763" y="483"/>
                    <a:pt x="761" y="483"/>
                    <a:pt x="759" y="483"/>
                  </a:cubicBezTo>
                  <a:cubicBezTo>
                    <a:pt x="759" y="483"/>
                    <a:pt x="758" y="483"/>
                    <a:pt x="758" y="483"/>
                  </a:cubicBezTo>
                  <a:cubicBezTo>
                    <a:pt x="758" y="483"/>
                    <a:pt x="758" y="483"/>
                    <a:pt x="758" y="483"/>
                  </a:cubicBezTo>
                  <a:cubicBezTo>
                    <a:pt x="758" y="483"/>
                    <a:pt x="758" y="483"/>
                    <a:pt x="758" y="483"/>
                  </a:cubicBezTo>
                  <a:cubicBezTo>
                    <a:pt x="759" y="482"/>
                    <a:pt x="761" y="481"/>
                    <a:pt x="762" y="480"/>
                  </a:cubicBezTo>
                  <a:cubicBezTo>
                    <a:pt x="762" y="479"/>
                    <a:pt x="763" y="478"/>
                    <a:pt x="764" y="478"/>
                  </a:cubicBezTo>
                  <a:cubicBezTo>
                    <a:pt x="766" y="476"/>
                    <a:pt x="767" y="475"/>
                    <a:pt x="769" y="473"/>
                  </a:cubicBezTo>
                  <a:cubicBezTo>
                    <a:pt x="769" y="473"/>
                    <a:pt x="770" y="472"/>
                    <a:pt x="771" y="471"/>
                  </a:cubicBezTo>
                  <a:cubicBezTo>
                    <a:pt x="773" y="469"/>
                    <a:pt x="775" y="467"/>
                    <a:pt x="777" y="465"/>
                  </a:cubicBezTo>
                  <a:cubicBezTo>
                    <a:pt x="777" y="465"/>
                    <a:pt x="777" y="465"/>
                    <a:pt x="777" y="465"/>
                  </a:cubicBezTo>
                  <a:cubicBezTo>
                    <a:pt x="779" y="463"/>
                    <a:pt x="781" y="461"/>
                    <a:pt x="783" y="459"/>
                  </a:cubicBezTo>
                  <a:cubicBezTo>
                    <a:pt x="783" y="458"/>
                    <a:pt x="784" y="457"/>
                    <a:pt x="784" y="456"/>
                  </a:cubicBezTo>
                  <a:cubicBezTo>
                    <a:pt x="786" y="455"/>
                    <a:pt x="787" y="454"/>
                    <a:pt x="788" y="452"/>
                  </a:cubicBezTo>
                  <a:cubicBezTo>
                    <a:pt x="789" y="451"/>
                    <a:pt x="789" y="450"/>
                    <a:pt x="790" y="449"/>
                  </a:cubicBezTo>
                  <a:cubicBezTo>
                    <a:pt x="791" y="448"/>
                    <a:pt x="792" y="447"/>
                    <a:pt x="793" y="445"/>
                  </a:cubicBezTo>
                  <a:cubicBezTo>
                    <a:pt x="794" y="445"/>
                    <a:pt x="794" y="444"/>
                    <a:pt x="795" y="443"/>
                  </a:cubicBezTo>
                  <a:cubicBezTo>
                    <a:pt x="796" y="441"/>
                    <a:pt x="797" y="440"/>
                    <a:pt x="798" y="439"/>
                  </a:cubicBezTo>
                  <a:cubicBezTo>
                    <a:pt x="798" y="438"/>
                    <a:pt x="799" y="437"/>
                    <a:pt x="799" y="436"/>
                  </a:cubicBezTo>
                  <a:cubicBezTo>
                    <a:pt x="800" y="435"/>
                    <a:pt x="800" y="434"/>
                    <a:pt x="801" y="434"/>
                  </a:cubicBezTo>
                  <a:close/>
                  <a:moveTo>
                    <a:pt x="801" y="463"/>
                  </a:moveTo>
                  <a:cubicBezTo>
                    <a:pt x="801" y="487"/>
                    <a:pt x="801" y="487"/>
                    <a:pt x="801" y="487"/>
                  </a:cubicBezTo>
                  <a:cubicBezTo>
                    <a:pt x="796" y="486"/>
                    <a:pt x="792" y="486"/>
                    <a:pt x="788" y="485"/>
                  </a:cubicBezTo>
                  <a:cubicBezTo>
                    <a:pt x="787" y="485"/>
                    <a:pt x="786" y="485"/>
                    <a:pt x="785" y="485"/>
                  </a:cubicBezTo>
                  <a:cubicBezTo>
                    <a:pt x="782" y="485"/>
                    <a:pt x="779" y="484"/>
                    <a:pt x="776" y="484"/>
                  </a:cubicBezTo>
                  <a:cubicBezTo>
                    <a:pt x="776" y="484"/>
                    <a:pt x="776" y="484"/>
                    <a:pt x="776" y="484"/>
                  </a:cubicBezTo>
                  <a:cubicBezTo>
                    <a:pt x="776" y="484"/>
                    <a:pt x="776" y="484"/>
                    <a:pt x="776" y="484"/>
                  </a:cubicBezTo>
                  <a:cubicBezTo>
                    <a:pt x="777" y="483"/>
                    <a:pt x="778" y="482"/>
                    <a:pt x="779" y="481"/>
                  </a:cubicBezTo>
                  <a:cubicBezTo>
                    <a:pt x="780" y="481"/>
                    <a:pt x="781" y="480"/>
                    <a:pt x="782" y="480"/>
                  </a:cubicBezTo>
                  <a:cubicBezTo>
                    <a:pt x="784" y="478"/>
                    <a:pt x="786" y="476"/>
                    <a:pt x="788" y="474"/>
                  </a:cubicBezTo>
                  <a:cubicBezTo>
                    <a:pt x="788" y="474"/>
                    <a:pt x="789" y="474"/>
                    <a:pt x="789" y="474"/>
                  </a:cubicBezTo>
                  <a:cubicBezTo>
                    <a:pt x="791" y="472"/>
                    <a:pt x="793" y="470"/>
                    <a:pt x="795" y="468"/>
                  </a:cubicBezTo>
                  <a:cubicBezTo>
                    <a:pt x="796" y="468"/>
                    <a:pt x="797" y="467"/>
                    <a:pt x="797" y="466"/>
                  </a:cubicBezTo>
                  <a:cubicBezTo>
                    <a:pt x="799" y="465"/>
                    <a:pt x="800" y="464"/>
                    <a:pt x="801" y="463"/>
                  </a:cubicBezTo>
                  <a:close/>
                  <a:moveTo>
                    <a:pt x="801" y="524"/>
                  </a:moveTo>
                  <a:cubicBezTo>
                    <a:pt x="801" y="602"/>
                    <a:pt x="801" y="602"/>
                    <a:pt x="801" y="602"/>
                  </a:cubicBezTo>
                  <a:cubicBezTo>
                    <a:pt x="797" y="604"/>
                    <a:pt x="792" y="606"/>
                    <a:pt x="788" y="608"/>
                  </a:cubicBezTo>
                  <a:cubicBezTo>
                    <a:pt x="786" y="609"/>
                    <a:pt x="783" y="610"/>
                    <a:pt x="781" y="611"/>
                  </a:cubicBezTo>
                  <a:cubicBezTo>
                    <a:pt x="775" y="614"/>
                    <a:pt x="769" y="616"/>
                    <a:pt x="763" y="619"/>
                  </a:cubicBezTo>
                  <a:cubicBezTo>
                    <a:pt x="762" y="619"/>
                    <a:pt x="761" y="620"/>
                    <a:pt x="760" y="620"/>
                  </a:cubicBezTo>
                  <a:cubicBezTo>
                    <a:pt x="753" y="623"/>
                    <a:pt x="746" y="626"/>
                    <a:pt x="739" y="628"/>
                  </a:cubicBezTo>
                  <a:cubicBezTo>
                    <a:pt x="736" y="629"/>
                    <a:pt x="734" y="630"/>
                    <a:pt x="731" y="631"/>
                  </a:cubicBezTo>
                  <a:cubicBezTo>
                    <a:pt x="727" y="633"/>
                    <a:pt x="722" y="635"/>
                    <a:pt x="717" y="636"/>
                  </a:cubicBezTo>
                  <a:cubicBezTo>
                    <a:pt x="715" y="635"/>
                    <a:pt x="714" y="633"/>
                    <a:pt x="712" y="631"/>
                  </a:cubicBezTo>
                  <a:cubicBezTo>
                    <a:pt x="711" y="631"/>
                    <a:pt x="710" y="630"/>
                    <a:pt x="710" y="629"/>
                  </a:cubicBezTo>
                  <a:cubicBezTo>
                    <a:pt x="707" y="627"/>
                    <a:pt x="704" y="625"/>
                    <a:pt x="702" y="623"/>
                  </a:cubicBezTo>
                  <a:cubicBezTo>
                    <a:pt x="701" y="622"/>
                    <a:pt x="700" y="621"/>
                    <a:pt x="699" y="621"/>
                  </a:cubicBezTo>
                  <a:cubicBezTo>
                    <a:pt x="697" y="619"/>
                    <a:pt x="696" y="618"/>
                    <a:pt x="694" y="616"/>
                  </a:cubicBezTo>
                  <a:cubicBezTo>
                    <a:pt x="693" y="615"/>
                    <a:pt x="692" y="615"/>
                    <a:pt x="691" y="614"/>
                  </a:cubicBezTo>
                  <a:cubicBezTo>
                    <a:pt x="689" y="612"/>
                    <a:pt x="688" y="611"/>
                    <a:pt x="686" y="610"/>
                  </a:cubicBezTo>
                  <a:cubicBezTo>
                    <a:pt x="685" y="609"/>
                    <a:pt x="684" y="608"/>
                    <a:pt x="683" y="608"/>
                  </a:cubicBezTo>
                  <a:cubicBezTo>
                    <a:pt x="681" y="606"/>
                    <a:pt x="680" y="605"/>
                    <a:pt x="678" y="604"/>
                  </a:cubicBezTo>
                  <a:cubicBezTo>
                    <a:pt x="677" y="603"/>
                    <a:pt x="676" y="603"/>
                    <a:pt x="675" y="602"/>
                  </a:cubicBezTo>
                  <a:cubicBezTo>
                    <a:pt x="674" y="601"/>
                    <a:pt x="672" y="600"/>
                    <a:pt x="671" y="599"/>
                  </a:cubicBezTo>
                  <a:cubicBezTo>
                    <a:pt x="670" y="598"/>
                    <a:pt x="669" y="597"/>
                    <a:pt x="668" y="596"/>
                  </a:cubicBezTo>
                  <a:cubicBezTo>
                    <a:pt x="666" y="595"/>
                    <a:pt x="665" y="595"/>
                    <a:pt x="663" y="594"/>
                  </a:cubicBezTo>
                  <a:cubicBezTo>
                    <a:pt x="662" y="593"/>
                    <a:pt x="661" y="592"/>
                    <a:pt x="660" y="591"/>
                  </a:cubicBezTo>
                  <a:cubicBezTo>
                    <a:pt x="659" y="591"/>
                    <a:pt x="658" y="590"/>
                    <a:pt x="657" y="589"/>
                  </a:cubicBezTo>
                  <a:cubicBezTo>
                    <a:pt x="657" y="589"/>
                    <a:pt x="657" y="589"/>
                    <a:pt x="657" y="589"/>
                  </a:cubicBezTo>
                  <a:cubicBezTo>
                    <a:pt x="657" y="589"/>
                    <a:pt x="657" y="589"/>
                    <a:pt x="657" y="589"/>
                  </a:cubicBezTo>
                  <a:cubicBezTo>
                    <a:pt x="660" y="588"/>
                    <a:pt x="664" y="587"/>
                    <a:pt x="668" y="586"/>
                  </a:cubicBezTo>
                  <a:cubicBezTo>
                    <a:pt x="670" y="585"/>
                    <a:pt x="673" y="584"/>
                    <a:pt x="676" y="583"/>
                  </a:cubicBezTo>
                  <a:cubicBezTo>
                    <a:pt x="680" y="582"/>
                    <a:pt x="684" y="580"/>
                    <a:pt x="688" y="579"/>
                  </a:cubicBezTo>
                  <a:cubicBezTo>
                    <a:pt x="691" y="578"/>
                    <a:pt x="694" y="577"/>
                    <a:pt x="696" y="576"/>
                  </a:cubicBezTo>
                  <a:cubicBezTo>
                    <a:pt x="701" y="574"/>
                    <a:pt x="705" y="573"/>
                    <a:pt x="709" y="571"/>
                  </a:cubicBezTo>
                  <a:cubicBezTo>
                    <a:pt x="711" y="570"/>
                    <a:pt x="714" y="569"/>
                    <a:pt x="716" y="568"/>
                  </a:cubicBezTo>
                  <a:cubicBezTo>
                    <a:pt x="728" y="563"/>
                    <a:pt x="740" y="558"/>
                    <a:pt x="752" y="552"/>
                  </a:cubicBezTo>
                  <a:cubicBezTo>
                    <a:pt x="754" y="551"/>
                    <a:pt x="756" y="550"/>
                    <a:pt x="758" y="549"/>
                  </a:cubicBezTo>
                  <a:cubicBezTo>
                    <a:pt x="762" y="547"/>
                    <a:pt x="766" y="545"/>
                    <a:pt x="769" y="543"/>
                  </a:cubicBezTo>
                  <a:cubicBezTo>
                    <a:pt x="772" y="542"/>
                    <a:pt x="774" y="540"/>
                    <a:pt x="776" y="539"/>
                  </a:cubicBezTo>
                  <a:cubicBezTo>
                    <a:pt x="779" y="537"/>
                    <a:pt x="783" y="535"/>
                    <a:pt x="786" y="533"/>
                  </a:cubicBezTo>
                  <a:cubicBezTo>
                    <a:pt x="788" y="532"/>
                    <a:pt x="790" y="530"/>
                    <a:pt x="792" y="529"/>
                  </a:cubicBezTo>
                  <a:cubicBezTo>
                    <a:pt x="795" y="527"/>
                    <a:pt x="798" y="526"/>
                    <a:pt x="801" y="524"/>
                  </a:cubicBezTo>
                  <a:close/>
                  <a:moveTo>
                    <a:pt x="801" y="604"/>
                  </a:moveTo>
                  <a:cubicBezTo>
                    <a:pt x="801" y="682"/>
                    <a:pt x="801" y="682"/>
                    <a:pt x="801" y="682"/>
                  </a:cubicBezTo>
                  <a:cubicBezTo>
                    <a:pt x="796" y="684"/>
                    <a:pt x="792" y="685"/>
                    <a:pt x="787" y="687"/>
                  </a:cubicBezTo>
                  <a:cubicBezTo>
                    <a:pt x="787" y="687"/>
                    <a:pt x="787" y="687"/>
                    <a:pt x="787" y="687"/>
                  </a:cubicBezTo>
                  <a:cubicBezTo>
                    <a:pt x="782" y="689"/>
                    <a:pt x="777" y="691"/>
                    <a:pt x="772" y="692"/>
                  </a:cubicBezTo>
                  <a:cubicBezTo>
                    <a:pt x="772" y="692"/>
                    <a:pt x="772" y="692"/>
                    <a:pt x="772" y="692"/>
                  </a:cubicBezTo>
                  <a:cubicBezTo>
                    <a:pt x="763" y="682"/>
                    <a:pt x="755" y="673"/>
                    <a:pt x="746" y="664"/>
                  </a:cubicBezTo>
                  <a:cubicBezTo>
                    <a:pt x="746" y="664"/>
                    <a:pt x="746" y="663"/>
                    <a:pt x="745" y="663"/>
                  </a:cubicBezTo>
                  <a:cubicBezTo>
                    <a:pt x="741" y="659"/>
                    <a:pt x="737" y="655"/>
                    <a:pt x="733" y="651"/>
                  </a:cubicBezTo>
                  <a:cubicBezTo>
                    <a:pt x="732" y="650"/>
                    <a:pt x="732" y="650"/>
                    <a:pt x="732" y="650"/>
                  </a:cubicBezTo>
                  <a:cubicBezTo>
                    <a:pt x="728" y="646"/>
                    <a:pt x="724" y="642"/>
                    <a:pt x="720" y="638"/>
                  </a:cubicBezTo>
                  <a:cubicBezTo>
                    <a:pt x="719" y="638"/>
                    <a:pt x="719" y="638"/>
                    <a:pt x="719" y="638"/>
                  </a:cubicBezTo>
                  <a:cubicBezTo>
                    <a:pt x="719" y="638"/>
                    <a:pt x="719" y="638"/>
                    <a:pt x="719" y="638"/>
                  </a:cubicBezTo>
                  <a:cubicBezTo>
                    <a:pt x="719" y="638"/>
                    <a:pt x="719" y="638"/>
                    <a:pt x="719" y="638"/>
                  </a:cubicBezTo>
                  <a:cubicBezTo>
                    <a:pt x="724" y="636"/>
                    <a:pt x="728" y="634"/>
                    <a:pt x="733" y="633"/>
                  </a:cubicBezTo>
                  <a:cubicBezTo>
                    <a:pt x="735" y="632"/>
                    <a:pt x="738" y="631"/>
                    <a:pt x="740" y="630"/>
                  </a:cubicBezTo>
                  <a:cubicBezTo>
                    <a:pt x="747" y="628"/>
                    <a:pt x="754" y="625"/>
                    <a:pt x="761" y="622"/>
                  </a:cubicBezTo>
                  <a:cubicBezTo>
                    <a:pt x="761" y="622"/>
                    <a:pt x="762" y="622"/>
                    <a:pt x="762" y="622"/>
                  </a:cubicBezTo>
                  <a:cubicBezTo>
                    <a:pt x="768" y="619"/>
                    <a:pt x="775" y="616"/>
                    <a:pt x="782" y="613"/>
                  </a:cubicBezTo>
                  <a:cubicBezTo>
                    <a:pt x="784" y="612"/>
                    <a:pt x="786" y="611"/>
                    <a:pt x="788" y="610"/>
                  </a:cubicBezTo>
                  <a:cubicBezTo>
                    <a:pt x="792" y="608"/>
                    <a:pt x="797" y="606"/>
                    <a:pt x="801" y="604"/>
                  </a:cubicBezTo>
                  <a:close/>
                  <a:moveTo>
                    <a:pt x="801" y="684"/>
                  </a:moveTo>
                  <a:cubicBezTo>
                    <a:pt x="801" y="726"/>
                    <a:pt x="801" y="726"/>
                    <a:pt x="801" y="726"/>
                  </a:cubicBezTo>
                  <a:cubicBezTo>
                    <a:pt x="800" y="725"/>
                    <a:pt x="800" y="725"/>
                    <a:pt x="800" y="725"/>
                  </a:cubicBezTo>
                  <a:cubicBezTo>
                    <a:pt x="796" y="720"/>
                    <a:pt x="792" y="715"/>
                    <a:pt x="787" y="710"/>
                  </a:cubicBezTo>
                  <a:cubicBezTo>
                    <a:pt x="787" y="710"/>
                    <a:pt x="787" y="709"/>
                    <a:pt x="787" y="709"/>
                  </a:cubicBezTo>
                  <a:cubicBezTo>
                    <a:pt x="783" y="704"/>
                    <a:pt x="779" y="700"/>
                    <a:pt x="775" y="695"/>
                  </a:cubicBezTo>
                  <a:cubicBezTo>
                    <a:pt x="774" y="695"/>
                    <a:pt x="774" y="694"/>
                    <a:pt x="774" y="694"/>
                  </a:cubicBezTo>
                  <a:cubicBezTo>
                    <a:pt x="774" y="694"/>
                    <a:pt x="774" y="694"/>
                    <a:pt x="774" y="694"/>
                  </a:cubicBezTo>
                  <a:cubicBezTo>
                    <a:pt x="774" y="694"/>
                    <a:pt x="774" y="694"/>
                    <a:pt x="774" y="694"/>
                  </a:cubicBezTo>
                  <a:cubicBezTo>
                    <a:pt x="778" y="693"/>
                    <a:pt x="783" y="691"/>
                    <a:pt x="787" y="689"/>
                  </a:cubicBezTo>
                  <a:cubicBezTo>
                    <a:pt x="787" y="689"/>
                    <a:pt x="788" y="689"/>
                    <a:pt x="788" y="689"/>
                  </a:cubicBezTo>
                  <a:cubicBezTo>
                    <a:pt x="792" y="687"/>
                    <a:pt x="797" y="686"/>
                    <a:pt x="801" y="684"/>
                  </a:cubicBezTo>
                  <a:close/>
                  <a:moveTo>
                    <a:pt x="794" y="766"/>
                  </a:moveTo>
                  <a:cubicBezTo>
                    <a:pt x="791" y="767"/>
                    <a:pt x="788" y="769"/>
                    <a:pt x="784" y="770"/>
                  </a:cubicBezTo>
                  <a:cubicBezTo>
                    <a:pt x="782" y="770"/>
                    <a:pt x="779" y="771"/>
                    <a:pt x="776" y="772"/>
                  </a:cubicBezTo>
                  <a:cubicBezTo>
                    <a:pt x="773" y="773"/>
                    <a:pt x="770" y="774"/>
                    <a:pt x="768" y="775"/>
                  </a:cubicBezTo>
                  <a:cubicBezTo>
                    <a:pt x="763" y="776"/>
                    <a:pt x="759" y="777"/>
                    <a:pt x="755" y="778"/>
                  </a:cubicBezTo>
                  <a:cubicBezTo>
                    <a:pt x="753" y="779"/>
                    <a:pt x="752" y="779"/>
                    <a:pt x="750" y="780"/>
                  </a:cubicBezTo>
                  <a:cubicBezTo>
                    <a:pt x="722" y="788"/>
                    <a:pt x="692" y="795"/>
                    <a:pt x="661" y="800"/>
                  </a:cubicBezTo>
                  <a:cubicBezTo>
                    <a:pt x="515" y="800"/>
                    <a:pt x="515" y="800"/>
                    <a:pt x="515" y="800"/>
                  </a:cubicBezTo>
                  <a:cubicBezTo>
                    <a:pt x="515" y="798"/>
                    <a:pt x="514" y="796"/>
                    <a:pt x="514" y="794"/>
                  </a:cubicBezTo>
                  <a:cubicBezTo>
                    <a:pt x="514" y="792"/>
                    <a:pt x="513" y="789"/>
                    <a:pt x="513" y="787"/>
                  </a:cubicBezTo>
                  <a:cubicBezTo>
                    <a:pt x="512" y="782"/>
                    <a:pt x="512" y="778"/>
                    <a:pt x="511" y="774"/>
                  </a:cubicBezTo>
                  <a:cubicBezTo>
                    <a:pt x="511" y="772"/>
                    <a:pt x="510" y="770"/>
                    <a:pt x="510" y="768"/>
                  </a:cubicBezTo>
                  <a:cubicBezTo>
                    <a:pt x="510" y="766"/>
                    <a:pt x="509" y="763"/>
                    <a:pt x="509" y="761"/>
                  </a:cubicBezTo>
                  <a:cubicBezTo>
                    <a:pt x="508" y="758"/>
                    <a:pt x="508" y="756"/>
                    <a:pt x="508" y="753"/>
                  </a:cubicBezTo>
                  <a:cubicBezTo>
                    <a:pt x="507" y="752"/>
                    <a:pt x="507" y="750"/>
                    <a:pt x="507" y="748"/>
                  </a:cubicBezTo>
                  <a:cubicBezTo>
                    <a:pt x="507" y="748"/>
                    <a:pt x="507" y="748"/>
                    <a:pt x="507" y="748"/>
                  </a:cubicBezTo>
                  <a:cubicBezTo>
                    <a:pt x="507" y="748"/>
                    <a:pt x="507" y="748"/>
                    <a:pt x="507" y="748"/>
                  </a:cubicBezTo>
                  <a:cubicBezTo>
                    <a:pt x="510" y="748"/>
                    <a:pt x="513" y="748"/>
                    <a:pt x="516" y="748"/>
                  </a:cubicBezTo>
                  <a:cubicBezTo>
                    <a:pt x="519" y="748"/>
                    <a:pt x="521" y="747"/>
                    <a:pt x="524" y="747"/>
                  </a:cubicBezTo>
                  <a:cubicBezTo>
                    <a:pt x="527" y="747"/>
                    <a:pt x="531" y="746"/>
                    <a:pt x="534" y="746"/>
                  </a:cubicBezTo>
                  <a:cubicBezTo>
                    <a:pt x="537" y="746"/>
                    <a:pt x="539" y="746"/>
                    <a:pt x="542" y="745"/>
                  </a:cubicBezTo>
                  <a:cubicBezTo>
                    <a:pt x="545" y="745"/>
                    <a:pt x="549" y="745"/>
                    <a:pt x="552" y="744"/>
                  </a:cubicBezTo>
                  <a:cubicBezTo>
                    <a:pt x="554" y="744"/>
                    <a:pt x="557" y="744"/>
                    <a:pt x="559" y="743"/>
                  </a:cubicBezTo>
                  <a:cubicBezTo>
                    <a:pt x="563" y="743"/>
                    <a:pt x="566" y="743"/>
                    <a:pt x="570" y="742"/>
                  </a:cubicBezTo>
                  <a:cubicBezTo>
                    <a:pt x="572" y="742"/>
                    <a:pt x="574" y="742"/>
                    <a:pt x="577" y="741"/>
                  </a:cubicBezTo>
                  <a:cubicBezTo>
                    <a:pt x="580" y="741"/>
                    <a:pt x="584" y="740"/>
                    <a:pt x="587" y="740"/>
                  </a:cubicBezTo>
                  <a:cubicBezTo>
                    <a:pt x="589" y="739"/>
                    <a:pt x="592" y="739"/>
                    <a:pt x="594" y="739"/>
                  </a:cubicBezTo>
                  <a:cubicBezTo>
                    <a:pt x="597" y="738"/>
                    <a:pt x="601" y="738"/>
                    <a:pt x="605" y="737"/>
                  </a:cubicBezTo>
                  <a:cubicBezTo>
                    <a:pt x="607" y="737"/>
                    <a:pt x="609" y="736"/>
                    <a:pt x="611" y="736"/>
                  </a:cubicBezTo>
                  <a:cubicBezTo>
                    <a:pt x="615" y="735"/>
                    <a:pt x="618" y="735"/>
                    <a:pt x="622" y="734"/>
                  </a:cubicBezTo>
                  <a:cubicBezTo>
                    <a:pt x="624" y="734"/>
                    <a:pt x="626" y="733"/>
                    <a:pt x="628" y="733"/>
                  </a:cubicBezTo>
                  <a:cubicBezTo>
                    <a:pt x="632" y="732"/>
                    <a:pt x="636" y="732"/>
                    <a:pt x="639" y="731"/>
                  </a:cubicBezTo>
                  <a:cubicBezTo>
                    <a:pt x="641" y="731"/>
                    <a:pt x="643" y="730"/>
                    <a:pt x="645" y="730"/>
                  </a:cubicBezTo>
                  <a:cubicBezTo>
                    <a:pt x="649" y="729"/>
                    <a:pt x="654" y="728"/>
                    <a:pt x="658" y="727"/>
                  </a:cubicBezTo>
                  <a:cubicBezTo>
                    <a:pt x="659" y="727"/>
                    <a:pt x="660" y="727"/>
                    <a:pt x="661" y="726"/>
                  </a:cubicBezTo>
                  <a:cubicBezTo>
                    <a:pt x="667" y="725"/>
                    <a:pt x="672" y="724"/>
                    <a:pt x="678" y="723"/>
                  </a:cubicBezTo>
                  <a:cubicBezTo>
                    <a:pt x="679" y="722"/>
                    <a:pt x="680" y="722"/>
                    <a:pt x="681" y="722"/>
                  </a:cubicBezTo>
                  <a:cubicBezTo>
                    <a:pt x="685" y="721"/>
                    <a:pt x="690" y="720"/>
                    <a:pt x="694" y="719"/>
                  </a:cubicBezTo>
                  <a:cubicBezTo>
                    <a:pt x="696" y="718"/>
                    <a:pt x="698" y="718"/>
                    <a:pt x="700" y="717"/>
                  </a:cubicBezTo>
                  <a:cubicBezTo>
                    <a:pt x="703" y="716"/>
                    <a:pt x="707" y="715"/>
                    <a:pt x="710" y="714"/>
                  </a:cubicBezTo>
                  <a:cubicBezTo>
                    <a:pt x="712" y="714"/>
                    <a:pt x="715" y="713"/>
                    <a:pt x="717" y="712"/>
                  </a:cubicBezTo>
                  <a:cubicBezTo>
                    <a:pt x="720" y="711"/>
                    <a:pt x="723" y="711"/>
                    <a:pt x="726" y="710"/>
                  </a:cubicBezTo>
                  <a:cubicBezTo>
                    <a:pt x="728" y="709"/>
                    <a:pt x="731" y="708"/>
                    <a:pt x="733" y="707"/>
                  </a:cubicBezTo>
                  <a:cubicBezTo>
                    <a:pt x="736" y="707"/>
                    <a:pt x="739" y="706"/>
                    <a:pt x="741" y="705"/>
                  </a:cubicBezTo>
                  <a:cubicBezTo>
                    <a:pt x="744" y="704"/>
                    <a:pt x="746" y="703"/>
                    <a:pt x="749" y="703"/>
                  </a:cubicBezTo>
                  <a:cubicBezTo>
                    <a:pt x="752" y="702"/>
                    <a:pt x="754" y="701"/>
                    <a:pt x="757" y="700"/>
                  </a:cubicBezTo>
                  <a:cubicBezTo>
                    <a:pt x="759" y="699"/>
                    <a:pt x="762" y="698"/>
                    <a:pt x="764" y="697"/>
                  </a:cubicBezTo>
                  <a:cubicBezTo>
                    <a:pt x="767" y="697"/>
                    <a:pt x="769" y="696"/>
                    <a:pt x="772" y="695"/>
                  </a:cubicBezTo>
                  <a:cubicBezTo>
                    <a:pt x="773" y="696"/>
                    <a:pt x="774" y="698"/>
                    <a:pt x="776" y="699"/>
                  </a:cubicBezTo>
                  <a:cubicBezTo>
                    <a:pt x="777" y="701"/>
                    <a:pt x="778" y="702"/>
                    <a:pt x="779" y="703"/>
                  </a:cubicBezTo>
                  <a:cubicBezTo>
                    <a:pt x="780" y="705"/>
                    <a:pt x="782" y="706"/>
                    <a:pt x="783" y="708"/>
                  </a:cubicBezTo>
                  <a:cubicBezTo>
                    <a:pt x="784" y="709"/>
                    <a:pt x="785" y="710"/>
                    <a:pt x="786" y="712"/>
                  </a:cubicBezTo>
                  <a:cubicBezTo>
                    <a:pt x="787" y="713"/>
                    <a:pt x="789" y="714"/>
                    <a:pt x="790" y="716"/>
                  </a:cubicBezTo>
                  <a:cubicBezTo>
                    <a:pt x="792" y="719"/>
                    <a:pt x="795" y="722"/>
                    <a:pt x="798" y="726"/>
                  </a:cubicBezTo>
                  <a:cubicBezTo>
                    <a:pt x="799" y="727"/>
                    <a:pt x="800" y="728"/>
                    <a:pt x="801" y="729"/>
                  </a:cubicBezTo>
                  <a:cubicBezTo>
                    <a:pt x="801" y="764"/>
                    <a:pt x="801" y="764"/>
                    <a:pt x="801" y="764"/>
                  </a:cubicBezTo>
                  <a:cubicBezTo>
                    <a:pt x="799" y="765"/>
                    <a:pt x="796" y="766"/>
                    <a:pt x="794" y="766"/>
                  </a:cubicBezTo>
                  <a:close/>
                  <a:moveTo>
                    <a:pt x="338" y="790"/>
                  </a:moveTo>
                  <a:cubicBezTo>
                    <a:pt x="338" y="789"/>
                    <a:pt x="338" y="788"/>
                    <a:pt x="338" y="787"/>
                  </a:cubicBezTo>
                  <a:cubicBezTo>
                    <a:pt x="339" y="778"/>
                    <a:pt x="340" y="770"/>
                    <a:pt x="341" y="761"/>
                  </a:cubicBezTo>
                  <a:cubicBezTo>
                    <a:pt x="341" y="759"/>
                    <a:pt x="341" y="758"/>
                    <a:pt x="341" y="757"/>
                  </a:cubicBezTo>
                  <a:cubicBezTo>
                    <a:pt x="341" y="754"/>
                    <a:pt x="341" y="751"/>
                    <a:pt x="341" y="749"/>
                  </a:cubicBezTo>
                  <a:cubicBezTo>
                    <a:pt x="344" y="749"/>
                    <a:pt x="347" y="749"/>
                    <a:pt x="350" y="749"/>
                  </a:cubicBezTo>
                  <a:cubicBezTo>
                    <a:pt x="352" y="749"/>
                    <a:pt x="355" y="750"/>
                    <a:pt x="358" y="750"/>
                  </a:cubicBezTo>
                  <a:cubicBezTo>
                    <a:pt x="361" y="750"/>
                    <a:pt x="365" y="750"/>
                    <a:pt x="368" y="750"/>
                  </a:cubicBezTo>
                  <a:cubicBezTo>
                    <a:pt x="370" y="750"/>
                    <a:pt x="373" y="751"/>
                    <a:pt x="376" y="751"/>
                  </a:cubicBezTo>
                  <a:cubicBezTo>
                    <a:pt x="379" y="751"/>
                    <a:pt x="383" y="751"/>
                    <a:pt x="387" y="751"/>
                  </a:cubicBezTo>
                  <a:cubicBezTo>
                    <a:pt x="389" y="751"/>
                    <a:pt x="391" y="751"/>
                    <a:pt x="393" y="751"/>
                  </a:cubicBezTo>
                  <a:cubicBezTo>
                    <a:pt x="399" y="751"/>
                    <a:pt x="404" y="751"/>
                    <a:pt x="410" y="751"/>
                  </a:cubicBezTo>
                  <a:cubicBezTo>
                    <a:pt x="414" y="752"/>
                    <a:pt x="418" y="752"/>
                    <a:pt x="422" y="752"/>
                  </a:cubicBezTo>
                  <a:cubicBezTo>
                    <a:pt x="424" y="752"/>
                    <a:pt x="426" y="751"/>
                    <a:pt x="428" y="751"/>
                  </a:cubicBezTo>
                  <a:cubicBezTo>
                    <a:pt x="432" y="751"/>
                    <a:pt x="435" y="751"/>
                    <a:pt x="438" y="751"/>
                  </a:cubicBezTo>
                  <a:cubicBezTo>
                    <a:pt x="442" y="751"/>
                    <a:pt x="447" y="751"/>
                    <a:pt x="451" y="751"/>
                  </a:cubicBezTo>
                  <a:cubicBezTo>
                    <a:pt x="454" y="751"/>
                    <a:pt x="457" y="751"/>
                    <a:pt x="461" y="751"/>
                  </a:cubicBezTo>
                  <a:cubicBezTo>
                    <a:pt x="465" y="751"/>
                    <a:pt x="470" y="751"/>
                    <a:pt x="475" y="750"/>
                  </a:cubicBezTo>
                  <a:cubicBezTo>
                    <a:pt x="477" y="750"/>
                    <a:pt x="480" y="750"/>
                    <a:pt x="483" y="750"/>
                  </a:cubicBezTo>
                  <a:cubicBezTo>
                    <a:pt x="489" y="750"/>
                    <a:pt x="495" y="749"/>
                    <a:pt x="501" y="749"/>
                  </a:cubicBezTo>
                  <a:cubicBezTo>
                    <a:pt x="502" y="749"/>
                    <a:pt x="504" y="749"/>
                    <a:pt x="505" y="749"/>
                  </a:cubicBezTo>
                  <a:cubicBezTo>
                    <a:pt x="505" y="751"/>
                    <a:pt x="506" y="754"/>
                    <a:pt x="506" y="757"/>
                  </a:cubicBezTo>
                  <a:cubicBezTo>
                    <a:pt x="506" y="758"/>
                    <a:pt x="507" y="759"/>
                    <a:pt x="507" y="761"/>
                  </a:cubicBezTo>
                  <a:cubicBezTo>
                    <a:pt x="508" y="765"/>
                    <a:pt x="508" y="769"/>
                    <a:pt x="509" y="774"/>
                  </a:cubicBezTo>
                  <a:cubicBezTo>
                    <a:pt x="509" y="775"/>
                    <a:pt x="509" y="776"/>
                    <a:pt x="509" y="778"/>
                  </a:cubicBezTo>
                  <a:cubicBezTo>
                    <a:pt x="510" y="781"/>
                    <a:pt x="510" y="784"/>
                    <a:pt x="511" y="787"/>
                  </a:cubicBezTo>
                  <a:cubicBezTo>
                    <a:pt x="511" y="790"/>
                    <a:pt x="512" y="793"/>
                    <a:pt x="512" y="796"/>
                  </a:cubicBezTo>
                  <a:cubicBezTo>
                    <a:pt x="512" y="797"/>
                    <a:pt x="513" y="799"/>
                    <a:pt x="513" y="800"/>
                  </a:cubicBezTo>
                  <a:cubicBezTo>
                    <a:pt x="338" y="800"/>
                    <a:pt x="338" y="800"/>
                    <a:pt x="338" y="800"/>
                  </a:cubicBezTo>
                  <a:cubicBezTo>
                    <a:pt x="338" y="797"/>
                    <a:pt x="338" y="794"/>
                    <a:pt x="338" y="790"/>
                  </a:cubicBezTo>
                  <a:close/>
                  <a:moveTo>
                    <a:pt x="307" y="744"/>
                  </a:moveTo>
                  <a:cubicBezTo>
                    <a:pt x="307" y="744"/>
                    <a:pt x="307" y="744"/>
                    <a:pt x="306" y="744"/>
                  </a:cubicBezTo>
                  <a:cubicBezTo>
                    <a:pt x="296" y="743"/>
                    <a:pt x="285" y="742"/>
                    <a:pt x="275" y="740"/>
                  </a:cubicBezTo>
                  <a:cubicBezTo>
                    <a:pt x="274" y="740"/>
                    <a:pt x="274" y="740"/>
                    <a:pt x="274" y="740"/>
                  </a:cubicBezTo>
                  <a:cubicBezTo>
                    <a:pt x="253" y="738"/>
                    <a:pt x="232" y="734"/>
                    <a:pt x="211" y="730"/>
                  </a:cubicBezTo>
                  <a:cubicBezTo>
                    <a:pt x="211" y="730"/>
                    <a:pt x="211" y="730"/>
                    <a:pt x="211" y="730"/>
                  </a:cubicBezTo>
                  <a:cubicBezTo>
                    <a:pt x="201" y="728"/>
                    <a:pt x="191" y="726"/>
                    <a:pt x="181" y="724"/>
                  </a:cubicBezTo>
                  <a:cubicBezTo>
                    <a:pt x="181" y="724"/>
                    <a:pt x="180" y="724"/>
                    <a:pt x="180" y="724"/>
                  </a:cubicBezTo>
                  <a:cubicBezTo>
                    <a:pt x="170" y="722"/>
                    <a:pt x="160" y="720"/>
                    <a:pt x="151" y="717"/>
                  </a:cubicBezTo>
                  <a:cubicBezTo>
                    <a:pt x="150" y="717"/>
                    <a:pt x="150" y="717"/>
                    <a:pt x="150" y="717"/>
                  </a:cubicBezTo>
                  <a:cubicBezTo>
                    <a:pt x="140" y="714"/>
                    <a:pt x="130" y="712"/>
                    <a:pt x="121" y="709"/>
                  </a:cubicBezTo>
                  <a:cubicBezTo>
                    <a:pt x="121" y="709"/>
                    <a:pt x="120" y="709"/>
                    <a:pt x="120" y="709"/>
                  </a:cubicBezTo>
                  <a:cubicBezTo>
                    <a:pt x="110" y="706"/>
                    <a:pt x="101" y="703"/>
                    <a:pt x="92" y="700"/>
                  </a:cubicBezTo>
                  <a:cubicBezTo>
                    <a:pt x="92" y="700"/>
                    <a:pt x="91" y="700"/>
                    <a:pt x="91" y="700"/>
                  </a:cubicBezTo>
                  <a:cubicBezTo>
                    <a:pt x="92" y="699"/>
                    <a:pt x="93" y="698"/>
                    <a:pt x="93" y="696"/>
                  </a:cubicBezTo>
                  <a:cubicBezTo>
                    <a:pt x="94" y="695"/>
                    <a:pt x="95" y="694"/>
                    <a:pt x="96" y="692"/>
                  </a:cubicBezTo>
                  <a:cubicBezTo>
                    <a:pt x="97" y="691"/>
                    <a:pt x="98" y="690"/>
                    <a:pt x="99" y="688"/>
                  </a:cubicBezTo>
                  <a:cubicBezTo>
                    <a:pt x="100" y="687"/>
                    <a:pt x="101" y="686"/>
                    <a:pt x="102" y="685"/>
                  </a:cubicBezTo>
                  <a:cubicBezTo>
                    <a:pt x="103" y="683"/>
                    <a:pt x="104" y="682"/>
                    <a:pt x="105" y="680"/>
                  </a:cubicBezTo>
                  <a:cubicBezTo>
                    <a:pt x="106" y="679"/>
                    <a:pt x="107" y="678"/>
                    <a:pt x="108" y="677"/>
                  </a:cubicBezTo>
                  <a:cubicBezTo>
                    <a:pt x="109" y="675"/>
                    <a:pt x="110" y="674"/>
                    <a:pt x="112" y="672"/>
                  </a:cubicBezTo>
                  <a:cubicBezTo>
                    <a:pt x="112" y="671"/>
                    <a:pt x="113" y="670"/>
                    <a:pt x="114" y="670"/>
                  </a:cubicBezTo>
                  <a:cubicBezTo>
                    <a:pt x="117" y="665"/>
                    <a:pt x="121" y="660"/>
                    <a:pt x="125" y="655"/>
                  </a:cubicBezTo>
                  <a:cubicBezTo>
                    <a:pt x="125" y="655"/>
                    <a:pt x="126" y="654"/>
                    <a:pt x="126" y="654"/>
                  </a:cubicBezTo>
                  <a:cubicBezTo>
                    <a:pt x="128" y="652"/>
                    <a:pt x="129" y="650"/>
                    <a:pt x="131" y="649"/>
                  </a:cubicBezTo>
                  <a:cubicBezTo>
                    <a:pt x="131" y="648"/>
                    <a:pt x="132" y="647"/>
                    <a:pt x="132" y="646"/>
                  </a:cubicBezTo>
                  <a:cubicBezTo>
                    <a:pt x="134" y="645"/>
                    <a:pt x="135" y="644"/>
                    <a:pt x="136" y="642"/>
                  </a:cubicBezTo>
                  <a:cubicBezTo>
                    <a:pt x="140" y="644"/>
                    <a:pt x="145" y="645"/>
                    <a:pt x="150" y="646"/>
                  </a:cubicBezTo>
                  <a:cubicBezTo>
                    <a:pt x="153" y="648"/>
                    <a:pt x="157" y="649"/>
                    <a:pt x="160" y="650"/>
                  </a:cubicBezTo>
                  <a:cubicBezTo>
                    <a:pt x="165" y="651"/>
                    <a:pt x="170" y="652"/>
                    <a:pt x="175" y="653"/>
                  </a:cubicBezTo>
                  <a:cubicBezTo>
                    <a:pt x="178" y="654"/>
                    <a:pt x="182" y="655"/>
                    <a:pt x="186" y="656"/>
                  </a:cubicBezTo>
                  <a:cubicBezTo>
                    <a:pt x="191" y="658"/>
                    <a:pt x="197" y="659"/>
                    <a:pt x="203" y="660"/>
                  </a:cubicBezTo>
                  <a:cubicBezTo>
                    <a:pt x="206" y="661"/>
                    <a:pt x="208" y="662"/>
                    <a:pt x="211" y="662"/>
                  </a:cubicBezTo>
                  <a:cubicBezTo>
                    <a:pt x="220" y="664"/>
                    <a:pt x="229" y="666"/>
                    <a:pt x="237" y="667"/>
                  </a:cubicBezTo>
                  <a:cubicBezTo>
                    <a:pt x="241" y="668"/>
                    <a:pt x="244" y="669"/>
                    <a:pt x="248" y="669"/>
                  </a:cubicBezTo>
                  <a:cubicBezTo>
                    <a:pt x="253" y="670"/>
                    <a:pt x="259" y="671"/>
                    <a:pt x="264" y="672"/>
                  </a:cubicBezTo>
                  <a:cubicBezTo>
                    <a:pt x="268" y="673"/>
                    <a:pt x="272" y="673"/>
                    <a:pt x="276" y="674"/>
                  </a:cubicBezTo>
                  <a:cubicBezTo>
                    <a:pt x="281" y="674"/>
                    <a:pt x="286" y="675"/>
                    <a:pt x="291" y="676"/>
                  </a:cubicBezTo>
                  <a:cubicBezTo>
                    <a:pt x="295" y="676"/>
                    <a:pt x="299" y="677"/>
                    <a:pt x="303" y="677"/>
                  </a:cubicBezTo>
                  <a:cubicBezTo>
                    <a:pt x="308" y="678"/>
                    <a:pt x="313" y="678"/>
                    <a:pt x="318" y="679"/>
                  </a:cubicBezTo>
                  <a:cubicBezTo>
                    <a:pt x="322" y="679"/>
                    <a:pt x="327" y="680"/>
                    <a:pt x="331" y="680"/>
                  </a:cubicBezTo>
                  <a:cubicBezTo>
                    <a:pt x="336" y="680"/>
                    <a:pt x="340" y="681"/>
                    <a:pt x="345" y="681"/>
                  </a:cubicBezTo>
                  <a:cubicBezTo>
                    <a:pt x="345" y="681"/>
                    <a:pt x="345" y="681"/>
                    <a:pt x="345" y="681"/>
                  </a:cubicBezTo>
                  <a:cubicBezTo>
                    <a:pt x="345" y="681"/>
                    <a:pt x="345" y="681"/>
                    <a:pt x="345" y="681"/>
                  </a:cubicBezTo>
                  <a:cubicBezTo>
                    <a:pt x="345" y="684"/>
                    <a:pt x="345" y="686"/>
                    <a:pt x="345" y="689"/>
                  </a:cubicBezTo>
                  <a:cubicBezTo>
                    <a:pt x="345" y="689"/>
                    <a:pt x="345" y="689"/>
                    <a:pt x="345" y="689"/>
                  </a:cubicBezTo>
                  <a:cubicBezTo>
                    <a:pt x="344" y="691"/>
                    <a:pt x="344" y="694"/>
                    <a:pt x="344" y="696"/>
                  </a:cubicBezTo>
                  <a:cubicBezTo>
                    <a:pt x="344" y="696"/>
                    <a:pt x="344" y="696"/>
                    <a:pt x="344" y="697"/>
                  </a:cubicBezTo>
                  <a:cubicBezTo>
                    <a:pt x="342" y="712"/>
                    <a:pt x="341" y="729"/>
                    <a:pt x="340" y="747"/>
                  </a:cubicBezTo>
                  <a:cubicBezTo>
                    <a:pt x="339" y="747"/>
                    <a:pt x="339" y="747"/>
                    <a:pt x="339" y="747"/>
                  </a:cubicBezTo>
                  <a:cubicBezTo>
                    <a:pt x="328" y="746"/>
                    <a:pt x="318" y="745"/>
                    <a:pt x="307" y="744"/>
                  </a:cubicBezTo>
                  <a:close/>
                  <a:moveTo>
                    <a:pt x="77" y="716"/>
                  </a:moveTo>
                  <a:cubicBezTo>
                    <a:pt x="75" y="719"/>
                    <a:pt x="72" y="723"/>
                    <a:pt x="70" y="727"/>
                  </a:cubicBezTo>
                  <a:cubicBezTo>
                    <a:pt x="69" y="729"/>
                    <a:pt x="68" y="730"/>
                    <a:pt x="67" y="732"/>
                  </a:cubicBezTo>
                  <a:cubicBezTo>
                    <a:pt x="63" y="737"/>
                    <a:pt x="59" y="743"/>
                    <a:pt x="56" y="748"/>
                  </a:cubicBezTo>
                  <a:cubicBezTo>
                    <a:pt x="55" y="750"/>
                    <a:pt x="54" y="751"/>
                    <a:pt x="53" y="753"/>
                  </a:cubicBezTo>
                  <a:cubicBezTo>
                    <a:pt x="50" y="757"/>
                    <a:pt x="48" y="761"/>
                    <a:pt x="45" y="765"/>
                  </a:cubicBezTo>
                  <a:cubicBezTo>
                    <a:pt x="38" y="763"/>
                    <a:pt x="31" y="761"/>
                    <a:pt x="25" y="758"/>
                  </a:cubicBezTo>
                  <a:cubicBezTo>
                    <a:pt x="24" y="758"/>
                    <a:pt x="24" y="758"/>
                    <a:pt x="24" y="758"/>
                  </a:cubicBezTo>
                  <a:cubicBezTo>
                    <a:pt x="17" y="755"/>
                    <a:pt x="10" y="753"/>
                    <a:pt x="3" y="750"/>
                  </a:cubicBezTo>
                  <a:cubicBezTo>
                    <a:pt x="3" y="668"/>
                    <a:pt x="3" y="668"/>
                    <a:pt x="3" y="668"/>
                  </a:cubicBezTo>
                  <a:cubicBezTo>
                    <a:pt x="7" y="670"/>
                    <a:pt x="11" y="672"/>
                    <a:pt x="15" y="674"/>
                  </a:cubicBezTo>
                  <a:cubicBezTo>
                    <a:pt x="18" y="675"/>
                    <a:pt x="20" y="676"/>
                    <a:pt x="23" y="677"/>
                  </a:cubicBezTo>
                  <a:cubicBezTo>
                    <a:pt x="28" y="679"/>
                    <a:pt x="34" y="682"/>
                    <a:pt x="40" y="684"/>
                  </a:cubicBezTo>
                  <a:cubicBezTo>
                    <a:pt x="41" y="684"/>
                    <a:pt x="43" y="685"/>
                    <a:pt x="44" y="686"/>
                  </a:cubicBezTo>
                  <a:cubicBezTo>
                    <a:pt x="51" y="688"/>
                    <a:pt x="58" y="691"/>
                    <a:pt x="66" y="694"/>
                  </a:cubicBezTo>
                  <a:cubicBezTo>
                    <a:pt x="68" y="695"/>
                    <a:pt x="71" y="695"/>
                    <a:pt x="74" y="696"/>
                  </a:cubicBezTo>
                  <a:cubicBezTo>
                    <a:pt x="78" y="698"/>
                    <a:pt x="83" y="699"/>
                    <a:pt x="88" y="701"/>
                  </a:cubicBezTo>
                  <a:cubicBezTo>
                    <a:pt x="88" y="701"/>
                    <a:pt x="88" y="701"/>
                    <a:pt x="88" y="701"/>
                  </a:cubicBezTo>
                  <a:cubicBezTo>
                    <a:pt x="88" y="701"/>
                    <a:pt x="88" y="701"/>
                    <a:pt x="88" y="701"/>
                  </a:cubicBezTo>
                  <a:cubicBezTo>
                    <a:pt x="86" y="704"/>
                    <a:pt x="84" y="707"/>
                    <a:pt x="81" y="710"/>
                  </a:cubicBezTo>
                  <a:cubicBezTo>
                    <a:pt x="80" y="712"/>
                    <a:pt x="79" y="714"/>
                    <a:pt x="77" y="716"/>
                  </a:cubicBezTo>
                  <a:close/>
                  <a:moveTo>
                    <a:pt x="10" y="590"/>
                  </a:moveTo>
                  <a:cubicBezTo>
                    <a:pt x="13" y="591"/>
                    <a:pt x="15" y="592"/>
                    <a:pt x="17" y="594"/>
                  </a:cubicBezTo>
                  <a:cubicBezTo>
                    <a:pt x="20" y="595"/>
                    <a:pt x="23" y="597"/>
                    <a:pt x="26" y="598"/>
                  </a:cubicBezTo>
                  <a:cubicBezTo>
                    <a:pt x="28" y="599"/>
                    <a:pt x="30" y="600"/>
                    <a:pt x="33" y="601"/>
                  </a:cubicBezTo>
                  <a:cubicBezTo>
                    <a:pt x="36" y="603"/>
                    <a:pt x="39" y="605"/>
                    <a:pt x="42" y="606"/>
                  </a:cubicBezTo>
                  <a:cubicBezTo>
                    <a:pt x="44" y="607"/>
                    <a:pt x="46" y="608"/>
                    <a:pt x="48" y="609"/>
                  </a:cubicBezTo>
                  <a:cubicBezTo>
                    <a:pt x="53" y="611"/>
                    <a:pt x="57" y="613"/>
                    <a:pt x="61" y="615"/>
                  </a:cubicBezTo>
                  <a:cubicBezTo>
                    <a:pt x="62" y="615"/>
                    <a:pt x="64" y="616"/>
                    <a:pt x="65" y="616"/>
                  </a:cubicBezTo>
                  <a:cubicBezTo>
                    <a:pt x="70" y="619"/>
                    <a:pt x="76" y="621"/>
                    <a:pt x="82" y="623"/>
                  </a:cubicBezTo>
                  <a:cubicBezTo>
                    <a:pt x="83" y="624"/>
                    <a:pt x="84" y="624"/>
                    <a:pt x="85" y="625"/>
                  </a:cubicBezTo>
                  <a:cubicBezTo>
                    <a:pt x="90" y="626"/>
                    <a:pt x="94" y="628"/>
                    <a:pt x="99" y="630"/>
                  </a:cubicBezTo>
                  <a:cubicBezTo>
                    <a:pt x="101" y="631"/>
                    <a:pt x="103" y="631"/>
                    <a:pt x="105" y="632"/>
                  </a:cubicBezTo>
                  <a:cubicBezTo>
                    <a:pt x="109" y="633"/>
                    <a:pt x="113" y="635"/>
                    <a:pt x="117" y="636"/>
                  </a:cubicBezTo>
                  <a:cubicBezTo>
                    <a:pt x="119" y="637"/>
                    <a:pt x="121" y="638"/>
                    <a:pt x="124" y="639"/>
                  </a:cubicBezTo>
                  <a:cubicBezTo>
                    <a:pt x="127" y="640"/>
                    <a:pt x="130" y="641"/>
                    <a:pt x="134" y="642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133" y="643"/>
                    <a:pt x="132" y="644"/>
                    <a:pt x="131" y="644"/>
                  </a:cubicBezTo>
                  <a:cubicBezTo>
                    <a:pt x="131" y="646"/>
                    <a:pt x="130" y="647"/>
                    <a:pt x="129" y="648"/>
                  </a:cubicBezTo>
                  <a:cubicBezTo>
                    <a:pt x="128" y="649"/>
                    <a:pt x="127" y="650"/>
                    <a:pt x="126" y="651"/>
                  </a:cubicBezTo>
                  <a:cubicBezTo>
                    <a:pt x="125" y="652"/>
                    <a:pt x="124" y="653"/>
                    <a:pt x="123" y="654"/>
                  </a:cubicBezTo>
                  <a:cubicBezTo>
                    <a:pt x="122" y="656"/>
                    <a:pt x="121" y="657"/>
                    <a:pt x="120" y="658"/>
                  </a:cubicBezTo>
                  <a:cubicBezTo>
                    <a:pt x="119" y="659"/>
                    <a:pt x="118" y="660"/>
                    <a:pt x="117" y="661"/>
                  </a:cubicBezTo>
                  <a:cubicBezTo>
                    <a:pt x="116" y="663"/>
                    <a:pt x="115" y="664"/>
                    <a:pt x="114" y="666"/>
                  </a:cubicBezTo>
                  <a:cubicBezTo>
                    <a:pt x="113" y="667"/>
                    <a:pt x="113" y="668"/>
                    <a:pt x="112" y="669"/>
                  </a:cubicBezTo>
                  <a:cubicBezTo>
                    <a:pt x="110" y="670"/>
                    <a:pt x="109" y="672"/>
                    <a:pt x="108" y="673"/>
                  </a:cubicBezTo>
                  <a:cubicBezTo>
                    <a:pt x="107" y="674"/>
                    <a:pt x="107" y="675"/>
                    <a:pt x="106" y="676"/>
                  </a:cubicBezTo>
                  <a:cubicBezTo>
                    <a:pt x="104" y="679"/>
                    <a:pt x="102" y="681"/>
                    <a:pt x="100" y="684"/>
                  </a:cubicBezTo>
                  <a:cubicBezTo>
                    <a:pt x="100" y="684"/>
                    <a:pt x="99" y="685"/>
                    <a:pt x="99" y="686"/>
                  </a:cubicBezTo>
                  <a:cubicBezTo>
                    <a:pt x="97" y="688"/>
                    <a:pt x="96" y="690"/>
                    <a:pt x="94" y="692"/>
                  </a:cubicBezTo>
                  <a:cubicBezTo>
                    <a:pt x="94" y="692"/>
                    <a:pt x="93" y="693"/>
                    <a:pt x="93" y="694"/>
                  </a:cubicBezTo>
                  <a:cubicBezTo>
                    <a:pt x="91" y="696"/>
                    <a:pt x="90" y="698"/>
                    <a:pt x="89" y="699"/>
                  </a:cubicBezTo>
                  <a:cubicBezTo>
                    <a:pt x="84" y="698"/>
                    <a:pt x="79" y="696"/>
                    <a:pt x="74" y="694"/>
                  </a:cubicBezTo>
                  <a:cubicBezTo>
                    <a:pt x="72" y="693"/>
                    <a:pt x="69" y="693"/>
                    <a:pt x="67" y="692"/>
                  </a:cubicBezTo>
                  <a:cubicBezTo>
                    <a:pt x="52" y="687"/>
                    <a:pt x="37" y="681"/>
                    <a:pt x="23" y="675"/>
                  </a:cubicBezTo>
                  <a:cubicBezTo>
                    <a:pt x="21" y="674"/>
                    <a:pt x="19" y="673"/>
                    <a:pt x="16" y="672"/>
                  </a:cubicBezTo>
                  <a:cubicBezTo>
                    <a:pt x="12" y="670"/>
                    <a:pt x="7" y="668"/>
                    <a:pt x="3" y="666"/>
                  </a:cubicBezTo>
                  <a:cubicBezTo>
                    <a:pt x="3" y="586"/>
                    <a:pt x="3" y="586"/>
                    <a:pt x="3" y="586"/>
                  </a:cubicBezTo>
                  <a:cubicBezTo>
                    <a:pt x="5" y="587"/>
                    <a:pt x="8" y="589"/>
                    <a:pt x="10" y="590"/>
                  </a:cubicBezTo>
                  <a:close/>
                  <a:moveTo>
                    <a:pt x="143" y="634"/>
                  </a:moveTo>
                  <a:cubicBezTo>
                    <a:pt x="145" y="632"/>
                    <a:pt x="146" y="631"/>
                    <a:pt x="147" y="630"/>
                  </a:cubicBezTo>
                  <a:cubicBezTo>
                    <a:pt x="148" y="629"/>
                    <a:pt x="149" y="628"/>
                    <a:pt x="150" y="627"/>
                  </a:cubicBezTo>
                  <a:cubicBezTo>
                    <a:pt x="151" y="625"/>
                    <a:pt x="153" y="624"/>
                    <a:pt x="154" y="623"/>
                  </a:cubicBezTo>
                  <a:cubicBezTo>
                    <a:pt x="155" y="622"/>
                    <a:pt x="156" y="621"/>
                    <a:pt x="156" y="620"/>
                  </a:cubicBezTo>
                  <a:cubicBezTo>
                    <a:pt x="158" y="619"/>
                    <a:pt x="159" y="617"/>
                    <a:pt x="161" y="616"/>
                  </a:cubicBezTo>
                  <a:cubicBezTo>
                    <a:pt x="161" y="615"/>
                    <a:pt x="162" y="614"/>
                    <a:pt x="163" y="613"/>
                  </a:cubicBezTo>
                  <a:cubicBezTo>
                    <a:pt x="164" y="612"/>
                    <a:pt x="166" y="610"/>
                    <a:pt x="168" y="609"/>
                  </a:cubicBezTo>
                  <a:cubicBezTo>
                    <a:pt x="168" y="608"/>
                    <a:pt x="169" y="608"/>
                    <a:pt x="169" y="607"/>
                  </a:cubicBezTo>
                  <a:cubicBezTo>
                    <a:pt x="171" y="605"/>
                    <a:pt x="173" y="603"/>
                    <a:pt x="176" y="601"/>
                  </a:cubicBezTo>
                  <a:cubicBezTo>
                    <a:pt x="176" y="601"/>
                    <a:pt x="176" y="601"/>
                    <a:pt x="177" y="600"/>
                  </a:cubicBezTo>
                  <a:cubicBezTo>
                    <a:pt x="179" y="599"/>
                    <a:pt x="180" y="597"/>
                    <a:pt x="182" y="596"/>
                  </a:cubicBezTo>
                  <a:cubicBezTo>
                    <a:pt x="183" y="595"/>
                    <a:pt x="183" y="595"/>
                    <a:pt x="184" y="594"/>
                  </a:cubicBezTo>
                  <a:cubicBezTo>
                    <a:pt x="185" y="593"/>
                    <a:pt x="187" y="592"/>
                    <a:pt x="188" y="591"/>
                  </a:cubicBezTo>
                  <a:cubicBezTo>
                    <a:pt x="192" y="592"/>
                    <a:pt x="196" y="593"/>
                    <a:pt x="200" y="594"/>
                  </a:cubicBezTo>
                  <a:cubicBezTo>
                    <a:pt x="202" y="595"/>
                    <a:pt x="205" y="596"/>
                    <a:pt x="207" y="596"/>
                  </a:cubicBezTo>
                  <a:cubicBezTo>
                    <a:pt x="212" y="598"/>
                    <a:pt x="216" y="599"/>
                    <a:pt x="221" y="600"/>
                  </a:cubicBezTo>
                  <a:cubicBezTo>
                    <a:pt x="223" y="600"/>
                    <a:pt x="225" y="601"/>
                    <a:pt x="227" y="601"/>
                  </a:cubicBezTo>
                  <a:cubicBezTo>
                    <a:pt x="234" y="603"/>
                    <a:pt x="240" y="604"/>
                    <a:pt x="247" y="606"/>
                  </a:cubicBezTo>
                  <a:cubicBezTo>
                    <a:pt x="248" y="606"/>
                    <a:pt x="249" y="606"/>
                    <a:pt x="250" y="606"/>
                  </a:cubicBezTo>
                  <a:cubicBezTo>
                    <a:pt x="256" y="607"/>
                    <a:pt x="262" y="609"/>
                    <a:pt x="268" y="610"/>
                  </a:cubicBezTo>
                  <a:cubicBezTo>
                    <a:pt x="270" y="610"/>
                    <a:pt x="273" y="610"/>
                    <a:pt x="275" y="611"/>
                  </a:cubicBezTo>
                  <a:cubicBezTo>
                    <a:pt x="280" y="612"/>
                    <a:pt x="284" y="612"/>
                    <a:pt x="288" y="613"/>
                  </a:cubicBezTo>
                  <a:cubicBezTo>
                    <a:pt x="291" y="613"/>
                    <a:pt x="294" y="614"/>
                    <a:pt x="297" y="614"/>
                  </a:cubicBezTo>
                  <a:cubicBezTo>
                    <a:pt x="301" y="615"/>
                    <a:pt x="305" y="615"/>
                    <a:pt x="309" y="616"/>
                  </a:cubicBezTo>
                  <a:cubicBezTo>
                    <a:pt x="313" y="616"/>
                    <a:pt x="316" y="617"/>
                    <a:pt x="319" y="617"/>
                  </a:cubicBezTo>
                  <a:cubicBezTo>
                    <a:pt x="323" y="617"/>
                    <a:pt x="327" y="618"/>
                    <a:pt x="331" y="618"/>
                  </a:cubicBezTo>
                  <a:cubicBezTo>
                    <a:pt x="334" y="619"/>
                    <a:pt x="337" y="619"/>
                    <a:pt x="341" y="619"/>
                  </a:cubicBezTo>
                  <a:cubicBezTo>
                    <a:pt x="344" y="620"/>
                    <a:pt x="348" y="620"/>
                    <a:pt x="352" y="620"/>
                  </a:cubicBezTo>
                  <a:cubicBezTo>
                    <a:pt x="352" y="621"/>
                    <a:pt x="351" y="622"/>
                    <a:pt x="351" y="623"/>
                  </a:cubicBezTo>
                  <a:cubicBezTo>
                    <a:pt x="351" y="624"/>
                    <a:pt x="351" y="625"/>
                    <a:pt x="351" y="626"/>
                  </a:cubicBezTo>
                  <a:cubicBezTo>
                    <a:pt x="351" y="627"/>
                    <a:pt x="351" y="628"/>
                    <a:pt x="351" y="629"/>
                  </a:cubicBezTo>
                  <a:cubicBezTo>
                    <a:pt x="350" y="630"/>
                    <a:pt x="350" y="631"/>
                    <a:pt x="350" y="632"/>
                  </a:cubicBezTo>
                  <a:cubicBezTo>
                    <a:pt x="350" y="633"/>
                    <a:pt x="350" y="635"/>
                    <a:pt x="350" y="636"/>
                  </a:cubicBezTo>
                  <a:cubicBezTo>
                    <a:pt x="350" y="637"/>
                    <a:pt x="350" y="638"/>
                    <a:pt x="349" y="639"/>
                  </a:cubicBezTo>
                  <a:cubicBezTo>
                    <a:pt x="349" y="640"/>
                    <a:pt x="349" y="641"/>
                    <a:pt x="349" y="642"/>
                  </a:cubicBezTo>
                  <a:cubicBezTo>
                    <a:pt x="349" y="644"/>
                    <a:pt x="349" y="645"/>
                    <a:pt x="349" y="647"/>
                  </a:cubicBezTo>
                  <a:cubicBezTo>
                    <a:pt x="349" y="647"/>
                    <a:pt x="349" y="647"/>
                    <a:pt x="349" y="647"/>
                  </a:cubicBezTo>
                  <a:cubicBezTo>
                    <a:pt x="348" y="652"/>
                    <a:pt x="348" y="656"/>
                    <a:pt x="347" y="661"/>
                  </a:cubicBezTo>
                  <a:cubicBezTo>
                    <a:pt x="347" y="662"/>
                    <a:pt x="347" y="662"/>
                    <a:pt x="347" y="662"/>
                  </a:cubicBezTo>
                  <a:cubicBezTo>
                    <a:pt x="347" y="664"/>
                    <a:pt x="347" y="666"/>
                    <a:pt x="346" y="668"/>
                  </a:cubicBezTo>
                  <a:cubicBezTo>
                    <a:pt x="346" y="669"/>
                    <a:pt x="346" y="670"/>
                    <a:pt x="346" y="671"/>
                  </a:cubicBezTo>
                  <a:cubicBezTo>
                    <a:pt x="346" y="673"/>
                    <a:pt x="346" y="675"/>
                    <a:pt x="346" y="677"/>
                  </a:cubicBezTo>
                  <a:cubicBezTo>
                    <a:pt x="346" y="678"/>
                    <a:pt x="345" y="678"/>
                    <a:pt x="345" y="679"/>
                  </a:cubicBezTo>
                  <a:cubicBezTo>
                    <a:pt x="340" y="679"/>
                    <a:pt x="334" y="678"/>
                    <a:pt x="329" y="678"/>
                  </a:cubicBezTo>
                  <a:cubicBezTo>
                    <a:pt x="325" y="677"/>
                    <a:pt x="322" y="677"/>
                    <a:pt x="318" y="677"/>
                  </a:cubicBezTo>
                  <a:cubicBezTo>
                    <a:pt x="312" y="676"/>
                    <a:pt x="306" y="675"/>
                    <a:pt x="300" y="675"/>
                  </a:cubicBezTo>
                  <a:cubicBezTo>
                    <a:pt x="297" y="674"/>
                    <a:pt x="294" y="674"/>
                    <a:pt x="291" y="674"/>
                  </a:cubicBezTo>
                  <a:cubicBezTo>
                    <a:pt x="273" y="671"/>
                    <a:pt x="255" y="669"/>
                    <a:pt x="238" y="665"/>
                  </a:cubicBezTo>
                  <a:cubicBezTo>
                    <a:pt x="235" y="665"/>
                    <a:pt x="232" y="664"/>
                    <a:pt x="229" y="664"/>
                  </a:cubicBezTo>
                  <a:cubicBezTo>
                    <a:pt x="224" y="663"/>
                    <a:pt x="218" y="662"/>
                    <a:pt x="212" y="660"/>
                  </a:cubicBezTo>
                  <a:cubicBezTo>
                    <a:pt x="209" y="660"/>
                    <a:pt x="205" y="659"/>
                    <a:pt x="202" y="658"/>
                  </a:cubicBezTo>
                  <a:cubicBezTo>
                    <a:pt x="197" y="657"/>
                    <a:pt x="191" y="656"/>
                    <a:pt x="186" y="654"/>
                  </a:cubicBezTo>
                  <a:cubicBezTo>
                    <a:pt x="183" y="654"/>
                    <a:pt x="179" y="653"/>
                    <a:pt x="176" y="652"/>
                  </a:cubicBezTo>
                  <a:cubicBezTo>
                    <a:pt x="171" y="650"/>
                    <a:pt x="166" y="649"/>
                    <a:pt x="161" y="648"/>
                  </a:cubicBezTo>
                  <a:cubicBezTo>
                    <a:pt x="158" y="647"/>
                    <a:pt x="154" y="646"/>
                    <a:pt x="151" y="645"/>
                  </a:cubicBezTo>
                  <a:cubicBezTo>
                    <a:pt x="146" y="643"/>
                    <a:pt x="142" y="642"/>
                    <a:pt x="137" y="641"/>
                  </a:cubicBezTo>
                  <a:cubicBezTo>
                    <a:pt x="138" y="640"/>
                    <a:pt x="139" y="638"/>
                    <a:pt x="140" y="637"/>
                  </a:cubicBezTo>
                  <a:cubicBezTo>
                    <a:pt x="141" y="636"/>
                    <a:pt x="142" y="635"/>
                    <a:pt x="143" y="634"/>
                  </a:cubicBezTo>
                  <a:close/>
                  <a:moveTo>
                    <a:pt x="174" y="585"/>
                  </a:moveTo>
                  <a:cubicBezTo>
                    <a:pt x="171" y="584"/>
                    <a:pt x="168" y="583"/>
                    <a:pt x="164" y="582"/>
                  </a:cubicBezTo>
                  <a:cubicBezTo>
                    <a:pt x="163" y="581"/>
                    <a:pt x="162" y="581"/>
                    <a:pt x="161" y="581"/>
                  </a:cubicBezTo>
                  <a:cubicBezTo>
                    <a:pt x="157" y="579"/>
                    <a:pt x="153" y="578"/>
                    <a:pt x="149" y="576"/>
                  </a:cubicBezTo>
                  <a:cubicBezTo>
                    <a:pt x="149" y="576"/>
                    <a:pt x="149" y="576"/>
                    <a:pt x="148" y="576"/>
                  </a:cubicBezTo>
                  <a:cubicBezTo>
                    <a:pt x="144" y="575"/>
                    <a:pt x="140" y="573"/>
                    <a:pt x="136" y="571"/>
                  </a:cubicBezTo>
                  <a:cubicBezTo>
                    <a:pt x="134" y="571"/>
                    <a:pt x="133" y="570"/>
                    <a:pt x="131" y="570"/>
                  </a:cubicBezTo>
                  <a:cubicBezTo>
                    <a:pt x="129" y="569"/>
                    <a:pt x="126" y="568"/>
                    <a:pt x="123" y="567"/>
                  </a:cubicBezTo>
                  <a:cubicBezTo>
                    <a:pt x="121" y="566"/>
                    <a:pt x="120" y="565"/>
                    <a:pt x="118" y="564"/>
                  </a:cubicBezTo>
                  <a:cubicBezTo>
                    <a:pt x="116" y="563"/>
                    <a:pt x="113" y="562"/>
                    <a:pt x="111" y="562"/>
                  </a:cubicBezTo>
                  <a:cubicBezTo>
                    <a:pt x="109" y="561"/>
                    <a:pt x="107" y="560"/>
                    <a:pt x="105" y="559"/>
                  </a:cubicBezTo>
                  <a:cubicBezTo>
                    <a:pt x="103" y="558"/>
                    <a:pt x="101" y="557"/>
                    <a:pt x="99" y="556"/>
                  </a:cubicBezTo>
                  <a:cubicBezTo>
                    <a:pt x="97" y="555"/>
                    <a:pt x="96" y="554"/>
                    <a:pt x="94" y="554"/>
                  </a:cubicBezTo>
                  <a:cubicBezTo>
                    <a:pt x="92" y="553"/>
                    <a:pt x="90" y="552"/>
                    <a:pt x="88" y="551"/>
                  </a:cubicBezTo>
                  <a:cubicBezTo>
                    <a:pt x="86" y="550"/>
                    <a:pt x="84" y="549"/>
                    <a:pt x="82" y="548"/>
                  </a:cubicBezTo>
                  <a:cubicBezTo>
                    <a:pt x="80" y="547"/>
                    <a:pt x="78" y="546"/>
                    <a:pt x="77" y="545"/>
                  </a:cubicBezTo>
                  <a:cubicBezTo>
                    <a:pt x="75" y="544"/>
                    <a:pt x="73" y="543"/>
                    <a:pt x="71" y="542"/>
                  </a:cubicBezTo>
                  <a:cubicBezTo>
                    <a:pt x="69" y="541"/>
                    <a:pt x="67" y="540"/>
                    <a:pt x="66" y="539"/>
                  </a:cubicBezTo>
                  <a:cubicBezTo>
                    <a:pt x="64" y="538"/>
                    <a:pt x="62" y="537"/>
                    <a:pt x="60" y="536"/>
                  </a:cubicBezTo>
                  <a:cubicBezTo>
                    <a:pt x="58" y="535"/>
                    <a:pt x="57" y="534"/>
                    <a:pt x="55" y="533"/>
                  </a:cubicBezTo>
                  <a:cubicBezTo>
                    <a:pt x="53" y="532"/>
                    <a:pt x="51" y="531"/>
                    <a:pt x="50" y="530"/>
                  </a:cubicBezTo>
                  <a:cubicBezTo>
                    <a:pt x="48" y="529"/>
                    <a:pt x="46" y="528"/>
                    <a:pt x="45" y="527"/>
                  </a:cubicBezTo>
                  <a:cubicBezTo>
                    <a:pt x="43" y="526"/>
                    <a:pt x="41" y="525"/>
                    <a:pt x="40" y="524"/>
                  </a:cubicBezTo>
                  <a:cubicBezTo>
                    <a:pt x="38" y="523"/>
                    <a:pt x="36" y="522"/>
                    <a:pt x="35" y="521"/>
                  </a:cubicBezTo>
                  <a:cubicBezTo>
                    <a:pt x="33" y="520"/>
                    <a:pt x="31" y="518"/>
                    <a:pt x="30" y="517"/>
                  </a:cubicBezTo>
                  <a:cubicBezTo>
                    <a:pt x="28" y="516"/>
                    <a:pt x="26" y="515"/>
                    <a:pt x="25" y="514"/>
                  </a:cubicBezTo>
                  <a:cubicBezTo>
                    <a:pt x="23" y="513"/>
                    <a:pt x="22" y="512"/>
                    <a:pt x="20" y="511"/>
                  </a:cubicBezTo>
                  <a:cubicBezTo>
                    <a:pt x="19" y="510"/>
                    <a:pt x="17" y="509"/>
                    <a:pt x="15" y="507"/>
                  </a:cubicBezTo>
                  <a:cubicBezTo>
                    <a:pt x="14" y="506"/>
                    <a:pt x="13" y="505"/>
                    <a:pt x="11" y="504"/>
                  </a:cubicBezTo>
                  <a:cubicBezTo>
                    <a:pt x="10" y="503"/>
                    <a:pt x="8" y="502"/>
                    <a:pt x="7" y="501"/>
                  </a:cubicBezTo>
                  <a:cubicBezTo>
                    <a:pt x="9" y="500"/>
                    <a:pt x="12" y="499"/>
                    <a:pt x="14" y="498"/>
                  </a:cubicBezTo>
                  <a:cubicBezTo>
                    <a:pt x="16" y="497"/>
                    <a:pt x="17" y="497"/>
                    <a:pt x="19" y="496"/>
                  </a:cubicBezTo>
                  <a:cubicBezTo>
                    <a:pt x="22" y="495"/>
                    <a:pt x="25" y="494"/>
                    <a:pt x="27" y="493"/>
                  </a:cubicBezTo>
                  <a:cubicBezTo>
                    <a:pt x="29" y="492"/>
                    <a:pt x="30" y="491"/>
                    <a:pt x="32" y="491"/>
                  </a:cubicBezTo>
                  <a:cubicBezTo>
                    <a:pt x="36" y="489"/>
                    <a:pt x="40" y="488"/>
                    <a:pt x="43" y="487"/>
                  </a:cubicBezTo>
                  <a:cubicBezTo>
                    <a:pt x="44" y="486"/>
                    <a:pt x="45" y="486"/>
                    <a:pt x="46" y="486"/>
                  </a:cubicBezTo>
                  <a:cubicBezTo>
                    <a:pt x="50" y="484"/>
                    <a:pt x="53" y="483"/>
                    <a:pt x="56" y="482"/>
                  </a:cubicBezTo>
                  <a:cubicBezTo>
                    <a:pt x="58" y="483"/>
                    <a:pt x="60" y="484"/>
                    <a:pt x="61" y="486"/>
                  </a:cubicBezTo>
                  <a:cubicBezTo>
                    <a:pt x="63" y="487"/>
                    <a:pt x="64" y="487"/>
                    <a:pt x="65" y="488"/>
                  </a:cubicBezTo>
                  <a:cubicBezTo>
                    <a:pt x="67" y="490"/>
                    <a:pt x="69" y="491"/>
                    <a:pt x="71" y="492"/>
                  </a:cubicBezTo>
                  <a:cubicBezTo>
                    <a:pt x="72" y="493"/>
                    <a:pt x="73" y="494"/>
                    <a:pt x="74" y="495"/>
                  </a:cubicBezTo>
                  <a:cubicBezTo>
                    <a:pt x="77" y="497"/>
                    <a:pt x="81" y="499"/>
                    <a:pt x="84" y="501"/>
                  </a:cubicBezTo>
                  <a:cubicBezTo>
                    <a:pt x="84" y="501"/>
                    <a:pt x="84" y="501"/>
                    <a:pt x="85" y="501"/>
                  </a:cubicBezTo>
                  <a:cubicBezTo>
                    <a:pt x="88" y="503"/>
                    <a:pt x="91" y="505"/>
                    <a:pt x="94" y="506"/>
                  </a:cubicBezTo>
                  <a:cubicBezTo>
                    <a:pt x="95" y="507"/>
                    <a:pt x="96" y="508"/>
                    <a:pt x="97" y="508"/>
                  </a:cubicBezTo>
                  <a:cubicBezTo>
                    <a:pt x="99" y="509"/>
                    <a:pt x="101" y="511"/>
                    <a:pt x="104" y="512"/>
                  </a:cubicBezTo>
                  <a:cubicBezTo>
                    <a:pt x="105" y="513"/>
                    <a:pt x="106" y="513"/>
                    <a:pt x="107" y="514"/>
                  </a:cubicBezTo>
                  <a:cubicBezTo>
                    <a:pt x="110" y="515"/>
                    <a:pt x="112" y="516"/>
                    <a:pt x="114" y="518"/>
                  </a:cubicBezTo>
                  <a:cubicBezTo>
                    <a:pt x="116" y="518"/>
                    <a:pt x="117" y="519"/>
                    <a:pt x="118" y="520"/>
                  </a:cubicBezTo>
                  <a:cubicBezTo>
                    <a:pt x="120" y="521"/>
                    <a:pt x="123" y="522"/>
                    <a:pt x="125" y="523"/>
                  </a:cubicBezTo>
                  <a:cubicBezTo>
                    <a:pt x="126" y="524"/>
                    <a:pt x="128" y="524"/>
                    <a:pt x="129" y="525"/>
                  </a:cubicBezTo>
                  <a:cubicBezTo>
                    <a:pt x="132" y="526"/>
                    <a:pt x="134" y="527"/>
                    <a:pt x="136" y="528"/>
                  </a:cubicBezTo>
                  <a:cubicBezTo>
                    <a:pt x="137" y="529"/>
                    <a:pt x="139" y="529"/>
                    <a:pt x="141" y="530"/>
                  </a:cubicBezTo>
                  <a:cubicBezTo>
                    <a:pt x="143" y="531"/>
                    <a:pt x="145" y="532"/>
                    <a:pt x="147" y="533"/>
                  </a:cubicBezTo>
                  <a:cubicBezTo>
                    <a:pt x="149" y="534"/>
                    <a:pt x="150" y="534"/>
                    <a:pt x="152" y="535"/>
                  </a:cubicBezTo>
                  <a:cubicBezTo>
                    <a:pt x="154" y="536"/>
                    <a:pt x="156" y="537"/>
                    <a:pt x="159" y="538"/>
                  </a:cubicBezTo>
                  <a:cubicBezTo>
                    <a:pt x="160" y="538"/>
                    <a:pt x="162" y="539"/>
                    <a:pt x="164" y="540"/>
                  </a:cubicBezTo>
                  <a:cubicBezTo>
                    <a:pt x="166" y="540"/>
                    <a:pt x="168" y="541"/>
                    <a:pt x="171" y="542"/>
                  </a:cubicBezTo>
                  <a:cubicBezTo>
                    <a:pt x="172" y="543"/>
                    <a:pt x="174" y="543"/>
                    <a:pt x="176" y="544"/>
                  </a:cubicBezTo>
                  <a:cubicBezTo>
                    <a:pt x="178" y="545"/>
                    <a:pt x="180" y="546"/>
                    <a:pt x="183" y="547"/>
                  </a:cubicBezTo>
                  <a:cubicBezTo>
                    <a:pt x="184" y="547"/>
                    <a:pt x="186" y="548"/>
                    <a:pt x="188" y="548"/>
                  </a:cubicBezTo>
                  <a:cubicBezTo>
                    <a:pt x="190" y="549"/>
                    <a:pt x="192" y="550"/>
                    <a:pt x="195" y="551"/>
                  </a:cubicBezTo>
                  <a:cubicBezTo>
                    <a:pt x="197" y="551"/>
                    <a:pt x="199" y="552"/>
                    <a:pt x="200" y="552"/>
                  </a:cubicBezTo>
                  <a:cubicBezTo>
                    <a:pt x="203" y="553"/>
                    <a:pt x="205" y="554"/>
                    <a:pt x="207" y="554"/>
                  </a:cubicBezTo>
                  <a:cubicBezTo>
                    <a:pt x="209" y="555"/>
                    <a:pt x="211" y="556"/>
                    <a:pt x="213" y="556"/>
                  </a:cubicBezTo>
                  <a:cubicBezTo>
                    <a:pt x="215" y="557"/>
                    <a:pt x="218" y="557"/>
                    <a:pt x="220" y="558"/>
                  </a:cubicBezTo>
                  <a:cubicBezTo>
                    <a:pt x="222" y="559"/>
                    <a:pt x="224" y="559"/>
                    <a:pt x="226" y="560"/>
                  </a:cubicBezTo>
                  <a:cubicBezTo>
                    <a:pt x="228" y="560"/>
                    <a:pt x="229" y="561"/>
                    <a:pt x="231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1" y="561"/>
                    <a:pt x="231" y="561"/>
                    <a:pt x="231" y="561"/>
                  </a:cubicBezTo>
                  <a:cubicBezTo>
                    <a:pt x="231" y="561"/>
                    <a:pt x="230" y="562"/>
                    <a:pt x="230" y="562"/>
                  </a:cubicBezTo>
                  <a:cubicBezTo>
                    <a:pt x="229" y="562"/>
                    <a:pt x="228" y="563"/>
                    <a:pt x="227" y="563"/>
                  </a:cubicBezTo>
                  <a:cubicBezTo>
                    <a:pt x="226" y="563"/>
                    <a:pt x="225" y="564"/>
                    <a:pt x="224" y="564"/>
                  </a:cubicBezTo>
                  <a:cubicBezTo>
                    <a:pt x="223" y="565"/>
                    <a:pt x="223" y="565"/>
                    <a:pt x="222" y="566"/>
                  </a:cubicBezTo>
                  <a:cubicBezTo>
                    <a:pt x="221" y="566"/>
                    <a:pt x="220" y="567"/>
                    <a:pt x="219" y="567"/>
                  </a:cubicBezTo>
                  <a:cubicBezTo>
                    <a:pt x="218" y="568"/>
                    <a:pt x="217" y="568"/>
                    <a:pt x="216" y="569"/>
                  </a:cubicBezTo>
                  <a:cubicBezTo>
                    <a:pt x="215" y="569"/>
                    <a:pt x="214" y="570"/>
                    <a:pt x="213" y="571"/>
                  </a:cubicBezTo>
                  <a:cubicBezTo>
                    <a:pt x="212" y="571"/>
                    <a:pt x="211" y="572"/>
                    <a:pt x="210" y="572"/>
                  </a:cubicBezTo>
                  <a:cubicBezTo>
                    <a:pt x="209" y="573"/>
                    <a:pt x="208" y="574"/>
                    <a:pt x="207" y="574"/>
                  </a:cubicBezTo>
                  <a:cubicBezTo>
                    <a:pt x="206" y="575"/>
                    <a:pt x="206" y="575"/>
                    <a:pt x="205" y="576"/>
                  </a:cubicBezTo>
                  <a:cubicBezTo>
                    <a:pt x="204" y="577"/>
                    <a:pt x="202" y="578"/>
                    <a:pt x="201" y="578"/>
                  </a:cubicBezTo>
                  <a:cubicBezTo>
                    <a:pt x="200" y="579"/>
                    <a:pt x="200" y="579"/>
                    <a:pt x="199" y="580"/>
                  </a:cubicBezTo>
                  <a:cubicBezTo>
                    <a:pt x="197" y="581"/>
                    <a:pt x="196" y="582"/>
                    <a:pt x="194" y="583"/>
                  </a:cubicBezTo>
                  <a:cubicBezTo>
                    <a:pt x="194" y="584"/>
                    <a:pt x="193" y="584"/>
                    <a:pt x="192" y="585"/>
                  </a:cubicBezTo>
                  <a:cubicBezTo>
                    <a:pt x="191" y="586"/>
                    <a:pt x="189" y="587"/>
                    <a:pt x="187" y="589"/>
                  </a:cubicBezTo>
                  <a:cubicBezTo>
                    <a:pt x="184" y="588"/>
                    <a:pt x="181" y="587"/>
                    <a:pt x="178" y="586"/>
                  </a:cubicBezTo>
                  <a:cubicBezTo>
                    <a:pt x="177" y="586"/>
                    <a:pt x="175" y="585"/>
                    <a:pt x="174" y="585"/>
                  </a:cubicBezTo>
                  <a:close/>
                  <a:moveTo>
                    <a:pt x="3" y="226"/>
                  </a:moveTo>
                  <a:cubicBezTo>
                    <a:pt x="5" y="224"/>
                    <a:pt x="6" y="222"/>
                    <a:pt x="8" y="219"/>
                  </a:cubicBezTo>
                  <a:cubicBezTo>
                    <a:pt x="9" y="219"/>
                    <a:pt x="10" y="218"/>
                    <a:pt x="10" y="217"/>
                  </a:cubicBezTo>
                  <a:cubicBezTo>
                    <a:pt x="13" y="214"/>
                    <a:pt x="16" y="211"/>
                    <a:pt x="19" y="208"/>
                  </a:cubicBezTo>
                  <a:cubicBezTo>
                    <a:pt x="19" y="207"/>
                    <a:pt x="19" y="207"/>
                    <a:pt x="20" y="206"/>
                  </a:cubicBezTo>
                  <a:cubicBezTo>
                    <a:pt x="22" y="204"/>
                    <a:pt x="25" y="201"/>
                    <a:pt x="28" y="199"/>
                  </a:cubicBezTo>
                  <a:cubicBezTo>
                    <a:pt x="29" y="198"/>
                    <a:pt x="30" y="197"/>
                    <a:pt x="31" y="196"/>
                  </a:cubicBezTo>
                  <a:cubicBezTo>
                    <a:pt x="33" y="194"/>
                    <a:pt x="35" y="192"/>
                    <a:pt x="37" y="190"/>
                  </a:cubicBezTo>
                  <a:cubicBezTo>
                    <a:pt x="43" y="192"/>
                    <a:pt x="49" y="194"/>
                    <a:pt x="55" y="196"/>
                  </a:cubicBezTo>
                  <a:cubicBezTo>
                    <a:pt x="56" y="196"/>
                    <a:pt x="56" y="196"/>
                    <a:pt x="57" y="196"/>
                  </a:cubicBezTo>
                  <a:cubicBezTo>
                    <a:pt x="62" y="198"/>
                    <a:pt x="67" y="200"/>
                    <a:pt x="72" y="202"/>
                  </a:cubicBezTo>
                  <a:cubicBezTo>
                    <a:pt x="74" y="202"/>
                    <a:pt x="76" y="203"/>
                    <a:pt x="79" y="204"/>
                  </a:cubicBezTo>
                  <a:cubicBezTo>
                    <a:pt x="82" y="205"/>
                    <a:pt x="86" y="207"/>
                    <a:pt x="89" y="208"/>
                  </a:cubicBezTo>
                  <a:cubicBezTo>
                    <a:pt x="92" y="209"/>
                    <a:pt x="94" y="210"/>
                    <a:pt x="96" y="211"/>
                  </a:cubicBezTo>
                  <a:cubicBezTo>
                    <a:pt x="99" y="213"/>
                    <a:pt x="102" y="214"/>
                    <a:pt x="105" y="215"/>
                  </a:cubicBezTo>
                  <a:cubicBezTo>
                    <a:pt x="103" y="216"/>
                    <a:pt x="102" y="217"/>
                    <a:pt x="100" y="218"/>
                  </a:cubicBezTo>
                  <a:cubicBezTo>
                    <a:pt x="99" y="219"/>
                    <a:pt x="98" y="220"/>
                    <a:pt x="96" y="221"/>
                  </a:cubicBezTo>
                  <a:cubicBezTo>
                    <a:pt x="95" y="222"/>
                    <a:pt x="93" y="223"/>
                    <a:pt x="91" y="224"/>
                  </a:cubicBezTo>
                  <a:cubicBezTo>
                    <a:pt x="90" y="225"/>
                    <a:pt x="89" y="226"/>
                    <a:pt x="87" y="227"/>
                  </a:cubicBezTo>
                  <a:cubicBezTo>
                    <a:pt x="86" y="228"/>
                    <a:pt x="84" y="229"/>
                    <a:pt x="83" y="230"/>
                  </a:cubicBezTo>
                  <a:cubicBezTo>
                    <a:pt x="82" y="231"/>
                    <a:pt x="80" y="232"/>
                    <a:pt x="79" y="233"/>
                  </a:cubicBezTo>
                  <a:cubicBezTo>
                    <a:pt x="78" y="235"/>
                    <a:pt x="76" y="236"/>
                    <a:pt x="75" y="237"/>
                  </a:cubicBezTo>
                  <a:cubicBezTo>
                    <a:pt x="74" y="238"/>
                    <a:pt x="72" y="239"/>
                    <a:pt x="71" y="240"/>
                  </a:cubicBezTo>
                  <a:cubicBezTo>
                    <a:pt x="70" y="241"/>
                    <a:pt x="68" y="242"/>
                    <a:pt x="67" y="243"/>
                  </a:cubicBezTo>
                  <a:cubicBezTo>
                    <a:pt x="66" y="244"/>
                    <a:pt x="65" y="245"/>
                    <a:pt x="64" y="246"/>
                  </a:cubicBezTo>
                  <a:cubicBezTo>
                    <a:pt x="62" y="248"/>
                    <a:pt x="61" y="249"/>
                    <a:pt x="60" y="250"/>
                  </a:cubicBezTo>
                  <a:cubicBezTo>
                    <a:pt x="59" y="251"/>
                    <a:pt x="58" y="252"/>
                    <a:pt x="57" y="253"/>
                  </a:cubicBezTo>
                  <a:cubicBezTo>
                    <a:pt x="55" y="254"/>
                    <a:pt x="54" y="256"/>
                    <a:pt x="53" y="257"/>
                  </a:cubicBezTo>
                  <a:cubicBezTo>
                    <a:pt x="52" y="258"/>
                    <a:pt x="51" y="259"/>
                    <a:pt x="50" y="260"/>
                  </a:cubicBezTo>
                  <a:cubicBezTo>
                    <a:pt x="49" y="261"/>
                    <a:pt x="47" y="263"/>
                    <a:pt x="46" y="264"/>
                  </a:cubicBezTo>
                  <a:cubicBezTo>
                    <a:pt x="45" y="265"/>
                    <a:pt x="45" y="266"/>
                    <a:pt x="44" y="267"/>
                  </a:cubicBezTo>
                  <a:cubicBezTo>
                    <a:pt x="42" y="269"/>
                    <a:pt x="41" y="270"/>
                    <a:pt x="40" y="272"/>
                  </a:cubicBezTo>
                  <a:cubicBezTo>
                    <a:pt x="39" y="273"/>
                    <a:pt x="39" y="273"/>
                    <a:pt x="38" y="274"/>
                  </a:cubicBezTo>
                  <a:cubicBezTo>
                    <a:pt x="36" y="276"/>
                    <a:pt x="35" y="279"/>
                    <a:pt x="33" y="281"/>
                  </a:cubicBezTo>
                  <a:cubicBezTo>
                    <a:pt x="33" y="281"/>
                    <a:pt x="33" y="281"/>
                    <a:pt x="33" y="281"/>
                  </a:cubicBezTo>
                  <a:cubicBezTo>
                    <a:pt x="31" y="284"/>
                    <a:pt x="30" y="286"/>
                    <a:pt x="28" y="288"/>
                  </a:cubicBezTo>
                  <a:cubicBezTo>
                    <a:pt x="28" y="289"/>
                    <a:pt x="27" y="290"/>
                    <a:pt x="27" y="291"/>
                  </a:cubicBezTo>
                  <a:cubicBezTo>
                    <a:pt x="26" y="292"/>
                    <a:pt x="25" y="294"/>
                    <a:pt x="24" y="296"/>
                  </a:cubicBezTo>
                  <a:cubicBezTo>
                    <a:pt x="23" y="297"/>
                    <a:pt x="23" y="298"/>
                    <a:pt x="23" y="299"/>
                  </a:cubicBezTo>
                  <a:cubicBezTo>
                    <a:pt x="22" y="300"/>
                    <a:pt x="21" y="302"/>
                    <a:pt x="20" y="303"/>
                  </a:cubicBezTo>
                  <a:cubicBezTo>
                    <a:pt x="20" y="304"/>
                    <a:pt x="19" y="305"/>
                    <a:pt x="19" y="306"/>
                  </a:cubicBezTo>
                  <a:cubicBezTo>
                    <a:pt x="18" y="308"/>
                    <a:pt x="17" y="309"/>
                    <a:pt x="17" y="311"/>
                  </a:cubicBezTo>
                  <a:cubicBezTo>
                    <a:pt x="16" y="312"/>
                    <a:pt x="16" y="313"/>
                    <a:pt x="16" y="314"/>
                  </a:cubicBezTo>
                  <a:cubicBezTo>
                    <a:pt x="15" y="316"/>
                    <a:pt x="14" y="317"/>
                    <a:pt x="14" y="319"/>
                  </a:cubicBezTo>
                  <a:cubicBezTo>
                    <a:pt x="14" y="320"/>
                    <a:pt x="13" y="321"/>
                    <a:pt x="13" y="322"/>
                  </a:cubicBezTo>
                  <a:cubicBezTo>
                    <a:pt x="13" y="323"/>
                    <a:pt x="12" y="325"/>
                    <a:pt x="12" y="326"/>
                  </a:cubicBezTo>
                  <a:cubicBezTo>
                    <a:pt x="9" y="326"/>
                    <a:pt x="6" y="326"/>
                    <a:pt x="3" y="325"/>
                  </a:cubicBezTo>
                  <a:lnTo>
                    <a:pt x="3" y="226"/>
                  </a:lnTo>
                  <a:close/>
                  <a:moveTo>
                    <a:pt x="3" y="223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8" y="184"/>
                    <a:pt x="14" y="185"/>
                    <a:pt x="19" y="186"/>
                  </a:cubicBezTo>
                  <a:cubicBezTo>
                    <a:pt x="20" y="186"/>
                    <a:pt x="21" y="186"/>
                    <a:pt x="22" y="187"/>
                  </a:cubicBezTo>
                  <a:cubicBezTo>
                    <a:pt x="26" y="188"/>
                    <a:pt x="30" y="189"/>
                    <a:pt x="35" y="190"/>
                  </a:cubicBezTo>
                  <a:cubicBezTo>
                    <a:pt x="32" y="192"/>
                    <a:pt x="30" y="193"/>
                    <a:pt x="28" y="195"/>
                  </a:cubicBezTo>
                  <a:cubicBezTo>
                    <a:pt x="28" y="196"/>
                    <a:pt x="27" y="197"/>
                    <a:pt x="26" y="198"/>
                  </a:cubicBezTo>
                  <a:cubicBezTo>
                    <a:pt x="23" y="200"/>
                    <a:pt x="20" y="203"/>
                    <a:pt x="17" y="206"/>
                  </a:cubicBezTo>
                  <a:cubicBezTo>
                    <a:pt x="17" y="207"/>
                    <a:pt x="16" y="208"/>
                    <a:pt x="15" y="208"/>
                  </a:cubicBezTo>
                  <a:cubicBezTo>
                    <a:pt x="13" y="211"/>
                    <a:pt x="11" y="213"/>
                    <a:pt x="9" y="215"/>
                  </a:cubicBezTo>
                  <a:cubicBezTo>
                    <a:pt x="8" y="216"/>
                    <a:pt x="7" y="217"/>
                    <a:pt x="7" y="218"/>
                  </a:cubicBezTo>
                  <a:cubicBezTo>
                    <a:pt x="5" y="220"/>
                    <a:pt x="4" y="221"/>
                    <a:pt x="3" y="223"/>
                  </a:cubicBezTo>
                  <a:close/>
                  <a:moveTo>
                    <a:pt x="3" y="181"/>
                  </a:moveTo>
                  <a:cubicBezTo>
                    <a:pt x="3" y="172"/>
                    <a:pt x="3" y="172"/>
                    <a:pt x="3" y="172"/>
                  </a:cubicBezTo>
                  <a:cubicBezTo>
                    <a:pt x="4" y="171"/>
                    <a:pt x="6" y="170"/>
                    <a:pt x="7" y="168"/>
                  </a:cubicBezTo>
                  <a:cubicBezTo>
                    <a:pt x="9" y="167"/>
                    <a:pt x="10" y="167"/>
                    <a:pt x="11" y="166"/>
                  </a:cubicBezTo>
                  <a:cubicBezTo>
                    <a:pt x="13" y="164"/>
                    <a:pt x="14" y="163"/>
                    <a:pt x="16" y="162"/>
                  </a:cubicBezTo>
                  <a:cubicBezTo>
                    <a:pt x="17" y="161"/>
                    <a:pt x="18" y="160"/>
                    <a:pt x="20" y="159"/>
                  </a:cubicBezTo>
                  <a:cubicBezTo>
                    <a:pt x="21" y="158"/>
                    <a:pt x="23" y="157"/>
                    <a:pt x="25" y="156"/>
                  </a:cubicBezTo>
                  <a:cubicBezTo>
                    <a:pt x="26" y="155"/>
                    <a:pt x="27" y="154"/>
                    <a:pt x="29" y="153"/>
                  </a:cubicBezTo>
                  <a:cubicBezTo>
                    <a:pt x="30" y="152"/>
                    <a:pt x="32" y="151"/>
                    <a:pt x="34" y="150"/>
                  </a:cubicBezTo>
                  <a:cubicBezTo>
                    <a:pt x="36" y="149"/>
                    <a:pt x="37" y="148"/>
                    <a:pt x="38" y="147"/>
                  </a:cubicBezTo>
                  <a:cubicBezTo>
                    <a:pt x="40" y="146"/>
                    <a:pt x="42" y="145"/>
                    <a:pt x="44" y="144"/>
                  </a:cubicBezTo>
                  <a:cubicBezTo>
                    <a:pt x="45" y="143"/>
                    <a:pt x="46" y="142"/>
                    <a:pt x="47" y="141"/>
                  </a:cubicBezTo>
                  <a:cubicBezTo>
                    <a:pt x="50" y="140"/>
                    <a:pt x="52" y="139"/>
                    <a:pt x="54" y="137"/>
                  </a:cubicBezTo>
                  <a:cubicBezTo>
                    <a:pt x="55" y="137"/>
                    <a:pt x="56" y="136"/>
                    <a:pt x="57" y="136"/>
                  </a:cubicBezTo>
                  <a:cubicBezTo>
                    <a:pt x="60" y="134"/>
                    <a:pt x="63" y="133"/>
                    <a:pt x="66" y="131"/>
                  </a:cubicBezTo>
                  <a:cubicBezTo>
                    <a:pt x="66" y="131"/>
                    <a:pt x="67" y="131"/>
                    <a:pt x="68" y="130"/>
                  </a:cubicBezTo>
                  <a:cubicBezTo>
                    <a:pt x="71" y="128"/>
                    <a:pt x="74" y="127"/>
                    <a:pt x="78" y="125"/>
                  </a:cubicBezTo>
                  <a:cubicBezTo>
                    <a:pt x="78" y="125"/>
                    <a:pt x="78" y="125"/>
                    <a:pt x="78" y="125"/>
                  </a:cubicBezTo>
                  <a:cubicBezTo>
                    <a:pt x="85" y="121"/>
                    <a:pt x="92" y="118"/>
                    <a:pt x="100" y="115"/>
                  </a:cubicBezTo>
                  <a:cubicBezTo>
                    <a:pt x="100" y="114"/>
                    <a:pt x="100" y="114"/>
                    <a:pt x="101" y="114"/>
                  </a:cubicBezTo>
                  <a:cubicBezTo>
                    <a:pt x="104" y="113"/>
                    <a:pt x="107" y="111"/>
                    <a:pt x="111" y="110"/>
                  </a:cubicBezTo>
                  <a:cubicBezTo>
                    <a:pt x="112" y="109"/>
                    <a:pt x="113" y="109"/>
                    <a:pt x="114" y="109"/>
                  </a:cubicBezTo>
                  <a:cubicBezTo>
                    <a:pt x="117" y="107"/>
                    <a:pt x="120" y="106"/>
                    <a:pt x="122" y="105"/>
                  </a:cubicBezTo>
                  <a:cubicBezTo>
                    <a:pt x="124" y="105"/>
                    <a:pt x="125" y="104"/>
                    <a:pt x="126" y="104"/>
                  </a:cubicBezTo>
                  <a:cubicBezTo>
                    <a:pt x="129" y="103"/>
                    <a:pt x="131" y="102"/>
                    <a:pt x="134" y="101"/>
                  </a:cubicBezTo>
                  <a:cubicBezTo>
                    <a:pt x="135" y="100"/>
                    <a:pt x="137" y="100"/>
                    <a:pt x="138" y="99"/>
                  </a:cubicBezTo>
                  <a:cubicBezTo>
                    <a:pt x="141" y="98"/>
                    <a:pt x="143" y="97"/>
                    <a:pt x="146" y="96"/>
                  </a:cubicBezTo>
                  <a:cubicBezTo>
                    <a:pt x="147" y="96"/>
                    <a:pt x="149" y="95"/>
                    <a:pt x="150" y="95"/>
                  </a:cubicBezTo>
                  <a:cubicBezTo>
                    <a:pt x="153" y="94"/>
                    <a:pt x="155" y="93"/>
                    <a:pt x="158" y="92"/>
                  </a:cubicBezTo>
                  <a:cubicBezTo>
                    <a:pt x="160" y="92"/>
                    <a:pt x="161" y="91"/>
                    <a:pt x="163" y="91"/>
                  </a:cubicBezTo>
                  <a:cubicBezTo>
                    <a:pt x="165" y="90"/>
                    <a:pt x="168" y="89"/>
                    <a:pt x="170" y="88"/>
                  </a:cubicBezTo>
                  <a:cubicBezTo>
                    <a:pt x="174" y="91"/>
                    <a:pt x="178" y="94"/>
                    <a:pt x="182" y="97"/>
                  </a:cubicBezTo>
                  <a:cubicBezTo>
                    <a:pt x="183" y="98"/>
                    <a:pt x="184" y="99"/>
                    <a:pt x="185" y="100"/>
                  </a:cubicBezTo>
                  <a:cubicBezTo>
                    <a:pt x="188" y="102"/>
                    <a:pt x="191" y="104"/>
                    <a:pt x="193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6" y="109"/>
                    <a:pt x="184" y="109"/>
                    <a:pt x="182" y="110"/>
                  </a:cubicBezTo>
                  <a:cubicBezTo>
                    <a:pt x="180" y="110"/>
                    <a:pt x="178" y="111"/>
                    <a:pt x="176" y="112"/>
                  </a:cubicBezTo>
                  <a:cubicBezTo>
                    <a:pt x="174" y="113"/>
                    <a:pt x="172" y="113"/>
                    <a:pt x="171" y="114"/>
                  </a:cubicBezTo>
                  <a:cubicBezTo>
                    <a:pt x="169" y="115"/>
                    <a:pt x="167" y="115"/>
                    <a:pt x="165" y="116"/>
                  </a:cubicBezTo>
                  <a:cubicBezTo>
                    <a:pt x="163" y="117"/>
                    <a:pt x="161" y="117"/>
                    <a:pt x="159" y="118"/>
                  </a:cubicBezTo>
                  <a:cubicBezTo>
                    <a:pt x="157" y="119"/>
                    <a:pt x="155" y="120"/>
                    <a:pt x="153" y="120"/>
                  </a:cubicBezTo>
                  <a:cubicBezTo>
                    <a:pt x="152" y="121"/>
                    <a:pt x="150" y="122"/>
                    <a:pt x="148" y="122"/>
                  </a:cubicBezTo>
                  <a:cubicBezTo>
                    <a:pt x="146" y="123"/>
                    <a:pt x="144" y="124"/>
                    <a:pt x="142" y="125"/>
                  </a:cubicBezTo>
                  <a:cubicBezTo>
                    <a:pt x="141" y="125"/>
                    <a:pt x="139" y="126"/>
                    <a:pt x="137" y="127"/>
                  </a:cubicBezTo>
                  <a:cubicBezTo>
                    <a:pt x="135" y="128"/>
                    <a:pt x="134" y="129"/>
                    <a:pt x="132" y="129"/>
                  </a:cubicBezTo>
                  <a:cubicBezTo>
                    <a:pt x="130" y="130"/>
                    <a:pt x="128" y="131"/>
                    <a:pt x="127" y="132"/>
                  </a:cubicBezTo>
                  <a:cubicBezTo>
                    <a:pt x="125" y="133"/>
                    <a:pt x="123" y="133"/>
                    <a:pt x="121" y="134"/>
                  </a:cubicBezTo>
                  <a:cubicBezTo>
                    <a:pt x="120" y="135"/>
                    <a:pt x="118" y="136"/>
                    <a:pt x="116" y="137"/>
                  </a:cubicBezTo>
                  <a:cubicBezTo>
                    <a:pt x="115" y="137"/>
                    <a:pt x="113" y="138"/>
                    <a:pt x="111" y="139"/>
                  </a:cubicBezTo>
                  <a:cubicBezTo>
                    <a:pt x="109" y="140"/>
                    <a:pt x="108" y="141"/>
                    <a:pt x="106" y="142"/>
                  </a:cubicBezTo>
                  <a:cubicBezTo>
                    <a:pt x="104" y="143"/>
                    <a:pt x="103" y="144"/>
                    <a:pt x="101" y="144"/>
                  </a:cubicBezTo>
                  <a:cubicBezTo>
                    <a:pt x="99" y="145"/>
                    <a:pt x="98" y="146"/>
                    <a:pt x="96" y="147"/>
                  </a:cubicBezTo>
                  <a:cubicBezTo>
                    <a:pt x="95" y="148"/>
                    <a:pt x="93" y="149"/>
                    <a:pt x="91" y="150"/>
                  </a:cubicBezTo>
                  <a:cubicBezTo>
                    <a:pt x="90" y="151"/>
                    <a:pt x="88" y="152"/>
                    <a:pt x="87" y="152"/>
                  </a:cubicBezTo>
                  <a:cubicBezTo>
                    <a:pt x="85" y="153"/>
                    <a:pt x="84" y="154"/>
                    <a:pt x="82" y="155"/>
                  </a:cubicBezTo>
                  <a:cubicBezTo>
                    <a:pt x="81" y="156"/>
                    <a:pt x="79" y="157"/>
                    <a:pt x="78" y="158"/>
                  </a:cubicBezTo>
                  <a:cubicBezTo>
                    <a:pt x="75" y="160"/>
                    <a:pt x="73" y="161"/>
                    <a:pt x="71" y="163"/>
                  </a:cubicBezTo>
                  <a:cubicBezTo>
                    <a:pt x="69" y="164"/>
                    <a:pt x="67" y="165"/>
                    <a:pt x="65" y="166"/>
                  </a:cubicBezTo>
                  <a:cubicBezTo>
                    <a:pt x="63" y="167"/>
                    <a:pt x="62" y="169"/>
                    <a:pt x="60" y="170"/>
                  </a:cubicBezTo>
                  <a:cubicBezTo>
                    <a:pt x="59" y="171"/>
                    <a:pt x="58" y="172"/>
                    <a:pt x="56" y="172"/>
                  </a:cubicBezTo>
                  <a:cubicBezTo>
                    <a:pt x="55" y="174"/>
                    <a:pt x="53" y="175"/>
                    <a:pt x="52" y="176"/>
                  </a:cubicBezTo>
                  <a:cubicBezTo>
                    <a:pt x="51" y="177"/>
                    <a:pt x="49" y="178"/>
                    <a:pt x="48" y="179"/>
                  </a:cubicBezTo>
                  <a:cubicBezTo>
                    <a:pt x="47" y="180"/>
                    <a:pt x="45" y="181"/>
                    <a:pt x="44" y="182"/>
                  </a:cubicBezTo>
                  <a:cubicBezTo>
                    <a:pt x="43" y="183"/>
                    <a:pt x="41" y="184"/>
                    <a:pt x="40" y="185"/>
                  </a:cubicBezTo>
                  <a:cubicBezTo>
                    <a:pt x="39" y="186"/>
                    <a:pt x="38" y="187"/>
                    <a:pt x="36" y="188"/>
                  </a:cubicBezTo>
                  <a:cubicBezTo>
                    <a:pt x="31" y="187"/>
                    <a:pt x="25" y="185"/>
                    <a:pt x="20" y="184"/>
                  </a:cubicBezTo>
                  <a:cubicBezTo>
                    <a:pt x="19" y="184"/>
                    <a:pt x="18" y="184"/>
                    <a:pt x="17" y="184"/>
                  </a:cubicBezTo>
                  <a:cubicBezTo>
                    <a:pt x="12" y="183"/>
                    <a:pt x="8" y="182"/>
                    <a:pt x="3" y="181"/>
                  </a:cubicBezTo>
                  <a:close/>
                  <a:moveTo>
                    <a:pt x="3" y="169"/>
                  </a:moveTo>
                  <a:cubicBezTo>
                    <a:pt x="3" y="118"/>
                    <a:pt x="3" y="118"/>
                    <a:pt x="3" y="118"/>
                  </a:cubicBezTo>
                  <a:cubicBezTo>
                    <a:pt x="5" y="116"/>
                    <a:pt x="8" y="115"/>
                    <a:pt x="11" y="114"/>
                  </a:cubicBezTo>
                  <a:cubicBezTo>
                    <a:pt x="13" y="113"/>
                    <a:pt x="15" y="111"/>
                    <a:pt x="17" y="110"/>
                  </a:cubicBezTo>
                  <a:cubicBezTo>
                    <a:pt x="20" y="109"/>
                    <a:pt x="23" y="107"/>
                    <a:pt x="26" y="106"/>
                  </a:cubicBezTo>
                  <a:cubicBezTo>
                    <a:pt x="28" y="105"/>
                    <a:pt x="30" y="104"/>
                    <a:pt x="32" y="103"/>
                  </a:cubicBezTo>
                  <a:cubicBezTo>
                    <a:pt x="35" y="101"/>
                    <a:pt x="39" y="100"/>
                    <a:pt x="42" y="98"/>
                  </a:cubicBezTo>
                  <a:cubicBezTo>
                    <a:pt x="44" y="97"/>
                    <a:pt x="46" y="96"/>
                    <a:pt x="48" y="95"/>
                  </a:cubicBezTo>
                  <a:cubicBezTo>
                    <a:pt x="51" y="94"/>
                    <a:pt x="55" y="92"/>
                    <a:pt x="59" y="91"/>
                  </a:cubicBezTo>
                  <a:cubicBezTo>
                    <a:pt x="60" y="90"/>
                    <a:pt x="62" y="89"/>
                    <a:pt x="64" y="89"/>
                  </a:cubicBezTo>
                  <a:cubicBezTo>
                    <a:pt x="69" y="86"/>
                    <a:pt x="75" y="84"/>
                    <a:pt x="80" y="82"/>
                  </a:cubicBezTo>
                  <a:cubicBezTo>
                    <a:pt x="81" y="82"/>
                    <a:pt x="82" y="81"/>
                    <a:pt x="83" y="81"/>
                  </a:cubicBezTo>
                  <a:cubicBezTo>
                    <a:pt x="88" y="79"/>
                    <a:pt x="92" y="77"/>
                    <a:pt x="97" y="76"/>
                  </a:cubicBezTo>
                  <a:cubicBezTo>
                    <a:pt x="99" y="75"/>
                    <a:pt x="101" y="74"/>
                    <a:pt x="103" y="74"/>
                  </a:cubicBezTo>
                  <a:cubicBezTo>
                    <a:pt x="107" y="72"/>
                    <a:pt x="110" y="71"/>
                    <a:pt x="114" y="70"/>
                  </a:cubicBezTo>
                  <a:cubicBezTo>
                    <a:pt x="116" y="69"/>
                    <a:pt x="118" y="68"/>
                    <a:pt x="121" y="68"/>
                  </a:cubicBezTo>
                  <a:cubicBezTo>
                    <a:pt x="124" y="67"/>
                    <a:pt x="128" y="65"/>
                    <a:pt x="131" y="64"/>
                  </a:cubicBezTo>
                  <a:cubicBezTo>
                    <a:pt x="135" y="66"/>
                    <a:pt x="138" y="68"/>
                    <a:pt x="141" y="70"/>
                  </a:cubicBezTo>
                  <a:cubicBezTo>
                    <a:pt x="142" y="70"/>
                    <a:pt x="142" y="71"/>
                    <a:pt x="143" y="71"/>
                  </a:cubicBezTo>
                  <a:cubicBezTo>
                    <a:pt x="146" y="72"/>
                    <a:pt x="148" y="74"/>
                    <a:pt x="151" y="76"/>
                  </a:cubicBezTo>
                  <a:cubicBezTo>
                    <a:pt x="152" y="76"/>
                    <a:pt x="153" y="77"/>
                    <a:pt x="154" y="78"/>
                  </a:cubicBezTo>
                  <a:cubicBezTo>
                    <a:pt x="156" y="79"/>
                    <a:pt x="158" y="80"/>
                    <a:pt x="160" y="81"/>
                  </a:cubicBezTo>
                  <a:cubicBezTo>
                    <a:pt x="161" y="82"/>
                    <a:pt x="162" y="83"/>
                    <a:pt x="164" y="84"/>
                  </a:cubicBezTo>
                  <a:cubicBezTo>
                    <a:pt x="165" y="85"/>
                    <a:pt x="167" y="86"/>
                    <a:pt x="168" y="87"/>
                  </a:cubicBezTo>
                  <a:cubicBezTo>
                    <a:pt x="166" y="88"/>
                    <a:pt x="164" y="88"/>
                    <a:pt x="163" y="89"/>
                  </a:cubicBezTo>
                  <a:cubicBezTo>
                    <a:pt x="161" y="89"/>
                    <a:pt x="159" y="90"/>
                    <a:pt x="157" y="91"/>
                  </a:cubicBezTo>
                  <a:cubicBezTo>
                    <a:pt x="155" y="91"/>
                    <a:pt x="152" y="92"/>
                    <a:pt x="150" y="93"/>
                  </a:cubicBezTo>
                  <a:cubicBezTo>
                    <a:pt x="148" y="93"/>
                    <a:pt x="147" y="94"/>
                    <a:pt x="145" y="95"/>
                  </a:cubicBezTo>
                  <a:cubicBezTo>
                    <a:pt x="143" y="95"/>
                    <a:pt x="140" y="96"/>
                    <a:pt x="138" y="97"/>
                  </a:cubicBezTo>
                  <a:cubicBezTo>
                    <a:pt x="137" y="98"/>
                    <a:pt x="135" y="98"/>
                    <a:pt x="133" y="99"/>
                  </a:cubicBezTo>
                  <a:cubicBezTo>
                    <a:pt x="131" y="100"/>
                    <a:pt x="129" y="101"/>
                    <a:pt x="127" y="101"/>
                  </a:cubicBezTo>
                  <a:cubicBezTo>
                    <a:pt x="125" y="102"/>
                    <a:pt x="123" y="103"/>
                    <a:pt x="121" y="103"/>
                  </a:cubicBezTo>
                  <a:cubicBezTo>
                    <a:pt x="119" y="104"/>
                    <a:pt x="117" y="105"/>
                    <a:pt x="115" y="106"/>
                  </a:cubicBezTo>
                  <a:cubicBezTo>
                    <a:pt x="113" y="107"/>
                    <a:pt x="112" y="107"/>
                    <a:pt x="110" y="108"/>
                  </a:cubicBezTo>
                  <a:cubicBezTo>
                    <a:pt x="108" y="109"/>
                    <a:pt x="105" y="110"/>
                    <a:pt x="103" y="111"/>
                  </a:cubicBezTo>
                  <a:cubicBezTo>
                    <a:pt x="102" y="112"/>
                    <a:pt x="100" y="112"/>
                    <a:pt x="99" y="113"/>
                  </a:cubicBezTo>
                  <a:cubicBezTo>
                    <a:pt x="96" y="114"/>
                    <a:pt x="94" y="115"/>
                    <a:pt x="91" y="116"/>
                  </a:cubicBezTo>
                  <a:cubicBezTo>
                    <a:pt x="89" y="117"/>
                    <a:pt x="87" y="118"/>
                    <a:pt x="86" y="119"/>
                  </a:cubicBezTo>
                  <a:cubicBezTo>
                    <a:pt x="83" y="120"/>
                    <a:pt x="80" y="122"/>
                    <a:pt x="77" y="123"/>
                  </a:cubicBezTo>
                  <a:cubicBezTo>
                    <a:pt x="76" y="124"/>
                    <a:pt x="74" y="124"/>
                    <a:pt x="73" y="125"/>
                  </a:cubicBezTo>
                  <a:cubicBezTo>
                    <a:pt x="71" y="126"/>
                    <a:pt x="69" y="127"/>
                    <a:pt x="67" y="128"/>
                  </a:cubicBezTo>
                  <a:cubicBezTo>
                    <a:pt x="65" y="129"/>
                    <a:pt x="64" y="130"/>
                    <a:pt x="62" y="131"/>
                  </a:cubicBezTo>
                  <a:cubicBezTo>
                    <a:pt x="60" y="132"/>
                    <a:pt x="58" y="133"/>
                    <a:pt x="57" y="134"/>
                  </a:cubicBezTo>
                  <a:cubicBezTo>
                    <a:pt x="55" y="135"/>
                    <a:pt x="54" y="136"/>
                    <a:pt x="52" y="136"/>
                  </a:cubicBezTo>
                  <a:cubicBezTo>
                    <a:pt x="50" y="137"/>
                    <a:pt x="49" y="139"/>
                    <a:pt x="47" y="140"/>
                  </a:cubicBezTo>
                  <a:cubicBezTo>
                    <a:pt x="45" y="140"/>
                    <a:pt x="44" y="141"/>
                    <a:pt x="42" y="142"/>
                  </a:cubicBezTo>
                  <a:cubicBezTo>
                    <a:pt x="41" y="143"/>
                    <a:pt x="39" y="144"/>
                    <a:pt x="37" y="145"/>
                  </a:cubicBezTo>
                  <a:cubicBezTo>
                    <a:pt x="36" y="146"/>
                    <a:pt x="34" y="147"/>
                    <a:pt x="33" y="148"/>
                  </a:cubicBezTo>
                  <a:cubicBezTo>
                    <a:pt x="31" y="149"/>
                    <a:pt x="30" y="150"/>
                    <a:pt x="28" y="151"/>
                  </a:cubicBezTo>
                  <a:cubicBezTo>
                    <a:pt x="27" y="152"/>
                    <a:pt x="25" y="153"/>
                    <a:pt x="24" y="154"/>
                  </a:cubicBezTo>
                  <a:cubicBezTo>
                    <a:pt x="22" y="155"/>
                    <a:pt x="21" y="156"/>
                    <a:pt x="19" y="157"/>
                  </a:cubicBezTo>
                  <a:cubicBezTo>
                    <a:pt x="18" y="158"/>
                    <a:pt x="16" y="159"/>
                    <a:pt x="15" y="160"/>
                  </a:cubicBezTo>
                  <a:cubicBezTo>
                    <a:pt x="13" y="161"/>
                    <a:pt x="12" y="163"/>
                    <a:pt x="10" y="164"/>
                  </a:cubicBezTo>
                  <a:cubicBezTo>
                    <a:pt x="9" y="165"/>
                    <a:pt x="8" y="166"/>
                    <a:pt x="6" y="167"/>
                  </a:cubicBezTo>
                  <a:cubicBezTo>
                    <a:pt x="5" y="168"/>
                    <a:pt x="4" y="168"/>
                    <a:pt x="3" y="169"/>
                  </a:cubicBezTo>
                  <a:close/>
                  <a:moveTo>
                    <a:pt x="3" y="116"/>
                  </a:moveTo>
                  <a:cubicBezTo>
                    <a:pt x="3" y="82"/>
                    <a:pt x="3" y="82"/>
                    <a:pt x="3" y="82"/>
                  </a:cubicBezTo>
                  <a:cubicBezTo>
                    <a:pt x="7" y="80"/>
                    <a:pt x="11" y="78"/>
                    <a:pt x="16" y="76"/>
                  </a:cubicBezTo>
                  <a:cubicBezTo>
                    <a:pt x="19" y="75"/>
                    <a:pt x="22" y="73"/>
                    <a:pt x="25" y="72"/>
                  </a:cubicBezTo>
                  <a:cubicBezTo>
                    <a:pt x="31" y="70"/>
                    <a:pt x="36" y="68"/>
                    <a:pt x="42" y="66"/>
                  </a:cubicBezTo>
                  <a:cubicBezTo>
                    <a:pt x="44" y="65"/>
                    <a:pt x="46" y="64"/>
                    <a:pt x="49" y="63"/>
                  </a:cubicBezTo>
                  <a:cubicBezTo>
                    <a:pt x="56" y="60"/>
                    <a:pt x="64" y="57"/>
                    <a:pt x="73" y="55"/>
                  </a:cubicBezTo>
                  <a:cubicBezTo>
                    <a:pt x="74" y="54"/>
                    <a:pt x="76" y="54"/>
                    <a:pt x="78" y="53"/>
                  </a:cubicBezTo>
                  <a:cubicBezTo>
                    <a:pt x="84" y="51"/>
                    <a:pt x="91" y="49"/>
                    <a:pt x="97" y="47"/>
                  </a:cubicBezTo>
                  <a:cubicBezTo>
                    <a:pt x="103" y="50"/>
                    <a:pt x="108" y="52"/>
                    <a:pt x="114" y="55"/>
                  </a:cubicBezTo>
                  <a:cubicBezTo>
                    <a:pt x="115" y="56"/>
                    <a:pt x="117" y="57"/>
                    <a:pt x="119" y="57"/>
                  </a:cubicBezTo>
                  <a:cubicBezTo>
                    <a:pt x="122" y="59"/>
                    <a:pt x="126" y="61"/>
                    <a:pt x="129" y="63"/>
                  </a:cubicBezTo>
                  <a:cubicBezTo>
                    <a:pt x="126" y="64"/>
                    <a:pt x="123" y="65"/>
                    <a:pt x="120" y="66"/>
                  </a:cubicBezTo>
                  <a:cubicBezTo>
                    <a:pt x="118" y="67"/>
                    <a:pt x="115" y="67"/>
                    <a:pt x="113" y="68"/>
                  </a:cubicBezTo>
                  <a:cubicBezTo>
                    <a:pt x="109" y="69"/>
                    <a:pt x="106" y="70"/>
                    <a:pt x="103" y="72"/>
                  </a:cubicBezTo>
                  <a:cubicBezTo>
                    <a:pt x="100" y="72"/>
                    <a:pt x="98" y="73"/>
                    <a:pt x="96" y="74"/>
                  </a:cubicBezTo>
                  <a:cubicBezTo>
                    <a:pt x="92" y="75"/>
                    <a:pt x="89" y="77"/>
                    <a:pt x="85" y="78"/>
                  </a:cubicBezTo>
                  <a:cubicBezTo>
                    <a:pt x="83" y="79"/>
                    <a:pt x="81" y="79"/>
                    <a:pt x="79" y="80"/>
                  </a:cubicBezTo>
                  <a:cubicBezTo>
                    <a:pt x="75" y="82"/>
                    <a:pt x="71" y="84"/>
                    <a:pt x="67" y="85"/>
                  </a:cubicBezTo>
                  <a:cubicBezTo>
                    <a:pt x="65" y="86"/>
                    <a:pt x="64" y="86"/>
                    <a:pt x="63" y="87"/>
                  </a:cubicBezTo>
                  <a:cubicBezTo>
                    <a:pt x="57" y="89"/>
                    <a:pt x="52" y="91"/>
                    <a:pt x="47" y="94"/>
                  </a:cubicBezTo>
                  <a:cubicBezTo>
                    <a:pt x="46" y="94"/>
                    <a:pt x="44" y="95"/>
                    <a:pt x="43" y="96"/>
                  </a:cubicBezTo>
                  <a:cubicBezTo>
                    <a:pt x="39" y="97"/>
                    <a:pt x="35" y="99"/>
                    <a:pt x="32" y="101"/>
                  </a:cubicBezTo>
                  <a:cubicBezTo>
                    <a:pt x="30" y="102"/>
                    <a:pt x="28" y="103"/>
                    <a:pt x="26" y="104"/>
                  </a:cubicBezTo>
                  <a:cubicBezTo>
                    <a:pt x="23" y="105"/>
                    <a:pt x="20" y="107"/>
                    <a:pt x="17" y="108"/>
                  </a:cubicBezTo>
                  <a:cubicBezTo>
                    <a:pt x="14" y="109"/>
                    <a:pt x="12" y="110"/>
                    <a:pt x="10" y="112"/>
                  </a:cubicBezTo>
                  <a:cubicBezTo>
                    <a:pt x="8" y="113"/>
                    <a:pt x="5" y="114"/>
                    <a:pt x="3" y="116"/>
                  </a:cubicBezTo>
                  <a:close/>
                  <a:moveTo>
                    <a:pt x="3" y="79"/>
                  </a:moveTo>
                  <a:cubicBezTo>
                    <a:pt x="3" y="45"/>
                    <a:pt x="3" y="45"/>
                    <a:pt x="3" y="45"/>
                  </a:cubicBezTo>
                  <a:cubicBezTo>
                    <a:pt x="5" y="45"/>
                    <a:pt x="8" y="44"/>
                    <a:pt x="10" y="43"/>
                  </a:cubicBezTo>
                  <a:cubicBezTo>
                    <a:pt x="12" y="42"/>
                    <a:pt x="13" y="42"/>
                    <a:pt x="15" y="41"/>
                  </a:cubicBezTo>
                  <a:cubicBezTo>
                    <a:pt x="17" y="40"/>
                    <a:pt x="20" y="39"/>
                    <a:pt x="22" y="39"/>
                  </a:cubicBezTo>
                  <a:cubicBezTo>
                    <a:pt x="24" y="38"/>
                    <a:pt x="25" y="38"/>
                    <a:pt x="27" y="37"/>
                  </a:cubicBezTo>
                  <a:cubicBezTo>
                    <a:pt x="31" y="36"/>
                    <a:pt x="35" y="34"/>
                    <a:pt x="39" y="33"/>
                  </a:cubicBezTo>
                  <a:cubicBezTo>
                    <a:pt x="40" y="33"/>
                    <a:pt x="41" y="33"/>
                    <a:pt x="42" y="32"/>
                  </a:cubicBezTo>
                  <a:cubicBezTo>
                    <a:pt x="45" y="31"/>
                    <a:pt x="48" y="30"/>
                    <a:pt x="52" y="29"/>
                  </a:cubicBezTo>
                  <a:cubicBezTo>
                    <a:pt x="55" y="30"/>
                    <a:pt x="59" y="32"/>
                    <a:pt x="63" y="33"/>
                  </a:cubicBezTo>
                  <a:cubicBezTo>
                    <a:pt x="64" y="33"/>
                    <a:pt x="65" y="34"/>
                    <a:pt x="65" y="34"/>
                  </a:cubicBezTo>
                  <a:cubicBezTo>
                    <a:pt x="68" y="35"/>
                    <a:pt x="71" y="36"/>
                    <a:pt x="74" y="37"/>
                  </a:cubicBezTo>
                  <a:cubicBezTo>
                    <a:pt x="75" y="38"/>
                    <a:pt x="77" y="38"/>
                    <a:pt x="78" y="39"/>
                  </a:cubicBezTo>
                  <a:cubicBezTo>
                    <a:pt x="80" y="40"/>
                    <a:pt x="82" y="41"/>
                    <a:pt x="85" y="42"/>
                  </a:cubicBezTo>
                  <a:cubicBezTo>
                    <a:pt x="86" y="42"/>
                    <a:pt x="88" y="43"/>
                    <a:pt x="89" y="44"/>
                  </a:cubicBezTo>
                  <a:cubicBezTo>
                    <a:pt x="91" y="44"/>
                    <a:pt x="93" y="45"/>
                    <a:pt x="94" y="46"/>
                  </a:cubicBezTo>
                  <a:cubicBezTo>
                    <a:pt x="90" y="47"/>
                    <a:pt x="85" y="49"/>
                    <a:pt x="80" y="50"/>
                  </a:cubicBezTo>
                  <a:cubicBezTo>
                    <a:pt x="77" y="51"/>
                    <a:pt x="74" y="52"/>
                    <a:pt x="71" y="53"/>
                  </a:cubicBezTo>
                  <a:cubicBezTo>
                    <a:pt x="65" y="55"/>
                    <a:pt x="59" y="57"/>
                    <a:pt x="53" y="59"/>
                  </a:cubicBezTo>
                  <a:cubicBezTo>
                    <a:pt x="51" y="60"/>
                    <a:pt x="49" y="61"/>
                    <a:pt x="48" y="61"/>
                  </a:cubicBezTo>
                  <a:cubicBezTo>
                    <a:pt x="40" y="64"/>
                    <a:pt x="32" y="67"/>
                    <a:pt x="24" y="70"/>
                  </a:cubicBezTo>
                  <a:cubicBezTo>
                    <a:pt x="23" y="71"/>
                    <a:pt x="21" y="72"/>
                    <a:pt x="19" y="73"/>
                  </a:cubicBezTo>
                  <a:cubicBezTo>
                    <a:pt x="13" y="75"/>
                    <a:pt x="8" y="77"/>
                    <a:pt x="3" y="79"/>
                  </a:cubicBezTo>
                  <a:close/>
                  <a:moveTo>
                    <a:pt x="79" y="21"/>
                  </a:moveTo>
                  <a:cubicBezTo>
                    <a:pt x="85" y="20"/>
                    <a:pt x="91" y="18"/>
                    <a:pt x="97" y="16"/>
                  </a:cubicBezTo>
                  <a:cubicBezTo>
                    <a:pt x="100" y="16"/>
                    <a:pt x="102" y="15"/>
                    <a:pt x="105" y="14"/>
                  </a:cubicBezTo>
                  <a:cubicBezTo>
                    <a:pt x="123" y="10"/>
                    <a:pt x="141" y="6"/>
                    <a:pt x="159" y="2"/>
                  </a:cubicBezTo>
                  <a:cubicBezTo>
                    <a:pt x="259" y="2"/>
                    <a:pt x="259" y="2"/>
                    <a:pt x="259" y="2"/>
                  </a:cubicBezTo>
                  <a:cubicBezTo>
                    <a:pt x="260" y="4"/>
                    <a:pt x="261" y="5"/>
                    <a:pt x="262" y="6"/>
                  </a:cubicBezTo>
                  <a:cubicBezTo>
                    <a:pt x="262" y="7"/>
                    <a:pt x="262" y="7"/>
                    <a:pt x="263" y="7"/>
                  </a:cubicBezTo>
                  <a:cubicBezTo>
                    <a:pt x="263" y="8"/>
                    <a:pt x="264" y="9"/>
                    <a:pt x="265" y="10"/>
                  </a:cubicBezTo>
                  <a:cubicBezTo>
                    <a:pt x="261" y="11"/>
                    <a:pt x="257" y="11"/>
                    <a:pt x="253" y="12"/>
                  </a:cubicBezTo>
                  <a:cubicBezTo>
                    <a:pt x="250" y="12"/>
                    <a:pt x="247" y="13"/>
                    <a:pt x="244" y="13"/>
                  </a:cubicBezTo>
                  <a:cubicBezTo>
                    <a:pt x="240" y="14"/>
                    <a:pt x="236" y="14"/>
                    <a:pt x="232" y="15"/>
                  </a:cubicBezTo>
                  <a:cubicBezTo>
                    <a:pt x="228" y="15"/>
                    <a:pt x="225" y="16"/>
                    <a:pt x="222" y="16"/>
                  </a:cubicBezTo>
                  <a:cubicBezTo>
                    <a:pt x="218" y="17"/>
                    <a:pt x="214" y="18"/>
                    <a:pt x="210" y="18"/>
                  </a:cubicBezTo>
                  <a:cubicBezTo>
                    <a:pt x="207" y="19"/>
                    <a:pt x="204" y="20"/>
                    <a:pt x="200" y="20"/>
                  </a:cubicBezTo>
                  <a:cubicBezTo>
                    <a:pt x="197" y="21"/>
                    <a:pt x="193" y="22"/>
                    <a:pt x="189" y="22"/>
                  </a:cubicBezTo>
                  <a:cubicBezTo>
                    <a:pt x="186" y="23"/>
                    <a:pt x="182" y="24"/>
                    <a:pt x="179" y="24"/>
                  </a:cubicBezTo>
                  <a:cubicBezTo>
                    <a:pt x="175" y="25"/>
                    <a:pt x="171" y="26"/>
                    <a:pt x="168" y="27"/>
                  </a:cubicBezTo>
                  <a:cubicBezTo>
                    <a:pt x="164" y="27"/>
                    <a:pt x="161" y="28"/>
                    <a:pt x="158" y="29"/>
                  </a:cubicBezTo>
                  <a:cubicBezTo>
                    <a:pt x="154" y="30"/>
                    <a:pt x="150" y="31"/>
                    <a:pt x="145" y="32"/>
                  </a:cubicBezTo>
                  <a:cubicBezTo>
                    <a:pt x="143" y="33"/>
                    <a:pt x="140" y="33"/>
                    <a:pt x="137" y="34"/>
                  </a:cubicBezTo>
                  <a:cubicBezTo>
                    <a:pt x="131" y="36"/>
                    <a:pt x="124" y="37"/>
                    <a:pt x="117" y="39"/>
                  </a:cubicBezTo>
                  <a:cubicBezTo>
                    <a:pt x="115" y="40"/>
                    <a:pt x="113" y="40"/>
                    <a:pt x="111" y="41"/>
                  </a:cubicBezTo>
                  <a:cubicBezTo>
                    <a:pt x="106" y="42"/>
                    <a:pt x="102" y="44"/>
                    <a:pt x="97" y="45"/>
                  </a:cubicBezTo>
                  <a:cubicBezTo>
                    <a:pt x="94" y="43"/>
                    <a:pt x="90" y="42"/>
                    <a:pt x="87" y="40"/>
                  </a:cubicBezTo>
                  <a:cubicBezTo>
                    <a:pt x="85" y="40"/>
                    <a:pt x="84" y="39"/>
                    <a:pt x="83" y="39"/>
                  </a:cubicBezTo>
                  <a:cubicBezTo>
                    <a:pt x="81" y="38"/>
                    <a:pt x="78" y="37"/>
                    <a:pt x="76" y="36"/>
                  </a:cubicBezTo>
                  <a:cubicBezTo>
                    <a:pt x="74" y="35"/>
                    <a:pt x="73" y="35"/>
                    <a:pt x="71" y="34"/>
                  </a:cubicBezTo>
                  <a:cubicBezTo>
                    <a:pt x="69" y="33"/>
                    <a:pt x="67" y="32"/>
                    <a:pt x="65" y="32"/>
                  </a:cubicBezTo>
                  <a:cubicBezTo>
                    <a:pt x="63" y="31"/>
                    <a:pt x="61" y="30"/>
                    <a:pt x="60" y="30"/>
                  </a:cubicBezTo>
                  <a:cubicBezTo>
                    <a:pt x="58" y="29"/>
                    <a:pt x="57" y="29"/>
                    <a:pt x="55" y="28"/>
                  </a:cubicBezTo>
                  <a:cubicBezTo>
                    <a:pt x="59" y="27"/>
                    <a:pt x="64" y="25"/>
                    <a:pt x="69" y="24"/>
                  </a:cubicBezTo>
                  <a:cubicBezTo>
                    <a:pt x="72" y="23"/>
                    <a:pt x="76" y="22"/>
                    <a:pt x="79" y="21"/>
                  </a:cubicBezTo>
                  <a:close/>
                  <a:moveTo>
                    <a:pt x="286" y="10"/>
                  </a:moveTo>
                  <a:cubicBezTo>
                    <a:pt x="289" y="10"/>
                    <a:pt x="293" y="9"/>
                    <a:pt x="296" y="9"/>
                  </a:cubicBezTo>
                  <a:cubicBezTo>
                    <a:pt x="299" y="9"/>
                    <a:pt x="301" y="8"/>
                    <a:pt x="304" y="8"/>
                  </a:cubicBezTo>
                  <a:cubicBezTo>
                    <a:pt x="307" y="8"/>
                    <a:pt x="311" y="8"/>
                    <a:pt x="314" y="7"/>
                  </a:cubicBezTo>
                  <a:cubicBezTo>
                    <a:pt x="317" y="7"/>
                    <a:pt x="320" y="7"/>
                    <a:pt x="323" y="7"/>
                  </a:cubicBezTo>
                  <a:cubicBezTo>
                    <a:pt x="326" y="6"/>
                    <a:pt x="329" y="6"/>
                    <a:pt x="331" y="6"/>
                  </a:cubicBezTo>
                  <a:cubicBezTo>
                    <a:pt x="335" y="6"/>
                    <a:pt x="338" y="6"/>
                    <a:pt x="341" y="6"/>
                  </a:cubicBezTo>
                  <a:cubicBezTo>
                    <a:pt x="343" y="5"/>
                    <a:pt x="344" y="5"/>
                    <a:pt x="345" y="5"/>
                  </a:cubicBezTo>
                  <a:cubicBezTo>
                    <a:pt x="356" y="5"/>
                    <a:pt x="367" y="4"/>
                    <a:pt x="378" y="4"/>
                  </a:cubicBezTo>
                  <a:cubicBezTo>
                    <a:pt x="378" y="4"/>
                    <a:pt x="378" y="4"/>
                    <a:pt x="379" y="4"/>
                  </a:cubicBezTo>
                  <a:cubicBezTo>
                    <a:pt x="382" y="4"/>
                    <a:pt x="386" y="4"/>
                    <a:pt x="389" y="4"/>
                  </a:cubicBezTo>
                  <a:cubicBezTo>
                    <a:pt x="392" y="4"/>
                    <a:pt x="395" y="4"/>
                    <a:pt x="397" y="4"/>
                  </a:cubicBezTo>
                  <a:cubicBezTo>
                    <a:pt x="400" y="4"/>
                    <a:pt x="403" y="4"/>
                    <a:pt x="406" y="4"/>
                  </a:cubicBezTo>
                  <a:cubicBezTo>
                    <a:pt x="409" y="4"/>
                    <a:pt x="412" y="4"/>
                    <a:pt x="416" y="4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6" y="23"/>
                    <a:pt x="416" y="23"/>
                    <a:pt x="416" y="23"/>
                  </a:cubicBezTo>
                  <a:cubicBezTo>
                    <a:pt x="413" y="23"/>
                    <a:pt x="411" y="23"/>
                    <a:pt x="408" y="23"/>
                  </a:cubicBezTo>
                  <a:cubicBezTo>
                    <a:pt x="405" y="23"/>
                    <a:pt x="402" y="23"/>
                    <a:pt x="399" y="23"/>
                  </a:cubicBezTo>
                  <a:cubicBezTo>
                    <a:pt x="398" y="23"/>
                    <a:pt x="397" y="23"/>
                    <a:pt x="396" y="23"/>
                  </a:cubicBezTo>
                  <a:cubicBezTo>
                    <a:pt x="365" y="24"/>
                    <a:pt x="333" y="25"/>
                    <a:pt x="303" y="28"/>
                  </a:cubicBezTo>
                  <a:cubicBezTo>
                    <a:pt x="301" y="29"/>
                    <a:pt x="299" y="29"/>
                    <a:pt x="297" y="29"/>
                  </a:cubicBezTo>
                  <a:cubicBezTo>
                    <a:pt x="294" y="29"/>
                    <a:pt x="291" y="30"/>
                    <a:pt x="288" y="30"/>
                  </a:cubicBezTo>
                  <a:cubicBezTo>
                    <a:pt x="286" y="30"/>
                    <a:pt x="283" y="31"/>
                    <a:pt x="280" y="31"/>
                  </a:cubicBezTo>
                  <a:cubicBezTo>
                    <a:pt x="278" y="28"/>
                    <a:pt x="276" y="24"/>
                    <a:pt x="274" y="21"/>
                  </a:cubicBezTo>
                  <a:cubicBezTo>
                    <a:pt x="274" y="20"/>
                    <a:pt x="273" y="20"/>
                    <a:pt x="273" y="19"/>
                  </a:cubicBezTo>
                  <a:cubicBezTo>
                    <a:pt x="271" y="16"/>
                    <a:pt x="270" y="14"/>
                    <a:pt x="268" y="12"/>
                  </a:cubicBezTo>
                  <a:cubicBezTo>
                    <a:pt x="271" y="11"/>
                    <a:pt x="275" y="11"/>
                    <a:pt x="278" y="11"/>
                  </a:cubicBezTo>
                  <a:cubicBezTo>
                    <a:pt x="280" y="10"/>
                    <a:pt x="283" y="10"/>
                    <a:pt x="286" y="10"/>
                  </a:cubicBezTo>
                  <a:close/>
                  <a:moveTo>
                    <a:pt x="438" y="4"/>
                  </a:moveTo>
                  <a:cubicBezTo>
                    <a:pt x="444" y="4"/>
                    <a:pt x="450" y="5"/>
                    <a:pt x="456" y="5"/>
                  </a:cubicBezTo>
                  <a:cubicBezTo>
                    <a:pt x="458" y="5"/>
                    <a:pt x="460" y="5"/>
                    <a:pt x="462" y="5"/>
                  </a:cubicBezTo>
                  <a:cubicBezTo>
                    <a:pt x="467" y="5"/>
                    <a:pt x="471" y="6"/>
                    <a:pt x="476" y="6"/>
                  </a:cubicBezTo>
                  <a:cubicBezTo>
                    <a:pt x="478" y="6"/>
                    <a:pt x="481" y="6"/>
                    <a:pt x="483" y="6"/>
                  </a:cubicBezTo>
                  <a:cubicBezTo>
                    <a:pt x="487" y="7"/>
                    <a:pt x="491" y="7"/>
                    <a:pt x="495" y="7"/>
                  </a:cubicBezTo>
                  <a:cubicBezTo>
                    <a:pt x="498" y="7"/>
                    <a:pt x="500" y="8"/>
                    <a:pt x="503" y="8"/>
                  </a:cubicBezTo>
                  <a:cubicBezTo>
                    <a:pt x="507" y="8"/>
                    <a:pt x="510" y="8"/>
                    <a:pt x="514" y="9"/>
                  </a:cubicBezTo>
                  <a:cubicBezTo>
                    <a:pt x="517" y="9"/>
                    <a:pt x="520" y="9"/>
                    <a:pt x="522" y="10"/>
                  </a:cubicBezTo>
                  <a:cubicBezTo>
                    <a:pt x="526" y="10"/>
                    <a:pt x="530" y="10"/>
                    <a:pt x="533" y="11"/>
                  </a:cubicBezTo>
                  <a:cubicBezTo>
                    <a:pt x="536" y="11"/>
                    <a:pt x="539" y="11"/>
                    <a:pt x="542" y="12"/>
                  </a:cubicBezTo>
                  <a:cubicBezTo>
                    <a:pt x="545" y="12"/>
                    <a:pt x="549" y="12"/>
                    <a:pt x="552" y="13"/>
                  </a:cubicBezTo>
                  <a:cubicBezTo>
                    <a:pt x="555" y="13"/>
                    <a:pt x="558" y="14"/>
                    <a:pt x="561" y="14"/>
                  </a:cubicBezTo>
                  <a:cubicBezTo>
                    <a:pt x="564" y="14"/>
                    <a:pt x="567" y="15"/>
                    <a:pt x="570" y="15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7" y="19"/>
                    <a:pt x="565" y="21"/>
                    <a:pt x="563" y="24"/>
                  </a:cubicBezTo>
                  <a:cubicBezTo>
                    <a:pt x="563" y="24"/>
                    <a:pt x="563" y="25"/>
                    <a:pt x="562" y="25"/>
                  </a:cubicBezTo>
                  <a:cubicBezTo>
                    <a:pt x="560" y="28"/>
                    <a:pt x="558" y="30"/>
                    <a:pt x="556" y="33"/>
                  </a:cubicBezTo>
                  <a:cubicBezTo>
                    <a:pt x="556" y="34"/>
                    <a:pt x="556" y="34"/>
                    <a:pt x="556" y="34"/>
                  </a:cubicBezTo>
                  <a:cubicBezTo>
                    <a:pt x="553" y="33"/>
                    <a:pt x="550" y="33"/>
                    <a:pt x="547" y="33"/>
                  </a:cubicBezTo>
                  <a:cubicBezTo>
                    <a:pt x="545" y="32"/>
                    <a:pt x="542" y="32"/>
                    <a:pt x="539" y="32"/>
                  </a:cubicBezTo>
                  <a:cubicBezTo>
                    <a:pt x="536" y="31"/>
                    <a:pt x="533" y="31"/>
                    <a:pt x="530" y="30"/>
                  </a:cubicBezTo>
                  <a:cubicBezTo>
                    <a:pt x="527" y="30"/>
                    <a:pt x="524" y="30"/>
                    <a:pt x="522" y="29"/>
                  </a:cubicBezTo>
                  <a:cubicBezTo>
                    <a:pt x="519" y="29"/>
                    <a:pt x="515" y="29"/>
                    <a:pt x="512" y="28"/>
                  </a:cubicBezTo>
                  <a:cubicBezTo>
                    <a:pt x="509" y="28"/>
                    <a:pt x="507" y="28"/>
                    <a:pt x="505" y="28"/>
                  </a:cubicBezTo>
                  <a:cubicBezTo>
                    <a:pt x="501" y="27"/>
                    <a:pt x="497" y="27"/>
                    <a:pt x="493" y="27"/>
                  </a:cubicBezTo>
                  <a:cubicBezTo>
                    <a:pt x="491" y="27"/>
                    <a:pt x="489" y="26"/>
                    <a:pt x="487" y="26"/>
                  </a:cubicBezTo>
                  <a:cubicBezTo>
                    <a:pt x="483" y="26"/>
                    <a:pt x="478" y="26"/>
                    <a:pt x="474" y="25"/>
                  </a:cubicBezTo>
                  <a:cubicBezTo>
                    <a:pt x="472" y="25"/>
                    <a:pt x="471" y="25"/>
                    <a:pt x="470" y="25"/>
                  </a:cubicBezTo>
                  <a:cubicBezTo>
                    <a:pt x="464" y="25"/>
                    <a:pt x="458" y="24"/>
                    <a:pt x="452" y="24"/>
                  </a:cubicBezTo>
                  <a:cubicBezTo>
                    <a:pt x="450" y="24"/>
                    <a:pt x="448" y="24"/>
                    <a:pt x="446" y="24"/>
                  </a:cubicBezTo>
                  <a:cubicBezTo>
                    <a:pt x="442" y="24"/>
                    <a:pt x="439" y="24"/>
                    <a:pt x="435" y="23"/>
                  </a:cubicBezTo>
                  <a:cubicBezTo>
                    <a:pt x="432" y="23"/>
                    <a:pt x="429" y="23"/>
                    <a:pt x="426" y="23"/>
                  </a:cubicBezTo>
                  <a:cubicBezTo>
                    <a:pt x="423" y="23"/>
                    <a:pt x="421" y="23"/>
                    <a:pt x="418" y="23"/>
                  </a:cubicBezTo>
                  <a:cubicBezTo>
                    <a:pt x="418" y="14"/>
                    <a:pt x="418" y="14"/>
                    <a:pt x="418" y="14"/>
                  </a:cubicBezTo>
                  <a:cubicBezTo>
                    <a:pt x="418" y="4"/>
                    <a:pt x="418" y="4"/>
                    <a:pt x="418" y="4"/>
                  </a:cubicBezTo>
                  <a:cubicBezTo>
                    <a:pt x="423" y="4"/>
                    <a:pt x="428" y="4"/>
                    <a:pt x="432" y="4"/>
                  </a:cubicBezTo>
                  <a:cubicBezTo>
                    <a:pt x="434" y="4"/>
                    <a:pt x="436" y="4"/>
                    <a:pt x="438" y="4"/>
                  </a:cubicBezTo>
                  <a:close/>
                  <a:moveTo>
                    <a:pt x="596" y="19"/>
                  </a:moveTo>
                  <a:cubicBezTo>
                    <a:pt x="603" y="21"/>
                    <a:pt x="611" y="22"/>
                    <a:pt x="619" y="23"/>
                  </a:cubicBezTo>
                  <a:cubicBezTo>
                    <a:pt x="621" y="24"/>
                    <a:pt x="623" y="24"/>
                    <a:pt x="625" y="25"/>
                  </a:cubicBezTo>
                  <a:cubicBezTo>
                    <a:pt x="631" y="26"/>
                    <a:pt x="636" y="27"/>
                    <a:pt x="641" y="28"/>
                  </a:cubicBezTo>
                  <a:cubicBezTo>
                    <a:pt x="644" y="29"/>
                    <a:pt x="647" y="29"/>
                    <a:pt x="650" y="30"/>
                  </a:cubicBezTo>
                  <a:cubicBezTo>
                    <a:pt x="655" y="31"/>
                    <a:pt x="659" y="32"/>
                    <a:pt x="664" y="33"/>
                  </a:cubicBezTo>
                  <a:cubicBezTo>
                    <a:pt x="667" y="34"/>
                    <a:pt x="670" y="35"/>
                    <a:pt x="673" y="35"/>
                  </a:cubicBezTo>
                  <a:cubicBezTo>
                    <a:pt x="678" y="36"/>
                    <a:pt x="682" y="37"/>
                    <a:pt x="686" y="39"/>
                  </a:cubicBezTo>
                  <a:cubicBezTo>
                    <a:pt x="689" y="39"/>
                    <a:pt x="692" y="40"/>
                    <a:pt x="696" y="41"/>
                  </a:cubicBezTo>
                  <a:cubicBezTo>
                    <a:pt x="700" y="42"/>
                    <a:pt x="704" y="43"/>
                    <a:pt x="708" y="44"/>
                  </a:cubicBezTo>
                  <a:cubicBezTo>
                    <a:pt x="711" y="45"/>
                    <a:pt x="714" y="46"/>
                    <a:pt x="717" y="47"/>
                  </a:cubicBezTo>
                  <a:cubicBezTo>
                    <a:pt x="721" y="49"/>
                    <a:pt x="725" y="50"/>
                    <a:pt x="729" y="51"/>
                  </a:cubicBezTo>
                  <a:cubicBezTo>
                    <a:pt x="732" y="52"/>
                    <a:pt x="735" y="53"/>
                    <a:pt x="738" y="54"/>
                  </a:cubicBezTo>
                  <a:cubicBezTo>
                    <a:pt x="742" y="55"/>
                    <a:pt x="745" y="56"/>
                    <a:pt x="749" y="57"/>
                  </a:cubicBezTo>
                  <a:cubicBezTo>
                    <a:pt x="748" y="57"/>
                    <a:pt x="748" y="58"/>
                    <a:pt x="747" y="58"/>
                  </a:cubicBezTo>
                  <a:cubicBezTo>
                    <a:pt x="742" y="60"/>
                    <a:pt x="736" y="62"/>
                    <a:pt x="731" y="64"/>
                  </a:cubicBezTo>
                  <a:cubicBezTo>
                    <a:pt x="731" y="64"/>
                    <a:pt x="730" y="64"/>
                    <a:pt x="730" y="65"/>
                  </a:cubicBezTo>
                  <a:cubicBezTo>
                    <a:pt x="724" y="67"/>
                    <a:pt x="719" y="69"/>
                    <a:pt x="714" y="71"/>
                  </a:cubicBezTo>
                  <a:cubicBezTo>
                    <a:pt x="714" y="72"/>
                    <a:pt x="713" y="72"/>
                    <a:pt x="713" y="72"/>
                  </a:cubicBezTo>
                  <a:cubicBezTo>
                    <a:pt x="709" y="70"/>
                    <a:pt x="705" y="69"/>
                    <a:pt x="701" y="67"/>
                  </a:cubicBezTo>
                  <a:cubicBezTo>
                    <a:pt x="699" y="67"/>
                    <a:pt x="697" y="66"/>
                    <a:pt x="695" y="66"/>
                  </a:cubicBezTo>
                  <a:cubicBezTo>
                    <a:pt x="689" y="64"/>
                    <a:pt x="683" y="62"/>
                    <a:pt x="676" y="60"/>
                  </a:cubicBezTo>
                  <a:cubicBezTo>
                    <a:pt x="674" y="59"/>
                    <a:pt x="672" y="59"/>
                    <a:pt x="670" y="58"/>
                  </a:cubicBezTo>
                  <a:cubicBezTo>
                    <a:pt x="666" y="57"/>
                    <a:pt x="662" y="56"/>
                    <a:pt x="657" y="55"/>
                  </a:cubicBezTo>
                  <a:cubicBezTo>
                    <a:pt x="654" y="54"/>
                    <a:pt x="651" y="53"/>
                    <a:pt x="649" y="52"/>
                  </a:cubicBezTo>
                  <a:cubicBezTo>
                    <a:pt x="645" y="51"/>
                    <a:pt x="641" y="51"/>
                    <a:pt x="638" y="50"/>
                  </a:cubicBezTo>
                  <a:cubicBezTo>
                    <a:pt x="635" y="49"/>
                    <a:pt x="631" y="48"/>
                    <a:pt x="628" y="47"/>
                  </a:cubicBezTo>
                  <a:cubicBezTo>
                    <a:pt x="625" y="47"/>
                    <a:pt x="621" y="46"/>
                    <a:pt x="618" y="45"/>
                  </a:cubicBezTo>
                  <a:cubicBezTo>
                    <a:pt x="615" y="44"/>
                    <a:pt x="611" y="44"/>
                    <a:pt x="608" y="43"/>
                  </a:cubicBezTo>
                  <a:cubicBezTo>
                    <a:pt x="605" y="42"/>
                    <a:pt x="601" y="42"/>
                    <a:pt x="598" y="41"/>
                  </a:cubicBezTo>
                  <a:cubicBezTo>
                    <a:pt x="595" y="40"/>
                    <a:pt x="591" y="40"/>
                    <a:pt x="588" y="39"/>
                  </a:cubicBezTo>
                  <a:cubicBezTo>
                    <a:pt x="585" y="39"/>
                    <a:pt x="581" y="38"/>
                    <a:pt x="578" y="37"/>
                  </a:cubicBezTo>
                  <a:cubicBezTo>
                    <a:pt x="574" y="37"/>
                    <a:pt x="571" y="36"/>
                    <a:pt x="568" y="36"/>
                  </a:cubicBezTo>
                  <a:cubicBezTo>
                    <a:pt x="565" y="35"/>
                    <a:pt x="561" y="35"/>
                    <a:pt x="558" y="34"/>
                  </a:cubicBezTo>
                  <a:cubicBezTo>
                    <a:pt x="558" y="34"/>
                    <a:pt x="558" y="34"/>
                    <a:pt x="558" y="33"/>
                  </a:cubicBezTo>
                  <a:cubicBezTo>
                    <a:pt x="561" y="30"/>
                    <a:pt x="563" y="28"/>
                    <a:pt x="565" y="25"/>
                  </a:cubicBezTo>
                  <a:cubicBezTo>
                    <a:pt x="565" y="25"/>
                    <a:pt x="565" y="24"/>
                    <a:pt x="565" y="24"/>
                  </a:cubicBezTo>
                  <a:cubicBezTo>
                    <a:pt x="568" y="21"/>
                    <a:pt x="570" y="19"/>
                    <a:pt x="572" y="16"/>
                  </a:cubicBezTo>
                  <a:cubicBezTo>
                    <a:pt x="572" y="16"/>
                    <a:pt x="573" y="16"/>
                    <a:pt x="573" y="16"/>
                  </a:cubicBezTo>
                  <a:cubicBezTo>
                    <a:pt x="580" y="17"/>
                    <a:pt x="587" y="18"/>
                    <a:pt x="594" y="19"/>
                  </a:cubicBezTo>
                  <a:cubicBezTo>
                    <a:pt x="595" y="19"/>
                    <a:pt x="595" y="19"/>
                    <a:pt x="596" y="19"/>
                  </a:cubicBezTo>
                  <a:close/>
                  <a:moveTo>
                    <a:pt x="701" y="77"/>
                  </a:moveTo>
                  <a:cubicBezTo>
                    <a:pt x="699" y="78"/>
                    <a:pt x="697" y="80"/>
                    <a:pt x="694" y="81"/>
                  </a:cubicBezTo>
                  <a:cubicBezTo>
                    <a:pt x="693" y="81"/>
                    <a:pt x="692" y="82"/>
                    <a:pt x="691" y="83"/>
                  </a:cubicBezTo>
                  <a:cubicBezTo>
                    <a:pt x="688" y="84"/>
                    <a:pt x="685" y="86"/>
                    <a:pt x="682" y="87"/>
                  </a:cubicBezTo>
                  <a:cubicBezTo>
                    <a:pt x="681" y="88"/>
                    <a:pt x="681" y="88"/>
                    <a:pt x="680" y="88"/>
                  </a:cubicBezTo>
                  <a:cubicBezTo>
                    <a:pt x="677" y="90"/>
                    <a:pt x="674" y="92"/>
                    <a:pt x="671" y="94"/>
                  </a:cubicBezTo>
                  <a:cubicBezTo>
                    <a:pt x="667" y="93"/>
                    <a:pt x="664" y="92"/>
                    <a:pt x="661" y="90"/>
                  </a:cubicBezTo>
                  <a:cubicBezTo>
                    <a:pt x="659" y="90"/>
                    <a:pt x="657" y="89"/>
                    <a:pt x="655" y="89"/>
                  </a:cubicBezTo>
                  <a:cubicBezTo>
                    <a:pt x="650" y="87"/>
                    <a:pt x="645" y="86"/>
                    <a:pt x="640" y="84"/>
                  </a:cubicBezTo>
                  <a:cubicBezTo>
                    <a:pt x="640" y="84"/>
                    <a:pt x="640" y="84"/>
                    <a:pt x="639" y="84"/>
                  </a:cubicBezTo>
                  <a:cubicBezTo>
                    <a:pt x="634" y="82"/>
                    <a:pt x="629" y="81"/>
                    <a:pt x="623" y="79"/>
                  </a:cubicBezTo>
                  <a:cubicBezTo>
                    <a:pt x="622" y="79"/>
                    <a:pt x="620" y="79"/>
                    <a:pt x="618" y="78"/>
                  </a:cubicBezTo>
                  <a:cubicBezTo>
                    <a:pt x="614" y="77"/>
                    <a:pt x="611" y="76"/>
                    <a:pt x="607" y="75"/>
                  </a:cubicBezTo>
                  <a:cubicBezTo>
                    <a:pt x="605" y="75"/>
                    <a:pt x="603" y="74"/>
                    <a:pt x="601" y="74"/>
                  </a:cubicBezTo>
                  <a:cubicBezTo>
                    <a:pt x="597" y="73"/>
                    <a:pt x="594" y="72"/>
                    <a:pt x="590" y="71"/>
                  </a:cubicBezTo>
                  <a:cubicBezTo>
                    <a:pt x="588" y="71"/>
                    <a:pt x="586" y="71"/>
                    <a:pt x="584" y="70"/>
                  </a:cubicBezTo>
                  <a:cubicBezTo>
                    <a:pt x="580" y="69"/>
                    <a:pt x="577" y="69"/>
                    <a:pt x="573" y="68"/>
                  </a:cubicBezTo>
                  <a:cubicBezTo>
                    <a:pt x="571" y="68"/>
                    <a:pt x="569" y="67"/>
                    <a:pt x="567" y="67"/>
                  </a:cubicBezTo>
                  <a:cubicBezTo>
                    <a:pt x="563" y="66"/>
                    <a:pt x="560" y="66"/>
                    <a:pt x="556" y="65"/>
                  </a:cubicBezTo>
                  <a:cubicBezTo>
                    <a:pt x="554" y="65"/>
                    <a:pt x="552" y="64"/>
                    <a:pt x="549" y="64"/>
                  </a:cubicBezTo>
                  <a:cubicBezTo>
                    <a:pt x="546" y="63"/>
                    <a:pt x="543" y="63"/>
                    <a:pt x="540" y="62"/>
                  </a:cubicBezTo>
                  <a:cubicBezTo>
                    <a:pt x="540" y="61"/>
                    <a:pt x="541" y="60"/>
                    <a:pt x="542" y="58"/>
                  </a:cubicBezTo>
                  <a:cubicBezTo>
                    <a:pt x="542" y="58"/>
                    <a:pt x="543" y="57"/>
                    <a:pt x="544" y="56"/>
                  </a:cubicBezTo>
                  <a:cubicBezTo>
                    <a:pt x="545" y="54"/>
                    <a:pt x="546" y="52"/>
                    <a:pt x="547" y="51"/>
                  </a:cubicBezTo>
                  <a:cubicBezTo>
                    <a:pt x="547" y="50"/>
                    <a:pt x="547" y="50"/>
                    <a:pt x="548" y="49"/>
                  </a:cubicBezTo>
                  <a:cubicBezTo>
                    <a:pt x="549" y="47"/>
                    <a:pt x="551" y="44"/>
                    <a:pt x="552" y="42"/>
                  </a:cubicBezTo>
                  <a:cubicBezTo>
                    <a:pt x="552" y="42"/>
                    <a:pt x="553" y="42"/>
                    <a:pt x="553" y="41"/>
                  </a:cubicBezTo>
                  <a:cubicBezTo>
                    <a:pt x="554" y="40"/>
                    <a:pt x="555" y="38"/>
                    <a:pt x="556" y="36"/>
                  </a:cubicBezTo>
                  <a:cubicBezTo>
                    <a:pt x="562" y="37"/>
                    <a:pt x="568" y="38"/>
                    <a:pt x="573" y="39"/>
                  </a:cubicBezTo>
                  <a:cubicBezTo>
                    <a:pt x="574" y="39"/>
                    <a:pt x="575" y="39"/>
                    <a:pt x="577" y="39"/>
                  </a:cubicBezTo>
                  <a:cubicBezTo>
                    <a:pt x="583" y="40"/>
                    <a:pt x="590" y="42"/>
                    <a:pt x="597" y="43"/>
                  </a:cubicBezTo>
                  <a:cubicBezTo>
                    <a:pt x="599" y="43"/>
                    <a:pt x="600" y="44"/>
                    <a:pt x="602" y="44"/>
                  </a:cubicBezTo>
                  <a:cubicBezTo>
                    <a:pt x="607" y="45"/>
                    <a:pt x="612" y="46"/>
                    <a:pt x="617" y="47"/>
                  </a:cubicBezTo>
                  <a:cubicBezTo>
                    <a:pt x="619" y="47"/>
                    <a:pt x="622" y="48"/>
                    <a:pt x="625" y="49"/>
                  </a:cubicBezTo>
                  <a:cubicBezTo>
                    <a:pt x="628" y="50"/>
                    <a:pt x="632" y="50"/>
                    <a:pt x="636" y="51"/>
                  </a:cubicBezTo>
                  <a:cubicBezTo>
                    <a:pt x="639" y="52"/>
                    <a:pt x="642" y="53"/>
                    <a:pt x="645" y="53"/>
                  </a:cubicBezTo>
                  <a:cubicBezTo>
                    <a:pt x="648" y="54"/>
                    <a:pt x="652" y="55"/>
                    <a:pt x="656" y="56"/>
                  </a:cubicBezTo>
                  <a:cubicBezTo>
                    <a:pt x="659" y="57"/>
                    <a:pt x="661" y="58"/>
                    <a:pt x="664" y="59"/>
                  </a:cubicBezTo>
                  <a:cubicBezTo>
                    <a:pt x="668" y="60"/>
                    <a:pt x="671" y="61"/>
                    <a:pt x="675" y="62"/>
                  </a:cubicBezTo>
                  <a:cubicBezTo>
                    <a:pt x="678" y="62"/>
                    <a:pt x="680" y="63"/>
                    <a:pt x="683" y="64"/>
                  </a:cubicBezTo>
                  <a:cubicBezTo>
                    <a:pt x="687" y="65"/>
                    <a:pt x="690" y="66"/>
                    <a:pt x="693" y="67"/>
                  </a:cubicBezTo>
                  <a:cubicBezTo>
                    <a:pt x="696" y="68"/>
                    <a:pt x="699" y="69"/>
                    <a:pt x="702" y="70"/>
                  </a:cubicBezTo>
                  <a:cubicBezTo>
                    <a:pt x="705" y="71"/>
                    <a:pt x="708" y="72"/>
                    <a:pt x="711" y="73"/>
                  </a:cubicBezTo>
                  <a:cubicBezTo>
                    <a:pt x="709" y="74"/>
                    <a:pt x="707" y="74"/>
                    <a:pt x="706" y="75"/>
                  </a:cubicBezTo>
                  <a:cubicBezTo>
                    <a:pt x="704" y="76"/>
                    <a:pt x="703" y="77"/>
                    <a:pt x="701" y="77"/>
                  </a:cubicBezTo>
                  <a:close/>
                  <a:moveTo>
                    <a:pt x="656" y="103"/>
                  </a:moveTo>
                  <a:cubicBezTo>
                    <a:pt x="655" y="103"/>
                    <a:pt x="655" y="103"/>
                    <a:pt x="655" y="104"/>
                  </a:cubicBezTo>
                  <a:cubicBezTo>
                    <a:pt x="651" y="106"/>
                    <a:pt x="647" y="109"/>
                    <a:pt x="643" y="112"/>
                  </a:cubicBezTo>
                  <a:cubicBezTo>
                    <a:pt x="643" y="112"/>
                    <a:pt x="643" y="112"/>
                    <a:pt x="643" y="112"/>
                  </a:cubicBezTo>
                  <a:cubicBezTo>
                    <a:pt x="641" y="111"/>
                    <a:pt x="638" y="110"/>
                    <a:pt x="636" y="109"/>
                  </a:cubicBezTo>
                  <a:cubicBezTo>
                    <a:pt x="634" y="109"/>
                    <a:pt x="632" y="108"/>
                    <a:pt x="629" y="107"/>
                  </a:cubicBezTo>
                  <a:cubicBezTo>
                    <a:pt x="627" y="107"/>
                    <a:pt x="624" y="106"/>
                    <a:pt x="622" y="105"/>
                  </a:cubicBezTo>
                  <a:cubicBezTo>
                    <a:pt x="619" y="104"/>
                    <a:pt x="616" y="103"/>
                    <a:pt x="613" y="102"/>
                  </a:cubicBezTo>
                  <a:cubicBezTo>
                    <a:pt x="609" y="101"/>
                    <a:pt x="605" y="100"/>
                    <a:pt x="601" y="99"/>
                  </a:cubicBezTo>
                  <a:cubicBezTo>
                    <a:pt x="599" y="99"/>
                    <a:pt x="597" y="98"/>
                    <a:pt x="595" y="98"/>
                  </a:cubicBezTo>
                  <a:cubicBezTo>
                    <a:pt x="593" y="97"/>
                    <a:pt x="590" y="96"/>
                    <a:pt x="587" y="96"/>
                  </a:cubicBezTo>
                  <a:cubicBezTo>
                    <a:pt x="585" y="95"/>
                    <a:pt x="583" y="95"/>
                    <a:pt x="580" y="94"/>
                  </a:cubicBezTo>
                  <a:cubicBezTo>
                    <a:pt x="578" y="94"/>
                    <a:pt x="575" y="93"/>
                    <a:pt x="573" y="92"/>
                  </a:cubicBezTo>
                  <a:cubicBezTo>
                    <a:pt x="570" y="92"/>
                    <a:pt x="568" y="91"/>
                    <a:pt x="566" y="91"/>
                  </a:cubicBezTo>
                  <a:cubicBezTo>
                    <a:pt x="563" y="90"/>
                    <a:pt x="560" y="90"/>
                    <a:pt x="558" y="89"/>
                  </a:cubicBezTo>
                  <a:cubicBezTo>
                    <a:pt x="556" y="89"/>
                    <a:pt x="553" y="88"/>
                    <a:pt x="551" y="88"/>
                  </a:cubicBezTo>
                  <a:cubicBezTo>
                    <a:pt x="548" y="87"/>
                    <a:pt x="546" y="87"/>
                    <a:pt x="543" y="86"/>
                  </a:cubicBezTo>
                  <a:cubicBezTo>
                    <a:pt x="541" y="86"/>
                    <a:pt x="538" y="86"/>
                    <a:pt x="536" y="85"/>
                  </a:cubicBezTo>
                  <a:cubicBezTo>
                    <a:pt x="534" y="85"/>
                    <a:pt x="531" y="85"/>
                    <a:pt x="528" y="84"/>
                  </a:cubicBezTo>
                  <a:cubicBezTo>
                    <a:pt x="530" y="81"/>
                    <a:pt x="531" y="79"/>
                    <a:pt x="532" y="76"/>
                  </a:cubicBezTo>
                  <a:cubicBezTo>
                    <a:pt x="533" y="75"/>
                    <a:pt x="533" y="75"/>
                    <a:pt x="533" y="74"/>
                  </a:cubicBezTo>
                  <a:cubicBezTo>
                    <a:pt x="535" y="71"/>
                    <a:pt x="537" y="67"/>
                    <a:pt x="539" y="64"/>
                  </a:cubicBezTo>
                  <a:cubicBezTo>
                    <a:pt x="542" y="65"/>
                    <a:pt x="545" y="65"/>
                    <a:pt x="548" y="66"/>
                  </a:cubicBezTo>
                  <a:cubicBezTo>
                    <a:pt x="551" y="66"/>
                    <a:pt x="553" y="66"/>
                    <a:pt x="556" y="67"/>
                  </a:cubicBezTo>
                  <a:cubicBezTo>
                    <a:pt x="561" y="68"/>
                    <a:pt x="567" y="69"/>
                    <a:pt x="572" y="70"/>
                  </a:cubicBezTo>
                  <a:cubicBezTo>
                    <a:pt x="574" y="70"/>
                    <a:pt x="575" y="70"/>
                    <a:pt x="577" y="71"/>
                  </a:cubicBezTo>
                  <a:cubicBezTo>
                    <a:pt x="581" y="72"/>
                    <a:pt x="585" y="72"/>
                    <a:pt x="589" y="73"/>
                  </a:cubicBezTo>
                  <a:cubicBezTo>
                    <a:pt x="591" y="74"/>
                    <a:pt x="593" y="74"/>
                    <a:pt x="596" y="75"/>
                  </a:cubicBezTo>
                  <a:cubicBezTo>
                    <a:pt x="599" y="76"/>
                    <a:pt x="602" y="76"/>
                    <a:pt x="606" y="77"/>
                  </a:cubicBezTo>
                  <a:cubicBezTo>
                    <a:pt x="608" y="78"/>
                    <a:pt x="610" y="78"/>
                    <a:pt x="613" y="79"/>
                  </a:cubicBezTo>
                  <a:cubicBezTo>
                    <a:pt x="616" y="80"/>
                    <a:pt x="619" y="80"/>
                    <a:pt x="622" y="81"/>
                  </a:cubicBezTo>
                  <a:cubicBezTo>
                    <a:pt x="624" y="82"/>
                    <a:pt x="627" y="82"/>
                    <a:pt x="629" y="83"/>
                  </a:cubicBezTo>
                  <a:cubicBezTo>
                    <a:pt x="632" y="84"/>
                    <a:pt x="635" y="85"/>
                    <a:pt x="638" y="86"/>
                  </a:cubicBezTo>
                  <a:cubicBezTo>
                    <a:pt x="640" y="86"/>
                    <a:pt x="643" y="87"/>
                    <a:pt x="645" y="88"/>
                  </a:cubicBezTo>
                  <a:cubicBezTo>
                    <a:pt x="648" y="89"/>
                    <a:pt x="651" y="89"/>
                    <a:pt x="654" y="90"/>
                  </a:cubicBezTo>
                  <a:cubicBezTo>
                    <a:pt x="656" y="91"/>
                    <a:pt x="659" y="92"/>
                    <a:pt x="661" y="93"/>
                  </a:cubicBezTo>
                  <a:cubicBezTo>
                    <a:pt x="663" y="93"/>
                    <a:pt x="666" y="94"/>
                    <a:pt x="668" y="95"/>
                  </a:cubicBezTo>
                  <a:cubicBezTo>
                    <a:pt x="668" y="95"/>
                    <a:pt x="668" y="95"/>
                    <a:pt x="667" y="96"/>
                  </a:cubicBezTo>
                  <a:cubicBezTo>
                    <a:pt x="663" y="98"/>
                    <a:pt x="659" y="101"/>
                    <a:pt x="656" y="103"/>
                  </a:cubicBezTo>
                  <a:close/>
                  <a:moveTo>
                    <a:pt x="661" y="121"/>
                  </a:moveTo>
                  <a:cubicBezTo>
                    <a:pt x="667" y="123"/>
                    <a:pt x="673" y="125"/>
                    <a:pt x="679" y="128"/>
                  </a:cubicBezTo>
                  <a:cubicBezTo>
                    <a:pt x="679" y="128"/>
                    <a:pt x="679" y="128"/>
                    <a:pt x="680" y="128"/>
                  </a:cubicBezTo>
                  <a:cubicBezTo>
                    <a:pt x="685" y="130"/>
                    <a:pt x="691" y="133"/>
                    <a:pt x="696" y="135"/>
                  </a:cubicBezTo>
                  <a:cubicBezTo>
                    <a:pt x="698" y="136"/>
                    <a:pt x="699" y="137"/>
                    <a:pt x="701" y="137"/>
                  </a:cubicBezTo>
                  <a:cubicBezTo>
                    <a:pt x="705" y="139"/>
                    <a:pt x="709" y="141"/>
                    <a:pt x="713" y="143"/>
                  </a:cubicBezTo>
                  <a:cubicBezTo>
                    <a:pt x="715" y="144"/>
                    <a:pt x="717" y="145"/>
                    <a:pt x="719" y="146"/>
                  </a:cubicBezTo>
                  <a:cubicBezTo>
                    <a:pt x="722" y="148"/>
                    <a:pt x="725" y="150"/>
                    <a:pt x="729" y="152"/>
                  </a:cubicBezTo>
                  <a:cubicBezTo>
                    <a:pt x="731" y="153"/>
                    <a:pt x="733" y="154"/>
                    <a:pt x="735" y="155"/>
                  </a:cubicBezTo>
                  <a:cubicBezTo>
                    <a:pt x="738" y="157"/>
                    <a:pt x="741" y="159"/>
                    <a:pt x="744" y="160"/>
                  </a:cubicBezTo>
                  <a:cubicBezTo>
                    <a:pt x="746" y="162"/>
                    <a:pt x="748" y="163"/>
                    <a:pt x="750" y="165"/>
                  </a:cubicBezTo>
                  <a:cubicBezTo>
                    <a:pt x="753" y="166"/>
                    <a:pt x="755" y="168"/>
                    <a:pt x="758" y="170"/>
                  </a:cubicBezTo>
                  <a:cubicBezTo>
                    <a:pt x="760" y="171"/>
                    <a:pt x="762" y="173"/>
                    <a:pt x="764" y="174"/>
                  </a:cubicBezTo>
                  <a:cubicBezTo>
                    <a:pt x="766" y="176"/>
                    <a:pt x="769" y="177"/>
                    <a:pt x="771" y="179"/>
                  </a:cubicBezTo>
                  <a:cubicBezTo>
                    <a:pt x="768" y="180"/>
                    <a:pt x="765" y="182"/>
                    <a:pt x="762" y="184"/>
                  </a:cubicBezTo>
                  <a:cubicBezTo>
                    <a:pt x="760" y="185"/>
                    <a:pt x="758" y="185"/>
                    <a:pt x="756" y="187"/>
                  </a:cubicBezTo>
                  <a:cubicBezTo>
                    <a:pt x="752" y="188"/>
                    <a:pt x="749" y="190"/>
                    <a:pt x="746" y="192"/>
                  </a:cubicBezTo>
                  <a:cubicBezTo>
                    <a:pt x="744" y="193"/>
                    <a:pt x="742" y="194"/>
                    <a:pt x="741" y="195"/>
                  </a:cubicBezTo>
                  <a:cubicBezTo>
                    <a:pt x="736" y="198"/>
                    <a:pt x="731" y="201"/>
                    <a:pt x="726" y="204"/>
                  </a:cubicBezTo>
                  <a:cubicBezTo>
                    <a:pt x="726" y="204"/>
                    <a:pt x="725" y="205"/>
                    <a:pt x="724" y="205"/>
                  </a:cubicBezTo>
                  <a:cubicBezTo>
                    <a:pt x="720" y="208"/>
                    <a:pt x="716" y="210"/>
                    <a:pt x="712" y="213"/>
                  </a:cubicBezTo>
                  <a:cubicBezTo>
                    <a:pt x="710" y="211"/>
                    <a:pt x="707" y="210"/>
                    <a:pt x="704" y="208"/>
                  </a:cubicBezTo>
                  <a:cubicBezTo>
                    <a:pt x="702" y="207"/>
                    <a:pt x="701" y="206"/>
                    <a:pt x="699" y="206"/>
                  </a:cubicBezTo>
                  <a:cubicBezTo>
                    <a:pt x="696" y="204"/>
                    <a:pt x="692" y="202"/>
                    <a:pt x="689" y="200"/>
                  </a:cubicBezTo>
                  <a:cubicBezTo>
                    <a:pt x="687" y="199"/>
                    <a:pt x="686" y="199"/>
                    <a:pt x="685" y="198"/>
                  </a:cubicBezTo>
                  <a:cubicBezTo>
                    <a:pt x="681" y="196"/>
                    <a:pt x="676" y="194"/>
                    <a:pt x="671" y="191"/>
                  </a:cubicBezTo>
                  <a:cubicBezTo>
                    <a:pt x="670" y="191"/>
                    <a:pt x="669" y="191"/>
                    <a:pt x="669" y="191"/>
                  </a:cubicBezTo>
                  <a:cubicBezTo>
                    <a:pt x="664" y="189"/>
                    <a:pt x="660" y="187"/>
                    <a:pt x="656" y="185"/>
                  </a:cubicBezTo>
                  <a:cubicBezTo>
                    <a:pt x="654" y="184"/>
                    <a:pt x="652" y="184"/>
                    <a:pt x="651" y="183"/>
                  </a:cubicBezTo>
                  <a:cubicBezTo>
                    <a:pt x="647" y="182"/>
                    <a:pt x="644" y="180"/>
                    <a:pt x="640" y="179"/>
                  </a:cubicBezTo>
                  <a:cubicBezTo>
                    <a:pt x="638" y="178"/>
                    <a:pt x="636" y="177"/>
                    <a:pt x="634" y="177"/>
                  </a:cubicBezTo>
                  <a:cubicBezTo>
                    <a:pt x="631" y="175"/>
                    <a:pt x="627" y="174"/>
                    <a:pt x="624" y="173"/>
                  </a:cubicBezTo>
                  <a:cubicBezTo>
                    <a:pt x="622" y="172"/>
                    <a:pt x="619" y="172"/>
                    <a:pt x="617" y="171"/>
                  </a:cubicBezTo>
                  <a:cubicBezTo>
                    <a:pt x="614" y="170"/>
                    <a:pt x="611" y="169"/>
                    <a:pt x="607" y="168"/>
                  </a:cubicBezTo>
                  <a:cubicBezTo>
                    <a:pt x="605" y="167"/>
                    <a:pt x="602" y="166"/>
                    <a:pt x="600" y="166"/>
                  </a:cubicBezTo>
                  <a:cubicBezTo>
                    <a:pt x="597" y="165"/>
                    <a:pt x="594" y="164"/>
                    <a:pt x="591" y="163"/>
                  </a:cubicBezTo>
                  <a:cubicBezTo>
                    <a:pt x="592" y="162"/>
                    <a:pt x="593" y="161"/>
                    <a:pt x="594" y="160"/>
                  </a:cubicBezTo>
                  <a:cubicBezTo>
                    <a:pt x="595" y="159"/>
                    <a:pt x="595" y="158"/>
                    <a:pt x="596" y="157"/>
                  </a:cubicBezTo>
                  <a:cubicBezTo>
                    <a:pt x="597" y="156"/>
                    <a:pt x="598" y="155"/>
                    <a:pt x="599" y="153"/>
                  </a:cubicBezTo>
                  <a:cubicBezTo>
                    <a:pt x="600" y="152"/>
                    <a:pt x="601" y="151"/>
                    <a:pt x="602" y="151"/>
                  </a:cubicBezTo>
                  <a:cubicBezTo>
                    <a:pt x="603" y="149"/>
                    <a:pt x="604" y="148"/>
                    <a:pt x="606" y="147"/>
                  </a:cubicBezTo>
                  <a:cubicBezTo>
                    <a:pt x="606" y="146"/>
                    <a:pt x="607" y="145"/>
                    <a:pt x="608" y="144"/>
                  </a:cubicBezTo>
                  <a:cubicBezTo>
                    <a:pt x="609" y="143"/>
                    <a:pt x="611" y="142"/>
                    <a:pt x="612" y="140"/>
                  </a:cubicBezTo>
                  <a:cubicBezTo>
                    <a:pt x="613" y="139"/>
                    <a:pt x="614" y="139"/>
                    <a:pt x="615" y="138"/>
                  </a:cubicBezTo>
                  <a:cubicBezTo>
                    <a:pt x="616" y="136"/>
                    <a:pt x="618" y="135"/>
                    <a:pt x="619" y="134"/>
                  </a:cubicBezTo>
                  <a:cubicBezTo>
                    <a:pt x="620" y="133"/>
                    <a:pt x="621" y="132"/>
                    <a:pt x="621" y="132"/>
                  </a:cubicBezTo>
                  <a:cubicBezTo>
                    <a:pt x="623" y="130"/>
                    <a:pt x="626" y="128"/>
                    <a:pt x="628" y="126"/>
                  </a:cubicBezTo>
                  <a:cubicBezTo>
                    <a:pt x="628" y="126"/>
                    <a:pt x="628" y="126"/>
                    <a:pt x="628" y="126"/>
                  </a:cubicBezTo>
                  <a:cubicBezTo>
                    <a:pt x="631" y="124"/>
                    <a:pt x="633" y="122"/>
                    <a:pt x="636" y="120"/>
                  </a:cubicBezTo>
                  <a:cubicBezTo>
                    <a:pt x="637" y="119"/>
                    <a:pt x="637" y="118"/>
                    <a:pt x="638" y="118"/>
                  </a:cubicBezTo>
                  <a:cubicBezTo>
                    <a:pt x="640" y="117"/>
                    <a:pt x="642" y="115"/>
                    <a:pt x="643" y="114"/>
                  </a:cubicBezTo>
                  <a:cubicBezTo>
                    <a:pt x="648" y="116"/>
                    <a:pt x="654" y="118"/>
                    <a:pt x="659" y="120"/>
                  </a:cubicBezTo>
                  <a:cubicBezTo>
                    <a:pt x="660" y="120"/>
                    <a:pt x="660" y="120"/>
                    <a:pt x="661" y="121"/>
                  </a:cubicBezTo>
                  <a:close/>
                  <a:moveTo>
                    <a:pt x="695" y="226"/>
                  </a:moveTo>
                  <a:cubicBezTo>
                    <a:pt x="695" y="226"/>
                    <a:pt x="694" y="226"/>
                    <a:pt x="694" y="227"/>
                  </a:cubicBezTo>
                  <a:cubicBezTo>
                    <a:pt x="689" y="230"/>
                    <a:pt x="684" y="234"/>
                    <a:pt x="680" y="238"/>
                  </a:cubicBezTo>
                  <a:cubicBezTo>
                    <a:pt x="679" y="238"/>
                    <a:pt x="679" y="239"/>
                    <a:pt x="679" y="239"/>
                  </a:cubicBezTo>
                  <a:cubicBezTo>
                    <a:pt x="674" y="243"/>
                    <a:pt x="670" y="247"/>
                    <a:pt x="665" y="251"/>
                  </a:cubicBezTo>
                  <a:cubicBezTo>
                    <a:pt x="665" y="251"/>
                    <a:pt x="665" y="251"/>
                    <a:pt x="665" y="251"/>
                  </a:cubicBezTo>
                  <a:cubicBezTo>
                    <a:pt x="660" y="256"/>
                    <a:pt x="656" y="260"/>
                    <a:pt x="652" y="264"/>
                  </a:cubicBezTo>
                  <a:cubicBezTo>
                    <a:pt x="652" y="265"/>
                    <a:pt x="651" y="265"/>
                    <a:pt x="651" y="265"/>
                  </a:cubicBezTo>
                  <a:cubicBezTo>
                    <a:pt x="651" y="265"/>
                    <a:pt x="651" y="265"/>
                    <a:pt x="651" y="265"/>
                  </a:cubicBezTo>
                  <a:cubicBezTo>
                    <a:pt x="651" y="265"/>
                    <a:pt x="651" y="265"/>
                    <a:pt x="651" y="265"/>
                  </a:cubicBezTo>
                  <a:cubicBezTo>
                    <a:pt x="650" y="264"/>
                    <a:pt x="648" y="263"/>
                    <a:pt x="646" y="262"/>
                  </a:cubicBezTo>
                  <a:cubicBezTo>
                    <a:pt x="644" y="261"/>
                    <a:pt x="643" y="260"/>
                    <a:pt x="641" y="259"/>
                  </a:cubicBezTo>
                  <a:cubicBezTo>
                    <a:pt x="639" y="258"/>
                    <a:pt x="637" y="258"/>
                    <a:pt x="635" y="257"/>
                  </a:cubicBezTo>
                  <a:cubicBezTo>
                    <a:pt x="633" y="256"/>
                    <a:pt x="631" y="255"/>
                    <a:pt x="630" y="254"/>
                  </a:cubicBezTo>
                  <a:cubicBezTo>
                    <a:pt x="627" y="253"/>
                    <a:pt x="625" y="252"/>
                    <a:pt x="623" y="251"/>
                  </a:cubicBezTo>
                  <a:cubicBezTo>
                    <a:pt x="621" y="250"/>
                    <a:pt x="620" y="250"/>
                    <a:pt x="618" y="249"/>
                  </a:cubicBezTo>
                  <a:cubicBezTo>
                    <a:pt x="614" y="248"/>
                    <a:pt x="610" y="246"/>
                    <a:pt x="606" y="244"/>
                  </a:cubicBezTo>
                  <a:cubicBezTo>
                    <a:pt x="605" y="244"/>
                    <a:pt x="605" y="244"/>
                    <a:pt x="604" y="243"/>
                  </a:cubicBezTo>
                  <a:cubicBezTo>
                    <a:pt x="600" y="242"/>
                    <a:pt x="597" y="241"/>
                    <a:pt x="594" y="240"/>
                  </a:cubicBezTo>
                  <a:cubicBezTo>
                    <a:pt x="593" y="240"/>
                    <a:pt x="591" y="239"/>
                    <a:pt x="590" y="239"/>
                  </a:cubicBezTo>
                  <a:cubicBezTo>
                    <a:pt x="587" y="238"/>
                    <a:pt x="584" y="237"/>
                    <a:pt x="581" y="236"/>
                  </a:cubicBezTo>
                  <a:cubicBezTo>
                    <a:pt x="580" y="235"/>
                    <a:pt x="578" y="235"/>
                    <a:pt x="577" y="234"/>
                  </a:cubicBezTo>
                  <a:cubicBezTo>
                    <a:pt x="574" y="234"/>
                    <a:pt x="571" y="233"/>
                    <a:pt x="569" y="232"/>
                  </a:cubicBezTo>
                  <a:cubicBezTo>
                    <a:pt x="567" y="231"/>
                    <a:pt x="565" y="231"/>
                    <a:pt x="563" y="230"/>
                  </a:cubicBezTo>
                  <a:cubicBezTo>
                    <a:pt x="561" y="230"/>
                    <a:pt x="558" y="229"/>
                    <a:pt x="556" y="228"/>
                  </a:cubicBezTo>
                  <a:cubicBezTo>
                    <a:pt x="556" y="227"/>
                    <a:pt x="557" y="226"/>
                    <a:pt x="557" y="224"/>
                  </a:cubicBezTo>
                  <a:cubicBezTo>
                    <a:pt x="558" y="223"/>
                    <a:pt x="558" y="222"/>
                    <a:pt x="559" y="220"/>
                  </a:cubicBezTo>
                  <a:cubicBezTo>
                    <a:pt x="559" y="219"/>
                    <a:pt x="560" y="217"/>
                    <a:pt x="560" y="216"/>
                  </a:cubicBezTo>
                  <a:cubicBezTo>
                    <a:pt x="561" y="214"/>
                    <a:pt x="561" y="213"/>
                    <a:pt x="562" y="212"/>
                  </a:cubicBezTo>
                  <a:cubicBezTo>
                    <a:pt x="563" y="210"/>
                    <a:pt x="563" y="209"/>
                    <a:pt x="564" y="207"/>
                  </a:cubicBezTo>
                  <a:cubicBezTo>
                    <a:pt x="565" y="206"/>
                    <a:pt x="565" y="205"/>
                    <a:pt x="566" y="204"/>
                  </a:cubicBezTo>
                  <a:cubicBezTo>
                    <a:pt x="567" y="202"/>
                    <a:pt x="567" y="200"/>
                    <a:pt x="568" y="198"/>
                  </a:cubicBezTo>
                  <a:cubicBezTo>
                    <a:pt x="569" y="197"/>
                    <a:pt x="569" y="197"/>
                    <a:pt x="570" y="196"/>
                  </a:cubicBezTo>
                  <a:cubicBezTo>
                    <a:pt x="573" y="190"/>
                    <a:pt x="576" y="185"/>
                    <a:pt x="579" y="180"/>
                  </a:cubicBezTo>
                  <a:cubicBezTo>
                    <a:pt x="580" y="179"/>
                    <a:pt x="580" y="178"/>
                    <a:pt x="581" y="177"/>
                  </a:cubicBezTo>
                  <a:cubicBezTo>
                    <a:pt x="582" y="176"/>
                    <a:pt x="583" y="174"/>
                    <a:pt x="584" y="172"/>
                  </a:cubicBezTo>
                  <a:cubicBezTo>
                    <a:pt x="585" y="171"/>
                    <a:pt x="586" y="170"/>
                    <a:pt x="587" y="169"/>
                  </a:cubicBezTo>
                  <a:cubicBezTo>
                    <a:pt x="588" y="168"/>
                    <a:pt x="589" y="166"/>
                    <a:pt x="590" y="165"/>
                  </a:cubicBezTo>
                  <a:cubicBezTo>
                    <a:pt x="593" y="166"/>
                    <a:pt x="596" y="167"/>
                    <a:pt x="599" y="168"/>
                  </a:cubicBezTo>
                  <a:cubicBezTo>
                    <a:pt x="602" y="168"/>
                    <a:pt x="604" y="169"/>
                    <a:pt x="607" y="170"/>
                  </a:cubicBezTo>
                  <a:cubicBezTo>
                    <a:pt x="611" y="171"/>
                    <a:pt x="615" y="172"/>
                    <a:pt x="619" y="174"/>
                  </a:cubicBezTo>
                  <a:cubicBezTo>
                    <a:pt x="620" y="174"/>
                    <a:pt x="622" y="175"/>
                    <a:pt x="624" y="175"/>
                  </a:cubicBezTo>
                  <a:cubicBezTo>
                    <a:pt x="629" y="177"/>
                    <a:pt x="634" y="179"/>
                    <a:pt x="639" y="181"/>
                  </a:cubicBezTo>
                  <a:cubicBezTo>
                    <a:pt x="641" y="181"/>
                    <a:pt x="642" y="182"/>
                    <a:pt x="644" y="183"/>
                  </a:cubicBezTo>
                  <a:cubicBezTo>
                    <a:pt x="648" y="184"/>
                    <a:pt x="651" y="185"/>
                    <a:pt x="655" y="187"/>
                  </a:cubicBezTo>
                  <a:cubicBezTo>
                    <a:pt x="657" y="187"/>
                    <a:pt x="658" y="188"/>
                    <a:pt x="660" y="189"/>
                  </a:cubicBezTo>
                  <a:cubicBezTo>
                    <a:pt x="663" y="190"/>
                    <a:pt x="667" y="192"/>
                    <a:pt x="670" y="193"/>
                  </a:cubicBezTo>
                  <a:cubicBezTo>
                    <a:pt x="672" y="194"/>
                    <a:pt x="674" y="195"/>
                    <a:pt x="676" y="196"/>
                  </a:cubicBezTo>
                  <a:cubicBezTo>
                    <a:pt x="678" y="197"/>
                    <a:pt x="681" y="199"/>
                    <a:pt x="684" y="200"/>
                  </a:cubicBezTo>
                  <a:cubicBezTo>
                    <a:pt x="686" y="201"/>
                    <a:pt x="688" y="202"/>
                    <a:pt x="690" y="203"/>
                  </a:cubicBezTo>
                  <a:cubicBezTo>
                    <a:pt x="693" y="204"/>
                    <a:pt x="695" y="206"/>
                    <a:pt x="698" y="207"/>
                  </a:cubicBezTo>
                  <a:cubicBezTo>
                    <a:pt x="700" y="208"/>
                    <a:pt x="702" y="209"/>
                    <a:pt x="704" y="211"/>
                  </a:cubicBezTo>
                  <a:cubicBezTo>
                    <a:pt x="706" y="212"/>
                    <a:pt x="708" y="213"/>
                    <a:pt x="711" y="214"/>
                  </a:cubicBezTo>
                  <a:cubicBezTo>
                    <a:pt x="710" y="215"/>
                    <a:pt x="710" y="215"/>
                    <a:pt x="710" y="215"/>
                  </a:cubicBezTo>
                  <a:cubicBezTo>
                    <a:pt x="705" y="218"/>
                    <a:pt x="700" y="222"/>
                    <a:pt x="695" y="226"/>
                  </a:cubicBezTo>
                  <a:close/>
                  <a:moveTo>
                    <a:pt x="659" y="271"/>
                  </a:moveTo>
                  <a:cubicBezTo>
                    <a:pt x="660" y="272"/>
                    <a:pt x="662" y="273"/>
                    <a:pt x="663" y="274"/>
                  </a:cubicBezTo>
                  <a:cubicBezTo>
                    <a:pt x="664" y="274"/>
                    <a:pt x="665" y="275"/>
                    <a:pt x="666" y="276"/>
                  </a:cubicBezTo>
                  <a:cubicBezTo>
                    <a:pt x="668" y="277"/>
                    <a:pt x="669" y="278"/>
                    <a:pt x="671" y="278"/>
                  </a:cubicBezTo>
                  <a:cubicBezTo>
                    <a:pt x="672" y="279"/>
                    <a:pt x="673" y="280"/>
                    <a:pt x="673" y="280"/>
                  </a:cubicBezTo>
                  <a:cubicBezTo>
                    <a:pt x="675" y="281"/>
                    <a:pt x="676" y="282"/>
                    <a:pt x="678" y="283"/>
                  </a:cubicBezTo>
                  <a:cubicBezTo>
                    <a:pt x="679" y="284"/>
                    <a:pt x="679" y="284"/>
                    <a:pt x="680" y="285"/>
                  </a:cubicBezTo>
                  <a:cubicBezTo>
                    <a:pt x="682" y="286"/>
                    <a:pt x="684" y="287"/>
                    <a:pt x="685" y="288"/>
                  </a:cubicBezTo>
                  <a:cubicBezTo>
                    <a:pt x="686" y="289"/>
                    <a:pt x="686" y="289"/>
                    <a:pt x="687" y="290"/>
                  </a:cubicBezTo>
                  <a:cubicBezTo>
                    <a:pt x="689" y="291"/>
                    <a:pt x="691" y="293"/>
                    <a:pt x="693" y="294"/>
                  </a:cubicBezTo>
                  <a:cubicBezTo>
                    <a:pt x="693" y="295"/>
                    <a:pt x="694" y="295"/>
                    <a:pt x="694" y="295"/>
                  </a:cubicBezTo>
                  <a:cubicBezTo>
                    <a:pt x="696" y="297"/>
                    <a:pt x="698" y="298"/>
                    <a:pt x="699" y="299"/>
                  </a:cubicBezTo>
                  <a:cubicBezTo>
                    <a:pt x="700" y="300"/>
                    <a:pt x="700" y="300"/>
                    <a:pt x="701" y="301"/>
                  </a:cubicBezTo>
                  <a:cubicBezTo>
                    <a:pt x="702" y="302"/>
                    <a:pt x="704" y="303"/>
                    <a:pt x="705" y="304"/>
                  </a:cubicBezTo>
                  <a:cubicBezTo>
                    <a:pt x="706" y="305"/>
                    <a:pt x="706" y="306"/>
                    <a:pt x="707" y="306"/>
                  </a:cubicBezTo>
                  <a:cubicBezTo>
                    <a:pt x="708" y="307"/>
                    <a:pt x="709" y="308"/>
                    <a:pt x="710" y="309"/>
                  </a:cubicBezTo>
                  <a:cubicBezTo>
                    <a:pt x="711" y="310"/>
                    <a:pt x="712" y="311"/>
                    <a:pt x="712" y="312"/>
                  </a:cubicBezTo>
                  <a:cubicBezTo>
                    <a:pt x="713" y="313"/>
                    <a:pt x="714" y="314"/>
                    <a:pt x="715" y="315"/>
                  </a:cubicBezTo>
                  <a:cubicBezTo>
                    <a:pt x="716" y="315"/>
                    <a:pt x="717" y="316"/>
                    <a:pt x="717" y="317"/>
                  </a:cubicBezTo>
                  <a:cubicBezTo>
                    <a:pt x="718" y="318"/>
                    <a:pt x="719" y="319"/>
                    <a:pt x="720" y="320"/>
                  </a:cubicBezTo>
                  <a:cubicBezTo>
                    <a:pt x="721" y="321"/>
                    <a:pt x="721" y="321"/>
                    <a:pt x="722" y="322"/>
                  </a:cubicBezTo>
                  <a:cubicBezTo>
                    <a:pt x="723" y="323"/>
                    <a:pt x="724" y="324"/>
                    <a:pt x="725" y="325"/>
                  </a:cubicBezTo>
                  <a:cubicBezTo>
                    <a:pt x="725" y="326"/>
                    <a:pt x="726" y="327"/>
                    <a:pt x="727" y="328"/>
                  </a:cubicBezTo>
                  <a:cubicBezTo>
                    <a:pt x="727" y="329"/>
                    <a:pt x="728" y="330"/>
                    <a:pt x="729" y="331"/>
                  </a:cubicBezTo>
                  <a:cubicBezTo>
                    <a:pt x="729" y="331"/>
                    <a:pt x="730" y="332"/>
                    <a:pt x="731" y="333"/>
                  </a:cubicBezTo>
                  <a:cubicBezTo>
                    <a:pt x="731" y="334"/>
                    <a:pt x="732" y="335"/>
                    <a:pt x="733" y="336"/>
                  </a:cubicBezTo>
                  <a:cubicBezTo>
                    <a:pt x="733" y="337"/>
                    <a:pt x="734" y="338"/>
                    <a:pt x="734" y="339"/>
                  </a:cubicBezTo>
                  <a:cubicBezTo>
                    <a:pt x="735" y="340"/>
                    <a:pt x="736" y="341"/>
                    <a:pt x="736" y="342"/>
                  </a:cubicBezTo>
                  <a:cubicBezTo>
                    <a:pt x="737" y="343"/>
                    <a:pt x="737" y="343"/>
                    <a:pt x="738" y="344"/>
                  </a:cubicBezTo>
                  <a:cubicBezTo>
                    <a:pt x="738" y="345"/>
                    <a:pt x="739" y="346"/>
                    <a:pt x="739" y="347"/>
                  </a:cubicBezTo>
                  <a:cubicBezTo>
                    <a:pt x="737" y="348"/>
                    <a:pt x="736" y="348"/>
                    <a:pt x="734" y="349"/>
                  </a:cubicBezTo>
                  <a:cubicBezTo>
                    <a:pt x="732" y="350"/>
                    <a:pt x="731" y="351"/>
                    <a:pt x="730" y="351"/>
                  </a:cubicBezTo>
                  <a:cubicBezTo>
                    <a:pt x="728" y="352"/>
                    <a:pt x="726" y="353"/>
                    <a:pt x="724" y="354"/>
                  </a:cubicBezTo>
                  <a:cubicBezTo>
                    <a:pt x="722" y="355"/>
                    <a:pt x="721" y="356"/>
                    <a:pt x="720" y="356"/>
                  </a:cubicBezTo>
                  <a:cubicBezTo>
                    <a:pt x="718" y="357"/>
                    <a:pt x="715" y="359"/>
                    <a:pt x="713" y="360"/>
                  </a:cubicBezTo>
                  <a:cubicBezTo>
                    <a:pt x="712" y="360"/>
                    <a:pt x="711" y="361"/>
                    <a:pt x="711" y="361"/>
                  </a:cubicBezTo>
                  <a:cubicBezTo>
                    <a:pt x="708" y="363"/>
                    <a:pt x="704" y="365"/>
                    <a:pt x="702" y="367"/>
                  </a:cubicBezTo>
                  <a:cubicBezTo>
                    <a:pt x="701" y="367"/>
                    <a:pt x="700" y="368"/>
                    <a:pt x="699" y="368"/>
                  </a:cubicBezTo>
                  <a:cubicBezTo>
                    <a:pt x="697" y="369"/>
                    <a:pt x="695" y="371"/>
                    <a:pt x="693" y="372"/>
                  </a:cubicBezTo>
                  <a:cubicBezTo>
                    <a:pt x="692" y="373"/>
                    <a:pt x="691" y="374"/>
                    <a:pt x="690" y="375"/>
                  </a:cubicBezTo>
                  <a:cubicBezTo>
                    <a:pt x="688" y="376"/>
                    <a:pt x="686" y="377"/>
                    <a:pt x="684" y="378"/>
                  </a:cubicBezTo>
                  <a:cubicBezTo>
                    <a:pt x="683" y="379"/>
                    <a:pt x="682" y="380"/>
                    <a:pt x="681" y="381"/>
                  </a:cubicBezTo>
                  <a:cubicBezTo>
                    <a:pt x="680" y="382"/>
                    <a:pt x="678" y="383"/>
                    <a:pt x="676" y="384"/>
                  </a:cubicBezTo>
                  <a:cubicBezTo>
                    <a:pt x="675" y="385"/>
                    <a:pt x="674" y="386"/>
                    <a:pt x="673" y="387"/>
                  </a:cubicBezTo>
                  <a:cubicBezTo>
                    <a:pt x="672" y="388"/>
                    <a:pt x="670" y="389"/>
                    <a:pt x="669" y="390"/>
                  </a:cubicBezTo>
                  <a:cubicBezTo>
                    <a:pt x="669" y="390"/>
                    <a:pt x="669" y="390"/>
                    <a:pt x="669" y="390"/>
                  </a:cubicBezTo>
                  <a:cubicBezTo>
                    <a:pt x="669" y="390"/>
                    <a:pt x="669" y="390"/>
                    <a:pt x="669" y="390"/>
                  </a:cubicBezTo>
                  <a:cubicBezTo>
                    <a:pt x="669" y="390"/>
                    <a:pt x="669" y="390"/>
                    <a:pt x="669" y="390"/>
                  </a:cubicBezTo>
                  <a:cubicBezTo>
                    <a:pt x="667" y="387"/>
                    <a:pt x="666" y="385"/>
                    <a:pt x="664" y="382"/>
                  </a:cubicBezTo>
                  <a:cubicBezTo>
                    <a:pt x="664" y="382"/>
                    <a:pt x="664" y="382"/>
                    <a:pt x="663" y="382"/>
                  </a:cubicBezTo>
                  <a:cubicBezTo>
                    <a:pt x="662" y="379"/>
                    <a:pt x="660" y="377"/>
                    <a:pt x="658" y="374"/>
                  </a:cubicBezTo>
                  <a:cubicBezTo>
                    <a:pt x="658" y="374"/>
                    <a:pt x="657" y="374"/>
                    <a:pt x="657" y="374"/>
                  </a:cubicBezTo>
                  <a:cubicBezTo>
                    <a:pt x="655" y="371"/>
                    <a:pt x="653" y="369"/>
                    <a:pt x="651" y="366"/>
                  </a:cubicBezTo>
                  <a:cubicBezTo>
                    <a:pt x="650" y="366"/>
                    <a:pt x="650" y="366"/>
                    <a:pt x="650" y="366"/>
                  </a:cubicBezTo>
                  <a:cubicBezTo>
                    <a:pt x="648" y="363"/>
                    <a:pt x="645" y="361"/>
                    <a:pt x="643" y="359"/>
                  </a:cubicBezTo>
                  <a:cubicBezTo>
                    <a:pt x="643" y="359"/>
                    <a:pt x="642" y="359"/>
                    <a:pt x="642" y="358"/>
                  </a:cubicBezTo>
                  <a:cubicBezTo>
                    <a:pt x="640" y="356"/>
                    <a:pt x="637" y="354"/>
                    <a:pt x="634" y="351"/>
                  </a:cubicBezTo>
                  <a:cubicBezTo>
                    <a:pt x="634" y="351"/>
                    <a:pt x="634" y="351"/>
                    <a:pt x="634" y="351"/>
                  </a:cubicBezTo>
                  <a:cubicBezTo>
                    <a:pt x="631" y="349"/>
                    <a:pt x="628" y="347"/>
                    <a:pt x="625" y="344"/>
                  </a:cubicBezTo>
                  <a:cubicBezTo>
                    <a:pt x="624" y="344"/>
                    <a:pt x="624" y="344"/>
                    <a:pt x="624" y="344"/>
                  </a:cubicBezTo>
                  <a:cubicBezTo>
                    <a:pt x="621" y="342"/>
                    <a:pt x="618" y="340"/>
                    <a:pt x="615" y="338"/>
                  </a:cubicBezTo>
                  <a:cubicBezTo>
                    <a:pt x="614" y="338"/>
                    <a:pt x="614" y="338"/>
                    <a:pt x="614" y="337"/>
                  </a:cubicBezTo>
                  <a:cubicBezTo>
                    <a:pt x="611" y="335"/>
                    <a:pt x="607" y="333"/>
                    <a:pt x="604" y="332"/>
                  </a:cubicBezTo>
                  <a:cubicBezTo>
                    <a:pt x="604" y="331"/>
                    <a:pt x="603" y="331"/>
                    <a:pt x="603" y="331"/>
                  </a:cubicBezTo>
                  <a:cubicBezTo>
                    <a:pt x="604" y="330"/>
                    <a:pt x="605" y="328"/>
                    <a:pt x="606" y="327"/>
                  </a:cubicBezTo>
                  <a:cubicBezTo>
                    <a:pt x="607" y="325"/>
                    <a:pt x="607" y="324"/>
                    <a:pt x="608" y="323"/>
                  </a:cubicBezTo>
                  <a:cubicBezTo>
                    <a:pt x="609" y="321"/>
                    <a:pt x="610" y="320"/>
                    <a:pt x="612" y="318"/>
                  </a:cubicBezTo>
                  <a:cubicBezTo>
                    <a:pt x="612" y="317"/>
                    <a:pt x="613" y="316"/>
                    <a:pt x="614" y="315"/>
                  </a:cubicBezTo>
                  <a:cubicBezTo>
                    <a:pt x="615" y="313"/>
                    <a:pt x="616" y="311"/>
                    <a:pt x="618" y="309"/>
                  </a:cubicBezTo>
                  <a:cubicBezTo>
                    <a:pt x="618" y="308"/>
                    <a:pt x="619" y="307"/>
                    <a:pt x="620" y="306"/>
                  </a:cubicBezTo>
                  <a:cubicBezTo>
                    <a:pt x="621" y="304"/>
                    <a:pt x="623" y="302"/>
                    <a:pt x="624" y="300"/>
                  </a:cubicBezTo>
                  <a:cubicBezTo>
                    <a:pt x="625" y="299"/>
                    <a:pt x="625" y="299"/>
                    <a:pt x="626" y="298"/>
                  </a:cubicBezTo>
                  <a:cubicBezTo>
                    <a:pt x="628" y="295"/>
                    <a:pt x="630" y="293"/>
                    <a:pt x="632" y="290"/>
                  </a:cubicBezTo>
                  <a:cubicBezTo>
                    <a:pt x="632" y="290"/>
                    <a:pt x="633" y="289"/>
                    <a:pt x="633" y="289"/>
                  </a:cubicBezTo>
                  <a:cubicBezTo>
                    <a:pt x="635" y="287"/>
                    <a:pt x="636" y="284"/>
                    <a:pt x="638" y="282"/>
                  </a:cubicBezTo>
                  <a:cubicBezTo>
                    <a:pt x="639" y="281"/>
                    <a:pt x="640" y="280"/>
                    <a:pt x="641" y="279"/>
                  </a:cubicBezTo>
                  <a:cubicBezTo>
                    <a:pt x="642" y="278"/>
                    <a:pt x="644" y="276"/>
                    <a:pt x="645" y="275"/>
                  </a:cubicBezTo>
                  <a:cubicBezTo>
                    <a:pt x="646" y="273"/>
                    <a:pt x="647" y="272"/>
                    <a:pt x="648" y="271"/>
                  </a:cubicBezTo>
                  <a:cubicBezTo>
                    <a:pt x="649" y="270"/>
                    <a:pt x="651" y="269"/>
                    <a:pt x="652" y="267"/>
                  </a:cubicBezTo>
                  <a:cubicBezTo>
                    <a:pt x="653" y="268"/>
                    <a:pt x="654" y="269"/>
                    <a:pt x="656" y="269"/>
                  </a:cubicBezTo>
                  <a:cubicBezTo>
                    <a:pt x="657" y="270"/>
                    <a:pt x="658" y="271"/>
                    <a:pt x="659" y="271"/>
                  </a:cubicBezTo>
                  <a:close/>
                  <a:moveTo>
                    <a:pt x="743" y="355"/>
                  </a:moveTo>
                  <a:cubicBezTo>
                    <a:pt x="744" y="356"/>
                    <a:pt x="744" y="357"/>
                    <a:pt x="745" y="358"/>
                  </a:cubicBezTo>
                  <a:cubicBezTo>
                    <a:pt x="745" y="359"/>
                    <a:pt x="746" y="360"/>
                    <a:pt x="746" y="361"/>
                  </a:cubicBezTo>
                  <a:cubicBezTo>
                    <a:pt x="746" y="362"/>
                    <a:pt x="747" y="363"/>
                    <a:pt x="747" y="365"/>
                  </a:cubicBezTo>
                  <a:cubicBezTo>
                    <a:pt x="748" y="366"/>
                    <a:pt x="748" y="367"/>
                    <a:pt x="748" y="368"/>
                  </a:cubicBezTo>
                  <a:cubicBezTo>
                    <a:pt x="749" y="369"/>
                    <a:pt x="749" y="370"/>
                    <a:pt x="749" y="371"/>
                  </a:cubicBezTo>
                  <a:cubicBezTo>
                    <a:pt x="750" y="372"/>
                    <a:pt x="750" y="373"/>
                    <a:pt x="750" y="374"/>
                  </a:cubicBezTo>
                  <a:cubicBezTo>
                    <a:pt x="750" y="375"/>
                    <a:pt x="751" y="377"/>
                    <a:pt x="751" y="378"/>
                  </a:cubicBezTo>
                  <a:cubicBezTo>
                    <a:pt x="751" y="379"/>
                    <a:pt x="751" y="380"/>
                    <a:pt x="752" y="381"/>
                  </a:cubicBezTo>
                  <a:cubicBezTo>
                    <a:pt x="752" y="382"/>
                    <a:pt x="752" y="383"/>
                    <a:pt x="752" y="385"/>
                  </a:cubicBezTo>
                  <a:cubicBezTo>
                    <a:pt x="752" y="386"/>
                    <a:pt x="753" y="387"/>
                    <a:pt x="753" y="387"/>
                  </a:cubicBezTo>
                  <a:cubicBezTo>
                    <a:pt x="753" y="389"/>
                    <a:pt x="753" y="390"/>
                    <a:pt x="753" y="392"/>
                  </a:cubicBezTo>
                  <a:cubicBezTo>
                    <a:pt x="753" y="393"/>
                    <a:pt x="753" y="393"/>
                    <a:pt x="753" y="394"/>
                  </a:cubicBezTo>
                  <a:cubicBezTo>
                    <a:pt x="753" y="396"/>
                    <a:pt x="753" y="399"/>
                    <a:pt x="753" y="401"/>
                  </a:cubicBezTo>
                  <a:cubicBezTo>
                    <a:pt x="753" y="403"/>
                    <a:pt x="753" y="404"/>
                    <a:pt x="753" y="406"/>
                  </a:cubicBezTo>
                  <a:cubicBezTo>
                    <a:pt x="753" y="407"/>
                    <a:pt x="753" y="408"/>
                    <a:pt x="753" y="408"/>
                  </a:cubicBezTo>
                  <a:cubicBezTo>
                    <a:pt x="753" y="409"/>
                    <a:pt x="753" y="410"/>
                    <a:pt x="753" y="411"/>
                  </a:cubicBezTo>
                  <a:cubicBezTo>
                    <a:pt x="753" y="412"/>
                    <a:pt x="753" y="413"/>
                    <a:pt x="752" y="414"/>
                  </a:cubicBezTo>
                  <a:cubicBezTo>
                    <a:pt x="752" y="415"/>
                    <a:pt x="752" y="416"/>
                    <a:pt x="752" y="417"/>
                  </a:cubicBezTo>
                  <a:cubicBezTo>
                    <a:pt x="752" y="418"/>
                    <a:pt x="752" y="418"/>
                    <a:pt x="752" y="419"/>
                  </a:cubicBezTo>
                  <a:cubicBezTo>
                    <a:pt x="751" y="420"/>
                    <a:pt x="751" y="421"/>
                    <a:pt x="751" y="422"/>
                  </a:cubicBezTo>
                  <a:cubicBezTo>
                    <a:pt x="751" y="423"/>
                    <a:pt x="751" y="424"/>
                    <a:pt x="750" y="424"/>
                  </a:cubicBezTo>
                  <a:cubicBezTo>
                    <a:pt x="750" y="425"/>
                    <a:pt x="750" y="426"/>
                    <a:pt x="750" y="427"/>
                  </a:cubicBezTo>
                  <a:cubicBezTo>
                    <a:pt x="750" y="428"/>
                    <a:pt x="749" y="429"/>
                    <a:pt x="749" y="430"/>
                  </a:cubicBezTo>
                  <a:cubicBezTo>
                    <a:pt x="749" y="431"/>
                    <a:pt x="748" y="431"/>
                    <a:pt x="748" y="432"/>
                  </a:cubicBezTo>
                  <a:cubicBezTo>
                    <a:pt x="748" y="433"/>
                    <a:pt x="748" y="434"/>
                    <a:pt x="747" y="435"/>
                  </a:cubicBezTo>
                  <a:cubicBezTo>
                    <a:pt x="747" y="436"/>
                    <a:pt x="747" y="437"/>
                    <a:pt x="746" y="437"/>
                  </a:cubicBezTo>
                  <a:cubicBezTo>
                    <a:pt x="746" y="438"/>
                    <a:pt x="746" y="439"/>
                    <a:pt x="745" y="440"/>
                  </a:cubicBezTo>
                  <a:cubicBezTo>
                    <a:pt x="745" y="441"/>
                    <a:pt x="745" y="442"/>
                    <a:pt x="744" y="443"/>
                  </a:cubicBezTo>
                  <a:cubicBezTo>
                    <a:pt x="744" y="443"/>
                    <a:pt x="744" y="444"/>
                    <a:pt x="743" y="445"/>
                  </a:cubicBezTo>
                  <a:cubicBezTo>
                    <a:pt x="743" y="446"/>
                    <a:pt x="742" y="447"/>
                    <a:pt x="742" y="448"/>
                  </a:cubicBezTo>
                  <a:cubicBezTo>
                    <a:pt x="742" y="448"/>
                    <a:pt x="741" y="449"/>
                    <a:pt x="741" y="450"/>
                  </a:cubicBezTo>
                  <a:cubicBezTo>
                    <a:pt x="740" y="451"/>
                    <a:pt x="740" y="452"/>
                    <a:pt x="739" y="453"/>
                  </a:cubicBezTo>
                  <a:cubicBezTo>
                    <a:pt x="739" y="453"/>
                    <a:pt x="738" y="454"/>
                    <a:pt x="738" y="455"/>
                  </a:cubicBezTo>
                  <a:cubicBezTo>
                    <a:pt x="737" y="456"/>
                    <a:pt x="737" y="457"/>
                    <a:pt x="736" y="458"/>
                  </a:cubicBezTo>
                  <a:cubicBezTo>
                    <a:pt x="736" y="458"/>
                    <a:pt x="735" y="459"/>
                    <a:pt x="735" y="460"/>
                  </a:cubicBezTo>
                  <a:cubicBezTo>
                    <a:pt x="734" y="461"/>
                    <a:pt x="734" y="462"/>
                    <a:pt x="733" y="463"/>
                  </a:cubicBezTo>
                  <a:cubicBezTo>
                    <a:pt x="733" y="463"/>
                    <a:pt x="732" y="464"/>
                    <a:pt x="732" y="465"/>
                  </a:cubicBezTo>
                  <a:cubicBezTo>
                    <a:pt x="731" y="466"/>
                    <a:pt x="730" y="467"/>
                    <a:pt x="730" y="467"/>
                  </a:cubicBezTo>
                  <a:cubicBezTo>
                    <a:pt x="729" y="468"/>
                    <a:pt x="729" y="469"/>
                    <a:pt x="728" y="470"/>
                  </a:cubicBezTo>
                  <a:cubicBezTo>
                    <a:pt x="727" y="470"/>
                    <a:pt x="727" y="471"/>
                    <a:pt x="726" y="472"/>
                  </a:cubicBezTo>
                  <a:cubicBezTo>
                    <a:pt x="726" y="473"/>
                    <a:pt x="725" y="474"/>
                    <a:pt x="724" y="474"/>
                  </a:cubicBezTo>
                  <a:cubicBezTo>
                    <a:pt x="724" y="475"/>
                    <a:pt x="723" y="476"/>
                    <a:pt x="722" y="477"/>
                  </a:cubicBezTo>
                  <a:cubicBezTo>
                    <a:pt x="722" y="478"/>
                    <a:pt x="721" y="478"/>
                    <a:pt x="720" y="479"/>
                  </a:cubicBezTo>
                  <a:cubicBezTo>
                    <a:pt x="720" y="480"/>
                    <a:pt x="719" y="481"/>
                    <a:pt x="718" y="482"/>
                  </a:cubicBezTo>
                  <a:cubicBezTo>
                    <a:pt x="713" y="482"/>
                    <a:pt x="709" y="482"/>
                    <a:pt x="704" y="482"/>
                  </a:cubicBezTo>
                  <a:cubicBezTo>
                    <a:pt x="703" y="482"/>
                    <a:pt x="702" y="482"/>
                    <a:pt x="701" y="482"/>
                  </a:cubicBezTo>
                  <a:cubicBezTo>
                    <a:pt x="697" y="482"/>
                    <a:pt x="694" y="483"/>
                    <a:pt x="691" y="483"/>
                  </a:cubicBezTo>
                  <a:cubicBezTo>
                    <a:pt x="689" y="483"/>
                    <a:pt x="688" y="483"/>
                    <a:pt x="686" y="483"/>
                  </a:cubicBezTo>
                  <a:cubicBezTo>
                    <a:pt x="683" y="483"/>
                    <a:pt x="681" y="484"/>
                    <a:pt x="678" y="484"/>
                  </a:cubicBezTo>
                  <a:cubicBezTo>
                    <a:pt x="676" y="484"/>
                    <a:pt x="675" y="484"/>
                    <a:pt x="673" y="485"/>
                  </a:cubicBezTo>
                  <a:cubicBezTo>
                    <a:pt x="671" y="485"/>
                    <a:pt x="669" y="485"/>
                    <a:pt x="667" y="485"/>
                  </a:cubicBezTo>
                  <a:cubicBezTo>
                    <a:pt x="667" y="485"/>
                    <a:pt x="667" y="485"/>
                    <a:pt x="667" y="485"/>
                  </a:cubicBezTo>
                  <a:cubicBezTo>
                    <a:pt x="667" y="485"/>
                    <a:pt x="667" y="485"/>
                    <a:pt x="667" y="485"/>
                  </a:cubicBezTo>
                  <a:cubicBezTo>
                    <a:pt x="668" y="485"/>
                    <a:pt x="668" y="484"/>
                    <a:pt x="668" y="483"/>
                  </a:cubicBezTo>
                  <a:cubicBezTo>
                    <a:pt x="669" y="482"/>
                    <a:pt x="670" y="481"/>
                    <a:pt x="670" y="480"/>
                  </a:cubicBezTo>
                  <a:cubicBezTo>
                    <a:pt x="671" y="479"/>
                    <a:pt x="671" y="478"/>
                    <a:pt x="672" y="477"/>
                  </a:cubicBezTo>
                  <a:cubicBezTo>
                    <a:pt x="672" y="476"/>
                    <a:pt x="673" y="475"/>
                    <a:pt x="673" y="474"/>
                  </a:cubicBezTo>
                  <a:cubicBezTo>
                    <a:pt x="674" y="473"/>
                    <a:pt x="674" y="472"/>
                    <a:pt x="675" y="471"/>
                  </a:cubicBezTo>
                  <a:cubicBezTo>
                    <a:pt x="675" y="470"/>
                    <a:pt x="676" y="469"/>
                    <a:pt x="676" y="468"/>
                  </a:cubicBezTo>
                  <a:cubicBezTo>
                    <a:pt x="677" y="467"/>
                    <a:pt x="677" y="466"/>
                    <a:pt x="677" y="465"/>
                  </a:cubicBezTo>
                  <a:cubicBezTo>
                    <a:pt x="678" y="464"/>
                    <a:pt x="678" y="463"/>
                    <a:pt x="678" y="462"/>
                  </a:cubicBezTo>
                  <a:cubicBezTo>
                    <a:pt x="679" y="461"/>
                    <a:pt x="679" y="460"/>
                    <a:pt x="679" y="459"/>
                  </a:cubicBezTo>
                  <a:cubicBezTo>
                    <a:pt x="680" y="458"/>
                    <a:pt x="680" y="457"/>
                    <a:pt x="680" y="456"/>
                  </a:cubicBezTo>
                  <a:cubicBezTo>
                    <a:pt x="680" y="455"/>
                    <a:pt x="681" y="453"/>
                    <a:pt x="681" y="452"/>
                  </a:cubicBezTo>
                  <a:cubicBezTo>
                    <a:pt x="681" y="451"/>
                    <a:pt x="681" y="450"/>
                    <a:pt x="681" y="450"/>
                  </a:cubicBezTo>
                  <a:cubicBezTo>
                    <a:pt x="682" y="448"/>
                    <a:pt x="682" y="447"/>
                    <a:pt x="682" y="445"/>
                  </a:cubicBezTo>
                  <a:cubicBezTo>
                    <a:pt x="682" y="445"/>
                    <a:pt x="682" y="444"/>
                    <a:pt x="682" y="443"/>
                  </a:cubicBezTo>
                  <a:cubicBezTo>
                    <a:pt x="682" y="441"/>
                    <a:pt x="683" y="439"/>
                    <a:pt x="683" y="437"/>
                  </a:cubicBezTo>
                  <a:cubicBezTo>
                    <a:pt x="683" y="435"/>
                    <a:pt x="683" y="433"/>
                    <a:pt x="682" y="431"/>
                  </a:cubicBezTo>
                  <a:cubicBezTo>
                    <a:pt x="682" y="431"/>
                    <a:pt x="682" y="430"/>
                    <a:pt x="682" y="429"/>
                  </a:cubicBezTo>
                  <a:cubicBezTo>
                    <a:pt x="682" y="428"/>
                    <a:pt x="682" y="427"/>
                    <a:pt x="682" y="425"/>
                  </a:cubicBezTo>
                  <a:cubicBezTo>
                    <a:pt x="682" y="425"/>
                    <a:pt x="682" y="424"/>
                    <a:pt x="681" y="423"/>
                  </a:cubicBezTo>
                  <a:cubicBezTo>
                    <a:pt x="681" y="422"/>
                    <a:pt x="681" y="421"/>
                    <a:pt x="681" y="420"/>
                  </a:cubicBezTo>
                  <a:cubicBezTo>
                    <a:pt x="681" y="419"/>
                    <a:pt x="680" y="418"/>
                    <a:pt x="680" y="417"/>
                  </a:cubicBezTo>
                  <a:cubicBezTo>
                    <a:pt x="680" y="416"/>
                    <a:pt x="680" y="415"/>
                    <a:pt x="680" y="414"/>
                  </a:cubicBezTo>
                  <a:cubicBezTo>
                    <a:pt x="679" y="413"/>
                    <a:pt x="679" y="412"/>
                    <a:pt x="679" y="411"/>
                  </a:cubicBezTo>
                  <a:cubicBezTo>
                    <a:pt x="678" y="410"/>
                    <a:pt x="678" y="409"/>
                    <a:pt x="678" y="408"/>
                  </a:cubicBezTo>
                  <a:cubicBezTo>
                    <a:pt x="677" y="408"/>
                    <a:pt x="677" y="407"/>
                    <a:pt x="677" y="406"/>
                  </a:cubicBezTo>
                  <a:cubicBezTo>
                    <a:pt x="676" y="405"/>
                    <a:pt x="676" y="404"/>
                    <a:pt x="676" y="403"/>
                  </a:cubicBezTo>
                  <a:cubicBezTo>
                    <a:pt x="675" y="402"/>
                    <a:pt x="675" y="401"/>
                    <a:pt x="674" y="400"/>
                  </a:cubicBezTo>
                  <a:cubicBezTo>
                    <a:pt x="674" y="399"/>
                    <a:pt x="673" y="398"/>
                    <a:pt x="673" y="397"/>
                  </a:cubicBezTo>
                  <a:cubicBezTo>
                    <a:pt x="673" y="396"/>
                    <a:pt x="672" y="395"/>
                    <a:pt x="672" y="395"/>
                  </a:cubicBezTo>
                  <a:cubicBezTo>
                    <a:pt x="671" y="394"/>
                    <a:pt x="671" y="393"/>
                    <a:pt x="670" y="392"/>
                  </a:cubicBezTo>
                  <a:cubicBezTo>
                    <a:pt x="672" y="391"/>
                    <a:pt x="673" y="390"/>
                    <a:pt x="674" y="389"/>
                  </a:cubicBezTo>
                  <a:cubicBezTo>
                    <a:pt x="675" y="388"/>
                    <a:pt x="676" y="387"/>
                    <a:pt x="678" y="386"/>
                  </a:cubicBezTo>
                  <a:cubicBezTo>
                    <a:pt x="679" y="385"/>
                    <a:pt x="681" y="384"/>
                    <a:pt x="682" y="382"/>
                  </a:cubicBezTo>
                  <a:cubicBezTo>
                    <a:pt x="683" y="382"/>
                    <a:pt x="684" y="381"/>
                    <a:pt x="686" y="380"/>
                  </a:cubicBezTo>
                  <a:cubicBezTo>
                    <a:pt x="687" y="379"/>
                    <a:pt x="689" y="377"/>
                    <a:pt x="691" y="376"/>
                  </a:cubicBezTo>
                  <a:cubicBezTo>
                    <a:pt x="692" y="376"/>
                    <a:pt x="693" y="375"/>
                    <a:pt x="694" y="374"/>
                  </a:cubicBezTo>
                  <a:cubicBezTo>
                    <a:pt x="696" y="372"/>
                    <a:pt x="699" y="371"/>
                    <a:pt x="701" y="369"/>
                  </a:cubicBezTo>
                  <a:cubicBezTo>
                    <a:pt x="702" y="369"/>
                    <a:pt x="703" y="368"/>
                    <a:pt x="704" y="368"/>
                  </a:cubicBezTo>
                  <a:cubicBezTo>
                    <a:pt x="706" y="366"/>
                    <a:pt x="709" y="365"/>
                    <a:pt x="712" y="363"/>
                  </a:cubicBezTo>
                  <a:cubicBezTo>
                    <a:pt x="713" y="362"/>
                    <a:pt x="714" y="362"/>
                    <a:pt x="715" y="361"/>
                  </a:cubicBezTo>
                  <a:cubicBezTo>
                    <a:pt x="717" y="360"/>
                    <a:pt x="719" y="359"/>
                    <a:pt x="721" y="358"/>
                  </a:cubicBezTo>
                  <a:cubicBezTo>
                    <a:pt x="722" y="357"/>
                    <a:pt x="723" y="357"/>
                    <a:pt x="725" y="356"/>
                  </a:cubicBezTo>
                  <a:cubicBezTo>
                    <a:pt x="727" y="355"/>
                    <a:pt x="729" y="354"/>
                    <a:pt x="731" y="353"/>
                  </a:cubicBezTo>
                  <a:cubicBezTo>
                    <a:pt x="732" y="352"/>
                    <a:pt x="733" y="352"/>
                    <a:pt x="735" y="351"/>
                  </a:cubicBezTo>
                  <a:cubicBezTo>
                    <a:pt x="737" y="350"/>
                    <a:pt x="738" y="349"/>
                    <a:pt x="740" y="349"/>
                  </a:cubicBezTo>
                  <a:cubicBezTo>
                    <a:pt x="741" y="350"/>
                    <a:pt x="741" y="350"/>
                    <a:pt x="742" y="351"/>
                  </a:cubicBezTo>
                  <a:cubicBezTo>
                    <a:pt x="742" y="352"/>
                    <a:pt x="743" y="354"/>
                    <a:pt x="743" y="355"/>
                  </a:cubicBezTo>
                  <a:close/>
                  <a:moveTo>
                    <a:pt x="742" y="484"/>
                  </a:moveTo>
                  <a:cubicBezTo>
                    <a:pt x="743" y="484"/>
                    <a:pt x="744" y="484"/>
                    <a:pt x="745" y="484"/>
                  </a:cubicBezTo>
                  <a:cubicBezTo>
                    <a:pt x="746" y="484"/>
                    <a:pt x="748" y="484"/>
                    <a:pt x="750" y="484"/>
                  </a:cubicBezTo>
                  <a:cubicBezTo>
                    <a:pt x="751" y="484"/>
                    <a:pt x="752" y="484"/>
                    <a:pt x="753" y="485"/>
                  </a:cubicBezTo>
                  <a:cubicBezTo>
                    <a:pt x="752" y="485"/>
                    <a:pt x="751" y="486"/>
                    <a:pt x="750" y="487"/>
                  </a:cubicBezTo>
                  <a:cubicBezTo>
                    <a:pt x="749" y="488"/>
                    <a:pt x="748" y="489"/>
                    <a:pt x="747" y="490"/>
                  </a:cubicBezTo>
                  <a:cubicBezTo>
                    <a:pt x="745" y="491"/>
                    <a:pt x="744" y="492"/>
                    <a:pt x="742" y="493"/>
                  </a:cubicBezTo>
                  <a:cubicBezTo>
                    <a:pt x="741" y="494"/>
                    <a:pt x="740" y="495"/>
                    <a:pt x="739" y="496"/>
                  </a:cubicBezTo>
                  <a:cubicBezTo>
                    <a:pt x="737" y="497"/>
                    <a:pt x="736" y="498"/>
                    <a:pt x="734" y="499"/>
                  </a:cubicBezTo>
                  <a:cubicBezTo>
                    <a:pt x="733" y="500"/>
                    <a:pt x="732" y="501"/>
                    <a:pt x="730" y="502"/>
                  </a:cubicBezTo>
                  <a:cubicBezTo>
                    <a:pt x="729" y="503"/>
                    <a:pt x="727" y="504"/>
                    <a:pt x="726" y="505"/>
                  </a:cubicBezTo>
                  <a:cubicBezTo>
                    <a:pt x="724" y="506"/>
                    <a:pt x="723" y="506"/>
                    <a:pt x="721" y="507"/>
                  </a:cubicBezTo>
                  <a:cubicBezTo>
                    <a:pt x="720" y="508"/>
                    <a:pt x="718" y="509"/>
                    <a:pt x="717" y="510"/>
                  </a:cubicBezTo>
                  <a:cubicBezTo>
                    <a:pt x="715" y="511"/>
                    <a:pt x="714" y="512"/>
                    <a:pt x="712" y="513"/>
                  </a:cubicBezTo>
                  <a:cubicBezTo>
                    <a:pt x="711" y="514"/>
                    <a:pt x="709" y="515"/>
                    <a:pt x="707" y="516"/>
                  </a:cubicBezTo>
                  <a:cubicBezTo>
                    <a:pt x="706" y="516"/>
                    <a:pt x="705" y="517"/>
                    <a:pt x="703" y="518"/>
                  </a:cubicBezTo>
                  <a:cubicBezTo>
                    <a:pt x="701" y="519"/>
                    <a:pt x="700" y="520"/>
                    <a:pt x="698" y="521"/>
                  </a:cubicBezTo>
                  <a:cubicBezTo>
                    <a:pt x="696" y="522"/>
                    <a:pt x="695" y="522"/>
                    <a:pt x="693" y="523"/>
                  </a:cubicBezTo>
                  <a:cubicBezTo>
                    <a:pt x="692" y="524"/>
                    <a:pt x="690" y="525"/>
                    <a:pt x="688" y="526"/>
                  </a:cubicBezTo>
                  <a:cubicBezTo>
                    <a:pt x="686" y="527"/>
                    <a:pt x="685" y="527"/>
                    <a:pt x="683" y="528"/>
                  </a:cubicBezTo>
                  <a:cubicBezTo>
                    <a:pt x="682" y="529"/>
                    <a:pt x="680" y="530"/>
                    <a:pt x="678" y="531"/>
                  </a:cubicBezTo>
                  <a:cubicBezTo>
                    <a:pt x="676" y="532"/>
                    <a:pt x="675" y="532"/>
                    <a:pt x="673" y="533"/>
                  </a:cubicBezTo>
                  <a:cubicBezTo>
                    <a:pt x="671" y="534"/>
                    <a:pt x="669" y="535"/>
                    <a:pt x="667" y="536"/>
                  </a:cubicBezTo>
                  <a:cubicBezTo>
                    <a:pt x="666" y="536"/>
                    <a:pt x="664" y="537"/>
                    <a:pt x="663" y="538"/>
                  </a:cubicBezTo>
                  <a:cubicBezTo>
                    <a:pt x="660" y="538"/>
                    <a:pt x="658" y="539"/>
                    <a:pt x="656" y="540"/>
                  </a:cubicBezTo>
                  <a:cubicBezTo>
                    <a:pt x="655" y="541"/>
                    <a:pt x="653" y="541"/>
                    <a:pt x="652" y="542"/>
                  </a:cubicBezTo>
                  <a:cubicBezTo>
                    <a:pt x="649" y="543"/>
                    <a:pt x="647" y="544"/>
                    <a:pt x="645" y="544"/>
                  </a:cubicBezTo>
                  <a:cubicBezTo>
                    <a:pt x="643" y="545"/>
                    <a:pt x="642" y="546"/>
                    <a:pt x="641" y="546"/>
                  </a:cubicBezTo>
                  <a:cubicBezTo>
                    <a:pt x="638" y="547"/>
                    <a:pt x="636" y="548"/>
                    <a:pt x="633" y="549"/>
                  </a:cubicBezTo>
                  <a:cubicBezTo>
                    <a:pt x="632" y="549"/>
                    <a:pt x="630" y="550"/>
                    <a:pt x="629" y="550"/>
                  </a:cubicBezTo>
                  <a:cubicBezTo>
                    <a:pt x="626" y="551"/>
                    <a:pt x="623" y="552"/>
                    <a:pt x="620" y="553"/>
                  </a:cubicBezTo>
                  <a:cubicBezTo>
                    <a:pt x="619" y="553"/>
                    <a:pt x="618" y="554"/>
                    <a:pt x="617" y="554"/>
                  </a:cubicBezTo>
                  <a:cubicBezTo>
                    <a:pt x="614" y="555"/>
                    <a:pt x="610" y="556"/>
                    <a:pt x="606" y="557"/>
                  </a:cubicBezTo>
                  <a:cubicBezTo>
                    <a:pt x="605" y="557"/>
                    <a:pt x="605" y="557"/>
                    <a:pt x="605" y="558"/>
                  </a:cubicBezTo>
                  <a:cubicBezTo>
                    <a:pt x="601" y="559"/>
                    <a:pt x="597" y="560"/>
                    <a:pt x="593" y="561"/>
                  </a:cubicBezTo>
                  <a:cubicBezTo>
                    <a:pt x="592" y="560"/>
                    <a:pt x="590" y="560"/>
                    <a:pt x="588" y="559"/>
                  </a:cubicBezTo>
                  <a:cubicBezTo>
                    <a:pt x="588" y="559"/>
                    <a:pt x="588" y="559"/>
                    <a:pt x="588" y="559"/>
                  </a:cubicBezTo>
                  <a:cubicBezTo>
                    <a:pt x="588" y="559"/>
                    <a:pt x="588" y="559"/>
                    <a:pt x="588" y="559"/>
                  </a:cubicBezTo>
                  <a:cubicBezTo>
                    <a:pt x="589" y="559"/>
                    <a:pt x="590" y="559"/>
                    <a:pt x="592" y="558"/>
                  </a:cubicBezTo>
                  <a:cubicBezTo>
                    <a:pt x="593" y="558"/>
                    <a:pt x="595" y="557"/>
                    <a:pt x="597" y="556"/>
                  </a:cubicBezTo>
                  <a:cubicBezTo>
                    <a:pt x="598" y="556"/>
                    <a:pt x="600" y="555"/>
                    <a:pt x="602" y="555"/>
                  </a:cubicBezTo>
                  <a:cubicBezTo>
                    <a:pt x="604" y="554"/>
                    <a:pt x="605" y="553"/>
                    <a:pt x="607" y="553"/>
                  </a:cubicBezTo>
                  <a:cubicBezTo>
                    <a:pt x="609" y="552"/>
                    <a:pt x="611" y="551"/>
                    <a:pt x="612" y="551"/>
                  </a:cubicBezTo>
                  <a:cubicBezTo>
                    <a:pt x="614" y="550"/>
                    <a:pt x="615" y="550"/>
                    <a:pt x="617" y="549"/>
                  </a:cubicBezTo>
                  <a:cubicBezTo>
                    <a:pt x="619" y="548"/>
                    <a:pt x="621" y="548"/>
                    <a:pt x="622" y="547"/>
                  </a:cubicBezTo>
                  <a:cubicBezTo>
                    <a:pt x="624" y="546"/>
                    <a:pt x="625" y="546"/>
                    <a:pt x="627" y="545"/>
                  </a:cubicBezTo>
                  <a:cubicBezTo>
                    <a:pt x="629" y="544"/>
                    <a:pt x="630" y="543"/>
                    <a:pt x="632" y="543"/>
                  </a:cubicBezTo>
                  <a:cubicBezTo>
                    <a:pt x="633" y="542"/>
                    <a:pt x="635" y="541"/>
                    <a:pt x="636" y="541"/>
                  </a:cubicBezTo>
                  <a:cubicBezTo>
                    <a:pt x="638" y="540"/>
                    <a:pt x="640" y="539"/>
                    <a:pt x="641" y="538"/>
                  </a:cubicBezTo>
                  <a:cubicBezTo>
                    <a:pt x="643" y="538"/>
                    <a:pt x="644" y="537"/>
                    <a:pt x="645" y="536"/>
                  </a:cubicBezTo>
                  <a:cubicBezTo>
                    <a:pt x="647" y="536"/>
                    <a:pt x="649" y="535"/>
                    <a:pt x="650" y="534"/>
                  </a:cubicBezTo>
                  <a:cubicBezTo>
                    <a:pt x="652" y="533"/>
                    <a:pt x="653" y="532"/>
                    <a:pt x="654" y="532"/>
                  </a:cubicBezTo>
                  <a:cubicBezTo>
                    <a:pt x="656" y="531"/>
                    <a:pt x="657" y="530"/>
                    <a:pt x="659" y="529"/>
                  </a:cubicBezTo>
                  <a:cubicBezTo>
                    <a:pt x="660" y="528"/>
                    <a:pt x="662" y="528"/>
                    <a:pt x="663" y="527"/>
                  </a:cubicBezTo>
                  <a:cubicBezTo>
                    <a:pt x="664" y="526"/>
                    <a:pt x="666" y="525"/>
                    <a:pt x="667" y="524"/>
                  </a:cubicBezTo>
                  <a:cubicBezTo>
                    <a:pt x="669" y="524"/>
                    <a:pt x="670" y="523"/>
                    <a:pt x="671" y="522"/>
                  </a:cubicBezTo>
                  <a:cubicBezTo>
                    <a:pt x="673" y="521"/>
                    <a:pt x="674" y="520"/>
                    <a:pt x="675" y="519"/>
                  </a:cubicBezTo>
                  <a:cubicBezTo>
                    <a:pt x="677" y="519"/>
                    <a:pt x="678" y="518"/>
                    <a:pt x="679" y="517"/>
                  </a:cubicBezTo>
                  <a:cubicBezTo>
                    <a:pt x="680" y="516"/>
                    <a:pt x="682" y="515"/>
                    <a:pt x="683" y="514"/>
                  </a:cubicBezTo>
                  <a:cubicBezTo>
                    <a:pt x="684" y="513"/>
                    <a:pt x="686" y="513"/>
                    <a:pt x="687" y="512"/>
                  </a:cubicBezTo>
                  <a:cubicBezTo>
                    <a:pt x="688" y="511"/>
                    <a:pt x="689" y="510"/>
                    <a:pt x="691" y="509"/>
                  </a:cubicBezTo>
                  <a:cubicBezTo>
                    <a:pt x="692" y="508"/>
                    <a:pt x="693" y="507"/>
                    <a:pt x="694" y="506"/>
                  </a:cubicBezTo>
                  <a:cubicBezTo>
                    <a:pt x="695" y="505"/>
                    <a:pt x="697" y="504"/>
                    <a:pt x="698" y="503"/>
                  </a:cubicBezTo>
                  <a:cubicBezTo>
                    <a:pt x="699" y="502"/>
                    <a:pt x="700" y="502"/>
                    <a:pt x="701" y="501"/>
                  </a:cubicBezTo>
                  <a:cubicBezTo>
                    <a:pt x="703" y="499"/>
                    <a:pt x="705" y="497"/>
                    <a:pt x="707" y="495"/>
                  </a:cubicBezTo>
                  <a:cubicBezTo>
                    <a:pt x="708" y="495"/>
                    <a:pt x="708" y="494"/>
                    <a:pt x="709" y="494"/>
                  </a:cubicBezTo>
                  <a:cubicBezTo>
                    <a:pt x="710" y="492"/>
                    <a:pt x="712" y="491"/>
                    <a:pt x="713" y="489"/>
                  </a:cubicBezTo>
                  <a:cubicBezTo>
                    <a:pt x="714" y="489"/>
                    <a:pt x="715" y="488"/>
                    <a:pt x="716" y="487"/>
                  </a:cubicBezTo>
                  <a:cubicBezTo>
                    <a:pt x="717" y="486"/>
                    <a:pt x="718" y="485"/>
                    <a:pt x="719" y="484"/>
                  </a:cubicBezTo>
                  <a:cubicBezTo>
                    <a:pt x="720" y="484"/>
                    <a:pt x="721" y="484"/>
                    <a:pt x="722" y="484"/>
                  </a:cubicBezTo>
                  <a:cubicBezTo>
                    <a:pt x="728" y="484"/>
                    <a:pt x="735" y="484"/>
                    <a:pt x="742" y="484"/>
                  </a:cubicBezTo>
                  <a:close/>
                  <a:moveTo>
                    <a:pt x="763" y="485"/>
                  </a:moveTo>
                  <a:cubicBezTo>
                    <a:pt x="763" y="485"/>
                    <a:pt x="764" y="485"/>
                    <a:pt x="764" y="485"/>
                  </a:cubicBezTo>
                  <a:cubicBezTo>
                    <a:pt x="766" y="485"/>
                    <a:pt x="768" y="485"/>
                    <a:pt x="770" y="486"/>
                  </a:cubicBezTo>
                  <a:cubicBezTo>
                    <a:pt x="770" y="486"/>
                    <a:pt x="770" y="486"/>
                    <a:pt x="770" y="486"/>
                  </a:cubicBezTo>
                  <a:cubicBezTo>
                    <a:pt x="769" y="487"/>
                    <a:pt x="768" y="487"/>
                    <a:pt x="767" y="488"/>
                  </a:cubicBezTo>
                  <a:cubicBezTo>
                    <a:pt x="766" y="489"/>
                    <a:pt x="764" y="490"/>
                    <a:pt x="763" y="491"/>
                  </a:cubicBezTo>
                  <a:cubicBezTo>
                    <a:pt x="761" y="492"/>
                    <a:pt x="760" y="493"/>
                    <a:pt x="758" y="494"/>
                  </a:cubicBezTo>
                  <a:cubicBezTo>
                    <a:pt x="757" y="495"/>
                    <a:pt x="755" y="496"/>
                    <a:pt x="754" y="497"/>
                  </a:cubicBezTo>
                  <a:cubicBezTo>
                    <a:pt x="752" y="498"/>
                    <a:pt x="750" y="499"/>
                    <a:pt x="749" y="500"/>
                  </a:cubicBezTo>
                  <a:cubicBezTo>
                    <a:pt x="747" y="501"/>
                    <a:pt x="746" y="502"/>
                    <a:pt x="745" y="503"/>
                  </a:cubicBezTo>
                  <a:cubicBezTo>
                    <a:pt x="743" y="504"/>
                    <a:pt x="741" y="505"/>
                    <a:pt x="739" y="506"/>
                  </a:cubicBezTo>
                  <a:cubicBezTo>
                    <a:pt x="737" y="507"/>
                    <a:pt x="736" y="508"/>
                    <a:pt x="735" y="508"/>
                  </a:cubicBezTo>
                  <a:cubicBezTo>
                    <a:pt x="733" y="510"/>
                    <a:pt x="730" y="511"/>
                    <a:pt x="727" y="513"/>
                  </a:cubicBezTo>
                  <a:cubicBezTo>
                    <a:pt x="727" y="513"/>
                    <a:pt x="726" y="513"/>
                    <a:pt x="725" y="514"/>
                  </a:cubicBezTo>
                  <a:cubicBezTo>
                    <a:pt x="722" y="516"/>
                    <a:pt x="719" y="517"/>
                    <a:pt x="715" y="519"/>
                  </a:cubicBezTo>
                  <a:cubicBezTo>
                    <a:pt x="715" y="519"/>
                    <a:pt x="714" y="520"/>
                    <a:pt x="713" y="520"/>
                  </a:cubicBezTo>
                  <a:cubicBezTo>
                    <a:pt x="710" y="521"/>
                    <a:pt x="708" y="523"/>
                    <a:pt x="705" y="524"/>
                  </a:cubicBezTo>
                  <a:cubicBezTo>
                    <a:pt x="704" y="525"/>
                    <a:pt x="702" y="525"/>
                    <a:pt x="701" y="526"/>
                  </a:cubicBezTo>
                  <a:cubicBezTo>
                    <a:pt x="699" y="527"/>
                    <a:pt x="696" y="528"/>
                    <a:pt x="694" y="529"/>
                  </a:cubicBezTo>
                  <a:cubicBezTo>
                    <a:pt x="693" y="530"/>
                    <a:pt x="691" y="530"/>
                    <a:pt x="690" y="531"/>
                  </a:cubicBezTo>
                  <a:cubicBezTo>
                    <a:pt x="688" y="532"/>
                    <a:pt x="685" y="533"/>
                    <a:pt x="683" y="534"/>
                  </a:cubicBezTo>
                  <a:cubicBezTo>
                    <a:pt x="682" y="534"/>
                    <a:pt x="680" y="535"/>
                    <a:pt x="678" y="536"/>
                  </a:cubicBezTo>
                  <a:cubicBezTo>
                    <a:pt x="676" y="536"/>
                    <a:pt x="674" y="537"/>
                    <a:pt x="672" y="538"/>
                  </a:cubicBezTo>
                  <a:cubicBezTo>
                    <a:pt x="670" y="539"/>
                    <a:pt x="669" y="539"/>
                    <a:pt x="667" y="540"/>
                  </a:cubicBezTo>
                  <a:cubicBezTo>
                    <a:pt x="665" y="541"/>
                    <a:pt x="663" y="542"/>
                    <a:pt x="660" y="543"/>
                  </a:cubicBezTo>
                  <a:cubicBezTo>
                    <a:pt x="659" y="543"/>
                    <a:pt x="657" y="544"/>
                    <a:pt x="655" y="544"/>
                  </a:cubicBezTo>
                  <a:cubicBezTo>
                    <a:pt x="653" y="545"/>
                    <a:pt x="651" y="546"/>
                    <a:pt x="649" y="547"/>
                  </a:cubicBezTo>
                  <a:cubicBezTo>
                    <a:pt x="647" y="547"/>
                    <a:pt x="645" y="548"/>
                    <a:pt x="643" y="548"/>
                  </a:cubicBezTo>
                  <a:cubicBezTo>
                    <a:pt x="641" y="549"/>
                    <a:pt x="639" y="550"/>
                    <a:pt x="637" y="551"/>
                  </a:cubicBezTo>
                  <a:cubicBezTo>
                    <a:pt x="635" y="551"/>
                    <a:pt x="633" y="552"/>
                    <a:pt x="631" y="552"/>
                  </a:cubicBezTo>
                  <a:cubicBezTo>
                    <a:pt x="629" y="553"/>
                    <a:pt x="627" y="554"/>
                    <a:pt x="625" y="554"/>
                  </a:cubicBezTo>
                  <a:cubicBezTo>
                    <a:pt x="623" y="555"/>
                    <a:pt x="621" y="555"/>
                    <a:pt x="619" y="556"/>
                  </a:cubicBezTo>
                  <a:cubicBezTo>
                    <a:pt x="617" y="556"/>
                    <a:pt x="615" y="557"/>
                    <a:pt x="612" y="558"/>
                  </a:cubicBezTo>
                  <a:cubicBezTo>
                    <a:pt x="610" y="558"/>
                    <a:pt x="609" y="559"/>
                    <a:pt x="607" y="559"/>
                  </a:cubicBezTo>
                  <a:cubicBezTo>
                    <a:pt x="606" y="559"/>
                    <a:pt x="605" y="560"/>
                    <a:pt x="604" y="560"/>
                  </a:cubicBezTo>
                  <a:cubicBezTo>
                    <a:pt x="604" y="560"/>
                    <a:pt x="604" y="560"/>
                    <a:pt x="605" y="560"/>
                  </a:cubicBezTo>
                  <a:cubicBezTo>
                    <a:pt x="606" y="559"/>
                    <a:pt x="608" y="559"/>
                    <a:pt x="610" y="558"/>
                  </a:cubicBezTo>
                  <a:cubicBezTo>
                    <a:pt x="612" y="558"/>
                    <a:pt x="614" y="557"/>
                    <a:pt x="617" y="556"/>
                  </a:cubicBezTo>
                  <a:cubicBezTo>
                    <a:pt x="618" y="556"/>
                    <a:pt x="620" y="555"/>
                    <a:pt x="622" y="555"/>
                  </a:cubicBezTo>
                  <a:cubicBezTo>
                    <a:pt x="624" y="554"/>
                    <a:pt x="626" y="553"/>
                    <a:pt x="628" y="552"/>
                  </a:cubicBezTo>
                  <a:cubicBezTo>
                    <a:pt x="630" y="552"/>
                    <a:pt x="631" y="551"/>
                    <a:pt x="633" y="551"/>
                  </a:cubicBezTo>
                  <a:cubicBezTo>
                    <a:pt x="635" y="550"/>
                    <a:pt x="637" y="549"/>
                    <a:pt x="639" y="549"/>
                  </a:cubicBezTo>
                  <a:cubicBezTo>
                    <a:pt x="641" y="548"/>
                    <a:pt x="643" y="547"/>
                    <a:pt x="644" y="547"/>
                  </a:cubicBezTo>
                  <a:cubicBezTo>
                    <a:pt x="646" y="546"/>
                    <a:pt x="648" y="545"/>
                    <a:pt x="650" y="544"/>
                  </a:cubicBezTo>
                  <a:cubicBezTo>
                    <a:pt x="652" y="544"/>
                    <a:pt x="654" y="543"/>
                    <a:pt x="655" y="543"/>
                  </a:cubicBezTo>
                  <a:cubicBezTo>
                    <a:pt x="657" y="542"/>
                    <a:pt x="659" y="541"/>
                    <a:pt x="661" y="540"/>
                  </a:cubicBezTo>
                  <a:cubicBezTo>
                    <a:pt x="663" y="540"/>
                    <a:pt x="665" y="539"/>
                    <a:pt x="666" y="538"/>
                  </a:cubicBezTo>
                  <a:cubicBezTo>
                    <a:pt x="668" y="537"/>
                    <a:pt x="670" y="537"/>
                    <a:pt x="672" y="536"/>
                  </a:cubicBezTo>
                  <a:cubicBezTo>
                    <a:pt x="673" y="535"/>
                    <a:pt x="675" y="534"/>
                    <a:pt x="677" y="534"/>
                  </a:cubicBezTo>
                  <a:cubicBezTo>
                    <a:pt x="678" y="533"/>
                    <a:pt x="680" y="532"/>
                    <a:pt x="682" y="531"/>
                  </a:cubicBezTo>
                  <a:cubicBezTo>
                    <a:pt x="684" y="530"/>
                    <a:pt x="685" y="530"/>
                    <a:pt x="687" y="529"/>
                  </a:cubicBezTo>
                  <a:cubicBezTo>
                    <a:pt x="688" y="528"/>
                    <a:pt x="690" y="527"/>
                    <a:pt x="692" y="526"/>
                  </a:cubicBezTo>
                  <a:cubicBezTo>
                    <a:pt x="694" y="525"/>
                    <a:pt x="695" y="525"/>
                    <a:pt x="696" y="524"/>
                  </a:cubicBezTo>
                  <a:cubicBezTo>
                    <a:pt x="698" y="523"/>
                    <a:pt x="700" y="522"/>
                    <a:pt x="702" y="521"/>
                  </a:cubicBezTo>
                  <a:cubicBezTo>
                    <a:pt x="703" y="520"/>
                    <a:pt x="705" y="520"/>
                    <a:pt x="706" y="519"/>
                  </a:cubicBezTo>
                  <a:cubicBezTo>
                    <a:pt x="708" y="518"/>
                    <a:pt x="710" y="517"/>
                    <a:pt x="711" y="516"/>
                  </a:cubicBezTo>
                  <a:cubicBezTo>
                    <a:pt x="713" y="515"/>
                    <a:pt x="714" y="514"/>
                    <a:pt x="715" y="513"/>
                  </a:cubicBezTo>
                  <a:cubicBezTo>
                    <a:pt x="717" y="512"/>
                    <a:pt x="719" y="511"/>
                    <a:pt x="720" y="510"/>
                  </a:cubicBezTo>
                  <a:cubicBezTo>
                    <a:pt x="722" y="510"/>
                    <a:pt x="723" y="509"/>
                    <a:pt x="724" y="508"/>
                  </a:cubicBezTo>
                  <a:cubicBezTo>
                    <a:pt x="726" y="507"/>
                    <a:pt x="728" y="506"/>
                    <a:pt x="729" y="505"/>
                  </a:cubicBezTo>
                  <a:cubicBezTo>
                    <a:pt x="730" y="504"/>
                    <a:pt x="732" y="503"/>
                    <a:pt x="733" y="502"/>
                  </a:cubicBezTo>
                  <a:cubicBezTo>
                    <a:pt x="735" y="501"/>
                    <a:pt x="736" y="500"/>
                    <a:pt x="738" y="499"/>
                  </a:cubicBezTo>
                  <a:cubicBezTo>
                    <a:pt x="739" y="498"/>
                    <a:pt x="740" y="497"/>
                    <a:pt x="741" y="497"/>
                  </a:cubicBezTo>
                  <a:cubicBezTo>
                    <a:pt x="743" y="495"/>
                    <a:pt x="746" y="493"/>
                    <a:pt x="748" y="491"/>
                  </a:cubicBezTo>
                  <a:cubicBezTo>
                    <a:pt x="748" y="491"/>
                    <a:pt x="748" y="491"/>
                    <a:pt x="749" y="491"/>
                  </a:cubicBezTo>
                  <a:cubicBezTo>
                    <a:pt x="751" y="489"/>
                    <a:pt x="754" y="487"/>
                    <a:pt x="756" y="485"/>
                  </a:cubicBezTo>
                  <a:cubicBezTo>
                    <a:pt x="756" y="485"/>
                    <a:pt x="756" y="485"/>
                    <a:pt x="757" y="485"/>
                  </a:cubicBezTo>
                  <a:cubicBezTo>
                    <a:pt x="759" y="485"/>
                    <a:pt x="761" y="485"/>
                    <a:pt x="763" y="485"/>
                  </a:cubicBezTo>
                  <a:close/>
                  <a:moveTo>
                    <a:pt x="605" y="566"/>
                  </a:moveTo>
                  <a:cubicBezTo>
                    <a:pt x="607" y="567"/>
                    <a:pt x="609" y="567"/>
                    <a:pt x="610" y="568"/>
                  </a:cubicBezTo>
                  <a:cubicBezTo>
                    <a:pt x="611" y="568"/>
                    <a:pt x="612" y="569"/>
                    <a:pt x="613" y="569"/>
                  </a:cubicBezTo>
                  <a:cubicBezTo>
                    <a:pt x="614" y="570"/>
                    <a:pt x="616" y="570"/>
                    <a:pt x="617" y="571"/>
                  </a:cubicBezTo>
                  <a:cubicBezTo>
                    <a:pt x="618" y="571"/>
                    <a:pt x="619" y="572"/>
                    <a:pt x="620" y="572"/>
                  </a:cubicBezTo>
                  <a:cubicBezTo>
                    <a:pt x="622" y="573"/>
                    <a:pt x="623" y="573"/>
                    <a:pt x="624" y="574"/>
                  </a:cubicBezTo>
                  <a:cubicBezTo>
                    <a:pt x="625" y="574"/>
                    <a:pt x="626" y="575"/>
                    <a:pt x="627" y="575"/>
                  </a:cubicBezTo>
                  <a:cubicBezTo>
                    <a:pt x="629" y="576"/>
                    <a:pt x="630" y="577"/>
                    <a:pt x="631" y="577"/>
                  </a:cubicBezTo>
                  <a:cubicBezTo>
                    <a:pt x="632" y="578"/>
                    <a:pt x="633" y="578"/>
                    <a:pt x="635" y="579"/>
                  </a:cubicBezTo>
                  <a:cubicBezTo>
                    <a:pt x="636" y="580"/>
                    <a:pt x="637" y="580"/>
                    <a:pt x="639" y="581"/>
                  </a:cubicBezTo>
                  <a:cubicBezTo>
                    <a:pt x="640" y="582"/>
                    <a:pt x="641" y="582"/>
                    <a:pt x="642" y="583"/>
                  </a:cubicBezTo>
                  <a:cubicBezTo>
                    <a:pt x="643" y="584"/>
                    <a:pt x="644" y="584"/>
                    <a:pt x="646" y="585"/>
                  </a:cubicBezTo>
                  <a:cubicBezTo>
                    <a:pt x="647" y="586"/>
                    <a:pt x="648" y="586"/>
                    <a:pt x="649" y="587"/>
                  </a:cubicBezTo>
                  <a:cubicBezTo>
                    <a:pt x="650" y="588"/>
                    <a:pt x="651" y="588"/>
                    <a:pt x="652" y="589"/>
                  </a:cubicBezTo>
                  <a:cubicBezTo>
                    <a:pt x="649" y="590"/>
                    <a:pt x="646" y="591"/>
                    <a:pt x="642" y="591"/>
                  </a:cubicBezTo>
                  <a:cubicBezTo>
                    <a:pt x="639" y="592"/>
                    <a:pt x="636" y="593"/>
                    <a:pt x="633" y="594"/>
                  </a:cubicBezTo>
                  <a:cubicBezTo>
                    <a:pt x="629" y="595"/>
                    <a:pt x="625" y="596"/>
                    <a:pt x="622" y="597"/>
                  </a:cubicBezTo>
                  <a:cubicBezTo>
                    <a:pt x="619" y="598"/>
                    <a:pt x="615" y="599"/>
                    <a:pt x="612" y="599"/>
                  </a:cubicBezTo>
                  <a:cubicBezTo>
                    <a:pt x="608" y="600"/>
                    <a:pt x="604" y="601"/>
                    <a:pt x="601" y="602"/>
                  </a:cubicBezTo>
                  <a:cubicBezTo>
                    <a:pt x="597" y="603"/>
                    <a:pt x="594" y="603"/>
                    <a:pt x="591" y="604"/>
                  </a:cubicBezTo>
                  <a:cubicBezTo>
                    <a:pt x="587" y="605"/>
                    <a:pt x="583" y="606"/>
                    <a:pt x="579" y="606"/>
                  </a:cubicBezTo>
                  <a:cubicBezTo>
                    <a:pt x="576" y="607"/>
                    <a:pt x="573" y="607"/>
                    <a:pt x="570" y="608"/>
                  </a:cubicBezTo>
                  <a:cubicBezTo>
                    <a:pt x="565" y="609"/>
                    <a:pt x="560" y="610"/>
                    <a:pt x="556" y="610"/>
                  </a:cubicBezTo>
                  <a:cubicBezTo>
                    <a:pt x="553" y="611"/>
                    <a:pt x="551" y="611"/>
                    <a:pt x="548" y="611"/>
                  </a:cubicBezTo>
                  <a:cubicBezTo>
                    <a:pt x="541" y="613"/>
                    <a:pt x="534" y="614"/>
                    <a:pt x="526" y="614"/>
                  </a:cubicBezTo>
                  <a:cubicBezTo>
                    <a:pt x="526" y="614"/>
                    <a:pt x="526" y="614"/>
                    <a:pt x="526" y="614"/>
                  </a:cubicBezTo>
                  <a:cubicBezTo>
                    <a:pt x="519" y="615"/>
                    <a:pt x="511" y="616"/>
                    <a:pt x="504" y="617"/>
                  </a:cubicBezTo>
                  <a:cubicBezTo>
                    <a:pt x="502" y="617"/>
                    <a:pt x="500" y="617"/>
                    <a:pt x="498" y="617"/>
                  </a:cubicBezTo>
                  <a:cubicBezTo>
                    <a:pt x="492" y="618"/>
                    <a:pt x="487" y="618"/>
                    <a:pt x="482" y="619"/>
                  </a:cubicBezTo>
                  <a:cubicBezTo>
                    <a:pt x="482" y="617"/>
                    <a:pt x="481" y="615"/>
                    <a:pt x="481" y="613"/>
                  </a:cubicBezTo>
                  <a:cubicBezTo>
                    <a:pt x="481" y="613"/>
                    <a:pt x="481" y="612"/>
                    <a:pt x="480" y="612"/>
                  </a:cubicBezTo>
                  <a:cubicBezTo>
                    <a:pt x="480" y="610"/>
                    <a:pt x="479" y="608"/>
                    <a:pt x="479" y="606"/>
                  </a:cubicBezTo>
                  <a:cubicBezTo>
                    <a:pt x="479" y="605"/>
                    <a:pt x="478" y="605"/>
                    <a:pt x="478" y="604"/>
                  </a:cubicBezTo>
                  <a:cubicBezTo>
                    <a:pt x="478" y="603"/>
                    <a:pt x="478" y="602"/>
                    <a:pt x="477" y="600"/>
                  </a:cubicBezTo>
                  <a:cubicBezTo>
                    <a:pt x="477" y="600"/>
                    <a:pt x="477" y="599"/>
                    <a:pt x="477" y="599"/>
                  </a:cubicBezTo>
                  <a:cubicBezTo>
                    <a:pt x="476" y="597"/>
                    <a:pt x="476" y="596"/>
                    <a:pt x="476" y="596"/>
                  </a:cubicBezTo>
                  <a:cubicBezTo>
                    <a:pt x="475" y="595"/>
                    <a:pt x="475" y="594"/>
                    <a:pt x="475" y="594"/>
                  </a:cubicBezTo>
                  <a:cubicBezTo>
                    <a:pt x="475" y="593"/>
                    <a:pt x="474" y="592"/>
                    <a:pt x="474" y="591"/>
                  </a:cubicBezTo>
                  <a:cubicBezTo>
                    <a:pt x="474" y="591"/>
                    <a:pt x="474" y="590"/>
                    <a:pt x="473" y="590"/>
                  </a:cubicBezTo>
                  <a:cubicBezTo>
                    <a:pt x="473" y="589"/>
                    <a:pt x="473" y="588"/>
                    <a:pt x="473" y="588"/>
                  </a:cubicBezTo>
                  <a:cubicBezTo>
                    <a:pt x="472" y="587"/>
                    <a:pt x="472" y="587"/>
                    <a:pt x="472" y="586"/>
                  </a:cubicBezTo>
                  <a:cubicBezTo>
                    <a:pt x="472" y="585"/>
                    <a:pt x="471" y="585"/>
                    <a:pt x="471" y="584"/>
                  </a:cubicBezTo>
                  <a:cubicBezTo>
                    <a:pt x="471" y="584"/>
                    <a:pt x="471" y="584"/>
                    <a:pt x="471" y="583"/>
                  </a:cubicBezTo>
                  <a:cubicBezTo>
                    <a:pt x="470" y="583"/>
                    <a:pt x="470" y="583"/>
                    <a:pt x="470" y="583"/>
                  </a:cubicBezTo>
                  <a:cubicBezTo>
                    <a:pt x="473" y="583"/>
                    <a:pt x="476" y="582"/>
                    <a:pt x="478" y="582"/>
                  </a:cubicBezTo>
                  <a:cubicBezTo>
                    <a:pt x="481" y="582"/>
                    <a:pt x="483" y="582"/>
                    <a:pt x="486" y="582"/>
                  </a:cubicBezTo>
                  <a:cubicBezTo>
                    <a:pt x="489" y="581"/>
                    <a:pt x="492" y="581"/>
                    <a:pt x="495" y="581"/>
                  </a:cubicBezTo>
                  <a:cubicBezTo>
                    <a:pt x="497" y="580"/>
                    <a:pt x="500" y="580"/>
                    <a:pt x="502" y="580"/>
                  </a:cubicBezTo>
                  <a:cubicBezTo>
                    <a:pt x="505" y="580"/>
                    <a:pt x="509" y="579"/>
                    <a:pt x="512" y="579"/>
                  </a:cubicBezTo>
                  <a:cubicBezTo>
                    <a:pt x="514" y="579"/>
                    <a:pt x="516" y="578"/>
                    <a:pt x="519" y="578"/>
                  </a:cubicBezTo>
                  <a:cubicBezTo>
                    <a:pt x="522" y="578"/>
                    <a:pt x="525" y="577"/>
                    <a:pt x="528" y="577"/>
                  </a:cubicBezTo>
                  <a:cubicBezTo>
                    <a:pt x="530" y="576"/>
                    <a:pt x="533" y="576"/>
                    <a:pt x="535" y="576"/>
                  </a:cubicBezTo>
                  <a:cubicBezTo>
                    <a:pt x="538" y="575"/>
                    <a:pt x="542" y="575"/>
                    <a:pt x="545" y="574"/>
                  </a:cubicBezTo>
                  <a:cubicBezTo>
                    <a:pt x="547" y="574"/>
                    <a:pt x="549" y="574"/>
                    <a:pt x="551" y="573"/>
                  </a:cubicBezTo>
                  <a:cubicBezTo>
                    <a:pt x="555" y="573"/>
                    <a:pt x="559" y="572"/>
                    <a:pt x="563" y="571"/>
                  </a:cubicBezTo>
                  <a:cubicBezTo>
                    <a:pt x="564" y="571"/>
                    <a:pt x="565" y="571"/>
                    <a:pt x="566" y="570"/>
                  </a:cubicBezTo>
                  <a:cubicBezTo>
                    <a:pt x="577" y="568"/>
                    <a:pt x="587" y="566"/>
                    <a:pt x="597" y="564"/>
                  </a:cubicBezTo>
                  <a:cubicBezTo>
                    <a:pt x="599" y="564"/>
                    <a:pt x="600" y="565"/>
                    <a:pt x="602" y="565"/>
                  </a:cubicBezTo>
                  <a:cubicBezTo>
                    <a:pt x="603" y="566"/>
                    <a:pt x="604" y="566"/>
                    <a:pt x="605" y="566"/>
                  </a:cubicBezTo>
                  <a:close/>
                  <a:moveTo>
                    <a:pt x="662" y="595"/>
                  </a:moveTo>
                  <a:cubicBezTo>
                    <a:pt x="664" y="596"/>
                    <a:pt x="667" y="598"/>
                    <a:pt x="669" y="600"/>
                  </a:cubicBezTo>
                  <a:cubicBezTo>
                    <a:pt x="669" y="600"/>
                    <a:pt x="669" y="600"/>
                    <a:pt x="670" y="600"/>
                  </a:cubicBezTo>
                  <a:cubicBezTo>
                    <a:pt x="672" y="602"/>
                    <a:pt x="674" y="604"/>
                    <a:pt x="677" y="605"/>
                  </a:cubicBezTo>
                  <a:cubicBezTo>
                    <a:pt x="678" y="606"/>
                    <a:pt x="678" y="607"/>
                    <a:pt x="679" y="607"/>
                  </a:cubicBezTo>
                  <a:cubicBezTo>
                    <a:pt x="681" y="609"/>
                    <a:pt x="683" y="610"/>
                    <a:pt x="684" y="611"/>
                  </a:cubicBezTo>
                  <a:cubicBezTo>
                    <a:pt x="685" y="612"/>
                    <a:pt x="686" y="613"/>
                    <a:pt x="687" y="614"/>
                  </a:cubicBezTo>
                  <a:cubicBezTo>
                    <a:pt x="689" y="615"/>
                    <a:pt x="691" y="616"/>
                    <a:pt x="692" y="617"/>
                  </a:cubicBezTo>
                  <a:cubicBezTo>
                    <a:pt x="693" y="618"/>
                    <a:pt x="694" y="619"/>
                    <a:pt x="695" y="620"/>
                  </a:cubicBezTo>
                  <a:cubicBezTo>
                    <a:pt x="697" y="621"/>
                    <a:pt x="698" y="622"/>
                    <a:pt x="700" y="624"/>
                  </a:cubicBezTo>
                  <a:cubicBezTo>
                    <a:pt x="701" y="625"/>
                    <a:pt x="702" y="626"/>
                    <a:pt x="703" y="627"/>
                  </a:cubicBezTo>
                  <a:cubicBezTo>
                    <a:pt x="705" y="628"/>
                    <a:pt x="706" y="629"/>
                    <a:pt x="708" y="630"/>
                  </a:cubicBezTo>
                  <a:cubicBezTo>
                    <a:pt x="709" y="631"/>
                    <a:pt x="710" y="632"/>
                    <a:pt x="711" y="634"/>
                  </a:cubicBezTo>
                  <a:cubicBezTo>
                    <a:pt x="713" y="635"/>
                    <a:pt x="714" y="636"/>
                    <a:pt x="715" y="637"/>
                  </a:cubicBezTo>
                  <a:cubicBezTo>
                    <a:pt x="711" y="638"/>
                    <a:pt x="706" y="640"/>
                    <a:pt x="702" y="641"/>
                  </a:cubicBezTo>
                  <a:cubicBezTo>
                    <a:pt x="698" y="642"/>
                    <a:pt x="694" y="644"/>
                    <a:pt x="690" y="645"/>
                  </a:cubicBezTo>
                  <a:cubicBezTo>
                    <a:pt x="685" y="646"/>
                    <a:pt x="680" y="648"/>
                    <a:pt x="675" y="649"/>
                  </a:cubicBezTo>
                  <a:cubicBezTo>
                    <a:pt x="671" y="650"/>
                    <a:pt x="668" y="651"/>
                    <a:pt x="664" y="652"/>
                  </a:cubicBezTo>
                  <a:cubicBezTo>
                    <a:pt x="658" y="653"/>
                    <a:pt x="653" y="655"/>
                    <a:pt x="648" y="656"/>
                  </a:cubicBezTo>
                  <a:cubicBezTo>
                    <a:pt x="644" y="657"/>
                    <a:pt x="640" y="658"/>
                    <a:pt x="637" y="659"/>
                  </a:cubicBezTo>
                  <a:cubicBezTo>
                    <a:pt x="631" y="660"/>
                    <a:pt x="625" y="661"/>
                    <a:pt x="618" y="662"/>
                  </a:cubicBezTo>
                  <a:cubicBezTo>
                    <a:pt x="615" y="663"/>
                    <a:pt x="612" y="664"/>
                    <a:pt x="609" y="664"/>
                  </a:cubicBezTo>
                  <a:cubicBezTo>
                    <a:pt x="601" y="666"/>
                    <a:pt x="593" y="667"/>
                    <a:pt x="585" y="669"/>
                  </a:cubicBezTo>
                  <a:cubicBezTo>
                    <a:pt x="584" y="669"/>
                    <a:pt x="583" y="669"/>
                    <a:pt x="581" y="669"/>
                  </a:cubicBezTo>
                  <a:cubicBezTo>
                    <a:pt x="572" y="671"/>
                    <a:pt x="562" y="672"/>
                    <a:pt x="553" y="674"/>
                  </a:cubicBezTo>
                  <a:cubicBezTo>
                    <a:pt x="551" y="674"/>
                    <a:pt x="549" y="674"/>
                    <a:pt x="547" y="674"/>
                  </a:cubicBezTo>
                  <a:cubicBezTo>
                    <a:pt x="540" y="675"/>
                    <a:pt x="532" y="676"/>
                    <a:pt x="524" y="677"/>
                  </a:cubicBezTo>
                  <a:cubicBezTo>
                    <a:pt x="520" y="677"/>
                    <a:pt x="517" y="677"/>
                    <a:pt x="514" y="678"/>
                  </a:cubicBezTo>
                  <a:cubicBezTo>
                    <a:pt x="507" y="678"/>
                    <a:pt x="501" y="679"/>
                    <a:pt x="495" y="679"/>
                  </a:cubicBezTo>
                  <a:cubicBezTo>
                    <a:pt x="495" y="678"/>
                    <a:pt x="494" y="676"/>
                    <a:pt x="494" y="674"/>
                  </a:cubicBezTo>
                  <a:cubicBezTo>
                    <a:pt x="494" y="673"/>
                    <a:pt x="494" y="672"/>
                    <a:pt x="493" y="671"/>
                  </a:cubicBezTo>
                  <a:cubicBezTo>
                    <a:pt x="493" y="669"/>
                    <a:pt x="492" y="666"/>
                    <a:pt x="492" y="664"/>
                  </a:cubicBezTo>
                  <a:cubicBezTo>
                    <a:pt x="492" y="663"/>
                    <a:pt x="492" y="663"/>
                    <a:pt x="492" y="663"/>
                  </a:cubicBezTo>
                  <a:cubicBezTo>
                    <a:pt x="491" y="660"/>
                    <a:pt x="491" y="657"/>
                    <a:pt x="490" y="654"/>
                  </a:cubicBezTo>
                  <a:cubicBezTo>
                    <a:pt x="490" y="654"/>
                    <a:pt x="490" y="653"/>
                    <a:pt x="490" y="652"/>
                  </a:cubicBezTo>
                  <a:cubicBezTo>
                    <a:pt x="489" y="650"/>
                    <a:pt x="489" y="649"/>
                    <a:pt x="488" y="647"/>
                  </a:cubicBezTo>
                  <a:cubicBezTo>
                    <a:pt x="488" y="646"/>
                    <a:pt x="488" y="645"/>
                    <a:pt x="488" y="643"/>
                  </a:cubicBezTo>
                  <a:cubicBezTo>
                    <a:pt x="487" y="642"/>
                    <a:pt x="487" y="641"/>
                    <a:pt x="487" y="639"/>
                  </a:cubicBezTo>
                  <a:cubicBezTo>
                    <a:pt x="487" y="638"/>
                    <a:pt x="486" y="637"/>
                    <a:pt x="486" y="636"/>
                  </a:cubicBezTo>
                  <a:cubicBezTo>
                    <a:pt x="486" y="635"/>
                    <a:pt x="486" y="634"/>
                    <a:pt x="485" y="633"/>
                  </a:cubicBezTo>
                  <a:cubicBezTo>
                    <a:pt x="485" y="631"/>
                    <a:pt x="485" y="630"/>
                    <a:pt x="485" y="629"/>
                  </a:cubicBezTo>
                  <a:cubicBezTo>
                    <a:pt x="484" y="628"/>
                    <a:pt x="484" y="627"/>
                    <a:pt x="484" y="626"/>
                  </a:cubicBezTo>
                  <a:cubicBezTo>
                    <a:pt x="484" y="625"/>
                    <a:pt x="483" y="624"/>
                    <a:pt x="483" y="623"/>
                  </a:cubicBezTo>
                  <a:cubicBezTo>
                    <a:pt x="483" y="622"/>
                    <a:pt x="483" y="621"/>
                    <a:pt x="483" y="621"/>
                  </a:cubicBezTo>
                  <a:cubicBezTo>
                    <a:pt x="483" y="621"/>
                    <a:pt x="483" y="621"/>
                    <a:pt x="483" y="621"/>
                  </a:cubicBezTo>
                  <a:cubicBezTo>
                    <a:pt x="483" y="621"/>
                    <a:pt x="483" y="621"/>
                    <a:pt x="483" y="621"/>
                  </a:cubicBezTo>
                  <a:cubicBezTo>
                    <a:pt x="487" y="620"/>
                    <a:pt x="490" y="620"/>
                    <a:pt x="494" y="620"/>
                  </a:cubicBezTo>
                  <a:cubicBezTo>
                    <a:pt x="498" y="619"/>
                    <a:pt x="501" y="619"/>
                    <a:pt x="505" y="619"/>
                  </a:cubicBezTo>
                  <a:cubicBezTo>
                    <a:pt x="509" y="618"/>
                    <a:pt x="513" y="618"/>
                    <a:pt x="517" y="617"/>
                  </a:cubicBezTo>
                  <a:cubicBezTo>
                    <a:pt x="521" y="617"/>
                    <a:pt x="524" y="617"/>
                    <a:pt x="527" y="616"/>
                  </a:cubicBezTo>
                  <a:cubicBezTo>
                    <a:pt x="531" y="616"/>
                    <a:pt x="536" y="615"/>
                    <a:pt x="540" y="615"/>
                  </a:cubicBezTo>
                  <a:cubicBezTo>
                    <a:pt x="543" y="614"/>
                    <a:pt x="546" y="614"/>
                    <a:pt x="549" y="613"/>
                  </a:cubicBezTo>
                  <a:cubicBezTo>
                    <a:pt x="554" y="613"/>
                    <a:pt x="559" y="612"/>
                    <a:pt x="563" y="611"/>
                  </a:cubicBezTo>
                  <a:cubicBezTo>
                    <a:pt x="566" y="611"/>
                    <a:pt x="568" y="610"/>
                    <a:pt x="571" y="610"/>
                  </a:cubicBezTo>
                  <a:cubicBezTo>
                    <a:pt x="576" y="609"/>
                    <a:pt x="582" y="608"/>
                    <a:pt x="587" y="607"/>
                  </a:cubicBezTo>
                  <a:cubicBezTo>
                    <a:pt x="589" y="606"/>
                    <a:pt x="591" y="606"/>
                    <a:pt x="592" y="606"/>
                  </a:cubicBezTo>
                  <a:cubicBezTo>
                    <a:pt x="599" y="604"/>
                    <a:pt x="606" y="603"/>
                    <a:pt x="613" y="601"/>
                  </a:cubicBezTo>
                  <a:cubicBezTo>
                    <a:pt x="614" y="601"/>
                    <a:pt x="615" y="601"/>
                    <a:pt x="616" y="601"/>
                  </a:cubicBezTo>
                  <a:cubicBezTo>
                    <a:pt x="622" y="599"/>
                    <a:pt x="628" y="598"/>
                    <a:pt x="634" y="596"/>
                  </a:cubicBezTo>
                  <a:cubicBezTo>
                    <a:pt x="636" y="595"/>
                    <a:pt x="638" y="595"/>
                    <a:pt x="639" y="594"/>
                  </a:cubicBezTo>
                  <a:cubicBezTo>
                    <a:pt x="644" y="593"/>
                    <a:pt x="649" y="592"/>
                    <a:pt x="654" y="590"/>
                  </a:cubicBezTo>
                  <a:cubicBezTo>
                    <a:pt x="656" y="591"/>
                    <a:pt x="657" y="592"/>
                    <a:pt x="659" y="593"/>
                  </a:cubicBezTo>
                  <a:cubicBezTo>
                    <a:pt x="660" y="594"/>
                    <a:pt x="661" y="594"/>
                    <a:pt x="662" y="595"/>
                  </a:cubicBezTo>
                  <a:close/>
                  <a:moveTo>
                    <a:pt x="723" y="644"/>
                  </a:moveTo>
                  <a:cubicBezTo>
                    <a:pt x="725" y="646"/>
                    <a:pt x="727" y="648"/>
                    <a:pt x="729" y="650"/>
                  </a:cubicBezTo>
                  <a:cubicBezTo>
                    <a:pt x="730" y="650"/>
                    <a:pt x="730" y="651"/>
                    <a:pt x="730" y="651"/>
                  </a:cubicBezTo>
                  <a:cubicBezTo>
                    <a:pt x="732" y="653"/>
                    <a:pt x="734" y="655"/>
                    <a:pt x="737" y="657"/>
                  </a:cubicBezTo>
                  <a:cubicBezTo>
                    <a:pt x="737" y="658"/>
                    <a:pt x="737" y="658"/>
                    <a:pt x="738" y="659"/>
                  </a:cubicBezTo>
                  <a:cubicBezTo>
                    <a:pt x="740" y="660"/>
                    <a:pt x="742" y="662"/>
                    <a:pt x="744" y="664"/>
                  </a:cubicBezTo>
                  <a:cubicBezTo>
                    <a:pt x="744" y="665"/>
                    <a:pt x="745" y="666"/>
                    <a:pt x="746" y="667"/>
                  </a:cubicBezTo>
                  <a:cubicBezTo>
                    <a:pt x="747" y="668"/>
                    <a:pt x="749" y="670"/>
                    <a:pt x="750" y="671"/>
                  </a:cubicBezTo>
                  <a:cubicBezTo>
                    <a:pt x="751" y="672"/>
                    <a:pt x="752" y="673"/>
                    <a:pt x="753" y="675"/>
                  </a:cubicBezTo>
                  <a:cubicBezTo>
                    <a:pt x="755" y="676"/>
                    <a:pt x="756" y="677"/>
                    <a:pt x="757" y="679"/>
                  </a:cubicBezTo>
                  <a:cubicBezTo>
                    <a:pt x="758" y="680"/>
                    <a:pt x="759" y="681"/>
                    <a:pt x="760" y="682"/>
                  </a:cubicBezTo>
                  <a:cubicBezTo>
                    <a:pt x="762" y="683"/>
                    <a:pt x="763" y="685"/>
                    <a:pt x="764" y="686"/>
                  </a:cubicBezTo>
                  <a:cubicBezTo>
                    <a:pt x="765" y="687"/>
                    <a:pt x="766" y="689"/>
                    <a:pt x="767" y="690"/>
                  </a:cubicBezTo>
                  <a:cubicBezTo>
                    <a:pt x="768" y="691"/>
                    <a:pt x="769" y="692"/>
                    <a:pt x="770" y="693"/>
                  </a:cubicBezTo>
                  <a:cubicBezTo>
                    <a:pt x="768" y="694"/>
                    <a:pt x="765" y="695"/>
                    <a:pt x="763" y="696"/>
                  </a:cubicBezTo>
                  <a:cubicBezTo>
                    <a:pt x="761" y="697"/>
                    <a:pt x="758" y="697"/>
                    <a:pt x="756" y="698"/>
                  </a:cubicBezTo>
                  <a:cubicBezTo>
                    <a:pt x="753" y="699"/>
                    <a:pt x="750" y="700"/>
                    <a:pt x="748" y="701"/>
                  </a:cubicBezTo>
                  <a:cubicBezTo>
                    <a:pt x="745" y="702"/>
                    <a:pt x="743" y="702"/>
                    <a:pt x="740" y="703"/>
                  </a:cubicBezTo>
                  <a:cubicBezTo>
                    <a:pt x="738" y="704"/>
                    <a:pt x="735" y="705"/>
                    <a:pt x="732" y="706"/>
                  </a:cubicBezTo>
                  <a:cubicBezTo>
                    <a:pt x="730" y="706"/>
                    <a:pt x="727" y="707"/>
                    <a:pt x="725" y="708"/>
                  </a:cubicBezTo>
                  <a:cubicBezTo>
                    <a:pt x="722" y="709"/>
                    <a:pt x="719" y="710"/>
                    <a:pt x="716" y="710"/>
                  </a:cubicBezTo>
                  <a:cubicBezTo>
                    <a:pt x="714" y="711"/>
                    <a:pt x="711" y="712"/>
                    <a:pt x="709" y="712"/>
                  </a:cubicBezTo>
                  <a:cubicBezTo>
                    <a:pt x="706" y="713"/>
                    <a:pt x="703" y="714"/>
                    <a:pt x="700" y="715"/>
                  </a:cubicBezTo>
                  <a:cubicBezTo>
                    <a:pt x="698" y="715"/>
                    <a:pt x="695" y="716"/>
                    <a:pt x="693" y="717"/>
                  </a:cubicBezTo>
                  <a:cubicBezTo>
                    <a:pt x="690" y="717"/>
                    <a:pt x="687" y="718"/>
                    <a:pt x="684" y="719"/>
                  </a:cubicBezTo>
                  <a:cubicBezTo>
                    <a:pt x="682" y="720"/>
                    <a:pt x="679" y="720"/>
                    <a:pt x="677" y="721"/>
                  </a:cubicBezTo>
                  <a:cubicBezTo>
                    <a:pt x="674" y="721"/>
                    <a:pt x="671" y="722"/>
                    <a:pt x="668" y="723"/>
                  </a:cubicBezTo>
                  <a:cubicBezTo>
                    <a:pt x="665" y="723"/>
                    <a:pt x="663" y="724"/>
                    <a:pt x="660" y="724"/>
                  </a:cubicBezTo>
                  <a:cubicBezTo>
                    <a:pt x="657" y="725"/>
                    <a:pt x="654" y="726"/>
                    <a:pt x="651" y="726"/>
                  </a:cubicBezTo>
                  <a:cubicBezTo>
                    <a:pt x="649" y="727"/>
                    <a:pt x="646" y="727"/>
                    <a:pt x="644" y="728"/>
                  </a:cubicBezTo>
                  <a:cubicBezTo>
                    <a:pt x="641" y="729"/>
                    <a:pt x="637" y="729"/>
                    <a:pt x="634" y="730"/>
                  </a:cubicBezTo>
                  <a:cubicBezTo>
                    <a:pt x="631" y="730"/>
                    <a:pt x="629" y="731"/>
                    <a:pt x="627" y="731"/>
                  </a:cubicBezTo>
                  <a:cubicBezTo>
                    <a:pt x="623" y="732"/>
                    <a:pt x="618" y="733"/>
                    <a:pt x="613" y="734"/>
                  </a:cubicBezTo>
                  <a:cubicBezTo>
                    <a:pt x="612" y="734"/>
                    <a:pt x="611" y="734"/>
                    <a:pt x="610" y="734"/>
                  </a:cubicBezTo>
                  <a:cubicBezTo>
                    <a:pt x="605" y="735"/>
                    <a:pt x="599" y="736"/>
                    <a:pt x="593" y="737"/>
                  </a:cubicBezTo>
                  <a:cubicBezTo>
                    <a:pt x="592" y="737"/>
                    <a:pt x="591" y="737"/>
                    <a:pt x="589" y="737"/>
                  </a:cubicBezTo>
                  <a:cubicBezTo>
                    <a:pt x="585" y="738"/>
                    <a:pt x="581" y="739"/>
                    <a:pt x="576" y="739"/>
                  </a:cubicBezTo>
                  <a:cubicBezTo>
                    <a:pt x="574" y="740"/>
                    <a:pt x="572" y="740"/>
                    <a:pt x="570" y="740"/>
                  </a:cubicBezTo>
                  <a:cubicBezTo>
                    <a:pt x="567" y="741"/>
                    <a:pt x="563" y="741"/>
                    <a:pt x="559" y="742"/>
                  </a:cubicBezTo>
                  <a:cubicBezTo>
                    <a:pt x="557" y="742"/>
                    <a:pt x="555" y="742"/>
                    <a:pt x="552" y="742"/>
                  </a:cubicBezTo>
                  <a:cubicBezTo>
                    <a:pt x="549" y="743"/>
                    <a:pt x="545" y="743"/>
                    <a:pt x="541" y="743"/>
                  </a:cubicBezTo>
                  <a:cubicBezTo>
                    <a:pt x="539" y="744"/>
                    <a:pt x="537" y="744"/>
                    <a:pt x="535" y="744"/>
                  </a:cubicBezTo>
                  <a:cubicBezTo>
                    <a:pt x="531" y="744"/>
                    <a:pt x="527" y="745"/>
                    <a:pt x="524" y="745"/>
                  </a:cubicBezTo>
                  <a:cubicBezTo>
                    <a:pt x="521" y="745"/>
                    <a:pt x="519" y="745"/>
                    <a:pt x="517" y="746"/>
                  </a:cubicBezTo>
                  <a:cubicBezTo>
                    <a:pt x="513" y="746"/>
                    <a:pt x="510" y="746"/>
                    <a:pt x="507" y="746"/>
                  </a:cubicBezTo>
                  <a:cubicBezTo>
                    <a:pt x="506" y="746"/>
                    <a:pt x="506" y="745"/>
                    <a:pt x="506" y="745"/>
                  </a:cubicBezTo>
                  <a:cubicBezTo>
                    <a:pt x="506" y="742"/>
                    <a:pt x="505" y="740"/>
                    <a:pt x="505" y="738"/>
                  </a:cubicBezTo>
                  <a:cubicBezTo>
                    <a:pt x="505" y="738"/>
                    <a:pt x="505" y="738"/>
                    <a:pt x="505" y="737"/>
                  </a:cubicBezTo>
                  <a:cubicBezTo>
                    <a:pt x="503" y="726"/>
                    <a:pt x="501" y="716"/>
                    <a:pt x="500" y="706"/>
                  </a:cubicBezTo>
                  <a:cubicBezTo>
                    <a:pt x="500" y="705"/>
                    <a:pt x="499" y="704"/>
                    <a:pt x="499" y="704"/>
                  </a:cubicBezTo>
                  <a:cubicBezTo>
                    <a:pt x="499" y="702"/>
                    <a:pt x="499" y="700"/>
                    <a:pt x="498" y="699"/>
                  </a:cubicBezTo>
                  <a:cubicBezTo>
                    <a:pt x="498" y="698"/>
                    <a:pt x="498" y="697"/>
                    <a:pt x="498" y="696"/>
                  </a:cubicBezTo>
                  <a:cubicBezTo>
                    <a:pt x="498" y="695"/>
                    <a:pt x="497" y="693"/>
                    <a:pt x="497" y="692"/>
                  </a:cubicBezTo>
                  <a:cubicBezTo>
                    <a:pt x="497" y="691"/>
                    <a:pt x="497" y="689"/>
                    <a:pt x="497" y="688"/>
                  </a:cubicBezTo>
                  <a:cubicBezTo>
                    <a:pt x="496" y="687"/>
                    <a:pt x="496" y="686"/>
                    <a:pt x="496" y="684"/>
                  </a:cubicBezTo>
                  <a:cubicBezTo>
                    <a:pt x="496" y="683"/>
                    <a:pt x="495" y="682"/>
                    <a:pt x="495" y="681"/>
                  </a:cubicBezTo>
                  <a:cubicBezTo>
                    <a:pt x="500" y="681"/>
                    <a:pt x="505" y="680"/>
                    <a:pt x="510" y="680"/>
                  </a:cubicBezTo>
                  <a:cubicBezTo>
                    <a:pt x="515" y="680"/>
                    <a:pt x="520" y="679"/>
                    <a:pt x="524" y="679"/>
                  </a:cubicBezTo>
                  <a:cubicBezTo>
                    <a:pt x="529" y="678"/>
                    <a:pt x="534" y="678"/>
                    <a:pt x="539" y="677"/>
                  </a:cubicBezTo>
                  <a:cubicBezTo>
                    <a:pt x="544" y="677"/>
                    <a:pt x="549" y="676"/>
                    <a:pt x="553" y="675"/>
                  </a:cubicBezTo>
                  <a:cubicBezTo>
                    <a:pt x="558" y="675"/>
                    <a:pt x="563" y="674"/>
                    <a:pt x="568" y="673"/>
                  </a:cubicBezTo>
                  <a:cubicBezTo>
                    <a:pt x="573" y="673"/>
                    <a:pt x="577" y="672"/>
                    <a:pt x="582" y="671"/>
                  </a:cubicBezTo>
                  <a:cubicBezTo>
                    <a:pt x="587" y="670"/>
                    <a:pt x="593" y="669"/>
                    <a:pt x="598" y="668"/>
                  </a:cubicBezTo>
                  <a:cubicBezTo>
                    <a:pt x="602" y="668"/>
                    <a:pt x="606" y="667"/>
                    <a:pt x="610" y="666"/>
                  </a:cubicBezTo>
                  <a:cubicBezTo>
                    <a:pt x="618" y="665"/>
                    <a:pt x="625" y="663"/>
                    <a:pt x="633" y="662"/>
                  </a:cubicBezTo>
                  <a:cubicBezTo>
                    <a:pt x="635" y="661"/>
                    <a:pt x="636" y="661"/>
                    <a:pt x="638" y="660"/>
                  </a:cubicBezTo>
                  <a:cubicBezTo>
                    <a:pt x="647" y="658"/>
                    <a:pt x="656" y="656"/>
                    <a:pt x="665" y="654"/>
                  </a:cubicBezTo>
                  <a:cubicBezTo>
                    <a:pt x="668" y="653"/>
                    <a:pt x="671" y="652"/>
                    <a:pt x="674" y="651"/>
                  </a:cubicBezTo>
                  <a:cubicBezTo>
                    <a:pt x="679" y="650"/>
                    <a:pt x="685" y="648"/>
                    <a:pt x="691" y="647"/>
                  </a:cubicBezTo>
                  <a:cubicBezTo>
                    <a:pt x="694" y="645"/>
                    <a:pt x="698" y="644"/>
                    <a:pt x="701" y="643"/>
                  </a:cubicBezTo>
                  <a:cubicBezTo>
                    <a:pt x="706" y="642"/>
                    <a:pt x="712" y="640"/>
                    <a:pt x="717" y="638"/>
                  </a:cubicBezTo>
                  <a:cubicBezTo>
                    <a:pt x="718" y="640"/>
                    <a:pt x="720" y="641"/>
                    <a:pt x="721" y="643"/>
                  </a:cubicBezTo>
                  <a:cubicBezTo>
                    <a:pt x="722" y="643"/>
                    <a:pt x="723" y="644"/>
                    <a:pt x="723" y="644"/>
                  </a:cubicBezTo>
                  <a:close/>
                  <a:moveTo>
                    <a:pt x="481" y="748"/>
                  </a:moveTo>
                  <a:cubicBezTo>
                    <a:pt x="476" y="748"/>
                    <a:pt x="470" y="748"/>
                    <a:pt x="465" y="749"/>
                  </a:cubicBezTo>
                  <a:cubicBezTo>
                    <a:pt x="462" y="749"/>
                    <a:pt x="460" y="749"/>
                    <a:pt x="458" y="749"/>
                  </a:cubicBezTo>
                  <a:cubicBezTo>
                    <a:pt x="450" y="749"/>
                    <a:pt x="443" y="749"/>
                    <a:pt x="435" y="749"/>
                  </a:cubicBezTo>
                  <a:cubicBezTo>
                    <a:pt x="435" y="749"/>
                    <a:pt x="434" y="749"/>
                    <a:pt x="434" y="749"/>
                  </a:cubicBezTo>
                  <a:cubicBezTo>
                    <a:pt x="426" y="750"/>
                    <a:pt x="418" y="750"/>
                    <a:pt x="410" y="749"/>
                  </a:cubicBezTo>
                  <a:cubicBezTo>
                    <a:pt x="404" y="749"/>
                    <a:pt x="399" y="749"/>
                    <a:pt x="393" y="749"/>
                  </a:cubicBezTo>
                  <a:cubicBezTo>
                    <a:pt x="391" y="749"/>
                    <a:pt x="390" y="749"/>
                    <a:pt x="388" y="749"/>
                  </a:cubicBezTo>
                  <a:cubicBezTo>
                    <a:pt x="384" y="749"/>
                    <a:pt x="380" y="749"/>
                    <a:pt x="376" y="749"/>
                  </a:cubicBezTo>
                  <a:cubicBezTo>
                    <a:pt x="374" y="749"/>
                    <a:pt x="372" y="748"/>
                    <a:pt x="370" y="748"/>
                  </a:cubicBezTo>
                  <a:cubicBezTo>
                    <a:pt x="366" y="748"/>
                    <a:pt x="362" y="748"/>
                    <a:pt x="358" y="748"/>
                  </a:cubicBezTo>
                  <a:cubicBezTo>
                    <a:pt x="356" y="748"/>
                    <a:pt x="354" y="748"/>
                    <a:pt x="352" y="747"/>
                  </a:cubicBezTo>
                  <a:cubicBezTo>
                    <a:pt x="349" y="747"/>
                    <a:pt x="345" y="747"/>
                    <a:pt x="342" y="747"/>
                  </a:cubicBezTo>
                  <a:cubicBezTo>
                    <a:pt x="342" y="745"/>
                    <a:pt x="342" y="743"/>
                    <a:pt x="342" y="741"/>
                  </a:cubicBezTo>
                  <a:cubicBezTo>
                    <a:pt x="342" y="740"/>
                    <a:pt x="342" y="739"/>
                    <a:pt x="342" y="738"/>
                  </a:cubicBezTo>
                  <a:cubicBezTo>
                    <a:pt x="343" y="736"/>
                    <a:pt x="343" y="733"/>
                    <a:pt x="343" y="731"/>
                  </a:cubicBezTo>
                  <a:cubicBezTo>
                    <a:pt x="343" y="730"/>
                    <a:pt x="343" y="730"/>
                    <a:pt x="343" y="729"/>
                  </a:cubicBezTo>
                  <a:cubicBezTo>
                    <a:pt x="343" y="727"/>
                    <a:pt x="343" y="725"/>
                    <a:pt x="344" y="723"/>
                  </a:cubicBezTo>
                  <a:cubicBezTo>
                    <a:pt x="344" y="722"/>
                    <a:pt x="344" y="721"/>
                    <a:pt x="344" y="721"/>
                  </a:cubicBezTo>
                  <a:cubicBezTo>
                    <a:pt x="344" y="715"/>
                    <a:pt x="345" y="709"/>
                    <a:pt x="345" y="704"/>
                  </a:cubicBezTo>
                  <a:cubicBezTo>
                    <a:pt x="345" y="703"/>
                    <a:pt x="345" y="702"/>
                    <a:pt x="345" y="701"/>
                  </a:cubicBezTo>
                  <a:cubicBezTo>
                    <a:pt x="346" y="699"/>
                    <a:pt x="346" y="697"/>
                    <a:pt x="346" y="696"/>
                  </a:cubicBezTo>
                  <a:cubicBezTo>
                    <a:pt x="346" y="695"/>
                    <a:pt x="346" y="694"/>
                    <a:pt x="346" y="694"/>
                  </a:cubicBezTo>
                  <a:cubicBezTo>
                    <a:pt x="346" y="692"/>
                    <a:pt x="346" y="690"/>
                    <a:pt x="347" y="688"/>
                  </a:cubicBezTo>
                  <a:cubicBezTo>
                    <a:pt x="347" y="687"/>
                    <a:pt x="347" y="687"/>
                    <a:pt x="347" y="686"/>
                  </a:cubicBezTo>
                  <a:cubicBezTo>
                    <a:pt x="347" y="685"/>
                    <a:pt x="347" y="683"/>
                    <a:pt x="347" y="681"/>
                  </a:cubicBezTo>
                  <a:cubicBezTo>
                    <a:pt x="350" y="681"/>
                    <a:pt x="352" y="682"/>
                    <a:pt x="354" y="682"/>
                  </a:cubicBezTo>
                  <a:cubicBezTo>
                    <a:pt x="357" y="682"/>
                    <a:pt x="360" y="682"/>
                    <a:pt x="363" y="682"/>
                  </a:cubicBezTo>
                  <a:cubicBezTo>
                    <a:pt x="365" y="682"/>
                    <a:pt x="368" y="683"/>
                    <a:pt x="370" y="683"/>
                  </a:cubicBezTo>
                  <a:cubicBezTo>
                    <a:pt x="373" y="683"/>
                    <a:pt x="376" y="683"/>
                    <a:pt x="379" y="683"/>
                  </a:cubicBezTo>
                  <a:cubicBezTo>
                    <a:pt x="381" y="683"/>
                    <a:pt x="384" y="683"/>
                    <a:pt x="386" y="683"/>
                  </a:cubicBezTo>
                  <a:cubicBezTo>
                    <a:pt x="389" y="683"/>
                    <a:pt x="392" y="684"/>
                    <a:pt x="395" y="684"/>
                  </a:cubicBezTo>
                  <a:cubicBezTo>
                    <a:pt x="400" y="684"/>
                    <a:pt x="405" y="684"/>
                    <a:pt x="411" y="684"/>
                  </a:cubicBezTo>
                  <a:cubicBezTo>
                    <a:pt x="414" y="684"/>
                    <a:pt x="418" y="684"/>
                    <a:pt x="421" y="684"/>
                  </a:cubicBezTo>
                  <a:cubicBezTo>
                    <a:pt x="423" y="684"/>
                    <a:pt x="425" y="684"/>
                    <a:pt x="427" y="684"/>
                  </a:cubicBezTo>
                  <a:cubicBezTo>
                    <a:pt x="430" y="684"/>
                    <a:pt x="432" y="684"/>
                    <a:pt x="434" y="684"/>
                  </a:cubicBezTo>
                  <a:cubicBezTo>
                    <a:pt x="439" y="684"/>
                    <a:pt x="443" y="684"/>
                    <a:pt x="448" y="684"/>
                  </a:cubicBezTo>
                  <a:cubicBezTo>
                    <a:pt x="450" y="684"/>
                    <a:pt x="452" y="683"/>
                    <a:pt x="454" y="683"/>
                  </a:cubicBezTo>
                  <a:cubicBezTo>
                    <a:pt x="459" y="683"/>
                    <a:pt x="463" y="683"/>
                    <a:pt x="468" y="683"/>
                  </a:cubicBezTo>
                  <a:cubicBezTo>
                    <a:pt x="470" y="683"/>
                    <a:pt x="472" y="683"/>
                    <a:pt x="474" y="683"/>
                  </a:cubicBezTo>
                  <a:cubicBezTo>
                    <a:pt x="479" y="682"/>
                    <a:pt x="484" y="682"/>
                    <a:pt x="490" y="682"/>
                  </a:cubicBezTo>
                  <a:cubicBezTo>
                    <a:pt x="491" y="682"/>
                    <a:pt x="492" y="682"/>
                    <a:pt x="493" y="681"/>
                  </a:cubicBezTo>
                  <a:cubicBezTo>
                    <a:pt x="494" y="683"/>
                    <a:pt x="494" y="684"/>
                    <a:pt x="494" y="686"/>
                  </a:cubicBezTo>
                  <a:cubicBezTo>
                    <a:pt x="494" y="687"/>
                    <a:pt x="494" y="688"/>
                    <a:pt x="495" y="688"/>
                  </a:cubicBezTo>
                  <a:cubicBezTo>
                    <a:pt x="495" y="690"/>
                    <a:pt x="495" y="691"/>
                    <a:pt x="495" y="693"/>
                  </a:cubicBezTo>
                  <a:cubicBezTo>
                    <a:pt x="496" y="694"/>
                    <a:pt x="496" y="695"/>
                    <a:pt x="496" y="696"/>
                  </a:cubicBezTo>
                  <a:cubicBezTo>
                    <a:pt x="496" y="698"/>
                    <a:pt x="496" y="699"/>
                    <a:pt x="497" y="700"/>
                  </a:cubicBezTo>
                  <a:cubicBezTo>
                    <a:pt x="497" y="702"/>
                    <a:pt x="497" y="703"/>
                    <a:pt x="497" y="704"/>
                  </a:cubicBezTo>
                  <a:cubicBezTo>
                    <a:pt x="498" y="705"/>
                    <a:pt x="498" y="706"/>
                    <a:pt x="498" y="707"/>
                  </a:cubicBezTo>
                  <a:cubicBezTo>
                    <a:pt x="499" y="711"/>
                    <a:pt x="499" y="714"/>
                    <a:pt x="500" y="717"/>
                  </a:cubicBezTo>
                  <a:cubicBezTo>
                    <a:pt x="500" y="718"/>
                    <a:pt x="500" y="719"/>
                    <a:pt x="500" y="721"/>
                  </a:cubicBezTo>
                  <a:cubicBezTo>
                    <a:pt x="500" y="722"/>
                    <a:pt x="501" y="723"/>
                    <a:pt x="501" y="725"/>
                  </a:cubicBezTo>
                  <a:cubicBezTo>
                    <a:pt x="501" y="726"/>
                    <a:pt x="501" y="728"/>
                    <a:pt x="502" y="729"/>
                  </a:cubicBezTo>
                  <a:cubicBezTo>
                    <a:pt x="502" y="730"/>
                    <a:pt x="502" y="732"/>
                    <a:pt x="502" y="733"/>
                  </a:cubicBezTo>
                  <a:cubicBezTo>
                    <a:pt x="503" y="735"/>
                    <a:pt x="503" y="736"/>
                    <a:pt x="503" y="738"/>
                  </a:cubicBezTo>
                  <a:cubicBezTo>
                    <a:pt x="503" y="739"/>
                    <a:pt x="504" y="741"/>
                    <a:pt x="504" y="742"/>
                  </a:cubicBezTo>
                  <a:cubicBezTo>
                    <a:pt x="504" y="743"/>
                    <a:pt x="504" y="745"/>
                    <a:pt x="505" y="747"/>
                  </a:cubicBezTo>
                  <a:cubicBezTo>
                    <a:pt x="500" y="747"/>
                    <a:pt x="495" y="747"/>
                    <a:pt x="491" y="747"/>
                  </a:cubicBezTo>
                  <a:cubicBezTo>
                    <a:pt x="488" y="748"/>
                    <a:pt x="485" y="748"/>
                    <a:pt x="481" y="748"/>
                  </a:cubicBezTo>
                  <a:close/>
                  <a:moveTo>
                    <a:pt x="348" y="671"/>
                  </a:moveTo>
                  <a:cubicBezTo>
                    <a:pt x="348" y="669"/>
                    <a:pt x="349" y="667"/>
                    <a:pt x="349" y="665"/>
                  </a:cubicBezTo>
                  <a:cubicBezTo>
                    <a:pt x="349" y="664"/>
                    <a:pt x="349" y="663"/>
                    <a:pt x="349" y="662"/>
                  </a:cubicBezTo>
                  <a:cubicBezTo>
                    <a:pt x="350" y="657"/>
                    <a:pt x="350" y="652"/>
                    <a:pt x="351" y="647"/>
                  </a:cubicBezTo>
                  <a:cubicBezTo>
                    <a:pt x="351" y="646"/>
                    <a:pt x="351" y="646"/>
                    <a:pt x="351" y="646"/>
                  </a:cubicBezTo>
                  <a:cubicBezTo>
                    <a:pt x="351" y="644"/>
                    <a:pt x="351" y="642"/>
                    <a:pt x="351" y="639"/>
                  </a:cubicBezTo>
                  <a:cubicBezTo>
                    <a:pt x="352" y="639"/>
                    <a:pt x="352" y="638"/>
                    <a:pt x="352" y="638"/>
                  </a:cubicBezTo>
                  <a:cubicBezTo>
                    <a:pt x="352" y="636"/>
                    <a:pt x="352" y="634"/>
                    <a:pt x="352" y="632"/>
                  </a:cubicBezTo>
                  <a:cubicBezTo>
                    <a:pt x="352" y="632"/>
                    <a:pt x="352" y="631"/>
                    <a:pt x="353" y="630"/>
                  </a:cubicBezTo>
                  <a:cubicBezTo>
                    <a:pt x="353" y="629"/>
                    <a:pt x="353" y="627"/>
                    <a:pt x="353" y="626"/>
                  </a:cubicBezTo>
                  <a:cubicBezTo>
                    <a:pt x="353" y="625"/>
                    <a:pt x="353" y="624"/>
                    <a:pt x="353" y="624"/>
                  </a:cubicBezTo>
                  <a:cubicBezTo>
                    <a:pt x="353" y="623"/>
                    <a:pt x="354" y="621"/>
                    <a:pt x="354" y="620"/>
                  </a:cubicBezTo>
                  <a:cubicBezTo>
                    <a:pt x="356" y="620"/>
                    <a:pt x="358" y="621"/>
                    <a:pt x="361" y="621"/>
                  </a:cubicBezTo>
                  <a:cubicBezTo>
                    <a:pt x="363" y="621"/>
                    <a:pt x="365" y="621"/>
                    <a:pt x="368" y="621"/>
                  </a:cubicBezTo>
                  <a:cubicBezTo>
                    <a:pt x="370" y="621"/>
                    <a:pt x="373" y="622"/>
                    <a:pt x="376" y="622"/>
                  </a:cubicBezTo>
                  <a:cubicBezTo>
                    <a:pt x="378" y="622"/>
                    <a:pt x="380" y="622"/>
                    <a:pt x="382" y="622"/>
                  </a:cubicBezTo>
                  <a:cubicBezTo>
                    <a:pt x="386" y="622"/>
                    <a:pt x="389" y="622"/>
                    <a:pt x="392" y="622"/>
                  </a:cubicBezTo>
                  <a:cubicBezTo>
                    <a:pt x="394" y="622"/>
                    <a:pt x="395" y="622"/>
                    <a:pt x="397" y="622"/>
                  </a:cubicBezTo>
                  <a:cubicBezTo>
                    <a:pt x="402" y="623"/>
                    <a:pt x="407" y="623"/>
                    <a:pt x="411" y="623"/>
                  </a:cubicBezTo>
                  <a:cubicBezTo>
                    <a:pt x="414" y="623"/>
                    <a:pt x="417" y="623"/>
                    <a:pt x="420" y="623"/>
                  </a:cubicBezTo>
                  <a:cubicBezTo>
                    <a:pt x="422" y="623"/>
                    <a:pt x="423" y="623"/>
                    <a:pt x="425" y="623"/>
                  </a:cubicBezTo>
                  <a:cubicBezTo>
                    <a:pt x="427" y="623"/>
                    <a:pt x="429" y="623"/>
                    <a:pt x="432" y="623"/>
                  </a:cubicBezTo>
                  <a:cubicBezTo>
                    <a:pt x="435" y="623"/>
                    <a:pt x="438" y="623"/>
                    <a:pt x="442" y="623"/>
                  </a:cubicBezTo>
                  <a:cubicBezTo>
                    <a:pt x="444" y="622"/>
                    <a:pt x="446" y="622"/>
                    <a:pt x="448" y="622"/>
                  </a:cubicBezTo>
                  <a:cubicBezTo>
                    <a:pt x="452" y="622"/>
                    <a:pt x="455" y="622"/>
                    <a:pt x="459" y="622"/>
                  </a:cubicBezTo>
                  <a:cubicBezTo>
                    <a:pt x="461" y="622"/>
                    <a:pt x="463" y="622"/>
                    <a:pt x="465" y="622"/>
                  </a:cubicBezTo>
                  <a:cubicBezTo>
                    <a:pt x="469" y="621"/>
                    <a:pt x="473" y="621"/>
                    <a:pt x="477" y="621"/>
                  </a:cubicBezTo>
                  <a:cubicBezTo>
                    <a:pt x="478" y="621"/>
                    <a:pt x="479" y="621"/>
                    <a:pt x="481" y="621"/>
                  </a:cubicBezTo>
                  <a:cubicBezTo>
                    <a:pt x="481" y="622"/>
                    <a:pt x="481" y="623"/>
                    <a:pt x="481" y="624"/>
                  </a:cubicBezTo>
                  <a:cubicBezTo>
                    <a:pt x="482" y="625"/>
                    <a:pt x="482" y="626"/>
                    <a:pt x="482" y="626"/>
                  </a:cubicBezTo>
                  <a:cubicBezTo>
                    <a:pt x="482" y="628"/>
                    <a:pt x="483" y="629"/>
                    <a:pt x="483" y="630"/>
                  </a:cubicBezTo>
                  <a:cubicBezTo>
                    <a:pt x="483" y="631"/>
                    <a:pt x="483" y="632"/>
                    <a:pt x="483" y="633"/>
                  </a:cubicBezTo>
                  <a:cubicBezTo>
                    <a:pt x="484" y="634"/>
                    <a:pt x="484" y="636"/>
                    <a:pt x="484" y="637"/>
                  </a:cubicBezTo>
                  <a:cubicBezTo>
                    <a:pt x="485" y="638"/>
                    <a:pt x="485" y="639"/>
                    <a:pt x="485" y="640"/>
                  </a:cubicBezTo>
                  <a:cubicBezTo>
                    <a:pt x="485" y="642"/>
                    <a:pt x="486" y="644"/>
                    <a:pt x="486" y="646"/>
                  </a:cubicBezTo>
                  <a:cubicBezTo>
                    <a:pt x="486" y="647"/>
                    <a:pt x="486" y="647"/>
                    <a:pt x="486" y="647"/>
                  </a:cubicBezTo>
                  <a:cubicBezTo>
                    <a:pt x="487" y="649"/>
                    <a:pt x="488" y="652"/>
                    <a:pt x="488" y="655"/>
                  </a:cubicBezTo>
                  <a:cubicBezTo>
                    <a:pt x="488" y="655"/>
                    <a:pt x="488" y="656"/>
                    <a:pt x="489" y="657"/>
                  </a:cubicBezTo>
                  <a:cubicBezTo>
                    <a:pt x="489" y="659"/>
                    <a:pt x="489" y="661"/>
                    <a:pt x="490" y="663"/>
                  </a:cubicBezTo>
                  <a:cubicBezTo>
                    <a:pt x="490" y="664"/>
                    <a:pt x="490" y="665"/>
                    <a:pt x="490" y="666"/>
                  </a:cubicBezTo>
                  <a:cubicBezTo>
                    <a:pt x="491" y="668"/>
                    <a:pt x="491" y="669"/>
                    <a:pt x="491" y="671"/>
                  </a:cubicBezTo>
                  <a:cubicBezTo>
                    <a:pt x="492" y="672"/>
                    <a:pt x="492" y="673"/>
                    <a:pt x="492" y="675"/>
                  </a:cubicBezTo>
                  <a:cubicBezTo>
                    <a:pt x="492" y="676"/>
                    <a:pt x="493" y="678"/>
                    <a:pt x="493" y="679"/>
                  </a:cubicBezTo>
                  <a:cubicBezTo>
                    <a:pt x="489" y="680"/>
                    <a:pt x="485" y="680"/>
                    <a:pt x="482" y="680"/>
                  </a:cubicBezTo>
                  <a:cubicBezTo>
                    <a:pt x="479" y="680"/>
                    <a:pt x="476" y="680"/>
                    <a:pt x="473" y="681"/>
                  </a:cubicBezTo>
                  <a:cubicBezTo>
                    <a:pt x="469" y="681"/>
                    <a:pt x="464" y="681"/>
                    <a:pt x="460" y="681"/>
                  </a:cubicBezTo>
                  <a:cubicBezTo>
                    <a:pt x="457" y="681"/>
                    <a:pt x="455" y="681"/>
                    <a:pt x="452" y="681"/>
                  </a:cubicBezTo>
                  <a:cubicBezTo>
                    <a:pt x="447" y="682"/>
                    <a:pt x="442" y="682"/>
                    <a:pt x="437" y="682"/>
                  </a:cubicBezTo>
                  <a:cubicBezTo>
                    <a:pt x="435" y="682"/>
                    <a:pt x="433" y="682"/>
                    <a:pt x="431" y="682"/>
                  </a:cubicBezTo>
                  <a:cubicBezTo>
                    <a:pt x="425" y="682"/>
                    <a:pt x="418" y="682"/>
                    <a:pt x="411" y="682"/>
                  </a:cubicBezTo>
                  <a:cubicBezTo>
                    <a:pt x="405" y="682"/>
                    <a:pt x="400" y="682"/>
                    <a:pt x="395" y="682"/>
                  </a:cubicBezTo>
                  <a:cubicBezTo>
                    <a:pt x="393" y="682"/>
                    <a:pt x="391" y="681"/>
                    <a:pt x="390" y="681"/>
                  </a:cubicBezTo>
                  <a:cubicBezTo>
                    <a:pt x="386" y="681"/>
                    <a:pt x="383" y="681"/>
                    <a:pt x="379" y="681"/>
                  </a:cubicBezTo>
                  <a:cubicBezTo>
                    <a:pt x="377" y="681"/>
                    <a:pt x="375" y="681"/>
                    <a:pt x="373" y="681"/>
                  </a:cubicBezTo>
                  <a:cubicBezTo>
                    <a:pt x="370" y="681"/>
                    <a:pt x="366" y="680"/>
                    <a:pt x="363" y="680"/>
                  </a:cubicBezTo>
                  <a:cubicBezTo>
                    <a:pt x="361" y="680"/>
                    <a:pt x="359" y="680"/>
                    <a:pt x="357" y="680"/>
                  </a:cubicBezTo>
                  <a:cubicBezTo>
                    <a:pt x="354" y="680"/>
                    <a:pt x="351" y="680"/>
                    <a:pt x="347" y="679"/>
                  </a:cubicBezTo>
                  <a:cubicBezTo>
                    <a:pt x="348" y="678"/>
                    <a:pt x="348" y="676"/>
                    <a:pt x="348" y="674"/>
                  </a:cubicBezTo>
                  <a:cubicBezTo>
                    <a:pt x="348" y="673"/>
                    <a:pt x="348" y="672"/>
                    <a:pt x="348" y="671"/>
                  </a:cubicBezTo>
                  <a:close/>
                  <a:moveTo>
                    <a:pt x="331" y="616"/>
                  </a:moveTo>
                  <a:cubicBezTo>
                    <a:pt x="325" y="616"/>
                    <a:pt x="319" y="615"/>
                    <a:pt x="313" y="614"/>
                  </a:cubicBezTo>
                  <a:cubicBezTo>
                    <a:pt x="312" y="614"/>
                    <a:pt x="311" y="614"/>
                    <a:pt x="310" y="614"/>
                  </a:cubicBezTo>
                  <a:cubicBezTo>
                    <a:pt x="303" y="613"/>
                    <a:pt x="296" y="612"/>
                    <a:pt x="289" y="611"/>
                  </a:cubicBezTo>
                  <a:cubicBezTo>
                    <a:pt x="288" y="611"/>
                    <a:pt x="287" y="611"/>
                    <a:pt x="285" y="610"/>
                  </a:cubicBezTo>
                  <a:cubicBezTo>
                    <a:pt x="280" y="610"/>
                    <a:pt x="274" y="609"/>
                    <a:pt x="268" y="608"/>
                  </a:cubicBezTo>
                  <a:cubicBezTo>
                    <a:pt x="266" y="607"/>
                    <a:pt x="263" y="607"/>
                    <a:pt x="261" y="606"/>
                  </a:cubicBezTo>
                  <a:cubicBezTo>
                    <a:pt x="257" y="605"/>
                    <a:pt x="252" y="605"/>
                    <a:pt x="248" y="604"/>
                  </a:cubicBezTo>
                  <a:cubicBezTo>
                    <a:pt x="245" y="603"/>
                    <a:pt x="242" y="603"/>
                    <a:pt x="240" y="602"/>
                  </a:cubicBezTo>
                  <a:cubicBezTo>
                    <a:pt x="236" y="601"/>
                    <a:pt x="232" y="600"/>
                    <a:pt x="228" y="599"/>
                  </a:cubicBezTo>
                  <a:cubicBezTo>
                    <a:pt x="225" y="599"/>
                    <a:pt x="222" y="598"/>
                    <a:pt x="219" y="597"/>
                  </a:cubicBezTo>
                  <a:cubicBezTo>
                    <a:pt x="216" y="596"/>
                    <a:pt x="212" y="596"/>
                    <a:pt x="208" y="595"/>
                  </a:cubicBezTo>
                  <a:cubicBezTo>
                    <a:pt x="205" y="594"/>
                    <a:pt x="202" y="593"/>
                    <a:pt x="199" y="592"/>
                  </a:cubicBezTo>
                  <a:cubicBezTo>
                    <a:pt x="196" y="591"/>
                    <a:pt x="193" y="590"/>
                    <a:pt x="190" y="589"/>
                  </a:cubicBezTo>
                  <a:cubicBezTo>
                    <a:pt x="191" y="589"/>
                    <a:pt x="191" y="588"/>
                    <a:pt x="192" y="587"/>
                  </a:cubicBezTo>
                  <a:cubicBezTo>
                    <a:pt x="193" y="587"/>
                    <a:pt x="194" y="586"/>
                    <a:pt x="195" y="585"/>
                  </a:cubicBezTo>
                  <a:cubicBezTo>
                    <a:pt x="196" y="585"/>
                    <a:pt x="197" y="584"/>
                    <a:pt x="198" y="583"/>
                  </a:cubicBezTo>
                  <a:cubicBezTo>
                    <a:pt x="199" y="582"/>
                    <a:pt x="200" y="582"/>
                    <a:pt x="201" y="581"/>
                  </a:cubicBezTo>
                  <a:cubicBezTo>
                    <a:pt x="202" y="580"/>
                    <a:pt x="203" y="580"/>
                    <a:pt x="204" y="579"/>
                  </a:cubicBezTo>
                  <a:cubicBezTo>
                    <a:pt x="205" y="578"/>
                    <a:pt x="206" y="578"/>
                    <a:pt x="207" y="577"/>
                  </a:cubicBezTo>
                  <a:cubicBezTo>
                    <a:pt x="208" y="576"/>
                    <a:pt x="209" y="576"/>
                    <a:pt x="210" y="575"/>
                  </a:cubicBezTo>
                  <a:cubicBezTo>
                    <a:pt x="211" y="574"/>
                    <a:pt x="212" y="574"/>
                    <a:pt x="212" y="573"/>
                  </a:cubicBezTo>
                  <a:cubicBezTo>
                    <a:pt x="214" y="573"/>
                    <a:pt x="215" y="572"/>
                    <a:pt x="216" y="571"/>
                  </a:cubicBezTo>
                  <a:cubicBezTo>
                    <a:pt x="217" y="571"/>
                    <a:pt x="217" y="570"/>
                    <a:pt x="218" y="570"/>
                  </a:cubicBezTo>
                  <a:cubicBezTo>
                    <a:pt x="219" y="569"/>
                    <a:pt x="221" y="569"/>
                    <a:pt x="222" y="568"/>
                  </a:cubicBezTo>
                  <a:cubicBezTo>
                    <a:pt x="223" y="568"/>
                    <a:pt x="223" y="567"/>
                    <a:pt x="224" y="567"/>
                  </a:cubicBezTo>
                  <a:cubicBezTo>
                    <a:pt x="226" y="566"/>
                    <a:pt x="227" y="565"/>
                    <a:pt x="229" y="564"/>
                  </a:cubicBezTo>
                  <a:cubicBezTo>
                    <a:pt x="230" y="564"/>
                    <a:pt x="230" y="564"/>
                    <a:pt x="231" y="564"/>
                  </a:cubicBezTo>
                  <a:cubicBezTo>
                    <a:pt x="232" y="563"/>
                    <a:pt x="233" y="563"/>
                    <a:pt x="235" y="562"/>
                  </a:cubicBezTo>
                  <a:cubicBezTo>
                    <a:pt x="238" y="563"/>
                    <a:pt x="242" y="564"/>
                    <a:pt x="246" y="565"/>
                  </a:cubicBezTo>
                  <a:cubicBezTo>
                    <a:pt x="247" y="565"/>
                    <a:pt x="248" y="565"/>
                    <a:pt x="249" y="566"/>
                  </a:cubicBezTo>
                  <a:cubicBezTo>
                    <a:pt x="254" y="567"/>
                    <a:pt x="259" y="568"/>
                    <a:pt x="265" y="569"/>
                  </a:cubicBezTo>
                  <a:cubicBezTo>
                    <a:pt x="265" y="569"/>
                    <a:pt x="266" y="569"/>
                    <a:pt x="267" y="569"/>
                  </a:cubicBezTo>
                  <a:cubicBezTo>
                    <a:pt x="271" y="570"/>
                    <a:pt x="276" y="571"/>
                    <a:pt x="280" y="572"/>
                  </a:cubicBezTo>
                  <a:cubicBezTo>
                    <a:pt x="282" y="572"/>
                    <a:pt x="284" y="572"/>
                    <a:pt x="286" y="573"/>
                  </a:cubicBezTo>
                  <a:cubicBezTo>
                    <a:pt x="289" y="573"/>
                    <a:pt x="292" y="574"/>
                    <a:pt x="295" y="574"/>
                  </a:cubicBezTo>
                  <a:cubicBezTo>
                    <a:pt x="298" y="575"/>
                    <a:pt x="300" y="575"/>
                    <a:pt x="302" y="575"/>
                  </a:cubicBezTo>
                  <a:cubicBezTo>
                    <a:pt x="305" y="576"/>
                    <a:pt x="308" y="576"/>
                    <a:pt x="311" y="577"/>
                  </a:cubicBezTo>
                  <a:cubicBezTo>
                    <a:pt x="314" y="577"/>
                    <a:pt x="316" y="577"/>
                    <a:pt x="318" y="578"/>
                  </a:cubicBezTo>
                  <a:cubicBezTo>
                    <a:pt x="321" y="578"/>
                    <a:pt x="324" y="579"/>
                    <a:pt x="327" y="579"/>
                  </a:cubicBezTo>
                  <a:cubicBezTo>
                    <a:pt x="329" y="579"/>
                    <a:pt x="332" y="579"/>
                    <a:pt x="335" y="580"/>
                  </a:cubicBezTo>
                  <a:cubicBezTo>
                    <a:pt x="337" y="580"/>
                    <a:pt x="340" y="580"/>
                    <a:pt x="343" y="581"/>
                  </a:cubicBezTo>
                  <a:cubicBezTo>
                    <a:pt x="346" y="581"/>
                    <a:pt x="348" y="581"/>
                    <a:pt x="351" y="581"/>
                  </a:cubicBezTo>
                  <a:cubicBezTo>
                    <a:pt x="353" y="581"/>
                    <a:pt x="356" y="582"/>
                    <a:pt x="358" y="582"/>
                  </a:cubicBezTo>
                  <a:cubicBezTo>
                    <a:pt x="358" y="582"/>
                    <a:pt x="358" y="582"/>
                    <a:pt x="358" y="583"/>
                  </a:cubicBezTo>
                  <a:cubicBezTo>
                    <a:pt x="358" y="583"/>
                    <a:pt x="358" y="583"/>
                    <a:pt x="358" y="584"/>
                  </a:cubicBezTo>
                  <a:cubicBezTo>
                    <a:pt x="358" y="584"/>
                    <a:pt x="358" y="585"/>
                    <a:pt x="357" y="585"/>
                  </a:cubicBezTo>
                  <a:cubicBezTo>
                    <a:pt x="357" y="586"/>
                    <a:pt x="357" y="586"/>
                    <a:pt x="357" y="587"/>
                  </a:cubicBezTo>
                  <a:cubicBezTo>
                    <a:pt x="357" y="587"/>
                    <a:pt x="357" y="588"/>
                    <a:pt x="357" y="589"/>
                  </a:cubicBezTo>
                  <a:cubicBezTo>
                    <a:pt x="356" y="589"/>
                    <a:pt x="356" y="590"/>
                    <a:pt x="356" y="591"/>
                  </a:cubicBezTo>
                  <a:cubicBezTo>
                    <a:pt x="356" y="591"/>
                    <a:pt x="356" y="592"/>
                    <a:pt x="356" y="593"/>
                  </a:cubicBezTo>
                  <a:cubicBezTo>
                    <a:pt x="356" y="594"/>
                    <a:pt x="356" y="594"/>
                    <a:pt x="355" y="595"/>
                  </a:cubicBezTo>
                  <a:cubicBezTo>
                    <a:pt x="355" y="596"/>
                    <a:pt x="355" y="597"/>
                    <a:pt x="355" y="598"/>
                  </a:cubicBezTo>
                  <a:cubicBezTo>
                    <a:pt x="355" y="599"/>
                    <a:pt x="355" y="599"/>
                    <a:pt x="355" y="600"/>
                  </a:cubicBezTo>
                  <a:cubicBezTo>
                    <a:pt x="354" y="601"/>
                    <a:pt x="354" y="603"/>
                    <a:pt x="354" y="604"/>
                  </a:cubicBezTo>
                  <a:cubicBezTo>
                    <a:pt x="354" y="605"/>
                    <a:pt x="354" y="605"/>
                    <a:pt x="354" y="606"/>
                  </a:cubicBezTo>
                  <a:cubicBezTo>
                    <a:pt x="353" y="608"/>
                    <a:pt x="353" y="610"/>
                    <a:pt x="353" y="612"/>
                  </a:cubicBezTo>
                  <a:cubicBezTo>
                    <a:pt x="353" y="612"/>
                    <a:pt x="353" y="613"/>
                    <a:pt x="353" y="614"/>
                  </a:cubicBezTo>
                  <a:cubicBezTo>
                    <a:pt x="352" y="615"/>
                    <a:pt x="352" y="617"/>
                    <a:pt x="352" y="618"/>
                  </a:cubicBezTo>
                  <a:cubicBezTo>
                    <a:pt x="347" y="618"/>
                    <a:pt x="342" y="617"/>
                    <a:pt x="337" y="617"/>
                  </a:cubicBezTo>
                  <a:cubicBezTo>
                    <a:pt x="335" y="617"/>
                    <a:pt x="333" y="617"/>
                    <a:pt x="331" y="616"/>
                  </a:cubicBezTo>
                  <a:close/>
                  <a:moveTo>
                    <a:pt x="213" y="554"/>
                  </a:moveTo>
                  <a:cubicBezTo>
                    <a:pt x="211" y="554"/>
                    <a:pt x="210" y="553"/>
                    <a:pt x="208" y="553"/>
                  </a:cubicBezTo>
                  <a:cubicBezTo>
                    <a:pt x="204" y="552"/>
                    <a:pt x="200" y="550"/>
                    <a:pt x="197" y="549"/>
                  </a:cubicBezTo>
                  <a:cubicBezTo>
                    <a:pt x="196" y="549"/>
                    <a:pt x="195" y="549"/>
                    <a:pt x="195" y="548"/>
                  </a:cubicBezTo>
                  <a:cubicBezTo>
                    <a:pt x="191" y="547"/>
                    <a:pt x="188" y="546"/>
                    <a:pt x="185" y="545"/>
                  </a:cubicBezTo>
                  <a:cubicBezTo>
                    <a:pt x="183" y="545"/>
                    <a:pt x="182" y="544"/>
                    <a:pt x="180" y="544"/>
                  </a:cubicBezTo>
                  <a:cubicBezTo>
                    <a:pt x="178" y="543"/>
                    <a:pt x="175" y="542"/>
                    <a:pt x="173" y="541"/>
                  </a:cubicBezTo>
                  <a:cubicBezTo>
                    <a:pt x="171" y="540"/>
                    <a:pt x="170" y="540"/>
                    <a:pt x="168" y="539"/>
                  </a:cubicBezTo>
                  <a:cubicBezTo>
                    <a:pt x="166" y="538"/>
                    <a:pt x="164" y="538"/>
                    <a:pt x="162" y="537"/>
                  </a:cubicBezTo>
                  <a:cubicBezTo>
                    <a:pt x="160" y="536"/>
                    <a:pt x="158" y="535"/>
                    <a:pt x="157" y="535"/>
                  </a:cubicBezTo>
                  <a:cubicBezTo>
                    <a:pt x="155" y="534"/>
                    <a:pt x="153" y="533"/>
                    <a:pt x="150" y="532"/>
                  </a:cubicBezTo>
                  <a:cubicBezTo>
                    <a:pt x="149" y="531"/>
                    <a:pt x="147" y="531"/>
                    <a:pt x="146" y="530"/>
                  </a:cubicBezTo>
                  <a:cubicBezTo>
                    <a:pt x="144" y="529"/>
                    <a:pt x="142" y="528"/>
                    <a:pt x="139" y="527"/>
                  </a:cubicBezTo>
                  <a:cubicBezTo>
                    <a:pt x="138" y="527"/>
                    <a:pt x="136" y="526"/>
                    <a:pt x="135" y="525"/>
                  </a:cubicBezTo>
                  <a:cubicBezTo>
                    <a:pt x="133" y="524"/>
                    <a:pt x="131" y="523"/>
                    <a:pt x="129" y="523"/>
                  </a:cubicBezTo>
                  <a:cubicBezTo>
                    <a:pt x="127" y="522"/>
                    <a:pt x="126" y="521"/>
                    <a:pt x="124" y="520"/>
                  </a:cubicBezTo>
                  <a:cubicBezTo>
                    <a:pt x="122" y="519"/>
                    <a:pt x="120" y="518"/>
                    <a:pt x="118" y="517"/>
                  </a:cubicBezTo>
                  <a:cubicBezTo>
                    <a:pt x="117" y="517"/>
                    <a:pt x="115" y="516"/>
                    <a:pt x="114" y="515"/>
                  </a:cubicBezTo>
                  <a:cubicBezTo>
                    <a:pt x="112" y="514"/>
                    <a:pt x="110" y="513"/>
                    <a:pt x="108" y="512"/>
                  </a:cubicBezTo>
                  <a:cubicBezTo>
                    <a:pt x="107" y="511"/>
                    <a:pt x="105" y="511"/>
                    <a:pt x="104" y="510"/>
                  </a:cubicBezTo>
                  <a:cubicBezTo>
                    <a:pt x="102" y="509"/>
                    <a:pt x="100" y="508"/>
                    <a:pt x="98" y="507"/>
                  </a:cubicBezTo>
                  <a:cubicBezTo>
                    <a:pt x="97" y="506"/>
                    <a:pt x="95" y="505"/>
                    <a:pt x="94" y="504"/>
                  </a:cubicBezTo>
                  <a:cubicBezTo>
                    <a:pt x="92" y="503"/>
                    <a:pt x="90" y="502"/>
                    <a:pt x="88" y="500"/>
                  </a:cubicBezTo>
                  <a:cubicBezTo>
                    <a:pt x="87" y="500"/>
                    <a:pt x="86" y="499"/>
                    <a:pt x="85" y="499"/>
                  </a:cubicBezTo>
                  <a:cubicBezTo>
                    <a:pt x="81" y="497"/>
                    <a:pt x="78" y="495"/>
                    <a:pt x="75" y="493"/>
                  </a:cubicBezTo>
                  <a:cubicBezTo>
                    <a:pt x="75" y="493"/>
                    <a:pt x="75" y="492"/>
                    <a:pt x="74" y="492"/>
                  </a:cubicBezTo>
                  <a:cubicBezTo>
                    <a:pt x="72" y="490"/>
                    <a:pt x="69" y="489"/>
                    <a:pt x="67" y="487"/>
                  </a:cubicBezTo>
                  <a:cubicBezTo>
                    <a:pt x="66" y="486"/>
                    <a:pt x="65" y="485"/>
                    <a:pt x="64" y="485"/>
                  </a:cubicBezTo>
                  <a:cubicBezTo>
                    <a:pt x="62" y="484"/>
                    <a:pt x="60" y="483"/>
                    <a:pt x="59" y="481"/>
                  </a:cubicBezTo>
                  <a:cubicBezTo>
                    <a:pt x="62" y="480"/>
                    <a:pt x="66" y="479"/>
                    <a:pt x="70" y="478"/>
                  </a:cubicBezTo>
                  <a:cubicBezTo>
                    <a:pt x="72" y="480"/>
                    <a:pt x="75" y="482"/>
                    <a:pt x="77" y="484"/>
                  </a:cubicBezTo>
                  <a:cubicBezTo>
                    <a:pt x="78" y="485"/>
                    <a:pt x="78" y="485"/>
                    <a:pt x="79" y="486"/>
                  </a:cubicBezTo>
                  <a:cubicBezTo>
                    <a:pt x="81" y="487"/>
                    <a:pt x="83" y="489"/>
                    <a:pt x="85" y="490"/>
                  </a:cubicBezTo>
                  <a:cubicBezTo>
                    <a:pt x="86" y="491"/>
                    <a:pt x="87" y="492"/>
                    <a:pt x="88" y="493"/>
                  </a:cubicBezTo>
                  <a:cubicBezTo>
                    <a:pt x="90" y="494"/>
                    <a:pt x="91" y="495"/>
                    <a:pt x="93" y="496"/>
                  </a:cubicBezTo>
                  <a:cubicBezTo>
                    <a:pt x="94" y="497"/>
                    <a:pt x="95" y="498"/>
                    <a:pt x="97" y="499"/>
                  </a:cubicBezTo>
                  <a:cubicBezTo>
                    <a:pt x="98" y="500"/>
                    <a:pt x="100" y="501"/>
                    <a:pt x="102" y="502"/>
                  </a:cubicBezTo>
                  <a:cubicBezTo>
                    <a:pt x="103" y="503"/>
                    <a:pt x="104" y="504"/>
                    <a:pt x="106" y="505"/>
                  </a:cubicBezTo>
                  <a:cubicBezTo>
                    <a:pt x="107" y="506"/>
                    <a:pt x="109" y="507"/>
                    <a:pt x="111" y="508"/>
                  </a:cubicBezTo>
                  <a:cubicBezTo>
                    <a:pt x="112" y="509"/>
                    <a:pt x="113" y="510"/>
                    <a:pt x="115" y="510"/>
                  </a:cubicBezTo>
                  <a:cubicBezTo>
                    <a:pt x="116" y="512"/>
                    <a:pt x="118" y="513"/>
                    <a:pt x="120" y="514"/>
                  </a:cubicBezTo>
                  <a:cubicBezTo>
                    <a:pt x="121" y="514"/>
                    <a:pt x="123" y="515"/>
                    <a:pt x="124" y="516"/>
                  </a:cubicBezTo>
                  <a:cubicBezTo>
                    <a:pt x="126" y="517"/>
                    <a:pt x="128" y="518"/>
                    <a:pt x="130" y="519"/>
                  </a:cubicBezTo>
                  <a:cubicBezTo>
                    <a:pt x="131" y="520"/>
                    <a:pt x="132" y="521"/>
                    <a:pt x="134" y="521"/>
                  </a:cubicBezTo>
                  <a:cubicBezTo>
                    <a:pt x="136" y="522"/>
                    <a:pt x="138" y="523"/>
                    <a:pt x="140" y="524"/>
                  </a:cubicBezTo>
                  <a:cubicBezTo>
                    <a:pt x="141" y="525"/>
                    <a:pt x="142" y="526"/>
                    <a:pt x="144" y="526"/>
                  </a:cubicBezTo>
                  <a:cubicBezTo>
                    <a:pt x="146" y="527"/>
                    <a:pt x="148" y="528"/>
                    <a:pt x="150" y="529"/>
                  </a:cubicBezTo>
                  <a:cubicBezTo>
                    <a:pt x="151" y="530"/>
                    <a:pt x="153" y="531"/>
                    <a:pt x="154" y="531"/>
                  </a:cubicBezTo>
                  <a:cubicBezTo>
                    <a:pt x="157" y="532"/>
                    <a:pt x="159" y="533"/>
                    <a:pt x="161" y="534"/>
                  </a:cubicBezTo>
                  <a:cubicBezTo>
                    <a:pt x="162" y="535"/>
                    <a:pt x="164" y="536"/>
                    <a:pt x="165" y="536"/>
                  </a:cubicBezTo>
                  <a:cubicBezTo>
                    <a:pt x="168" y="537"/>
                    <a:pt x="172" y="539"/>
                    <a:pt x="175" y="540"/>
                  </a:cubicBezTo>
                  <a:cubicBezTo>
                    <a:pt x="175" y="540"/>
                    <a:pt x="176" y="540"/>
                    <a:pt x="176" y="541"/>
                  </a:cubicBezTo>
                  <a:cubicBezTo>
                    <a:pt x="179" y="542"/>
                    <a:pt x="183" y="543"/>
                    <a:pt x="187" y="545"/>
                  </a:cubicBezTo>
                  <a:cubicBezTo>
                    <a:pt x="188" y="545"/>
                    <a:pt x="189" y="546"/>
                    <a:pt x="191" y="546"/>
                  </a:cubicBezTo>
                  <a:cubicBezTo>
                    <a:pt x="193" y="547"/>
                    <a:pt x="196" y="548"/>
                    <a:pt x="198" y="549"/>
                  </a:cubicBezTo>
                  <a:cubicBezTo>
                    <a:pt x="200" y="550"/>
                    <a:pt x="201" y="550"/>
                    <a:pt x="203" y="551"/>
                  </a:cubicBezTo>
                  <a:cubicBezTo>
                    <a:pt x="205" y="551"/>
                    <a:pt x="208" y="552"/>
                    <a:pt x="210" y="553"/>
                  </a:cubicBezTo>
                  <a:cubicBezTo>
                    <a:pt x="212" y="553"/>
                    <a:pt x="213" y="554"/>
                    <a:pt x="215" y="555"/>
                  </a:cubicBezTo>
                  <a:cubicBezTo>
                    <a:pt x="216" y="555"/>
                    <a:pt x="218" y="555"/>
                    <a:pt x="219" y="556"/>
                  </a:cubicBezTo>
                  <a:cubicBezTo>
                    <a:pt x="217" y="555"/>
                    <a:pt x="215" y="555"/>
                    <a:pt x="213" y="554"/>
                  </a:cubicBezTo>
                  <a:close/>
                  <a:moveTo>
                    <a:pt x="63" y="469"/>
                  </a:moveTo>
                  <a:cubicBezTo>
                    <a:pt x="62" y="468"/>
                    <a:pt x="61" y="467"/>
                    <a:pt x="60" y="466"/>
                  </a:cubicBezTo>
                  <a:cubicBezTo>
                    <a:pt x="58" y="465"/>
                    <a:pt x="57" y="464"/>
                    <a:pt x="56" y="462"/>
                  </a:cubicBezTo>
                  <a:cubicBezTo>
                    <a:pt x="55" y="461"/>
                    <a:pt x="54" y="460"/>
                    <a:pt x="53" y="459"/>
                  </a:cubicBezTo>
                  <a:cubicBezTo>
                    <a:pt x="52" y="458"/>
                    <a:pt x="51" y="457"/>
                    <a:pt x="50" y="456"/>
                  </a:cubicBezTo>
                  <a:cubicBezTo>
                    <a:pt x="49" y="454"/>
                    <a:pt x="48" y="453"/>
                    <a:pt x="47" y="452"/>
                  </a:cubicBezTo>
                  <a:cubicBezTo>
                    <a:pt x="46" y="451"/>
                    <a:pt x="45" y="450"/>
                    <a:pt x="44" y="448"/>
                  </a:cubicBezTo>
                  <a:cubicBezTo>
                    <a:pt x="43" y="447"/>
                    <a:pt x="42" y="446"/>
                    <a:pt x="41" y="445"/>
                  </a:cubicBezTo>
                  <a:cubicBezTo>
                    <a:pt x="40" y="444"/>
                    <a:pt x="39" y="443"/>
                    <a:pt x="38" y="441"/>
                  </a:cubicBezTo>
                  <a:cubicBezTo>
                    <a:pt x="37" y="440"/>
                    <a:pt x="37" y="439"/>
                    <a:pt x="36" y="438"/>
                  </a:cubicBezTo>
                  <a:cubicBezTo>
                    <a:pt x="35" y="437"/>
                    <a:pt x="34" y="435"/>
                    <a:pt x="33" y="434"/>
                  </a:cubicBezTo>
                  <a:cubicBezTo>
                    <a:pt x="32" y="433"/>
                    <a:pt x="32" y="432"/>
                    <a:pt x="31" y="431"/>
                  </a:cubicBezTo>
                  <a:cubicBezTo>
                    <a:pt x="30" y="429"/>
                    <a:pt x="29" y="428"/>
                    <a:pt x="29" y="427"/>
                  </a:cubicBezTo>
                  <a:cubicBezTo>
                    <a:pt x="28" y="426"/>
                    <a:pt x="27" y="424"/>
                    <a:pt x="27" y="423"/>
                  </a:cubicBezTo>
                  <a:cubicBezTo>
                    <a:pt x="26" y="422"/>
                    <a:pt x="25" y="421"/>
                    <a:pt x="24" y="419"/>
                  </a:cubicBezTo>
                  <a:cubicBezTo>
                    <a:pt x="24" y="418"/>
                    <a:pt x="23" y="417"/>
                    <a:pt x="23" y="416"/>
                  </a:cubicBezTo>
                  <a:cubicBezTo>
                    <a:pt x="22" y="415"/>
                    <a:pt x="21" y="413"/>
                    <a:pt x="21" y="412"/>
                  </a:cubicBezTo>
                  <a:cubicBezTo>
                    <a:pt x="20" y="411"/>
                    <a:pt x="20" y="410"/>
                    <a:pt x="19" y="408"/>
                  </a:cubicBezTo>
                  <a:cubicBezTo>
                    <a:pt x="19" y="407"/>
                    <a:pt x="18" y="406"/>
                    <a:pt x="18" y="404"/>
                  </a:cubicBezTo>
                  <a:cubicBezTo>
                    <a:pt x="17" y="403"/>
                    <a:pt x="17" y="402"/>
                    <a:pt x="16" y="401"/>
                  </a:cubicBezTo>
                  <a:cubicBezTo>
                    <a:pt x="16" y="399"/>
                    <a:pt x="15" y="398"/>
                    <a:pt x="15" y="397"/>
                  </a:cubicBezTo>
                  <a:cubicBezTo>
                    <a:pt x="15" y="395"/>
                    <a:pt x="14" y="394"/>
                    <a:pt x="14" y="393"/>
                  </a:cubicBezTo>
                  <a:cubicBezTo>
                    <a:pt x="14" y="392"/>
                    <a:pt x="13" y="390"/>
                    <a:pt x="13" y="389"/>
                  </a:cubicBezTo>
                  <a:cubicBezTo>
                    <a:pt x="13" y="388"/>
                    <a:pt x="12" y="387"/>
                    <a:pt x="12" y="385"/>
                  </a:cubicBezTo>
                  <a:cubicBezTo>
                    <a:pt x="12" y="384"/>
                    <a:pt x="11" y="383"/>
                    <a:pt x="11" y="381"/>
                  </a:cubicBezTo>
                  <a:cubicBezTo>
                    <a:pt x="11" y="380"/>
                    <a:pt x="11" y="379"/>
                    <a:pt x="11" y="377"/>
                  </a:cubicBezTo>
                  <a:cubicBezTo>
                    <a:pt x="10" y="376"/>
                    <a:pt x="10" y="375"/>
                    <a:pt x="10" y="374"/>
                  </a:cubicBezTo>
                  <a:cubicBezTo>
                    <a:pt x="10" y="372"/>
                    <a:pt x="10" y="370"/>
                    <a:pt x="10" y="369"/>
                  </a:cubicBezTo>
                  <a:cubicBezTo>
                    <a:pt x="10" y="368"/>
                    <a:pt x="9" y="367"/>
                    <a:pt x="9" y="366"/>
                  </a:cubicBezTo>
                  <a:cubicBezTo>
                    <a:pt x="9" y="363"/>
                    <a:pt x="9" y="361"/>
                    <a:pt x="9" y="358"/>
                  </a:cubicBezTo>
                  <a:cubicBezTo>
                    <a:pt x="9" y="355"/>
                    <a:pt x="9" y="353"/>
                    <a:pt x="9" y="350"/>
                  </a:cubicBezTo>
                  <a:cubicBezTo>
                    <a:pt x="10" y="350"/>
                    <a:pt x="10" y="349"/>
                    <a:pt x="10" y="348"/>
                  </a:cubicBezTo>
                  <a:cubicBezTo>
                    <a:pt x="10" y="346"/>
                    <a:pt x="10" y="344"/>
                    <a:pt x="10" y="343"/>
                  </a:cubicBezTo>
                  <a:cubicBezTo>
                    <a:pt x="10" y="342"/>
                    <a:pt x="11" y="341"/>
                    <a:pt x="11" y="340"/>
                  </a:cubicBezTo>
                  <a:cubicBezTo>
                    <a:pt x="11" y="338"/>
                    <a:pt x="11" y="337"/>
                    <a:pt x="12" y="335"/>
                  </a:cubicBezTo>
                  <a:cubicBezTo>
                    <a:pt x="12" y="334"/>
                    <a:pt x="12" y="333"/>
                    <a:pt x="12" y="332"/>
                  </a:cubicBezTo>
                  <a:cubicBezTo>
                    <a:pt x="13" y="331"/>
                    <a:pt x="13" y="329"/>
                    <a:pt x="13" y="328"/>
                  </a:cubicBezTo>
                  <a:cubicBezTo>
                    <a:pt x="15" y="328"/>
                    <a:pt x="17" y="328"/>
                    <a:pt x="19" y="328"/>
                  </a:cubicBezTo>
                  <a:cubicBezTo>
                    <a:pt x="20" y="328"/>
                    <a:pt x="21" y="329"/>
                    <a:pt x="23" y="329"/>
                  </a:cubicBezTo>
                  <a:cubicBezTo>
                    <a:pt x="25" y="329"/>
                    <a:pt x="27" y="329"/>
                    <a:pt x="29" y="329"/>
                  </a:cubicBezTo>
                  <a:cubicBezTo>
                    <a:pt x="30" y="330"/>
                    <a:pt x="31" y="330"/>
                    <a:pt x="32" y="330"/>
                  </a:cubicBezTo>
                  <a:cubicBezTo>
                    <a:pt x="35" y="330"/>
                    <a:pt x="38" y="331"/>
                    <a:pt x="41" y="331"/>
                  </a:cubicBezTo>
                  <a:cubicBezTo>
                    <a:pt x="41" y="331"/>
                    <a:pt x="42" y="331"/>
                    <a:pt x="42" y="331"/>
                  </a:cubicBezTo>
                  <a:cubicBezTo>
                    <a:pt x="45" y="332"/>
                    <a:pt x="48" y="332"/>
                    <a:pt x="51" y="333"/>
                  </a:cubicBezTo>
                  <a:cubicBezTo>
                    <a:pt x="52" y="333"/>
                    <a:pt x="54" y="333"/>
                    <a:pt x="55" y="334"/>
                  </a:cubicBezTo>
                  <a:cubicBezTo>
                    <a:pt x="57" y="334"/>
                    <a:pt x="59" y="334"/>
                    <a:pt x="60" y="335"/>
                  </a:cubicBezTo>
                  <a:cubicBezTo>
                    <a:pt x="62" y="335"/>
                    <a:pt x="63" y="335"/>
                    <a:pt x="64" y="336"/>
                  </a:cubicBezTo>
                  <a:cubicBezTo>
                    <a:pt x="66" y="336"/>
                    <a:pt x="68" y="336"/>
                    <a:pt x="69" y="337"/>
                  </a:cubicBezTo>
                  <a:cubicBezTo>
                    <a:pt x="71" y="337"/>
                    <a:pt x="72" y="338"/>
                    <a:pt x="73" y="338"/>
                  </a:cubicBezTo>
                  <a:cubicBezTo>
                    <a:pt x="75" y="338"/>
                    <a:pt x="76" y="339"/>
                    <a:pt x="78" y="339"/>
                  </a:cubicBezTo>
                  <a:cubicBezTo>
                    <a:pt x="79" y="340"/>
                    <a:pt x="80" y="340"/>
                    <a:pt x="82" y="341"/>
                  </a:cubicBezTo>
                  <a:cubicBezTo>
                    <a:pt x="83" y="341"/>
                    <a:pt x="84" y="342"/>
                    <a:pt x="86" y="342"/>
                  </a:cubicBezTo>
                  <a:cubicBezTo>
                    <a:pt x="85" y="343"/>
                    <a:pt x="85" y="344"/>
                    <a:pt x="84" y="345"/>
                  </a:cubicBezTo>
                  <a:cubicBezTo>
                    <a:pt x="84" y="346"/>
                    <a:pt x="83" y="347"/>
                    <a:pt x="83" y="348"/>
                  </a:cubicBezTo>
                  <a:cubicBezTo>
                    <a:pt x="82" y="349"/>
                    <a:pt x="82" y="350"/>
                    <a:pt x="81" y="351"/>
                  </a:cubicBezTo>
                  <a:cubicBezTo>
                    <a:pt x="81" y="352"/>
                    <a:pt x="80" y="353"/>
                    <a:pt x="80" y="354"/>
                  </a:cubicBezTo>
                  <a:cubicBezTo>
                    <a:pt x="79" y="356"/>
                    <a:pt x="79" y="357"/>
                    <a:pt x="79" y="358"/>
                  </a:cubicBezTo>
                  <a:cubicBezTo>
                    <a:pt x="78" y="359"/>
                    <a:pt x="78" y="360"/>
                    <a:pt x="77" y="361"/>
                  </a:cubicBezTo>
                  <a:cubicBezTo>
                    <a:pt x="77" y="362"/>
                    <a:pt x="77" y="363"/>
                    <a:pt x="76" y="365"/>
                  </a:cubicBezTo>
                  <a:cubicBezTo>
                    <a:pt x="76" y="365"/>
                    <a:pt x="76" y="366"/>
                    <a:pt x="75" y="367"/>
                  </a:cubicBezTo>
                  <a:cubicBezTo>
                    <a:pt x="75" y="369"/>
                    <a:pt x="75" y="370"/>
                    <a:pt x="75" y="371"/>
                  </a:cubicBezTo>
                  <a:cubicBezTo>
                    <a:pt x="74" y="372"/>
                    <a:pt x="74" y="373"/>
                    <a:pt x="74" y="374"/>
                  </a:cubicBezTo>
                  <a:cubicBezTo>
                    <a:pt x="74" y="375"/>
                    <a:pt x="73" y="377"/>
                    <a:pt x="73" y="378"/>
                  </a:cubicBezTo>
                  <a:cubicBezTo>
                    <a:pt x="73" y="379"/>
                    <a:pt x="73" y="380"/>
                    <a:pt x="73" y="381"/>
                  </a:cubicBezTo>
                  <a:cubicBezTo>
                    <a:pt x="73" y="382"/>
                    <a:pt x="72" y="384"/>
                    <a:pt x="72" y="385"/>
                  </a:cubicBezTo>
                  <a:cubicBezTo>
                    <a:pt x="72" y="386"/>
                    <a:pt x="72" y="387"/>
                    <a:pt x="72" y="387"/>
                  </a:cubicBezTo>
                  <a:cubicBezTo>
                    <a:pt x="72" y="390"/>
                    <a:pt x="72" y="392"/>
                    <a:pt x="72" y="394"/>
                  </a:cubicBezTo>
                  <a:cubicBezTo>
                    <a:pt x="72" y="397"/>
                    <a:pt x="72" y="400"/>
                    <a:pt x="72" y="404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7"/>
                    <a:pt x="73" y="410"/>
                    <a:pt x="73" y="413"/>
                  </a:cubicBezTo>
                  <a:cubicBezTo>
                    <a:pt x="73" y="413"/>
                    <a:pt x="73" y="413"/>
                    <a:pt x="73" y="413"/>
                  </a:cubicBezTo>
                  <a:cubicBezTo>
                    <a:pt x="74" y="416"/>
                    <a:pt x="75" y="419"/>
                    <a:pt x="75" y="422"/>
                  </a:cubicBezTo>
                  <a:cubicBezTo>
                    <a:pt x="75" y="423"/>
                    <a:pt x="75" y="423"/>
                    <a:pt x="76" y="423"/>
                  </a:cubicBezTo>
                  <a:cubicBezTo>
                    <a:pt x="76" y="426"/>
                    <a:pt x="77" y="429"/>
                    <a:pt x="78" y="432"/>
                  </a:cubicBezTo>
                  <a:cubicBezTo>
                    <a:pt x="78" y="432"/>
                    <a:pt x="79" y="432"/>
                    <a:pt x="79" y="433"/>
                  </a:cubicBezTo>
                  <a:cubicBezTo>
                    <a:pt x="80" y="435"/>
                    <a:pt x="81" y="438"/>
                    <a:pt x="82" y="441"/>
                  </a:cubicBezTo>
                  <a:cubicBezTo>
                    <a:pt x="82" y="441"/>
                    <a:pt x="82" y="442"/>
                    <a:pt x="83" y="442"/>
                  </a:cubicBezTo>
                  <a:cubicBezTo>
                    <a:pt x="84" y="445"/>
                    <a:pt x="85" y="448"/>
                    <a:pt x="87" y="450"/>
                  </a:cubicBezTo>
                  <a:cubicBezTo>
                    <a:pt x="87" y="451"/>
                    <a:pt x="87" y="451"/>
                    <a:pt x="87" y="451"/>
                  </a:cubicBezTo>
                  <a:cubicBezTo>
                    <a:pt x="89" y="454"/>
                    <a:pt x="91" y="457"/>
                    <a:pt x="93" y="460"/>
                  </a:cubicBezTo>
                  <a:cubicBezTo>
                    <a:pt x="93" y="460"/>
                    <a:pt x="93" y="460"/>
                    <a:pt x="93" y="460"/>
                  </a:cubicBezTo>
                  <a:cubicBezTo>
                    <a:pt x="95" y="463"/>
                    <a:pt x="97" y="466"/>
                    <a:pt x="99" y="469"/>
                  </a:cubicBezTo>
                  <a:cubicBezTo>
                    <a:pt x="99" y="469"/>
                    <a:pt x="99" y="469"/>
                    <a:pt x="100" y="469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98" y="469"/>
                    <a:pt x="97" y="470"/>
                    <a:pt x="96" y="470"/>
                  </a:cubicBezTo>
                  <a:cubicBezTo>
                    <a:pt x="95" y="470"/>
                    <a:pt x="94" y="470"/>
                    <a:pt x="93" y="470"/>
                  </a:cubicBezTo>
                  <a:cubicBezTo>
                    <a:pt x="92" y="471"/>
                    <a:pt x="90" y="471"/>
                    <a:pt x="88" y="471"/>
                  </a:cubicBezTo>
                  <a:cubicBezTo>
                    <a:pt x="87" y="472"/>
                    <a:pt x="86" y="472"/>
                    <a:pt x="86" y="472"/>
                  </a:cubicBezTo>
                  <a:cubicBezTo>
                    <a:pt x="83" y="473"/>
                    <a:pt x="81" y="473"/>
                    <a:pt x="78" y="474"/>
                  </a:cubicBezTo>
                  <a:cubicBezTo>
                    <a:pt x="78" y="474"/>
                    <a:pt x="78" y="474"/>
                    <a:pt x="78" y="474"/>
                  </a:cubicBezTo>
                  <a:cubicBezTo>
                    <a:pt x="75" y="475"/>
                    <a:pt x="73" y="475"/>
                    <a:pt x="70" y="476"/>
                  </a:cubicBezTo>
                  <a:cubicBezTo>
                    <a:pt x="69" y="475"/>
                    <a:pt x="68" y="474"/>
                    <a:pt x="67" y="473"/>
                  </a:cubicBezTo>
                  <a:cubicBezTo>
                    <a:pt x="66" y="472"/>
                    <a:pt x="64" y="470"/>
                    <a:pt x="63" y="469"/>
                  </a:cubicBezTo>
                  <a:close/>
                  <a:moveTo>
                    <a:pt x="16" y="319"/>
                  </a:moveTo>
                  <a:cubicBezTo>
                    <a:pt x="16" y="318"/>
                    <a:pt x="17" y="316"/>
                    <a:pt x="17" y="315"/>
                  </a:cubicBezTo>
                  <a:cubicBezTo>
                    <a:pt x="18" y="314"/>
                    <a:pt x="18" y="313"/>
                    <a:pt x="19" y="311"/>
                  </a:cubicBezTo>
                  <a:cubicBezTo>
                    <a:pt x="19" y="310"/>
                    <a:pt x="20" y="309"/>
                    <a:pt x="21" y="307"/>
                  </a:cubicBezTo>
                  <a:cubicBezTo>
                    <a:pt x="21" y="306"/>
                    <a:pt x="22" y="305"/>
                    <a:pt x="22" y="304"/>
                  </a:cubicBezTo>
                  <a:cubicBezTo>
                    <a:pt x="23" y="303"/>
                    <a:pt x="23" y="301"/>
                    <a:pt x="24" y="300"/>
                  </a:cubicBezTo>
                  <a:cubicBezTo>
                    <a:pt x="25" y="299"/>
                    <a:pt x="25" y="298"/>
                    <a:pt x="26" y="296"/>
                  </a:cubicBezTo>
                  <a:cubicBezTo>
                    <a:pt x="27" y="295"/>
                    <a:pt x="27" y="294"/>
                    <a:pt x="28" y="293"/>
                  </a:cubicBezTo>
                  <a:cubicBezTo>
                    <a:pt x="29" y="291"/>
                    <a:pt x="29" y="290"/>
                    <a:pt x="30" y="289"/>
                  </a:cubicBezTo>
                  <a:cubicBezTo>
                    <a:pt x="31" y="288"/>
                    <a:pt x="32" y="287"/>
                    <a:pt x="33" y="285"/>
                  </a:cubicBezTo>
                  <a:cubicBezTo>
                    <a:pt x="33" y="284"/>
                    <a:pt x="34" y="283"/>
                    <a:pt x="35" y="282"/>
                  </a:cubicBezTo>
                  <a:cubicBezTo>
                    <a:pt x="36" y="281"/>
                    <a:pt x="37" y="279"/>
                    <a:pt x="38" y="278"/>
                  </a:cubicBezTo>
                  <a:cubicBezTo>
                    <a:pt x="38" y="277"/>
                    <a:pt x="39" y="276"/>
                    <a:pt x="40" y="275"/>
                  </a:cubicBezTo>
                  <a:cubicBezTo>
                    <a:pt x="41" y="274"/>
                    <a:pt x="42" y="272"/>
                    <a:pt x="43" y="271"/>
                  </a:cubicBezTo>
                  <a:cubicBezTo>
                    <a:pt x="44" y="270"/>
                    <a:pt x="45" y="269"/>
                    <a:pt x="46" y="268"/>
                  </a:cubicBezTo>
                  <a:cubicBezTo>
                    <a:pt x="47" y="267"/>
                    <a:pt x="48" y="265"/>
                    <a:pt x="49" y="264"/>
                  </a:cubicBezTo>
                  <a:cubicBezTo>
                    <a:pt x="50" y="263"/>
                    <a:pt x="51" y="262"/>
                    <a:pt x="52" y="261"/>
                  </a:cubicBezTo>
                  <a:cubicBezTo>
                    <a:pt x="53" y="260"/>
                    <a:pt x="54" y="259"/>
                    <a:pt x="55" y="257"/>
                  </a:cubicBezTo>
                  <a:cubicBezTo>
                    <a:pt x="56" y="256"/>
                    <a:pt x="57" y="255"/>
                    <a:pt x="58" y="254"/>
                  </a:cubicBezTo>
                  <a:cubicBezTo>
                    <a:pt x="60" y="253"/>
                    <a:pt x="61" y="252"/>
                    <a:pt x="62" y="251"/>
                  </a:cubicBezTo>
                  <a:cubicBezTo>
                    <a:pt x="63" y="250"/>
                    <a:pt x="64" y="249"/>
                    <a:pt x="65" y="247"/>
                  </a:cubicBezTo>
                  <a:cubicBezTo>
                    <a:pt x="67" y="246"/>
                    <a:pt x="68" y="245"/>
                    <a:pt x="69" y="244"/>
                  </a:cubicBezTo>
                  <a:cubicBezTo>
                    <a:pt x="72" y="242"/>
                    <a:pt x="74" y="240"/>
                    <a:pt x="77" y="238"/>
                  </a:cubicBezTo>
                  <a:cubicBezTo>
                    <a:pt x="78" y="237"/>
                    <a:pt x="79" y="236"/>
                    <a:pt x="81" y="235"/>
                  </a:cubicBezTo>
                  <a:cubicBezTo>
                    <a:pt x="82" y="234"/>
                    <a:pt x="84" y="232"/>
                    <a:pt x="85" y="231"/>
                  </a:cubicBezTo>
                  <a:cubicBezTo>
                    <a:pt x="86" y="230"/>
                    <a:pt x="88" y="229"/>
                    <a:pt x="89" y="228"/>
                  </a:cubicBezTo>
                  <a:cubicBezTo>
                    <a:pt x="91" y="227"/>
                    <a:pt x="92" y="226"/>
                    <a:pt x="94" y="225"/>
                  </a:cubicBezTo>
                  <a:cubicBezTo>
                    <a:pt x="95" y="224"/>
                    <a:pt x="96" y="223"/>
                    <a:pt x="98" y="222"/>
                  </a:cubicBezTo>
                  <a:cubicBezTo>
                    <a:pt x="99" y="221"/>
                    <a:pt x="101" y="220"/>
                    <a:pt x="103" y="219"/>
                  </a:cubicBezTo>
                  <a:cubicBezTo>
                    <a:pt x="104" y="218"/>
                    <a:pt x="105" y="217"/>
                    <a:pt x="107" y="217"/>
                  </a:cubicBezTo>
                  <a:cubicBezTo>
                    <a:pt x="108" y="217"/>
                    <a:pt x="110" y="218"/>
                    <a:pt x="112" y="219"/>
                  </a:cubicBezTo>
                  <a:cubicBezTo>
                    <a:pt x="113" y="220"/>
                    <a:pt x="115" y="221"/>
                    <a:pt x="116" y="221"/>
                  </a:cubicBezTo>
                  <a:cubicBezTo>
                    <a:pt x="118" y="223"/>
                    <a:pt x="121" y="224"/>
                    <a:pt x="123" y="225"/>
                  </a:cubicBezTo>
                  <a:cubicBezTo>
                    <a:pt x="124" y="226"/>
                    <a:pt x="124" y="226"/>
                    <a:pt x="125" y="226"/>
                  </a:cubicBezTo>
                  <a:cubicBezTo>
                    <a:pt x="128" y="228"/>
                    <a:pt x="131" y="230"/>
                    <a:pt x="134" y="232"/>
                  </a:cubicBezTo>
                  <a:cubicBezTo>
                    <a:pt x="135" y="233"/>
                    <a:pt x="136" y="233"/>
                    <a:pt x="137" y="234"/>
                  </a:cubicBezTo>
                  <a:cubicBezTo>
                    <a:pt x="139" y="235"/>
                    <a:pt x="141" y="236"/>
                    <a:pt x="143" y="238"/>
                  </a:cubicBezTo>
                  <a:cubicBezTo>
                    <a:pt x="144" y="238"/>
                    <a:pt x="145" y="239"/>
                    <a:pt x="146" y="240"/>
                  </a:cubicBezTo>
                  <a:cubicBezTo>
                    <a:pt x="148" y="241"/>
                    <a:pt x="149" y="242"/>
                    <a:pt x="151" y="244"/>
                  </a:cubicBezTo>
                  <a:cubicBezTo>
                    <a:pt x="152" y="244"/>
                    <a:pt x="153" y="245"/>
                    <a:pt x="154" y="246"/>
                  </a:cubicBezTo>
                  <a:cubicBezTo>
                    <a:pt x="156" y="247"/>
                    <a:pt x="157" y="249"/>
                    <a:pt x="159" y="250"/>
                  </a:cubicBezTo>
                  <a:cubicBezTo>
                    <a:pt x="160" y="251"/>
                    <a:pt x="161" y="252"/>
                    <a:pt x="162" y="253"/>
                  </a:cubicBezTo>
                  <a:cubicBezTo>
                    <a:pt x="164" y="254"/>
                    <a:pt x="165" y="255"/>
                    <a:pt x="167" y="256"/>
                  </a:cubicBezTo>
                  <a:cubicBezTo>
                    <a:pt x="168" y="257"/>
                    <a:pt x="169" y="258"/>
                    <a:pt x="170" y="259"/>
                  </a:cubicBezTo>
                  <a:cubicBezTo>
                    <a:pt x="171" y="260"/>
                    <a:pt x="173" y="261"/>
                    <a:pt x="174" y="263"/>
                  </a:cubicBezTo>
                  <a:cubicBezTo>
                    <a:pt x="173" y="263"/>
                    <a:pt x="171" y="264"/>
                    <a:pt x="170" y="264"/>
                  </a:cubicBezTo>
                  <a:cubicBezTo>
                    <a:pt x="169" y="265"/>
                    <a:pt x="168" y="266"/>
                    <a:pt x="167" y="266"/>
                  </a:cubicBezTo>
                  <a:cubicBezTo>
                    <a:pt x="166" y="267"/>
                    <a:pt x="164" y="268"/>
                    <a:pt x="163" y="269"/>
                  </a:cubicBezTo>
                  <a:cubicBezTo>
                    <a:pt x="162" y="269"/>
                    <a:pt x="161" y="270"/>
                    <a:pt x="160" y="271"/>
                  </a:cubicBezTo>
                  <a:cubicBezTo>
                    <a:pt x="158" y="271"/>
                    <a:pt x="157" y="272"/>
                    <a:pt x="156" y="273"/>
                  </a:cubicBezTo>
                  <a:cubicBezTo>
                    <a:pt x="155" y="274"/>
                    <a:pt x="154" y="274"/>
                    <a:pt x="153" y="275"/>
                  </a:cubicBezTo>
                  <a:cubicBezTo>
                    <a:pt x="151" y="276"/>
                    <a:pt x="150" y="277"/>
                    <a:pt x="149" y="278"/>
                  </a:cubicBezTo>
                  <a:cubicBezTo>
                    <a:pt x="148" y="278"/>
                    <a:pt x="147" y="279"/>
                    <a:pt x="146" y="279"/>
                  </a:cubicBezTo>
                  <a:cubicBezTo>
                    <a:pt x="144" y="280"/>
                    <a:pt x="143" y="281"/>
                    <a:pt x="142" y="282"/>
                  </a:cubicBezTo>
                  <a:cubicBezTo>
                    <a:pt x="141" y="283"/>
                    <a:pt x="140" y="283"/>
                    <a:pt x="139" y="284"/>
                  </a:cubicBezTo>
                  <a:cubicBezTo>
                    <a:pt x="138" y="285"/>
                    <a:pt x="137" y="286"/>
                    <a:pt x="135" y="287"/>
                  </a:cubicBezTo>
                  <a:cubicBezTo>
                    <a:pt x="135" y="287"/>
                    <a:pt x="134" y="288"/>
                    <a:pt x="133" y="289"/>
                  </a:cubicBezTo>
                  <a:cubicBezTo>
                    <a:pt x="132" y="290"/>
                    <a:pt x="130" y="291"/>
                    <a:pt x="129" y="292"/>
                  </a:cubicBezTo>
                  <a:cubicBezTo>
                    <a:pt x="128" y="292"/>
                    <a:pt x="128" y="293"/>
                    <a:pt x="127" y="293"/>
                  </a:cubicBezTo>
                  <a:cubicBezTo>
                    <a:pt x="126" y="295"/>
                    <a:pt x="124" y="296"/>
                    <a:pt x="122" y="297"/>
                  </a:cubicBezTo>
                  <a:cubicBezTo>
                    <a:pt x="122" y="298"/>
                    <a:pt x="122" y="298"/>
                    <a:pt x="121" y="298"/>
                  </a:cubicBezTo>
                  <a:cubicBezTo>
                    <a:pt x="118" y="302"/>
                    <a:pt x="114" y="305"/>
                    <a:pt x="111" y="308"/>
                  </a:cubicBezTo>
                  <a:cubicBezTo>
                    <a:pt x="110" y="309"/>
                    <a:pt x="110" y="309"/>
                    <a:pt x="110" y="310"/>
                  </a:cubicBezTo>
                  <a:cubicBezTo>
                    <a:pt x="108" y="311"/>
                    <a:pt x="107" y="312"/>
                    <a:pt x="106" y="314"/>
                  </a:cubicBezTo>
                  <a:cubicBezTo>
                    <a:pt x="106" y="314"/>
                    <a:pt x="105" y="315"/>
                    <a:pt x="104" y="315"/>
                  </a:cubicBezTo>
                  <a:cubicBezTo>
                    <a:pt x="104" y="317"/>
                    <a:pt x="102" y="318"/>
                    <a:pt x="102" y="319"/>
                  </a:cubicBezTo>
                  <a:cubicBezTo>
                    <a:pt x="101" y="320"/>
                    <a:pt x="100" y="320"/>
                    <a:pt x="100" y="321"/>
                  </a:cubicBezTo>
                  <a:cubicBezTo>
                    <a:pt x="99" y="322"/>
                    <a:pt x="98" y="323"/>
                    <a:pt x="97" y="324"/>
                  </a:cubicBezTo>
                  <a:cubicBezTo>
                    <a:pt x="97" y="325"/>
                    <a:pt x="96" y="326"/>
                    <a:pt x="96" y="326"/>
                  </a:cubicBezTo>
                  <a:cubicBezTo>
                    <a:pt x="95" y="327"/>
                    <a:pt x="94" y="329"/>
                    <a:pt x="93" y="330"/>
                  </a:cubicBezTo>
                  <a:cubicBezTo>
                    <a:pt x="93" y="330"/>
                    <a:pt x="92" y="331"/>
                    <a:pt x="92" y="332"/>
                  </a:cubicBezTo>
                  <a:cubicBezTo>
                    <a:pt x="91" y="333"/>
                    <a:pt x="90" y="334"/>
                    <a:pt x="90" y="335"/>
                  </a:cubicBezTo>
                  <a:cubicBezTo>
                    <a:pt x="89" y="336"/>
                    <a:pt x="89" y="337"/>
                    <a:pt x="88" y="338"/>
                  </a:cubicBezTo>
                  <a:cubicBezTo>
                    <a:pt x="88" y="338"/>
                    <a:pt x="87" y="339"/>
                    <a:pt x="87" y="340"/>
                  </a:cubicBezTo>
                  <a:cubicBezTo>
                    <a:pt x="87" y="340"/>
                    <a:pt x="87" y="340"/>
                    <a:pt x="87" y="340"/>
                  </a:cubicBezTo>
                  <a:cubicBezTo>
                    <a:pt x="87" y="340"/>
                    <a:pt x="87" y="340"/>
                    <a:pt x="87" y="340"/>
                  </a:cubicBezTo>
                  <a:cubicBezTo>
                    <a:pt x="85" y="340"/>
                    <a:pt x="84" y="339"/>
                    <a:pt x="82" y="339"/>
                  </a:cubicBezTo>
                  <a:cubicBezTo>
                    <a:pt x="81" y="338"/>
                    <a:pt x="80" y="338"/>
                    <a:pt x="79" y="338"/>
                  </a:cubicBezTo>
                  <a:cubicBezTo>
                    <a:pt x="77" y="337"/>
                    <a:pt x="75" y="336"/>
                    <a:pt x="73" y="336"/>
                  </a:cubicBezTo>
                  <a:cubicBezTo>
                    <a:pt x="72" y="336"/>
                    <a:pt x="71" y="335"/>
                    <a:pt x="70" y="335"/>
                  </a:cubicBezTo>
                  <a:cubicBezTo>
                    <a:pt x="68" y="334"/>
                    <a:pt x="65" y="334"/>
                    <a:pt x="63" y="333"/>
                  </a:cubicBezTo>
                  <a:cubicBezTo>
                    <a:pt x="62" y="333"/>
                    <a:pt x="62" y="333"/>
                    <a:pt x="61" y="333"/>
                  </a:cubicBezTo>
                  <a:cubicBezTo>
                    <a:pt x="58" y="332"/>
                    <a:pt x="55" y="331"/>
                    <a:pt x="52" y="331"/>
                  </a:cubicBezTo>
                  <a:cubicBezTo>
                    <a:pt x="51" y="331"/>
                    <a:pt x="50" y="331"/>
                    <a:pt x="50" y="330"/>
                  </a:cubicBezTo>
                  <a:cubicBezTo>
                    <a:pt x="47" y="330"/>
                    <a:pt x="45" y="330"/>
                    <a:pt x="42" y="329"/>
                  </a:cubicBezTo>
                  <a:cubicBezTo>
                    <a:pt x="41" y="329"/>
                    <a:pt x="40" y="329"/>
                    <a:pt x="39" y="329"/>
                  </a:cubicBezTo>
                  <a:cubicBezTo>
                    <a:pt x="37" y="328"/>
                    <a:pt x="35" y="328"/>
                    <a:pt x="33" y="328"/>
                  </a:cubicBezTo>
                  <a:cubicBezTo>
                    <a:pt x="32" y="328"/>
                    <a:pt x="30" y="328"/>
                    <a:pt x="29" y="327"/>
                  </a:cubicBezTo>
                  <a:cubicBezTo>
                    <a:pt x="27" y="327"/>
                    <a:pt x="25" y="327"/>
                    <a:pt x="23" y="327"/>
                  </a:cubicBezTo>
                  <a:cubicBezTo>
                    <a:pt x="22" y="327"/>
                    <a:pt x="20" y="327"/>
                    <a:pt x="19" y="326"/>
                  </a:cubicBezTo>
                  <a:cubicBezTo>
                    <a:pt x="17" y="326"/>
                    <a:pt x="15" y="326"/>
                    <a:pt x="14" y="326"/>
                  </a:cubicBezTo>
                  <a:cubicBezTo>
                    <a:pt x="14" y="325"/>
                    <a:pt x="14" y="324"/>
                    <a:pt x="15" y="323"/>
                  </a:cubicBezTo>
                  <a:cubicBezTo>
                    <a:pt x="15" y="321"/>
                    <a:pt x="16" y="320"/>
                    <a:pt x="16" y="319"/>
                  </a:cubicBezTo>
                  <a:close/>
                  <a:moveTo>
                    <a:pt x="90" y="207"/>
                  </a:moveTo>
                  <a:cubicBezTo>
                    <a:pt x="85" y="204"/>
                    <a:pt x="79" y="202"/>
                    <a:pt x="74" y="200"/>
                  </a:cubicBezTo>
                  <a:cubicBezTo>
                    <a:pt x="72" y="199"/>
                    <a:pt x="70" y="199"/>
                    <a:pt x="68" y="198"/>
                  </a:cubicBezTo>
                  <a:cubicBezTo>
                    <a:pt x="64" y="197"/>
                    <a:pt x="60" y="195"/>
                    <a:pt x="56" y="194"/>
                  </a:cubicBezTo>
                  <a:cubicBezTo>
                    <a:pt x="54" y="193"/>
                    <a:pt x="51" y="192"/>
                    <a:pt x="49" y="192"/>
                  </a:cubicBezTo>
                  <a:cubicBezTo>
                    <a:pt x="45" y="191"/>
                    <a:pt x="42" y="190"/>
                    <a:pt x="39" y="189"/>
                  </a:cubicBezTo>
                  <a:cubicBezTo>
                    <a:pt x="40" y="188"/>
                    <a:pt x="41" y="187"/>
                    <a:pt x="42" y="186"/>
                  </a:cubicBezTo>
                  <a:cubicBezTo>
                    <a:pt x="43" y="185"/>
                    <a:pt x="44" y="184"/>
                    <a:pt x="46" y="183"/>
                  </a:cubicBezTo>
                  <a:cubicBezTo>
                    <a:pt x="47" y="182"/>
                    <a:pt x="48" y="181"/>
                    <a:pt x="50" y="180"/>
                  </a:cubicBezTo>
                  <a:cubicBezTo>
                    <a:pt x="51" y="179"/>
                    <a:pt x="52" y="178"/>
                    <a:pt x="54" y="177"/>
                  </a:cubicBezTo>
                  <a:cubicBezTo>
                    <a:pt x="55" y="176"/>
                    <a:pt x="56" y="175"/>
                    <a:pt x="58" y="174"/>
                  </a:cubicBezTo>
                  <a:cubicBezTo>
                    <a:pt x="59" y="173"/>
                    <a:pt x="61" y="172"/>
                    <a:pt x="62" y="171"/>
                  </a:cubicBezTo>
                  <a:cubicBezTo>
                    <a:pt x="63" y="170"/>
                    <a:pt x="65" y="169"/>
                    <a:pt x="66" y="168"/>
                  </a:cubicBezTo>
                  <a:cubicBezTo>
                    <a:pt x="68" y="167"/>
                    <a:pt x="69" y="166"/>
                    <a:pt x="70" y="165"/>
                  </a:cubicBezTo>
                  <a:cubicBezTo>
                    <a:pt x="72" y="164"/>
                    <a:pt x="74" y="163"/>
                    <a:pt x="75" y="162"/>
                  </a:cubicBezTo>
                  <a:cubicBezTo>
                    <a:pt x="77" y="161"/>
                    <a:pt x="78" y="160"/>
                    <a:pt x="79" y="159"/>
                  </a:cubicBezTo>
                  <a:cubicBezTo>
                    <a:pt x="81" y="158"/>
                    <a:pt x="83" y="157"/>
                    <a:pt x="84" y="156"/>
                  </a:cubicBezTo>
                  <a:cubicBezTo>
                    <a:pt x="86" y="156"/>
                    <a:pt x="87" y="155"/>
                    <a:pt x="89" y="154"/>
                  </a:cubicBezTo>
                  <a:cubicBezTo>
                    <a:pt x="90" y="153"/>
                    <a:pt x="92" y="152"/>
                    <a:pt x="94" y="151"/>
                  </a:cubicBezTo>
                  <a:cubicBezTo>
                    <a:pt x="95" y="150"/>
                    <a:pt x="97" y="149"/>
                    <a:pt x="98" y="148"/>
                  </a:cubicBezTo>
                  <a:cubicBezTo>
                    <a:pt x="100" y="147"/>
                    <a:pt x="102" y="146"/>
                    <a:pt x="103" y="146"/>
                  </a:cubicBezTo>
                  <a:cubicBezTo>
                    <a:pt x="105" y="145"/>
                    <a:pt x="106" y="144"/>
                    <a:pt x="108" y="143"/>
                  </a:cubicBezTo>
                  <a:cubicBezTo>
                    <a:pt x="110" y="142"/>
                    <a:pt x="112" y="141"/>
                    <a:pt x="113" y="140"/>
                  </a:cubicBezTo>
                  <a:cubicBezTo>
                    <a:pt x="115" y="140"/>
                    <a:pt x="116" y="139"/>
                    <a:pt x="118" y="138"/>
                  </a:cubicBezTo>
                  <a:cubicBezTo>
                    <a:pt x="120" y="137"/>
                    <a:pt x="122" y="136"/>
                    <a:pt x="124" y="135"/>
                  </a:cubicBezTo>
                  <a:cubicBezTo>
                    <a:pt x="125" y="135"/>
                    <a:pt x="127" y="134"/>
                    <a:pt x="128" y="133"/>
                  </a:cubicBezTo>
                  <a:cubicBezTo>
                    <a:pt x="130" y="132"/>
                    <a:pt x="132" y="131"/>
                    <a:pt x="134" y="130"/>
                  </a:cubicBezTo>
                  <a:cubicBezTo>
                    <a:pt x="136" y="130"/>
                    <a:pt x="137" y="129"/>
                    <a:pt x="139" y="128"/>
                  </a:cubicBezTo>
                  <a:cubicBezTo>
                    <a:pt x="141" y="127"/>
                    <a:pt x="144" y="126"/>
                    <a:pt x="146" y="125"/>
                  </a:cubicBezTo>
                  <a:cubicBezTo>
                    <a:pt x="147" y="125"/>
                    <a:pt x="148" y="124"/>
                    <a:pt x="150" y="124"/>
                  </a:cubicBezTo>
                  <a:cubicBezTo>
                    <a:pt x="157" y="121"/>
                    <a:pt x="164" y="118"/>
                    <a:pt x="172" y="115"/>
                  </a:cubicBezTo>
                  <a:cubicBezTo>
                    <a:pt x="173" y="115"/>
                    <a:pt x="174" y="115"/>
                    <a:pt x="176" y="114"/>
                  </a:cubicBezTo>
                  <a:cubicBezTo>
                    <a:pt x="178" y="113"/>
                    <a:pt x="181" y="112"/>
                    <a:pt x="183" y="111"/>
                  </a:cubicBezTo>
                  <a:cubicBezTo>
                    <a:pt x="185" y="111"/>
                    <a:pt x="186" y="111"/>
                    <a:pt x="188" y="110"/>
                  </a:cubicBezTo>
                  <a:cubicBezTo>
                    <a:pt x="190" y="109"/>
                    <a:pt x="193" y="109"/>
                    <a:pt x="195" y="108"/>
                  </a:cubicBezTo>
                  <a:cubicBezTo>
                    <a:pt x="197" y="109"/>
                    <a:pt x="198" y="111"/>
                    <a:pt x="200" y="112"/>
                  </a:cubicBezTo>
                  <a:cubicBezTo>
                    <a:pt x="200" y="113"/>
                    <a:pt x="201" y="113"/>
                    <a:pt x="202" y="114"/>
                  </a:cubicBezTo>
                  <a:cubicBezTo>
                    <a:pt x="204" y="116"/>
                    <a:pt x="206" y="118"/>
                    <a:pt x="208" y="120"/>
                  </a:cubicBezTo>
                  <a:cubicBezTo>
                    <a:pt x="208" y="120"/>
                    <a:pt x="208" y="120"/>
                    <a:pt x="208" y="120"/>
                  </a:cubicBezTo>
                  <a:cubicBezTo>
                    <a:pt x="211" y="122"/>
                    <a:pt x="213" y="124"/>
                    <a:pt x="215" y="126"/>
                  </a:cubicBezTo>
                  <a:cubicBezTo>
                    <a:pt x="216" y="127"/>
                    <a:pt x="216" y="128"/>
                    <a:pt x="217" y="128"/>
                  </a:cubicBezTo>
                  <a:cubicBezTo>
                    <a:pt x="218" y="130"/>
                    <a:pt x="220" y="131"/>
                    <a:pt x="221" y="133"/>
                  </a:cubicBezTo>
                  <a:cubicBezTo>
                    <a:pt x="222" y="134"/>
                    <a:pt x="223" y="135"/>
                    <a:pt x="223" y="135"/>
                  </a:cubicBezTo>
                  <a:cubicBezTo>
                    <a:pt x="225" y="137"/>
                    <a:pt x="226" y="138"/>
                    <a:pt x="227" y="139"/>
                  </a:cubicBezTo>
                  <a:cubicBezTo>
                    <a:pt x="228" y="140"/>
                    <a:pt x="228" y="141"/>
                    <a:pt x="229" y="142"/>
                  </a:cubicBezTo>
                  <a:cubicBezTo>
                    <a:pt x="230" y="144"/>
                    <a:pt x="231" y="145"/>
                    <a:pt x="232" y="146"/>
                  </a:cubicBezTo>
                  <a:cubicBezTo>
                    <a:pt x="233" y="147"/>
                    <a:pt x="234" y="148"/>
                    <a:pt x="235" y="149"/>
                  </a:cubicBezTo>
                  <a:cubicBezTo>
                    <a:pt x="236" y="150"/>
                    <a:pt x="237" y="152"/>
                    <a:pt x="238" y="153"/>
                  </a:cubicBezTo>
                  <a:cubicBezTo>
                    <a:pt x="239" y="154"/>
                    <a:pt x="239" y="155"/>
                    <a:pt x="240" y="156"/>
                  </a:cubicBezTo>
                  <a:cubicBezTo>
                    <a:pt x="241" y="157"/>
                    <a:pt x="242" y="158"/>
                    <a:pt x="242" y="159"/>
                  </a:cubicBezTo>
                  <a:cubicBezTo>
                    <a:pt x="242" y="159"/>
                    <a:pt x="242" y="159"/>
                    <a:pt x="241" y="160"/>
                  </a:cubicBezTo>
                  <a:cubicBezTo>
                    <a:pt x="235" y="161"/>
                    <a:pt x="229" y="163"/>
                    <a:pt x="224" y="164"/>
                  </a:cubicBezTo>
                  <a:cubicBezTo>
                    <a:pt x="223" y="164"/>
                    <a:pt x="223" y="164"/>
                    <a:pt x="222" y="165"/>
                  </a:cubicBezTo>
                  <a:cubicBezTo>
                    <a:pt x="216" y="166"/>
                    <a:pt x="211" y="168"/>
                    <a:pt x="205" y="170"/>
                  </a:cubicBezTo>
                  <a:cubicBezTo>
                    <a:pt x="205" y="170"/>
                    <a:pt x="204" y="170"/>
                    <a:pt x="204" y="170"/>
                  </a:cubicBezTo>
                  <a:cubicBezTo>
                    <a:pt x="198" y="172"/>
                    <a:pt x="192" y="174"/>
                    <a:pt x="187" y="176"/>
                  </a:cubicBezTo>
                  <a:cubicBezTo>
                    <a:pt x="187" y="176"/>
                    <a:pt x="186" y="176"/>
                    <a:pt x="186" y="176"/>
                  </a:cubicBezTo>
                  <a:cubicBezTo>
                    <a:pt x="180" y="178"/>
                    <a:pt x="175" y="181"/>
                    <a:pt x="169" y="183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3" y="185"/>
                    <a:pt x="158" y="188"/>
                    <a:pt x="152" y="190"/>
                  </a:cubicBezTo>
                  <a:cubicBezTo>
                    <a:pt x="152" y="190"/>
                    <a:pt x="152" y="190"/>
                    <a:pt x="152" y="190"/>
                  </a:cubicBezTo>
                  <a:cubicBezTo>
                    <a:pt x="147" y="192"/>
                    <a:pt x="142" y="195"/>
                    <a:pt x="136" y="198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31" y="200"/>
                    <a:pt x="126" y="203"/>
                    <a:pt x="121" y="206"/>
                  </a:cubicBezTo>
                  <a:cubicBezTo>
                    <a:pt x="121" y="206"/>
                    <a:pt x="121" y="206"/>
                    <a:pt x="121" y="206"/>
                  </a:cubicBezTo>
                  <a:cubicBezTo>
                    <a:pt x="116" y="208"/>
                    <a:pt x="112" y="211"/>
                    <a:pt x="107" y="214"/>
                  </a:cubicBezTo>
                  <a:cubicBezTo>
                    <a:pt x="107" y="214"/>
                    <a:pt x="107" y="214"/>
                    <a:pt x="107" y="214"/>
                  </a:cubicBezTo>
                  <a:cubicBezTo>
                    <a:pt x="101" y="212"/>
                    <a:pt x="96" y="209"/>
                    <a:pt x="91" y="207"/>
                  </a:cubicBezTo>
                  <a:cubicBezTo>
                    <a:pt x="91" y="207"/>
                    <a:pt x="90" y="207"/>
                    <a:pt x="90" y="207"/>
                  </a:cubicBezTo>
                  <a:close/>
                  <a:moveTo>
                    <a:pt x="185" y="97"/>
                  </a:moveTo>
                  <a:cubicBezTo>
                    <a:pt x="185" y="97"/>
                    <a:pt x="184" y="97"/>
                    <a:pt x="184" y="96"/>
                  </a:cubicBezTo>
                  <a:cubicBezTo>
                    <a:pt x="181" y="94"/>
                    <a:pt x="177" y="91"/>
                    <a:pt x="173" y="88"/>
                  </a:cubicBezTo>
                  <a:cubicBezTo>
                    <a:pt x="173" y="88"/>
                    <a:pt x="173" y="88"/>
                    <a:pt x="172" y="88"/>
                  </a:cubicBezTo>
                  <a:cubicBezTo>
                    <a:pt x="175" y="87"/>
                    <a:pt x="177" y="86"/>
                    <a:pt x="180" y="85"/>
                  </a:cubicBezTo>
                  <a:cubicBezTo>
                    <a:pt x="182" y="85"/>
                    <a:pt x="184" y="84"/>
                    <a:pt x="186" y="84"/>
                  </a:cubicBezTo>
                  <a:cubicBezTo>
                    <a:pt x="189" y="83"/>
                    <a:pt x="192" y="82"/>
                    <a:pt x="195" y="81"/>
                  </a:cubicBezTo>
                  <a:cubicBezTo>
                    <a:pt x="197" y="81"/>
                    <a:pt x="199" y="80"/>
                    <a:pt x="201" y="80"/>
                  </a:cubicBezTo>
                  <a:cubicBezTo>
                    <a:pt x="204" y="79"/>
                    <a:pt x="207" y="78"/>
                    <a:pt x="210" y="77"/>
                  </a:cubicBezTo>
                  <a:cubicBezTo>
                    <a:pt x="212" y="77"/>
                    <a:pt x="214" y="76"/>
                    <a:pt x="216" y="76"/>
                  </a:cubicBezTo>
                  <a:cubicBezTo>
                    <a:pt x="219" y="75"/>
                    <a:pt x="223" y="74"/>
                    <a:pt x="226" y="74"/>
                  </a:cubicBezTo>
                  <a:cubicBezTo>
                    <a:pt x="228" y="73"/>
                    <a:pt x="230" y="73"/>
                    <a:pt x="231" y="73"/>
                  </a:cubicBezTo>
                  <a:cubicBezTo>
                    <a:pt x="235" y="72"/>
                    <a:pt x="239" y="71"/>
                    <a:pt x="243" y="70"/>
                  </a:cubicBezTo>
                  <a:cubicBezTo>
                    <a:pt x="244" y="70"/>
                    <a:pt x="246" y="70"/>
                    <a:pt x="247" y="69"/>
                  </a:cubicBezTo>
                  <a:cubicBezTo>
                    <a:pt x="257" y="67"/>
                    <a:pt x="268" y="66"/>
                    <a:pt x="279" y="64"/>
                  </a:cubicBezTo>
                  <a:cubicBezTo>
                    <a:pt x="280" y="64"/>
                    <a:pt x="281" y="64"/>
                    <a:pt x="282" y="63"/>
                  </a:cubicBezTo>
                  <a:cubicBezTo>
                    <a:pt x="286" y="63"/>
                    <a:pt x="290" y="62"/>
                    <a:pt x="294" y="62"/>
                  </a:cubicBezTo>
                  <a:cubicBezTo>
                    <a:pt x="296" y="65"/>
                    <a:pt x="297" y="68"/>
                    <a:pt x="299" y="72"/>
                  </a:cubicBezTo>
                  <a:cubicBezTo>
                    <a:pt x="299" y="72"/>
                    <a:pt x="299" y="73"/>
                    <a:pt x="300" y="74"/>
                  </a:cubicBezTo>
                  <a:cubicBezTo>
                    <a:pt x="301" y="76"/>
                    <a:pt x="302" y="79"/>
                    <a:pt x="303" y="82"/>
                  </a:cubicBezTo>
                  <a:cubicBezTo>
                    <a:pt x="301" y="82"/>
                    <a:pt x="298" y="83"/>
                    <a:pt x="296" y="83"/>
                  </a:cubicBezTo>
                  <a:cubicBezTo>
                    <a:pt x="294" y="84"/>
                    <a:pt x="292" y="84"/>
                    <a:pt x="290" y="84"/>
                  </a:cubicBezTo>
                  <a:cubicBezTo>
                    <a:pt x="287" y="84"/>
                    <a:pt x="284" y="85"/>
                    <a:pt x="282" y="85"/>
                  </a:cubicBezTo>
                  <a:cubicBezTo>
                    <a:pt x="280" y="86"/>
                    <a:pt x="278" y="86"/>
                    <a:pt x="276" y="86"/>
                  </a:cubicBezTo>
                  <a:cubicBezTo>
                    <a:pt x="273" y="87"/>
                    <a:pt x="270" y="87"/>
                    <a:pt x="268" y="88"/>
                  </a:cubicBezTo>
                  <a:cubicBezTo>
                    <a:pt x="266" y="88"/>
                    <a:pt x="264" y="89"/>
                    <a:pt x="262" y="89"/>
                  </a:cubicBezTo>
                  <a:cubicBezTo>
                    <a:pt x="259" y="89"/>
                    <a:pt x="257" y="90"/>
                    <a:pt x="254" y="91"/>
                  </a:cubicBezTo>
                  <a:cubicBezTo>
                    <a:pt x="252" y="91"/>
                    <a:pt x="250" y="91"/>
                    <a:pt x="248" y="92"/>
                  </a:cubicBezTo>
                  <a:cubicBezTo>
                    <a:pt x="245" y="92"/>
                    <a:pt x="242" y="93"/>
                    <a:pt x="240" y="94"/>
                  </a:cubicBezTo>
                  <a:cubicBezTo>
                    <a:pt x="238" y="94"/>
                    <a:pt x="236" y="94"/>
                    <a:pt x="235" y="95"/>
                  </a:cubicBezTo>
                  <a:cubicBezTo>
                    <a:pt x="230" y="96"/>
                    <a:pt x="226" y="97"/>
                    <a:pt x="221" y="98"/>
                  </a:cubicBezTo>
                  <a:cubicBezTo>
                    <a:pt x="220" y="99"/>
                    <a:pt x="219" y="99"/>
                    <a:pt x="218" y="99"/>
                  </a:cubicBezTo>
                  <a:cubicBezTo>
                    <a:pt x="214" y="100"/>
                    <a:pt x="211" y="101"/>
                    <a:pt x="208" y="102"/>
                  </a:cubicBezTo>
                  <a:cubicBezTo>
                    <a:pt x="207" y="102"/>
                    <a:pt x="205" y="103"/>
                    <a:pt x="204" y="103"/>
                  </a:cubicBezTo>
                  <a:cubicBezTo>
                    <a:pt x="201" y="104"/>
                    <a:pt x="198" y="105"/>
                    <a:pt x="195" y="106"/>
                  </a:cubicBezTo>
                  <a:cubicBezTo>
                    <a:pt x="195" y="105"/>
                    <a:pt x="195" y="105"/>
                    <a:pt x="195" y="105"/>
                  </a:cubicBezTo>
                  <a:cubicBezTo>
                    <a:pt x="192" y="102"/>
                    <a:pt x="188" y="100"/>
                    <a:pt x="185" y="97"/>
                  </a:cubicBezTo>
                  <a:close/>
                  <a:moveTo>
                    <a:pt x="160" y="79"/>
                  </a:moveTo>
                  <a:cubicBezTo>
                    <a:pt x="158" y="78"/>
                    <a:pt x="155" y="76"/>
                    <a:pt x="152" y="74"/>
                  </a:cubicBezTo>
                  <a:cubicBezTo>
                    <a:pt x="151" y="74"/>
                    <a:pt x="150" y="73"/>
                    <a:pt x="149" y="72"/>
                  </a:cubicBezTo>
                  <a:cubicBezTo>
                    <a:pt x="147" y="71"/>
                    <a:pt x="145" y="70"/>
                    <a:pt x="143" y="68"/>
                  </a:cubicBezTo>
                  <a:cubicBezTo>
                    <a:pt x="142" y="68"/>
                    <a:pt x="140" y="67"/>
                    <a:pt x="139" y="66"/>
                  </a:cubicBezTo>
                  <a:cubicBezTo>
                    <a:pt x="137" y="65"/>
                    <a:pt x="136" y="64"/>
                    <a:pt x="134" y="63"/>
                  </a:cubicBezTo>
                  <a:cubicBezTo>
                    <a:pt x="137" y="63"/>
                    <a:pt x="140" y="62"/>
                    <a:pt x="143" y="61"/>
                  </a:cubicBezTo>
                  <a:cubicBezTo>
                    <a:pt x="145" y="60"/>
                    <a:pt x="148" y="59"/>
                    <a:pt x="150" y="59"/>
                  </a:cubicBezTo>
                  <a:cubicBezTo>
                    <a:pt x="154" y="58"/>
                    <a:pt x="157" y="57"/>
                    <a:pt x="160" y="56"/>
                  </a:cubicBezTo>
                  <a:cubicBezTo>
                    <a:pt x="163" y="55"/>
                    <a:pt x="165" y="55"/>
                    <a:pt x="168" y="54"/>
                  </a:cubicBezTo>
                  <a:cubicBezTo>
                    <a:pt x="171" y="53"/>
                    <a:pt x="175" y="52"/>
                    <a:pt x="178" y="52"/>
                  </a:cubicBezTo>
                  <a:cubicBezTo>
                    <a:pt x="181" y="51"/>
                    <a:pt x="183" y="50"/>
                    <a:pt x="186" y="50"/>
                  </a:cubicBezTo>
                  <a:cubicBezTo>
                    <a:pt x="190" y="49"/>
                    <a:pt x="193" y="48"/>
                    <a:pt x="197" y="47"/>
                  </a:cubicBezTo>
                  <a:cubicBezTo>
                    <a:pt x="199" y="47"/>
                    <a:pt x="202" y="46"/>
                    <a:pt x="204" y="46"/>
                  </a:cubicBezTo>
                  <a:cubicBezTo>
                    <a:pt x="208" y="45"/>
                    <a:pt x="212" y="44"/>
                    <a:pt x="216" y="43"/>
                  </a:cubicBezTo>
                  <a:cubicBezTo>
                    <a:pt x="218" y="43"/>
                    <a:pt x="221" y="42"/>
                    <a:pt x="223" y="42"/>
                  </a:cubicBezTo>
                  <a:cubicBezTo>
                    <a:pt x="228" y="41"/>
                    <a:pt x="233" y="40"/>
                    <a:pt x="239" y="39"/>
                  </a:cubicBezTo>
                  <a:cubicBezTo>
                    <a:pt x="240" y="39"/>
                    <a:pt x="240" y="39"/>
                    <a:pt x="241" y="39"/>
                  </a:cubicBezTo>
                  <a:cubicBezTo>
                    <a:pt x="248" y="38"/>
                    <a:pt x="254" y="37"/>
                    <a:pt x="260" y="36"/>
                  </a:cubicBezTo>
                  <a:cubicBezTo>
                    <a:pt x="261" y="35"/>
                    <a:pt x="263" y="35"/>
                    <a:pt x="264" y="35"/>
                  </a:cubicBezTo>
                  <a:cubicBezTo>
                    <a:pt x="269" y="34"/>
                    <a:pt x="274" y="34"/>
                    <a:pt x="279" y="33"/>
                  </a:cubicBezTo>
                  <a:cubicBezTo>
                    <a:pt x="279" y="33"/>
                    <a:pt x="279" y="33"/>
                    <a:pt x="279" y="34"/>
                  </a:cubicBezTo>
                  <a:cubicBezTo>
                    <a:pt x="282" y="38"/>
                    <a:pt x="284" y="42"/>
                    <a:pt x="286" y="46"/>
                  </a:cubicBezTo>
                  <a:cubicBezTo>
                    <a:pt x="286" y="46"/>
                    <a:pt x="286" y="46"/>
                    <a:pt x="286" y="46"/>
                  </a:cubicBezTo>
                  <a:cubicBezTo>
                    <a:pt x="289" y="50"/>
                    <a:pt x="291" y="55"/>
                    <a:pt x="293" y="59"/>
                  </a:cubicBezTo>
                  <a:cubicBezTo>
                    <a:pt x="293" y="59"/>
                    <a:pt x="293" y="60"/>
                    <a:pt x="293" y="60"/>
                  </a:cubicBezTo>
                  <a:cubicBezTo>
                    <a:pt x="291" y="60"/>
                    <a:pt x="288" y="61"/>
                    <a:pt x="285" y="61"/>
                  </a:cubicBezTo>
                  <a:cubicBezTo>
                    <a:pt x="283" y="61"/>
                    <a:pt x="280" y="62"/>
                    <a:pt x="278" y="62"/>
                  </a:cubicBezTo>
                  <a:cubicBezTo>
                    <a:pt x="275" y="63"/>
                    <a:pt x="272" y="63"/>
                    <a:pt x="269" y="64"/>
                  </a:cubicBezTo>
                  <a:cubicBezTo>
                    <a:pt x="267" y="64"/>
                    <a:pt x="264" y="64"/>
                    <a:pt x="262" y="65"/>
                  </a:cubicBezTo>
                  <a:cubicBezTo>
                    <a:pt x="259" y="65"/>
                    <a:pt x="256" y="66"/>
                    <a:pt x="252" y="66"/>
                  </a:cubicBezTo>
                  <a:cubicBezTo>
                    <a:pt x="250" y="67"/>
                    <a:pt x="248" y="67"/>
                    <a:pt x="246" y="68"/>
                  </a:cubicBezTo>
                  <a:cubicBezTo>
                    <a:pt x="243" y="68"/>
                    <a:pt x="239" y="69"/>
                    <a:pt x="236" y="70"/>
                  </a:cubicBezTo>
                  <a:cubicBezTo>
                    <a:pt x="234" y="70"/>
                    <a:pt x="232" y="70"/>
                    <a:pt x="231" y="71"/>
                  </a:cubicBezTo>
                  <a:cubicBezTo>
                    <a:pt x="227" y="72"/>
                    <a:pt x="223" y="72"/>
                    <a:pt x="219" y="73"/>
                  </a:cubicBezTo>
                  <a:cubicBezTo>
                    <a:pt x="218" y="74"/>
                    <a:pt x="216" y="74"/>
                    <a:pt x="215" y="74"/>
                  </a:cubicBezTo>
                  <a:cubicBezTo>
                    <a:pt x="210" y="75"/>
                    <a:pt x="205" y="77"/>
                    <a:pt x="200" y="78"/>
                  </a:cubicBezTo>
                  <a:cubicBezTo>
                    <a:pt x="199" y="78"/>
                    <a:pt x="198" y="78"/>
                    <a:pt x="197" y="79"/>
                  </a:cubicBezTo>
                  <a:cubicBezTo>
                    <a:pt x="193" y="80"/>
                    <a:pt x="189" y="81"/>
                    <a:pt x="185" y="82"/>
                  </a:cubicBezTo>
                  <a:cubicBezTo>
                    <a:pt x="183" y="82"/>
                    <a:pt x="181" y="83"/>
                    <a:pt x="179" y="84"/>
                  </a:cubicBezTo>
                  <a:cubicBezTo>
                    <a:pt x="176" y="84"/>
                    <a:pt x="173" y="85"/>
                    <a:pt x="170" y="86"/>
                  </a:cubicBezTo>
                  <a:cubicBezTo>
                    <a:pt x="168" y="84"/>
                    <a:pt x="165" y="82"/>
                    <a:pt x="162" y="80"/>
                  </a:cubicBezTo>
                  <a:cubicBezTo>
                    <a:pt x="161" y="80"/>
                    <a:pt x="161" y="80"/>
                    <a:pt x="160" y="79"/>
                  </a:cubicBezTo>
                  <a:close/>
                  <a:moveTo>
                    <a:pt x="111" y="51"/>
                  </a:moveTo>
                  <a:cubicBezTo>
                    <a:pt x="107" y="50"/>
                    <a:pt x="104" y="48"/>
                    <a:pt x="100" y="46"/>
                  </a:cubicBezTo>
                  <a:cubicBezTo>
                    <a:pt x="103" y="45"/>
                    <a:pt x="106" y="44"/>
                    <a:pt x="109" y="43"/>
                  </a:cubicBezTo>
                  <a:cubicBezTo>
                    <a:pt x="112" y="43"/>
                    <a:pt x="116" y="42"/>
                    <a:pt x="119" y="41"/>
                  </a:cubicBezTo>
                  <a:cubicBezTo>
                    <a:pt x="122" y="40"/>
                    <a:pt x="126" y="39"/>
                    <a:pt x="130" y="38"/>
                  </a:cubicBezTo>
                  <a:cubicBezTo>
                    <a:pt x="133" y="37"/>
                    <a:pt x="136" y="36"/>
                    <a:pt x="139" y="36"/>
                  </a:cubicBezTo>
                  <a:cubicBezTo>
                    <a:pt x="143" y="35"/>
                    <a:pt x="147" y="34"/>
                    <a:pt x="151" y="33"/>
                  </a:cubicBezTo>
                  <a:cubicBezTo>
                    <a:pt x="154" y="32"/>
                    <a:pt x="156" y="31"/>
                    <a:pt x="159" y="31"/>
                  </a:cubicBezTo>
                  <a:cubicBezTo>
                    <a:pt x="164" y="30"/>
                    <a:pt x="168" y="29"/>
                    <a:pt x="172" y="28"/>
                  </a:cubicBezTo>
                  <a:cubicBezTo>
                    <a:pt x="175" y="27"/>
                    <a:pt x="178" y="27"/>
                    <a:pt x="180" y="26"/>
                  </a:cubicBezTo>
                  <a:cubicBezTo>
                    <a:pt x="185" y="25"/>
                    <a:pt x="189" y="24"/>
                    <a:pt x="194" y="23"/>
                  </a:cubicBezTo>
                  <a:cubicBezTo>
                    <a:pt x="196" y="23"/>
                    <a:pt x="199" y="22"/>
                    <a:pt x="201" y="22"/>
                  </a:cubicBezTo>
                  <a:cubicBezTo>
                    <a:pt x="207" y="21"/>
                    <a:pt x="212" y="20"/>
                    <a:pt x="218" y="19"/>
                  </a:cubicBezTo>
                  <a:cubicBezTo>
                    <a:pt x="220" y="19"/>
                    <a:pt x="221" y="18"/>
                    <a:pt x="223" y="18"/>
                  </a:cubicBezTo>
                  <a:cubicBezTo>
                    <a:pt x="230" y="17"/>
                    <a:pt x="237" y="16"/>
                    <a:pt x="244" y="15"/>
                  </a:cubicBezTo>
                  <a:cubicBezTo>
                    <a:pt x="246" y="15"/>
                    <a:pt x="248" y="15"/>
                    <a:pt x="249" y="14"/>
                  </a:cubicBezTo>
                  <a:cubicBezTo>
                    <a:pt x="255" y="14"/>
                    <a:pt x="260" y="13"/>
                    <a:pt x="266" y="12"/>
                  </a:cubicBezTo>
                  <a:cubicBezTo>
                    <a:pt x="268" y="15"/>
                    <a:pt x="270" y="18"/>
                    <a:pt x="272" y="22"/>
                  </a:cubicBezTo>
                  <a:cubicBezTo>
                    <a:pt x="273" y="22"/>
                    <a:pt x="273" y="23"/>
                    <a:pt x="273" y="24"/>
                  </a:cubicBezTo>
                  <a:cubicBezTo>
                    <a:pt x="275" y="26"/>
                    <a:pt x="276" y="29"/>
                    <a:pt x="278" y="31"/>
                  </a:cubicBezTo>
                  <a:cubicBezTo>
                    <a:pt x="275" y="32"/>
                    <a:pt x="272" y="32"/>
                    <a:pt x="269" y="32"/>
                  </a:cubicBezTo>
                  <a:cubicBezTo>
                    <a:pt x="266" y="33"/>
                    <a:pt x="262" y="33"/>
                    <a:pt x="259" y="34"/>
                  </a:cubicBezTo>
                  <a:cubicBezTo>
                    <a:pt x="256" y="34"/>
                    <a:pt x="253" y="35"/>
                    <a:pt x="249" y="35"/>
                  </a:cubicBezTo>
                  <a:cubicBezTo>
                    <a:pt x="246" y="36"/>
                    <a:pt x="243" y="36"/>
                    <a:pt x="240" y="37"/>
                  </a:cubicBezTo>
                  <a:cubicBezTo>
                    <a:pt x="237" y="37"/>
                    <a:pt x="234" y="38"/>
                    <a:pt x="230" y="39"/>
                  </a:cubicBezTo>
                  <a:cubicBezTo>
                    <a:pt x="227" y="39"/>
                    <a:pt x="225" y="40"/>
                    <a:pt x="222" y="40"/>
                  </a:cubicBezTo>
                  <a:cubicBezTo>
                    <a:pt x="218" y="41"/>
                    <a:pt x="215" y="42"/>
                    <a:pt x="211" y="42"/>
                  </a:cubicBezTo>
                  <a:cubicBezTo>
                    <a:pt x="208" y="43"/>
                    <a:pt x="206" y="43"/>
                    <a:pt x="203" y="44"/>
                  </a:cubicBezTo>
                  <a:cubicBezTo>
                    <a:pt x="199" y="45"/>
                    <a:pt x="195" y="46"/>
                    <a:pt x="192" y="46"/>
                  </a:cubicBezTo>
                  <a:cubicBezTo>
                    <a:pt x="189" y="47"/>
                    <a:pt x="187" y="47"/>
                    <a:pt x="185" y="48"/>
                  </a:cubicBezTo>
                  <a:cubicBezTo>
                    <a:pt x="180" y="49"/>
                    <a:pt x="174" y="50"/>
                    <a:pt x="169" y="52"/>
                  </a:cubicBezTo>
                  <a:cubicBezTo>
                    <a:pt x="168" y="52"/>
                    <a:pt x="168" y="52"/>
                    <a:pt x="167" y="52"/>
                  </a:cubicBezTo>
                  <a:cubicBezTo>
                    <a:pt x="161" y="54"/>
                    <a:pt x="155" y="55"/>
                    <a:pt x="149" y="57"/>
                  </a:cubicBezTo>
                  <a:cubicBezTo>
                    <a:pt x="147" y="58"/>
                    <a:pt x="145" y="58"/>
                    <a:pt x="143" y="59"/>
                  </a:cubicBezTo>
                  <a:cubicBezTo>
                    <a:pt x="139" y="60"/>
                    <a:pt x="136" y="61"/>
                    <a:pt x="132" y="62"/>
                  </a:cubicBezTo>
                  <a:cubicBezTo>
                    <a:pt x="126" y="59"/>
                    <a:pt x="121" y="56"/>
                    <a:pt x="116" y="54"/>
                  </a:cubicBezTo>
                  <a:cubicBezTo>
                    <a:pt x="114" y="53"/>
                    <a:pt x="112" y="52"/>
                    <a:pt x="111" y="51"/>
                  </a:cubicBezTo>
                  <a:close/>
                  <a:moveTo>
                    <a:pt x="297" y="31"/>
                  </a:moveTo>
                  <a:cubicBezTo>
                    <a:pt x="300" y="31"/>
                    <a:pt x="303" y="30"/>
                    <a:pt x="305" y="30"/>
                  </a:cubicBezTo>
                  <a:cubicBezTo>
                    <a:pt x="308" y="30"/>
                    <a:pt x="311" y="30"/>
                    <a:pt x="314" y="29"/>
                  </a:cubicBezTo>
                  <a:cubicBezTo>
                    <a:pt x="316" y="29"/>
                    <a:pt x="318" y="29"/>
                    <a:pt x="320" y="29"/>
                  </a:cubicBezTo>
                  <a:cubicBezTo>
                    <a:pt x="324" y="28"/>
                    <a:pt x="327" y="28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53" y="26"/>
                    <a:pt x="376" y="25"/>
                    <a:pt x="398" y="25"/>
                  </a:cubicBezTo>
                  <a:cubicBezTo>
                    <a:pt x="398" y="25"/>
                    <a:pt x="398" y="25"/>
                    <a:pt x="399" y="25"/>
                  </a:cubicBezTo>
                  <a:cubicBezTo>
                    <a:pt x="402" y="25"/>
                    <a:pt x="405" y="25"/>
                    <a:pt x="408" y="25"/>
                  </a:cubicBezTo>
                  <a:cubicBezTo>
                    <a:pt x="411" y="25"/>
                    <a:pt x="413" y="25"/>
                    <a:pt x="416" y="25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5" y="52"/>
                    <a:pt x="415" y="52"/>
                    <a:pt x="415" y="52"/>
                  </a:cubicBezTo>
                  <a:cubicBezTo>
                    <a:pt x="412" y="52"/>
                    <a:pt x="409" y="52"/>
                    <a:pt x="405" y="52"/>
                  </a:cubicBezTo>
                  <a:cubicBezTo>
                    <a:pt x="404" y="52"/>
                    <a:pt x="402" y="52"/>
                    <a:pt x="401" y="52"/>
                  </a:cubicBezTo>
                  <a:cubicBezTo>
                    <a:pt x="375" y="53"/>
                    <a:pt x="350" y="54"/>
                    <a:pt x="325" y="56"/>
                  </a:cubicBezTo>
                  <a:cubicBezTo>
                    <a:pt x="323" y="56"/>
                    <a:pt x="322" y="57"/>
                    <a:pt x="321" y="57"/>
                  </a:cubicBezTo>
                  <a:cubicBezTo>
                    <a:pt x="317" y="57"/>
                    <a:pt x="313" y="57"/>
                    <a:pt x="310" y="58"/>
                  </a:cubicBezTo>
                  <a:cubicBezTo>
                    <a:pt x="308" y="58"/>
                    <a:pt x="305" y="58"/>
                    <a:pt x="303" y="59"/>
                  </a:cubicBezTo>
                  <a:cubicBezTo>
                    <a:pt x="301" y="59"/>
                    <a:pt x="298" y="59"/>
                    <a:pt x="295" y="60"/>
                  </a:cubicBezTo>
                  <a:cubicBezTo>
                    <a:pt x="295" y="59"/>
                    <a:pt x="295" y="59"/>
                    <a:pt x="295" y="59"/>
                  </a:cubicBezTo>
                  <a:cubicBezTo>
                    <a:pt x="293" y="55"/>
                    <a:pt x="291" y="50"/>
                    <a:pt x="289" y="46"/>
                  </a:cubicBezTo>
                  <a:cubicBezTo>
                    <a:pt x="288" y="46"/>
                    <a:pt x="288" y="46"/>
                    <a:pt x="288" y="46"/>
                  </a:cubicBezTo>
                  <a:cubicBezTo>
                    <a:pt x="286" y="42"/>
                    <a:pt x="284" y="38"/>
                    <a:pt x="282" y="34"/>
                  </a:cubicBezTo>
                  <a:cubicBezTo>
                    <a:pt x="281" y="33"/>
                    <a:pt x="281" y="33"/>
                    <a:pt x="281" y="33"/>
                  </a:cubicBezTo>
                  <a:cubicBezTo>
                    <a:pt x="284" y="32"/>
                    <a:pt x="287" y="32"/>
                    <a:pt x="289" y="32"/>
                  </a:cubicBezTo>
                  <a:cubicBezTo>
                    <a:pt x="292" y="32"/>
                    <a:pt x="295" y="31"/>
                    <a:pt x="297" y="31"/>
                  </a:cubicBezTo>
                  <a:close/>
                  <a:moveTo>
                    <a:pt x="440" y="26"/>
                  </a:moveTo>
                  <a:cubicBezTo>
                    <a:pt x="444" y="26"/>
                    <a:pt x="448" y="26"/>
                    <a:pt x="452" y="26"/>
                  </a:cubicBezTo>
                  <a:cubicBezTo>
                    <a:pt x="455" y="26"/>
                    <a:pt x="457" y="26"/>
                    <a:pt x="459" y="26"/>
                  </a:cubicBezTo>
                  <a:cubicBezTo>
                    <a:pt x="463" y="27"/>
                    <a:pt x="466" y="27"/>
                    <a:pt x="470" y="27"/>
                  </a:cubicBezTo>
                  <a:cubicBezTo>
                    <a:pt x="472" y="27"/>
                    <a:pt x="474" y="27"/>
                    <a:pt x="477" y="27"/>
                  </a:cubicBezTo>
                  <a:cubicBezTo>
                    <a:pt x="480" y="28"/>
                    <a:pt x="483" y="28"/>
                    <a:pt x="487" y="28"/>
                  </a:cubicBezTo>
                  <a:cubicBezTo>
                    <a:pt x="489" y="28"/>
                    <a:pt x="492" y="29"/>
                    <a:pt x="494" y="29"/>
                  </a:cubicBezTo>
                  <a:cubicBezTo>
                    <a:pt x="497" y="29"/>
                    <a:pt x="501" y="29"/>
                    <a:pt x="504" y="30"/>
                  </a:cubicBezTo>
                  <a:cubicBezTo>
                    <a:pt x="506" y="30"/>
                    <a:pt x="509" y="30"/>
                    <a:pt x="511" y="30"/>
                  </a:cubicBezTo>
                  <a:cubicBezTo>
                    <a:pt x="515" y="31"/>
                    <a:pt x="518" y="31"/>
                    <a:pt x="521" y="31"/>
                  </a:cubicBezTo>
                  <a:cubicBezTo>
                    <a:pt x="524" y="32"/>
                    <a:pt x="526" y="32"/>
                    <a:pt x="528" y="32"/>
                  </a:cubicBezTo>
                  <a:cubicBezTo>
                    <a:pt x="532" y="33"/>
                    <a:pt x="535" y="33"/>
                    <a:pt x="538" y="33"/>
                  </a:cubicBezTo>
                  <a:cubicBezTo>
                    <a:pt x="541" y="34"/>
                    <a:pt x="543" y="34"/>
                    <a:pt x="546" y="34"/>
                  </a:cubicBezTo>
                  <a:cubicBezTo>
                    <a:pt x="549" y="35"/>
                    <a:pt x="551" y="35"/>
                    <a:pt x="554" y="36"/>
                  </a:cubicBezTo>
                  <a:cubicBezTo>
                    <a:pt x="554" y="37"/>
                    <a:pt x="553" y="38"/>
                    <a:pt x="552" y="39"/>
                  </a:cubicBezTo>
                  <a:cubicBezTo>
                    <a:pt x="551" y="40"/>
                    <a:pt x="551" y="41"/>
                    <a:pt x="550" y="41"/>
                  </a:cubicBezTo>
                  <a:cubicBezTo>
                    <a:pt x="549" y="43"/>
                    <a:pt x="548" y="44"/>
                    <a:pt x="547" y="46"/>
                  </a:cubicBezTo>
                  <a:cubicBezTo>
                    <a:pt x="547" y="47"/>
                    <a:pt x="546" y="47"/>
                    <a:pt x="546" y="48"/>
                  </a:cubicBezTo>
                  <a:cubicBezTo>
                    <a:pt x="544" y="50"/>
                    <a:pt x="543" y="53"/>
                    <a:pt x="542" y="55"/>
                  </a:cubicBezTo>
                  <a:cubicBezTo>
                    <a:pt x="541" y="56"/>
                    <a:pt x="541" y="56"/>
                    <a:pt x="541" y="56"/>
                  </a:cubicBezTo>
                  <a:cubicBezTo>
                    <a:pt x="540" y="58"/>
                    <a:pt x="539" y="60"/>
                    <a:pt x="538" y="62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35" y="62"/>
                    <a:pt x="532" y="61"/>
                    <a:pt x="529" y="61"/>
                  </a:cubicBezTo>
                  <a:cubicBezTo>
                    <a:pt x="527" y="60"/>
                    <a:pt x="525" y="60"/>
                    <a:pt x="523" y="60"/>
                  </a:cubicBezTo>
                  <a:cubicBezTo>
                    <a:pt x="520" y="60"/>
                    <a:pt x="517" y="59"/>
                    <a:pt x="514" y="59"/>
                  </a:cubicBezTo>
                  <a:cubicBezTo>
                    <a:pt x="512" y="59"/>
                    <a:pt x="510" y="58"/>
                    <a:pt x="508" y="58"/>
                  </a:cubicBezTo>
                  <a:cubicBezTo>
                    <a:pt x="505" y="58"/>
                    <a:pt x="502" y="57"/>
                    <a:pt x="499" y="57"/>
                  </a:cubicBezTo>
                  <a:cubicBezTo>
                    <a:pt x="497" y="57"/>
                    <a:pt x="495" y="57"/>
                    <a:pt x="493" y="57"/>
                  </a:cubicBezTo>
                  <a:cubicBezTo>
                    <a:pt x="489" y="56"/>
                    <a:pt x="486" y="56"/>
                    <a:pt x="482" y="56"/>
                  </a:cubicBezTo>
                  <a:cubicBezTo>
                    <a:pt x="480" y="55"/>
                    <a:pt x="479" y="55"/>
                    <a:pt x="478" y="55"/>
                  </a:cubicBezTo>
                  <a:cubicBezTo>
                    <a:pt x="473" y="55"/>
                    <a:pt x="468" y="54"/>
                    <a:pt x="463" y="54"/>
                  </a:cubicBezTo>
                  <a:cubicBezTo>
                    <a:pt x="463" y="54"/>
                    <a:pt x="463" y="54"/>
                    <a:pt x="463" y="54"/>
                  </a:cubicBezTo>
                  <a:cubicBezTo>
                    <a:pt x="458" y="54"/>
                    <a:pt x="453" y="54"/>
                    <a:pt x="448" y="53"/>
                  </a:cubicBezTo>
                  <a:cubicBezTo>
                    <a:pt x="447" y="53"/>
                    <a:pt x="446" y="53"/>
                    <a:pt x="446" y="53"/>
                  </a:cubicBezTo>
                  <a:cubicBezTo>
                    <a:pt x="441" y="53"/>
                    <a:pt x="437" y="53"/>
                    <a:pt x="432" y="53"/>
                  </a:cubicBezTo>
                  <a:cubicBezTo>
                    <a:pt x="430" y="53"/>
                    <a:pt x="428" y="53"/>
                    <a:pt x="426" y="53"/>
                  </a:cubicBezTo>
                  <a:cubicBezTo>
                    <a:pt x="423" y="53"/>
                    <a:pt x="420" y="53"/>
                    <a:pt x="417" y="53"/>
                  </a:cubicBezTo>
                  <a:cubicBezTo>
                    <a:pt x="417" y="40"/>
                    <a:pt x="417" y="40"/>
                    <a:pt x="417" y="40"/>
                  </a:cubicBezTo>
                  <a:cubicBezTo>
                    <a:pt x="418" y="25"/>
                    <a:pt x="418" y="25"/>
                    <a:pt x="418" y="25"/>
                  </a:cubicBezTo>
                  <a:cubicBezTo>
                    <a:pt x="421" y="25"/>
                    <a:pt x="424" y="25"/>
                    <a:pt x="427" y="25"/>
                  </a:cubicBezTo>
                  <a:cubicBezTo>
                    <a:pt x="432" y="25"/>
                    <a:pt x="436" y="26"/>
                    <a:pt x="440" y="26"/>
                  </a:cubicBezTo>
                  <a:close/>
                  <a:moveTo>
                    <a:pt x="531" y="73"/>
                  </a:moveTo>
                  <a:cubicBezTo>
                    <a:pt x="530" y="77"/>
                    <a:pt x="528" y="80"/>
                    <a:pt x="526" y="84"/>
                  </a:cubicBezTo>
                  <a:cubicBezTo>
                    <a:pt x="526" y="84"/>
                    <a:pt x="526" y="84"/>
                    <a:pt x="526" y="84"/>
                  </a:cubicBezTo>
                  <a:cubicBezTo>
                    <a:pt x="526" y="84"/>
                    <a:pt x="526" y="84"/>
                    <a:pt x="526" y="84"/>
                  </a:cubicBezTo>
                  <a:cubicBezTo>
                    <a:pt x="524" y="83"/>
                    <a:pt x="522" y="83"/>
                    <a:pt x="519" y="83"/>
                  </a:cubicBezTo>
                  <a:cubicBezTo>
                    <a:pt x="517" y="83"/>
                    <a:pt x="515" y="82"/>
                    <a:pt x="513" y="82"/>
                  </a:cubicBezTo>
                  <a:cubicBezTo>
                    <a:pt x="511" y="82"/>
                    <a:pt x="508" y="81"/>
                    <a:pt x="506" y="81"/>
                  </a:cubicBezTo>
                  <a:cubicBezTo>
                    <a:pt x="504" y="81"/>
                    <a:pt x="502" y="80"/>
                    <a:pt x="500" y="80"/>
                  </a:cubicBezTo>
                  <a:cubicBezTo>
                    <a:pt x="497" y="80"/>
                    <a:pt x="494" y="80"/>
                    <a:pt x="492" y="79"/>
                  </a:cubicBezTo>
                  <a:cubicBezTo>
                    <a:pt x="490" y="79"/>
                    <a:pt x="488" y="79"/>
                    <a:pt x="486" y="79"/>
                  </a:cubicBezTo>
                  <a:cubicBezTo>
                    <a:pt x="483" y="79"/>
                    <a:pt x="480" y="78"/>
                    <a:pt x="477" y="78"/>
                  </a:cubicBezTo>
                  <a:cubicBezTo>
                    <a:pt x="476" y="78"/>
                    <a:pt x="474" y="78"/>
                    <a:pt x="472" y="78"/>
                  </a:cubicBezTo>
                  <a:cubicBezTo>
                    <a:pt x="469" y="77"/>
                    <a:pt x="466" y="77"/>
                    <a:pt x="462" y="77"/>
                  </a:cubicBezTo>
                  <a:cubicBezTo>
                    <a:pt x="461" y="77"/>
                    <a:pt x="460" y="77"/>
                    <a:pt x="459" y="77"/>
                  </a:cubicBezTo>
                  <a:cubicBezTo>
                    <a:pt x="454" y="76"/>
                    <a:pt x="449" y="76"/>
                    <a:pt x="445" y="76"/>
                  </a:cubicBezTo>
                  <a:cubicBezTo>
                    <a:pt x="443" y="76"/>
                    <a:pt x="442" y="76"/>
                    <a:pt x="440" y="76"/>
                  </a:cubicBezTo>
                  <a:cubicBezTo>
                    <a:pt x="437" y="76"/>
                    <a:pt x="434" y="75"/>
                    <a:pt x="431" y="75"/>
                  </a:cubicBezTo>
                  <a:cubicBezTo>
                    <a:pt x="429" y="75"/>
                    <a:pt x="427" y="75"/>
                    <a:pt x="425" y="75"/>
                  </a:cubicBezTo>
                  <a:cubicBezTo>
                    <a:pt x="422" y="75"/>
                    <a:pt x="420" y="75"/>
                    <a:pt x="417" y="75"/>
                  </a:cubicBezTo>
                  <a:cubicBezTo>
                    <a:pt x="417" y="65"/>
                    <a:pt x="417" y="65"/>
                    <a:pt x="417" y="65"/>
                  </a:cubicBezTo>
                  <a:cubicBezTo>
                    <a:pt x="417" y="55"/>
                    <a:pt x="417" y="55"/>
                    <a:pt x="417" y="55"/>
                  </a:cubicBezTo>
                  <a:cubicBezTo>
                    <a:pt x="420" y="55"/>
                    <a:pt x="423" y="55"/>
                    <a:pt x="426" y="55"/>
                  </a:cubicBezTo>
                  <a:cubicBezTo>
                    <a:pt x="428" y="55"/>
                    <a:pt x="430" y="55"/>
                    <a:pt x="432" y="55"/>
                  </a:cubicBezTo>
                  <a:cubicBezTo>
                    <a:pt x="437" y="55"/>
                    <a:pt x="442" y="55"/>
                    <a:pt x="448" y="55"/>
                  </a:cubicBezTo>
                  <a:cubicBezTo>
                    <a:pt x="450" y="55"/>
                    <a:pt x="452" y="56"/>
                    <a:pt x="454" y="56"/>
                  </a:cubicBezTo>
                  <a:cubicBezTo>
                    <a:pt x="457" y="56"/>
                    <a:pt x="460" y="56"/>
                    <a:pt x="463" y="56"/>
                  </a:cubicBezTo>
                  <a:cubicBezTo>
                    <a:pt x="465" y="56"/>
                    <a:pt x="467" y="56"/>
                    <a:pt x="469" y="57"/>
                  </a:cubicBezTo>
                  <a:cubicBezTo>
                    <a:pt x="472" y="57"/>
                    <a:pt x="475" y="57"/>
                    <a:pt x="478" y="57"/>
                  </a:cubicBezTo>
                  <a:cubicBezTo>
                    <a:pt x="480" y="57"/>
                    <a:pt x="482" y="58"/>
                    <a:pt x="484" y="58"/>
                  </a:cubicBezTo>
                  <a:cubicBezTo>
                    <a:pt x="487" y="58"/>
                    <a:pt x="490" y="58"/>
                    <a:pt x="493" y="58"/>
                  </a:cubicBezTo>
                  <a:cubicBezTo>
                    <a:pt x="495" y="59"/>
                    <a:pt x="497" y="59"/>
                    <a:pt x="499" y="59"/>
                  </a:cubicBezTo>
                  <a:cubicBezTo>
                    <a:pt x="502" y="59"/>
                    <a:pt x="505" y="60"/>
                    <a:pt x="508" y="60"/>
                  </a:cubicBezTo>
                  <a:cubicBezTo>
                    <a:pt x="510" y="60"/>
                    <a:pt x="512" y="61"/>
                    <a:pt x="514" y="61"/>
                  </a:cubicBezTo>
                  <a:cubicBezTo>
                    <a:pt x="517" y="61"/>
                    <a:pt x="520" y="61"/>
                    <a:pt x="523" y="62"/>
                  </a:cubicBezTo>
                  <a:cubicBezTo>
                    <a:pt x="525" y="62"/>
                    <a:pt x="527" y="62"/>
                    <a:pt x="529" y="63"/>
                  </a:cubicBezTo>
                  <a:cubicBezTo>
                    <a:pt x="532" y="63"/>
                    <a:pt x="534" y="63"/>
                    <a:pt x="537" y="64"/>
                  </a:cubicBezTo>
                  <a:cubicBezTo>
                    <a:pt x="535" y="66"/>
                    <a:pt x="534" y="69"/>
                    <a:pt x="533" y="71"/>
                  </a:cubicBezTo>
                  <a:cubicBezTo>
                    <a:pt x="532" y="72"/>
                    <a:pt x="532" y="73"/>
                    <a:pt x="531" y="73"/>
                  </a:cubicBezTo>
                  <a:close/>
                  <a:moveTo>
                    <a:pt x="542" y="88"/>
                  </a:moveTo>
                  <a:cubicBezTo>
                    <a:pt x="552" y="90"/>
                    <a:pt x="562" y="92"/>
                    <a:pt x="572" y="94"/>
                  </a:cubicBezTo>
                  <a:cubicBezTo>
                    <a:pt x="573" y="94"/>
                    <a:pt x="574" y="95"/>
                    <a:pt x="575" y="95"/>
                  </a:cubicBezTo>
                  <a:cubicBezTo>
                    <a:pt x="579" y="96"/>
                    <a:pt x="583" y="97"/>
                    <a:pt x="586" y="97"/>
                  </a:cubicBezTo>
                  <a:cubicBezTo>
                    <a:pt x="588" y="98"/>
                    <a:pt x="590" y="98"/>
                    <a:pt x="591" y="99"/>
                  </a:cubicBezTo>
                  <a:cubicBezTo>
                    <a:pt x="594" y="100"/>
                    <a:pt x="597" y="100"/>
                    <a:pt x="600" y="101"/>
                  </a:cubicBezTo>
                  <a:cubicBezTo>
                    <a:pt x="602" y="102"/>
                    <a:pt x="604" y="102"/>
                    <a:pt x="606" y="103"/>
                  </a:cubicBezTo>
                  <a:cubicBezTo>
                    <a:pt x="609" y="103"/>
                    <a:pt x="612" y="104"/>
                    <a:pt x="614" y="105"/>
                  </a:cubicBezTo>
                  <a:cubicBezTo>
                    <a:pt x="616" y="106"/>
                    <a:pt x="618" y="106"/>
                    <a:pt x="620" y="107"/>
                  </a:cubicBezTo>
                  <a:cubicBezTo>
                    <a:pt x="623" y="108"/>
                    <a:pt x="626" y="108"/>
                    <a:pt x="628" y="109"/>
                  </a:cubicBezTo>
                  <a:cubicBezTo>
                    <a:pt x="630" y="110"/>
                    <a:pt x="632" y="110"/>
                    <a:pt x="634" y="111"/>
                  </a:cubicBezTo>
                  <a:cubicBezTo>
                    <a:pt x="637" y="112"/>
                    <a:pt x="639" y="113"/>
                    <a:pt x="641" y="113"/>
                  </a:cubicBezTo>
                  <a:cubicBezTo>
                    <a:pt x="640" y="114"/>
                    <a:pt x="639" y="115"/>
                    <a:pt x="638" y="116"/>
                  </a:cubicBezTo>
                  <a:cubicBezTo>
                    <a:pt x="636" y="117"/>
                    <a:pt x="635" y="118"/>
                    <a:pt x="634" y="118"/>
                  </a:cubicBezTo>
                  <a:cubicBezTo>
                    <a:pt x="633" y="120"/>
                    <a:pt x="631" y="121"/>
                    <a:pt x="630" y="122"/>
                  </a:cubicBezTo>
                  <a:cubicBezTo>
                    <a:pt x="629" y="123"/>
                    <a:pt x="628" y="124"/>
                    <a:pt x="627" y="124"/>
                  </a:cubicBezTo>
                  <a:cubicBezTo>
                    <a:pt x="625" y="126"/>
                    <a:pt x="624" y="127"/>
                    <a:pt x="623" y="128"/>
                  </a:cubicBezTo>
                  <a:cubicBezTo>
                    <a:pt x="622" y="129"/>
                    <a:pt x="621" y="130"/>
                    <a:pt x="620" y="130"/>
                  </a:cubicBezTo>
                  <a:cubicBezTo>
                    <a:pt x="618" y="132"/>
                    <a:pt x="617" y="133"/>
                    <a:pt x="615" y="134"/>
                  </a:cubicBezTo>
                  <a:cubicBezTo>
                    <a:pt x="615" y="135"/>
                    <a:pt x="614" y="136"/>
                    <a:pt x="613" y="137"/>
                  </a:cubicBezTo>
                  <a:cubicBezTo>
                    <a:pt x="611" y="138"/>
                    <a:pt x="610" y="140"/>
                    <a:pt x="608" y="141"/>
                  </a:cubicBezTo>
                  <a:cubicBezTo>
                    <a:pt x="608" y="142"/>
                    <a:pt x="607" y="142"/>
                    <a:pt x="606" y="143"/>
                  </a:cubicBezTo>
                  <a:cubicBezTo>
                    <a:pt x="604" y="145"/>
                    <a:pt x="602" y="147"/>
                    <a:pt x="600" y="150"/>
                  </a:cubicBezTo>
                  <a:cubicBezTo>
                    <a:pt x="600" y="150"/>
                    <a:pt x="600" y="150"/>
                    <a:pt x="599" y="151"/>
                  </a:cubicBezTo>
                  <a:cubicBezTo>
                    <a:pt x="598" y="152"/>
                    <a:pt x="596" y="154"/>
                    <a:pt x="594" y="156"/>
                  </a:cubicBezTo>
                  <a:cubicBezTo>
                    <a:pt x="594" y="157"/>
                    <a:pt x="593" y="158"/>
                    <a:pt x="592" y="159"/>
                  </a:cubicBezTo>
                  <a:cubicBezTo>
                    <a:pt x="591" y="160"/>
                    <a:pt x="590" y="161"/>
                    <a:pt x="589" y="163"/>
                  </a:cubicBezTo>
                  <a:cubicBezTo>
                    <a:pt x="584" y="161"/>
                    <a:pt x="578" y="160"/>
                    <a:pt x="573" y="159"/>
                  </a:cubicBezTo>
                  <a:cubicBezTo>
                    <a:pt x="571" y="158"/>
                    <a:pt x="570" y="158"/>
                    <a:pt x="569" y="158"/>
                  </a:cubicBezTo>
                  <a:cubicBezTo>
                    <a:pt x="562" y="156"/>
                    <a:pt x="555" y="154"/>
                    <a:pt x="548" y="153"/>
                  </a:cubicBezTo>
                  <a:cubicBezTo>
                    <a:pt x="546" y="153"/>
                    <a:pt x="544" y="152"/>
                    <a:pt x="543" y="152"/>
                  </a:cubicBezTo>
                  <a:cubicBezTo>
                    <a:pt x="537" y="151"/>
                    <a:pt x="532" y="150"/>
                    <a:pt x="526" y="149"/>
                  </a:cubicBezTo>
                  <a:cubicBezTo>
                    <a:pt x="523" y="149"/>
                    <a:pt x="521" y="148"/>
                    <a:pt x="518" y="148"/>
                  </a:cubicBezTo>
                  <a:cubicBezTo>
                    <a:pt x="514" y="147"/>
                    <a:pt x="509" y="147"/>
                    <a:pt x="505" y="146"/>
                  </a:cubicBezTo>
                  <a:cubicBezTo>
                    <a:pt x="506" y="143"/>
                    <a:pt x="507" y="139"/>
                    <a:pt x="508" y="136"/>
                  </a:cubicBezTo>
                  <a:cubicBezTo>
                    <a:pt x="509" y="134"/>
                    <a:pt x="509" y="132"/>
                    <a:pt x="510" y="130"/>
                  </a:cubicBezTo>
                  <a:cubicBezTo>
                    <a:pt x="511" y="126"/>
                    <a:pt x="513" y="122"/>
                    <a:pt x="514" y="118"/>
                  </a:cubicBezTo>
                  <a:cubicBezTo>
                    <a:pt x="515" y="117"/>
                    <a:pt x="515" y="116"/>
                    <a:pt x="515" y="115"/>
                  </a:cubicBezTo>
                  <a:cubicBezTo>
                    <a:pt x="517" y="110"/>
                    <a:pt x="519" y="105"/>
                    <a:pt x="521" y="100"/>
                  </a:cubicBezTo>
                  <a:cubicBezTo>
                    <a:pt x="522" y="99"/>
                    <a:pt x="522" y="97"/>
                    <a:pt x="523" y="96"/>
                  </a:cubicBezTo>
                  <a:cubicBezTo>
                    <a:pt x="525" y="93"/>
                    <a:pt x="526" y="89"/>
                    <a:pt x="527" y="86"/>
                  </a:cubicBezTo>
                  <a:cubicBezTo>
                    <a:pt x="531" y="86"/>
                    <a:pt x="534" y="87"/>
                    <a:pt x="537" y="87"/>
                  </a:cubicBezTo>
                  <a:cubicBezTo>
                    <a:pt x="538" y="88"/>
                    <a:pt x="540" y="88"/>
                    <a:pt x="542" y="88"/>
                  </a:cubicBezTo>
                  <a:close/>
                  <a:moveTo>
                    <a:pt x="583" y="171"/>
                  </a:moveTo>
                  <a:cubicBezTo>
                    <a:pt x="582" y="173"/>
                    <a:pt x="581" y="174"/>
                    <a:pt x="580" y="176"/>
                  </a:cubicBezTo>
                  <a:cubicBezTo>
                    <a:pt x="579" y="177"/>
                    <a:pt x="578" y="178"/>
                    <a:pt x="577" y="179"/>
                  </a:cubicBezTo>
                  <a:cubicBezTo>
                    <a:pt x="576" y="181"/>
                    <a:pt x="575" y="182"/>
                    <a:pt x="574" y="184"/>
                  </a:cubicBezTo>
                  <a:cubicBezTo>
                    <a:pt x="574" y="185"/>
                    <a:pt x="573" y="186"/>
                    <a:pt x="572" y="187"/>
                  </a:cubicBezTo>
                  <a:cubicBezTo>
                    <a:pt x="571" y="189"/>
                    <a:pt x="570" y="190"/>
                    <a:pt x="569" y="192"/>
                  </a:cubicBezTo>
                  <a:cubicBezTo>
                    <a:pt x="569" y="193"/>
                    <a:pt x="568" y="194"/>
                    <a:pt x="568" y="195"/>
                  </a:cubicBezTo>
                  <a:cubicBezTo>
                    <a:pt x="566" y="198"/>
                    <a:pt x="565" y="200"/>
                    <a:pt x="564" y="203"/>
                  </a:cubicBezTo>
                  <a:cubicBezTo>
                    <a:pt x="564" y="204"/>
                    <a:pt x="563" y="204"/>
                    <a:pt x="563" y="205"/>
                  </a:cubicBezTo>
                  <a:cubicBezTo>
                    <a:pt x="562" y="207"/>
                    <a:pt x="561" y="209"/>
                    <a:pt x="560" y="211"/>
                  </a:cubicBezTo>
                  <a:cubicBezTo>
                    <a:pt x="560" y="212"/>
                    <a:pt x="559" y="214"/>
                    <a:pt x="559" y="215"/>
                  </a:cubicBezTo>
                  <a:cubicBezTo>
                    <a:pt x="558" y="216"/>
                    <a:pt x="557" y="218"/>
                    <a:pt x="557" y="220"/>
                  </a:cubicBezTo>
                  <a:cubicBezTo>
                    <a:pt x="556" y="221"/>
                    <a:pt x="556" y="222"/>
                    <a:pt x="555" y="223"/>
                  </a:cubicBezTo>
                  <a:cubicBezTo>
                    <a:pt x="555" y="225"/>
                    <a:pt x="554" y="226"/>
                    <a:pt x="554" y="228"/>
                  </a:cubicBezTo>
                  <a:cubicBezTo>
                    <a:pt x="554" y="228"/>
                    <a:pt x="554" y="228"/>
                    <a:pt x="554" y="228"/>
                  </a:cubicBezTo>
                  <a:cubicBezTo>
                    <a:pt x="554" y="228"/>
                    <a:pt x="554" y="228"/>
                    <a:pt x="554" y="228"/>
                  </a:cubicBezTo>
                  <a:cubicBezTo>
                    <a:pt x="551" y="227"/>
                    <a:pt x="547" y="226"/>
                    <a:pt x="544" y="226"/>
                  </a:cubicBezTo>
                  <a:cubicBezTo>
                    <a:pt x="542" y="225"/>
                    <a:pt x="540" y="225"/>
                    <a:pt x="538" y="224"/>
                  </a:cubicBezTo>
                  <a:cubicBezTo>
                    <a:pt x="533" y="223"/>
                    <a:pt x="527" y="222"/>
                    <a:pt x="522" y="221"/>
                  </a:cubicBezTo>
                  <a:cubicBezTo>
                    <a:pt x="521" y="221"/>
                    <a:pt x="521" y="221"/>
                    <a:pt x="521" y="221"/>
                  </a:cubicBezTo>
                  <a:cubicBezTo>
                    <a:pt x="515" y="220"/>
                    <a:pt x="510" y="219"/>
                    <a:pt x="505" y="218"/>
                  </a:cubicBezTo>
                  <a:cubicBezTo>
                    <a:pt x="503" y="218"/>
                    <a:pt x="501" y="217"/>
                    <a:pt x="500" y="217"/>
                  </a:cubicBezTo>
                  <a:cubicBezTo>
                    <a:pt x="496" y="217"/>
                    <a:pt x="492" y="216"/>
                    <a:pt x="489" y="216"/>
                  </a:cubicBezTo>
                  <a:cubicBezTo>
                    <a:pt x="489" y="212"/>
                    <a:pt x="490" y="208"/>
                    <a:pt x="491" y="204"/>
                  </a:cubicBezTo>
                  <a:cubicBezTo>
                    <a:pt x="491" y="202"/>
                    <a:pt x="491" y="200"/>
                    <a:pt x="492" y="198"/>
                  </a:cubicBezTo>
                  <a:cubicBezTo>
                    <a:pt x="493" y="193"/>
                    <a:pt x="494" y="187"/>
                    <a:pt x="495" y="182"/>
                  </a:cubicBezTo>
                  <a:cubicBezTo>
                    <a:pt x="495" y="182"/>
                    <a:pt x="495" y="181"/>
                    <a:pt x="496" y="181"/>
                  </a:cubicBezTo>
                  <a:cubicBezTo>
                    <a:pt x="497" y="175"/>
                    <a:pt x="498" y="169"/>
                    <a:pt x="500" y="164"/>
                  </a:cubicBezTo>
                  <a:cubicBezTo>
                    <a:pt x="500" y="162"/>
                    <a:pt x="501" y="160"/>
                    <a:pt x="501" y="158"/>
                  </a:cubicBezTo>
                  <a:cubicBezTo>
                    <a:pt x="502" y="155"/>
                    <a:pt x="503" y="151"/>
                    <a:pt x="504" y="148"/>
                  </a:cubicBezTo>
                  <a:cubicBezTo>
                    <a:pt x="510" y="149"/>
                    <a:pt x="515" y="150"/>
                    <a:pt x="521" y="150"/>
                  </a:cubicBezTo>
                  <a:cubicBezTo>
                    <a:pt x="522" y="151"/>
                    <a:pt x="524" y="151"/>
                    <a:pt x="526" y="151"/>
                  </a:cubicBezTo>
                  <a:cubicBezTo>
                    <a:pt x="533" y="152"/>
                    <a:pt x="540" y="154"/>
                    <a:pt x="547" y="155"/>
                  </a:cubicBezTo>
                  <a:cubicBezTo>
                    <a:pt x="549" y="155"/>
                    <a:pt x="551" y="156"/>
                    <a:pt x="553" y="156"/>
                  </a:cubicBezTo>
                  <a:cubicBezTo>
                    <a:pt x="558" y="157"/>
                    <a:pt x="563" y="158"/>
                    <a:pt x="568" y="159"/>
                  </a:cubicBezTo>
                  <a:cubicBezTo>
                    <a:pt x="571" y="160"/>
                    <a:pt x="574" y="161"/>
                    <a:pt x="576" y="161"/>
                  </a:cubicBezTo>
                  <a:cubicBezTo>
                    <a:pt x="580" y="162"/>
                    <a:pt x="584" y="163"/>
                    <a:pt x="588" y="164"/>
                  </a:cubicBezTo>
                  <a:cubicBezTo>
                    <a:pt x="587" y="165"/>
                    <a:pt x="586" y="167"/>
                    <a:pt x="585" y="168"/>
                  </a:cubicBezTo>
                  <a:cubicBezTo>
                    <a:pt x="584" y="169"/>
                    <a:pt x="583" y="170"/>
                    <a:pt x="583" y="171"/>
                  </a:cubicBezTo>
                  <a:close/>
                  <a:moveTo>
                    <a:pt x="568" y="234"/>
                  </a:moveTo>
                  <a:cubicBezTo>
                    <a:pt x="571" y="235"/>
                    <a:pt x="573" y="235"/>
                    <a:pt x="576" y="236"/>
                  </a:cubicBezTo>
                  <a:cubicBezTo>
                    <a:pt x="577" y="237"/>
                    <a:pt x="579" y="237"/>
                    <a:pt x="581" y="238"/>
                  </a:cubicBezTo>
                  <a:cubicBezTo>
                    <a:pt x="584" y="239"/>
                    <a:pt x="588" y="240"/>
                    <a:pt x="591" y="241"/>
                  </a:cubicBezTo>
                  <a:cubicBezTo>
                    <a:pt x="592" y="241"/>
                    <a:pt x="593" y="242"/>
                    <a:pt x="593" y="242"/>
                  </a:cubicBezTo>
                  <a:cubicBezTo>
                    <a:pt x="597" y="243"/>
                    <a:pt x="601" y="245"/>
                    <a:pt x="605" y="246"/>
                  </a:cubicBezTo>
                  <a:cubicBezTo>
                    <a:pt x="607" y="247"/>
                    <a:pt x="608" y="247"/>
                    <a:pt x="609" y="248"/>
                  </a:cubicBezTo>
                  <a:cubicBezTo>
                    <a:pt x="612" y="249"/>
                    <a:pt x="615" y="250"/>
                    <a:pt x="617" y="251"/>
                  </a:cubicBezTo>
                  <a:cubicBezTo>
                    <a:pt x="619" y="252"/>
                    <a:pt x="620" y="252"/>
                    <a:pt x="622" y="253"/>
                  </a:cubicBezTo>
                  <a:cubicBezTo>
                    <a:pt x="624" y="254"/>
                    <a:pt x="626" y="255"/>
                    <a:pt x="629" y="256"/>
                  </a:cubicBezTo>
                  <a:cubicBezTo>
                    <a:pt x="630" y="257"/>
                    <a:pt x="632" y="257"/>
                    <a:pt x="633" y="258"/>
                  </a:cubicBezTo>
                  <a:cubicBezTo>
                    <a:pt x="636" y="259"/>
                    <a:pt x="638" y="260"/>
                    <a:pt x="640" y="261"/>
                  </a:cubicBezTo>
                  <a:cubicBezTo>
                    <a:pt x="641" y="262"/>
                    <a:pt x="643" y="263"/>
                    <a:pt x="644" y="264"/>
                  </a:cubicBezTo>
                  <a:cubicBezTo>
                    <a:pt x="646" y="264"/>
                    <a:pt x="648" y="265"/>
                    <a:pt x="650" y="266"/>
                  </a:cubicBezTo>
                  <a:cubicBezTo>
                    <a:pt x="649" y="268"/>
                    <a:pt x="648" y="269"/>
                    <a:pt x="646" y="270"/>
                  </a:cubicBezTo>
                  <a:cubicBezTo>
                    <a:pt x="645" y="271"/>
                    <a:pt x="644" y="272"/>
                    <a:pt x="643" y="273"/>
                  </a:cubicBezTo>
                  <a:cubicBezTo>
                    <a:pt x="642" y="275"/>
                    <a:pt x="641" y="276"/>
                    <a:pt x="640" y="278"/>
                  </a:cubicBezTo>
                  <a:cubicBezTo>
                    <a:pt x="639" y="279"/>
                    <a:pt x="638" y="280"/>
                    <a:pt x="637" y="281"/>
                  </a:cubicBezTo>
                  <a:cubicBezTo>
                    <a:pt x="635" y="283"/>
                    <a:pt x="634" y="284"/>
                    <a:pt x="633" y="286"/>
                  </a:cubicBezTo>
                  <a:cubicBezTo>
                    <a:pt x="632" y="287"/>
                    <a:pt x="631" y="288"/>
                    <a:pt x="630" y="289"/>
                  </a:cubicBezTo>
                  <a:cubicBezTo>
                    <a:pt x="629" y="291"/>
                    <a:pt x="627" y="293"/>
                    <a:pt x="626" y="295"/>
                  </a:cubicBezTo>
                  <a:cubicBezTo>
                    <a:pt x="625" y="295"/>
                    <a:pt x="624" y="296"/>
                    <a:pt x="624" y="297"/>
                  </a:cubicBezTo>
                  <a:cubicBezTo>
                    <a:pt x="622" y="300"/>
                    <a:pt x="620" y="302"/>
                    <a:pt x="618" y="305"/>
                  </a:cubicBezTo>
                  <a:cubicBezTo>
                    <a:pt x="617" y="306"/>
                    <a:pt x="617" y="307"/>
                    <a:pt x="616" y="307"/>
                  </a:cubicBezTo>
                  <a:cubicBezTo>
                    <a:pt x="615" y="309"/>
                    <a:pt x="613" y="311"/>
                    <a:pt x="612" y="314"/>
                  </a:cubicBezTo>
                  <a:cubicBezTo>
                    <a:pt x="611" y="315"/>
                    <a:pt x="611" y="316"/>
                    <a:pt x="610" y="317"/>
                  </a:cubicBezTo>
                  <a:cubicBezTo>
                    <a:pt x="609" y="318"/>
                    <a:pt x="608" y="320"/>
                    <a:pt x="606" y="322"/>
                  </a:cubicBezTo>
                  <a:cubicBezTo>
                    <a:pt x="606" y="323"/>
                    <a:pt x="605" y="324"/>
                    <a:pt x="604" y="326"/>
                  </a:cubicBezTo>
                  <a:cubicBezTo>
                    <a:pt x="603" y="327"/>
                    <a:pt x="602" y="329"/>
                    <a:pt x="601" y="330"/>
                  </a:cubicBezTo>
                  <a:cubicBezTo>
                    <a:pt x="601" y="330"/>
                    <a:pt x="601" y="330"/>
                    <a:pt x="601" y="330"/>
                  </a:cubicBezTo>
                  <a:cubicBezTo>
                    <a:pt x="601" y="330"/>
                    <a:pt x="601" y="330"/>
                    <a:pt x="601" y="330"/>
                  </a:cubicBezTo>
                  <a:cubicBezTo>
                    <a:pt x="600" y="329"/>
                    <a:pt x="599" y="329"/>
                    <a:pt x="597" y="328"/>
                  </a:cubicBezTo>
                  <a:cubicBezTo>
                    <a:pt x="596" y="328"/>
                    <a:pt x="595" y="327"/>
                    <a:pt x="594" y="327"/>
                  </a:cubicBezTo>
                  <a:cubicBezTo>
                    <a:pt x="593" y="326"/>
                    <a:pt x="591" y="325"/>
                    <a:pt x="590" y="324"/>
                  </a:cubicBezTo>
                  <a:cubicBezTo>
                    <a:pt x="589" y="324"/>
                    <a:pt x="588" y="323"/>
                    <a:pt x="587" y="323"/>
                  </a:cubicBezTo>
                  <a:cubicBezTo>
                    <a:pt x="585" y="322"/>
                    <a:pt x="583" y="321"/>
                    <a:pt x="581" y="320"/>
                  </a:cubicBezTo>
                  <a:cubicBezTo>
                    <a:pt x="581" y="320"/>
                    <a:pt x="580" y="320"/>
                    <a:pt x="579" y="319"/>
                  </a:cubicBezTo>
                  <a:cubicBezTo>
                    <a:pt x="577" y="318"/>
                    <a:pt x="574" y="317"/>
                    <a:pt x="572" y="316"/>
                  </a:cubicBezTo>
                  <a:cubicBezTo>
                    <a:pt x="571" y="316"/>
                    <a:pt x="571" y="316"/>
                    <a:pt x="571" y="316"/>
                  </a:cubicBezTo>
                  <a:cubicBezTo>
                    <a:pt x="568" y="315"/>
                    <a:pt x="565" y="314"/>
                    <a:pt x="563" y="313"/>
                  </a:cubicBezTo>
                  <a:cubicBezTo>
                    <a:pt x="562" y="313"/>
                    <a:pt x="561" y="312"/>
                    <a:pt x="561" y="312"/>
                  </a:cubicBezTo>
                  <a:cubicBezTo>
                    <a:pt x="558" y="311"/>
                    <a:pt x="556" y="310"/>
                    <a:pt x="554" y="310"/>
                  </a:cubicBezTo>
                  <a:cubicBezTo>
                    <a:pt x="553" y="309"/>
                    <a:pt x="552" y="309"/>
                    <a:pt x="551" y="309"/>
                  </a:cubicBezTo>
                  <a:cubicBezTo>
                    <a:pt x="549" y="308"/>
                    <a:pt x="547" y="307"/>
                    <a:pt x="545" y="307"/>
                  </a:cubicBezTo>
                  <a:cubicBezTo>
                    <a:pt x="544" y="306"/>
                    <a:pt x="543" y="306"/>
                    <a:pt x="542" y="306"/>
                  </a:cubicBezTo>
                  <a:cubicBezTo>
                    <a:pt x="540" y="305"/>
                    <a:pt x="539" y="305"/>
                    <a:pt x="537" y="304"/>
                  </a:cubicBezTo>
                  <a:cubicBezTo>
                    <a:pt x="537" y="302"/>
                    <a:pt x="538" y="300"/>
                    <a:pt x="538" y="297"/>
                  </a:cubicBezTo>
                  <a:cubicBezTo>
                    <a:pt x="539" y="296"/>
                    <a:pt x="539" y="295"/>
                    <a:pt x="539" y="294"/>
                  </a:cubicBezTo>
                  <a:cubicBezTo>
                    <a:pt x="540" y="291"/>
                    <a:pt x="540" y="288"/>
                    <a:pt x="541" y="285"/>
                  </a:cubicBezTo>
                  <a:cubicBezTo>
                    <a:pt x="541" y="285"/>
                    <a:pt x="541" y="284"/>
                    <a:pt x="542" y="283"/>
                  </a:cubicBezTo>
                  <a:cubicBezTo>
                    <a:pt x="543" y="276"/>
                    <a:pt x="545" y="269"/>
                    <a:pt x="546" y="263"/>
                  </a:cubicBezTo>
                  <a:cubicBezTo>
                    <a:pt x="547" y="262"/>
                    <a:pt x="547" y="261"/>
                    <a:pt x="547" y="261"/>
                  </a:cubicBezTo>
                  <a:cubicBezTo>
                    <a:pt x="547" y="258"/>
                    <a:pt x="548" y="256"/>
                    <a:pt x="549" y="254"/>
                  </a:cubicBezTo>
                  <a:cubicBezTo>
                    <a:pt x="549" y="253"/>
                    <a:pt x="549" y="252"/>
                    <a:pt x="549" y="251"/>
                  </a:cubicBezTo>
                  <a:cubicBezTo>
                    <a:pt x="550" y="249"/>
                    <a:pt x="550" y="247"/>
                    <a:pt x="551" y="245"/>
                  </a:cubicBezTo>
                  <a:cubicBezTo>
                    <a:pt x="551" y="244"/>
                    <a:pt x="552" y="243"/>
                    <a:pt x="552" y="242"/>
                  </a:cubicBezTo>
                  <a:cubicBezTo>
                    <a:pt x="552" y="241"/>
                    <a:pt x="553" y="239"/>
                    <a:pt x="553" y="237"/>
                  </a:cubicBezTo>
                  <a:cubicBezTo>
                    <a:pt x="553" y="236"/>
                    <a:pt x="554" y="235"/>
                    <a:pt x="554" y="234"/>
                  </a:cubicBezTo>
                  <a:cubicBezTo>
                    <a:pt x="554" y="233"/>
                    <a:pt x="555" y="232"/>
                    <a:pt x="555" y="230"/>
                  </a:cubicBezTo>
                  <a:cubicBezTo>
                    <a:pt x="558" y="231"/>
                    <a:pt x="560" y="232"/>
                    <a:pt x="562" y="232"/>
                  </a:cubicBezTo>
                  <a:cubicBezTo>
                    <a:pt x="564" y="233"/>
                    <a:pt x="566" y="233"/>
                    <a:pt x="568" y="234"/>
                  </a:cubicBezTo>
                  <a:close/>
                  <a:moveTo>
                    <a:pt x="613" y="339"/>
                  </a:moveTo>
                  <a:cubicBezTo>
                    <a:pt x="613" y="339"/>
                    <a:pt x="613" y="339"/>
                    <a:pt x="613" y="340"/>
                  </a:cubicBezTo>
                  <a:cubicBezTo>
                    <a:pt x="617" y="342"/>
                    <a:pt x="620" y="344"/>
                    <a:pt x="623" y="346"/>
                  </a:cubicBezTo>
                  <a:cubicBezTo>
                    <a:pt x="623" y="346"/>
                    <a:pt x="623" y="346"/>
                    <a:pt x="623" y="346"/>
                  </a:cubicBezTo>
                  <a:cubicBezTo>
                    <a:pt x="627" y="348"/>
                    <a:pt x="630" y="351"/>
                    <a:pt x="633" y="353"/>
                  </a:cubicBezTo>
                  <a:cubicBezTo>
                    <a:pt x="633" y="353"/>
                    <a:pt x="633" y="353"/>
                    <a:pt x="633" y="353"/>
                  </a:cubicBezTo>
                  <a:cubicBezTo>
                    <a:pt x="636" y="355"/>
                    <a:pt x="639" y="358"/>
                    <a:pt x="641" y="360"/>
                  </a:cubicBezTo>
                  <a:cubicBezTo>
                    <a:pt x="641" y="360"/>
                    <a:pt x="641" y="360"/>
                    <a:pt x="641" y="360"/>
                  </a:cubicBezTo>
                  <a:cubicBezTo>
                    <a:pt x="644" y="363"/>
                    <a:pt x="647" y="365"/>
                    <a:pt x="649" y="368"/>
                  </a:cubicBezTo>
                  <a:cubicBezTo>
                    <a:pt x="649" y="368"/>
                    <a:pt x="649" y="368"/>
                    <a:pt x="649" y="368"/>
                  </a:cubicBezTo>
                  <a:cubicBezTo>
                    <a:pt x="652" y="370"/>
                    <a:pt x="654" y="373"/>
                    <a:pt x="656" y="375"/>
                  </a:cubicBezTo>
                  <a:cubicBezTo>
                    <a:pt x="656" y="375"/>
                    <a:pt x="656" y="375"/>
                    <a:pt x="656" y="376"/>
                  </a:cubicBezTo>
                  <a:cubicBezTo>
                    <a:pt x="658" y="378"/>
                    <a:pt x="660" y="381"/>
                    <a:pt x="662" y="383"/>
                  </a:cubicBezTo>
                  <a:cubicBezTo>
                    <a:pt x="662" y="383"/>
                    <a:pt x="662" y="383"/>
                    <a:pt x="662" y="384"/>
                  </a:cubicBezTo>
                  <a:cubicBezTo>
                    <a:pt x="664" y="386"/>
                    <a:pt x="666" y="389"/>
                    <a:pt x="667" y="391"/>
                  </a:cubicBezTo>
                  <a:cubicBezTo>
                    <a:pt x="667" y="391"/>
                    <a:pt x="668" y="391"/>
                    <a:pt x="668" y="392"/>
                  </a:cubicBezTo>
                  <a:cubicBezTo>
                    <a:pt x="666" y="393"/>
                    <a:pt x="664" y="395"/>
                    <a:pt x="662" y="396"/>
                  </a:cubicBezTo>
                  <a:cubicBezTo>
                    <a:pt x="661" y="398"/>
                    <a:pt x="659" y="399"/>
                    <a:pt x="657" y="401"/>
                  </a:cubicBezTo>
                  <a:cubicBezTo>
                    <a:pt x="656" y="403"/>
                    <a:pt x="654" y="405"/>
                    <a:pt x="652" y="406"/>
                  </a:cubicBezTo>
                  <a:cubicBezTo>
                    <a:pt x="651" y="408"/>
                    <a:pt x="649" y="410"/>
                    <a:pt x="648" y="411"/>
                  </a:cubicBezTo>
                  <a:cubicBezTo>
                    <a:pt x="646" y="413"/>
                    <a:pt x="644" y="415"/>
                    <a:pt x="643" y="417"/>
                  </a:cubicBezTo>
                  <a:cubicBezTo>
                    <a:pt x="641" y="419"/>
                    <a:pt x="640" y="420"/>
                    <a:pt x="638" y="422"/>
                  </a:cubicBezTo>
                  <a:cubicBezTo>
                    <a:pt x="637" y="424"/>
                    <a:pt x="635" y="426"/>
                    <a:pt x="634" y="428"/>
                  </a:cubicBezTo>
                  <a:cubicBezTo>
                    <a:pt x="632" y="430"/>
                    <a:pt x="631" y="431"/>
                    <a:pt x="630" y="433"/>
                  </a:cubicBezTo>
                  <a:cubicBezTo>
                    <a:pt x="628" y="435"/>
                    <a:pt x="627" y="438"/>
                    <a:pt x="625" y="440"/>
                  </a:cubicBezTo>
                  <a:cubicBezTo>
                    <a:pt x="624" y="442"/>
                    <a:pt x="623" y="443"/>
                    <a:pt x="622" y="445"/>
                  </a:cubicBezTo>
                  <a:cubicBezTo>
                    <a:pt x="621" y="447"/>
                    <a:pt x="619" y="450"/>
                    <a:pt x="618" y="452"/>
                  </a:cubicBezTo>
                  <a:cubicBezTo>
                    <a:pt x="617" y="454"/>
                    <a:pt x="616" y="455"/>
                    <a:pt x="615" y="457"/>
                  </a:cubicBezTo>
                  <a:cubicBezTo>
                    <a:pt x="614" y="460"/>
                    <a:pt x="612" y="463"/>
                    <a:pt x="611" y="466"/>
                  </a:cubicBezTo>
                  <a:cubicBezTo>
                    <a:pt x="610" y="467"/>
                    <a:pt x="610" y="468"/>
                    <a:pt x="609" y="470"/>
                  </a:cubicBezTo>
                  <a:cubicBezTo>
                    <a:pt x="607" y="474"/>
                    <a:pt x="605" y="478"/>
                    <a:pt x="604" y="483"/>
                  </a:cubicBezTo>
                  <a:cubicBezTo>
                    <a:pt x="603" y="484"/>
                    <a:pt x="603" y="484"/>
                    <a:pt x="603" y="485"/>
                  </a:cubicBezTo>
                  <a:cubicBezTo>
                    <a:pt x="603" y="484"/>
                    <a:pt x="603" y="483"/>
                    <a:pt x="603" y="482"/>
                  </a:cubicBezTo>
                  <a:cubicBezTo>
                    <a:pt x="603" y="481"/>
                    <a:pt x="603" y="479"/>
                    <a:pt x="603" y="478"/>
                  </a:cubicBezTo>
                  <a:cubicBezTo>
                    <a:pt x="603" y="477"/>
                    <a:pt x="603" y="477"/>
                    <a:pt x="603" y="476"/>
                  </a:cubicBezTo>
                  <a:cubicBezTo>
                    <a:pt x="603" y="476"/>
                    <a:pt x="603" y="475"/>
                    <a:pt x="603" y="474"/>
                  </a:cubicBezTo>
                  <a:cubicBezTo>
                    <a:pt x="602" y="473"/>
                    <a:pt x="602" y="473"/>
                    <a:pt x="602" y="472"/>
                  </a:cubicBezTo>
                  <a:cubicBezTo>
                    <a:pt x="602" y="471"/>
                    <a:pt x="602" y="471"/>
                    <a:pt x="602" y="470"/>
                  </a:cubicBezTo>
                  <a:cubicBezTo>
                    <a:pt x="602" y="469"/>
                    <a:pt x="602" y="469"/>
                    <a:pt x="601" y="468"/>
                  </a:cubicBezTo>
                  <a:cubicBezTo>
                    <a:pt x="601" y="467"/>
                    <a:pt x="601" y="467"/>
                    <a:pt x="601" y="466"/>
                  </a:cubicBezTo>
                  <a:cubicBezTo>
                    <a:pt x="601" y="465"/>
                    <a:pt x="601" y="465"/>
                    <a:pt x="600" y="464"/>
                  </a:cubicBezTo>
                  <a:cubicBezTo>
                    <a:pt x="600" y="464"/>
                    <a:pt x="600" y="463"/>
                    <a:pt x="600" y="462"/>
                  </a:cubicBezTo>
                  <a:cubicBezTo>
                    <a:pt x="600" y="462"/>
                    <a:pt x="599" y="461"/>
                    <a:pt x="599" y="460"/>
                  </a:cubicBezTo>
                  <a:cubicBezTo>
                    <a:pt x="599" y="460"/>
                    <a:pt x="599" y="459"/>
                    <a:pt x="598" y="458"/>
                  </a:cubicBezTo>
                  <a:cubicBezTo>
                    <a:pt x="598" y="458"/>
                    <a:pt x="598" y="457"/>
                    <a:pt x="598" y="456"/>
                  </a:cubicBezTo>
                  <a:cubicBezTo>
                    <a:pt x="597" y="456"/>
                    <a:pt x="597" y="455"/>
                    <a:pt x="597" y="455"/>
                  </a:cubicBezTo>
                  <a:cubicBezTo>
                    <a:pt x="596" y="454"/>
                    <a:pt x="596" y="453"/>
                    <a:pt x="596" y="453"/>
                  </a:cubicBezTo>
                  <a:cubicBezTo>
                    <a:pt x="595" y="452"/>
                    <a:pt x="595" y="451"/>
                    <a:pt x="595" y="451"/>
                  </a:cubicBezTo>
                  <a:cubicBezTo>
                    <a:pt x="594" y="450"/>
                    <a:pt x="594" y="450"/>
                    <a:pt x="594" y="449"/>
                  </a:cubicBezTo>
                  <a:cubicBezTo>
                    <a:pt x="593" y="448"/>
                    <a:pt x="593" y="448"/>
                    <a:pt x="593" y="447"/>
                  </a:cubicBezTo>
                  <a:cubicBezTo>
                    <a:pt x="592" y="446"/>
                    <a:pt x="592" y="446"/>
                    <a:pt x="591" y="445"/>
                  </a:cubicBezTo>
                  <a:cubicBezTo>
                    <a:pt x="591" y="445"/>
                    <a:pt x="591" y="444"/>
                    <a:pt x="590" y="443"/>
                  </a:cubicBezTo>
                  <a:cubicBezTo>
                    <a:pt x="590" y="443"/>
                    <a:pt x="589" y="442"/>
                    <a:pt x="589" y="442"/>
                  </a:cubicBezTo>
                  <a:cubicBezTo>
                    <a:pt x="588" y="441"/>
                    <a:pt x="588" y="440"/>
                    <a:pt x="587" y="440"/>
                  </a:cubicBezTo>
                  <a:cubicBezTo>
                    <a:pt x="587" y="439"/>
                    <a:pt x="586" y="439"/>
                    <a:pt x="586" y="438"/>
                  </a:cubicBezTo>
                  <a:cubicBezTo>
                    <a:pt x="585" y="437"/>
                    <a:pt x="585" y="437"/>
                    <a:pt x="585" y="436"/>
                  </a:cubicBezTo>
                  <a:cubicBezTo>
                    <a:pt x="584" y="436"/>
                    <a:pt x="583" y="435"/>
                    <a:pt x="583" y="434"/>
                  </a:cubicBezTo>
                  <a:cubicBezTo>
                    <a:pt x="582" y="434"/>
                    <a:pt x="582" y="433"/>
                    <a:pt x="581" y="433"/>
                  </a:cubicBezTo>
                  <a:cubicBezTo>
                    <a:pt x="581" y="432"/>
                    <a:pt x="580" y="431"/>
                    <a:pt x="580" y="431"/>
                  </a:cubicBezTo>
                  <a:cubicBezTo>
                    <a:pt x="579" y="430"/>
                    <a:pt x="578" y="430"/>
                    <a:pt x="578" y="429"/>
                  </a:cubicBezTo>
                  <a:cubicBezTo>
                    <a:pt x="577" y="429"/>
                    <a:pt x="577" y="428"/>
                    <a:pt x="576" y="428"/>
                  </a:cubicBezTo>
                  <a:cubicBezTo>
                    <a:pt x="575" y="427"/>
                    <a:pt x="575" y="426"/>
                    <a:pt x="574" y="426"/>
                  </a:cubicBezTo>
                  <a:cubicBezTo>
                    <a:pt x="574" y="425"/>
                    <a:pt x="573" y="425"/>
                    <a:pt x="572" y="424"/>
                  </a:cubicBezTo>
                  <a:cubicBezTo>
                    <a:pt x="572" y="424"/>
                    <a:pt x="571" y="423"/>
                    <a:pt x="570" y="423"/>
                  </a:cubicBezTo>
                  <a:cubicBezTo>
                    <a:pt x="571" y="421"/>
                    <a:pt x="571" y="420"/>
                    <a:pt x="572" y="418"/>
                  </a:cubicBezTo>
                  <a:cubicBezTo>
                    <a:pt x="572" y="417"/>
                    <a:pt x="572" y="416"/>
                    <a:pt x="573" y="415"/>
                  </a:cubicBezTo>
                  <a:cubicBezTo>
                    <a:pt x="573" y="413"/>
                    <a:pt x="573" y="412"/>
                    <a:pt x="574" y="410"/>
                  </a:cubicBezTo>
                  <a:cubicBezTo>
                    <a:pt x="574" y="409"/>
                    <a:pt x="574" y="408"/>
                    <a:pt x="575" y="407"/>
                  </a:cubicBezTo>
                  <a:cubicBezTo>
                    <a:pt x="575" y="405"/>
                    <a:pt x="576" y="403"/>
                    <a:pt x="576" y="401"/>
                  </a:cubicBezTo>
                  <a:cubicBezTo>
                    <a:pt x="577" y="401"/>
                    <a:pt x="577" y="400"/>
                    <a:pt x="577" y="400"/>
                  </a:cubicBezTo>
                  <a:cubicBezTo>
                    <a:pt x="578" y="397"/>
                    <a:pt x="578" y="395"/>
                    <a:pt x="579" y="393"/>
                  </a:cubicBezTo>
                  <a:cubicBezTo>
                    <a:pt x="579" y="392"/>
                    <a:pt x="579" y="391"/>
                    <a:pt x="580" y="391"/>
                  </a:cubicBezTo>
                  <a:cubicBezTo>
                    <a:pt x="580" y="389"/>
                    <a:pt x="581" y="387"/>
                    <a:pt x="581" y="386"/>
                  </a:cubicBezTo>
                  <a:cubicBezTo>
                    <a:pt x="581" y="385"/>
                    <a:pt x="582" y="384"/>
                    <a:pt x="582" y="383"/>
                  </a:cubicBezTo>
                  <a:cubicBezTo>
                    <a:pt x="582" y="382"/>
                    <a:pt x="583" y="381"/>
                    <a:pt x="583" y="379"/>
                  </a:cubicBezTo>
                  <a:cubicBezTo>
                    <a:pt x="583" y="378"/>
                    <a:pt x="584" y="378"/>
                    <a:pt x="584" y="377"/>
                  </a:cubicBezTo>
                  <a:cubicBezTo>
                    <a:pt x="584" y="376"/>
                    <a:pt x="585" y="374"/>
                    <a:pt x="585" y="373"/>
                  </a:cubicBezTo>
                  <a:cubicBezTo>
                    <a:pt x="585" y="372"/>
                    <a:pt x="586" y="372"/>
                    <a:pt x="586" y="371"/>
                  </a:cubicBezTo>
                  <a:cubicBezTo>
                    <a:pt x="586" y="370"/>
                    <a:pt x="587" y="368"/>
                    <a:pt x="587" y="367"/>
                  </a:cubicBezTo>
                  <a:cubicBezTo>
                    <a:pt x="587" y="367"/>
                    <a:pt x="588" y="366"/>
                    <a:pt x="588" y="365"/>
                  </a:cubicBezTo>
                  <a:cubicBezTo>
                    <a:pt x="588" y="364"/>
                    <a:pt x="589" y="363"/>
                    <a:pt x="589" y="362"/>
                  </a:cubicBezTo>
                  <a:cubicBezTo>
                    <a:pt x="589" y="361"/>
                    <a:pt x="590" y="360"/>
                    <a:pt x="590" y="360"/>
                  </a:cubicBezTo>
                  <a:cubicBezTo>
                    <a:pt x="590" y="359"/>
                    <a:pt x="591" y="358"/>
                    <a:pt x="591" y="357"/>
                  </a:cubicBezTo>
                  <a:cubicBezTo>
                    <a:pt x="591" y="356"/>
                    <a:pt x="592" y="355"/>
                    <a:pt x="592" y="354"/>
                  </a:cubicBezTo>
                  <a:cubicBezTo>
                    <a:pt x="592" y="354"/>
                    <a:pt x="593" y="353"/>
                    <a:pt x="593" y="352"/>
                  </a:cubicBezTo>
                  <a:cubicBezTo>
                    <a:pt x="593" y="351"/>
                    <a:pt x="594" y="350"/>
                    <a:pt x="594" y="350"/>
                  </a:cubicBezTo>
                  <a:cubicBezTo>
                    <a:pt x="594" y="349"/>
                    <a:pt x="595" y="348"/>
                    <a:pt x="595" y="347"/>
                  </a:cubicBezTo>
                  <a:cubicBezTo>
                    <a:pt x="595" y="347"/>
                    <a:pt x="596" y="346"/>
                    <a:pt x="596" y="345"/>
                  </a:cubicBezTo>
                  <a:cubicBezTo>
                    <a:pt x="596" y="345"/>
                    <a:pt x="597" y="344"/>
                    <a:pt x="597" y="343"/>
                  </a:cubicBezTo>
                  <a:cubicBezTo>
                    <a:pt x="597" y="342"/>
                    <a:pt x="597" y="342"/>
                    <a:pt x="598" y="341"/>
                  </a:cubicBezTo>
                  <a:cubicBezTo>
                    <a:pt x="598" y="341"/>
                    <a:pt x="598" y="340"/>
                    <a:pt x="599" y="339"/>
                  </a:cubicBezTo>
                  <a:cubicBezTo>
                    <a:pt x="599" y="339"/>
                    <a:pt x="599" y="338"/>
                    <a:pt x="600" y="338"/>
                  </a:cubicBezTo>
                  <a:cubicBezTo>
                    <a:pt x="600" y="337"/>
                    <a:pt x="600" y="336"/>
                    <a:pt x="601" y="336"/>
                  </a:cubicBezTo>
                  <a:cubicBezTo>
                    <a:pt x="601" y="335"/>
                    <a:pt x="601" y="335"/>
                    <a:pt x="601" y="334"/>
                  </a:cubicBezTo>
                  <a:cubicBezTo>
                    <a:pt x="602" y="334"/>
                    <a:pt x="602" y="333"/>
                    <a:pt x="602" y="333"/>
                  </a:cubicBezTo>
                  <a:cubicBezTo>
                    <a:pt x="602" y="333"/>
                    <a:pt x="602" y="333"/>
                    <a:pt x="603" y="333"/>
                  </a:cubicBezTo>
                  <a:cubicBezTo>
                    <a:pt x="606" y="335"/>
                    <a:pt x="610" y="337"/>
                    <a:pt x="613" y="339"/>
                  </a:cubicBezTo>
                  <a:close/>
                  <a:moveTo>
                    <a:pt x="671" y="398"/>
                  </a:moveTo>
                  <a:cubicBezTo>
                    <a:pt x="672" y="399"/>
                    <a:pt x="672" y="400"/>
                    <a:pt x="673" y="401"/>
                  </a:cubicBezTo>
                  <a:cubicBezTo>
                    <a:pt x="673" y="402"/>
                    <a:pt x="673" y="403"/>
                    <a:pt x="674" y="404"/>
                  </a:cubicBezTo>
                  <a:cubicBezTo>
                    <a:pt x="674" y="405"/>
                    <a:pt x="675" y="406"/>
                    <a:pt x="675" y="407"/>
                  </a:cubicBezTo>
                  <a:cubicBezTo>
                    <a:pt x="675" y="407"/>
                    <a:pt x="676" y="408"/>
                    <a:pt x="676" y="409"/>
                  </a:cubicBezTo>
                  <a:cubicBezTo>
                    <a:pt x="676" y="410"/>
                    <a:pt x="677" y="411"/>
                    <a:pt x="677" y="412"/>
                  </a:cubicBezTo>
                  <a:cubicBezTo>
                    <a:pt x="677" y="413"/>
                    <a:pt x="677" y="414"/>
                    <a:pt x="678" y="415"/>
                  </a:cubicBezTo>
                  <a:cubicBezTo>
                    <a:pt x="678" y="416"/>
                    <a:pt x="678" y="417"/>
                    <a:pt x="678" y="418"/>
                  </a:cubicBezTo>
                  <a:cubicBezTo>
                    <a:pt x="679" y="419"/>
                    <a:pt x="679" y="419"/>
                    <a:pt x="679" y="420"/>
                  </a:cubicBezTo>
                  <a:cubicBezTo>
                    <a:pt x="679" y="421"/>
                    <a:pt x="679" y="422"/>
                    <a:pt x="679" y="424"/>
                  </a:cubicBezTo>
                  <a:cubicBezTo>
                    <a:pt x="680" y="424"/>
                    <a:pt x="680" y="425"/>
                    <a:pt x="680" y="426"/>
                  </a:cubicBezTo>
                  <a:cubicBezTo>
                    <a:pt x="680" y="427"/>
                    <a:pt x="680" y="428"/>
                    <a:pt x="680" y="429"/>
                  </a:cubicBezTo>
                  <a:cubicBezTo>
                    <a:pt x="680" y="430"/>
                    <a:pt x="680" y="431"/>
                    <a:pt x="680" y="431"/>
                  </a:cubicBezTo>
                  <a:cubicBezTo>
                    <a:pt x="681" y="433"/>
                    <a:pt x="681" y="435"/>
                    <a:pt x="681" y="437"/>
                  </a:cubicBezTo>
                  <a:cubicBezTo>
                    <a:pt x="681" y="439"/>
                    <a:pt x="680" y="441"/>
                    <a:pt x="680" y="443"/>
                  </a:cubicBezTo>
                  <a:cubicBezTo>
                    <a:pt x="680" y="444"/>
                    <a:pt x="680" y="445"/>
                    <a:pt x="680" y="445"/>
                  </a:cubicBezTo>
                  <a:cubicBezTo>
                    <a:pt x="680" y="447"/>
                    <a:pt x="680" y="448"/>
                    <a:pt x="679" y="450"/>
                  </a:cubicBezTo>
                  <a:cubicBezTo>
                    <a:pt x="679" y="450"/>
                    <a:pt x="679" y="451"/>
                    <a:pt x="679" y="452"/>
                  </a:cubicBezTo>
                  <a:cubicBezTo>
                    <a:pt x="679" y="453"/>
                    <a:pt x="678" y="454"/>
                    <a:pt x="678" y="456"/>
                  </a:cubicBezTo>
                  <a:cubicBezTo>
                    <a:pt x="678" y="457"/>
                    <a:pt x="678" y="457"/>
                    <a:pt x="677" y="458"/>
                  </a:cubicBezTo>
                  <a:cubicBezTo>
                    <a:pt x="677" y="459"/>
                    <a:pt x="677" y="461"/>
                    <a:pt x="676" y="462"/>
                  </a:cubicBezTo>
                  <a:cubicBezTo>
                    <a:pt x="676" y="463"/>
                    <a:pt x="676" y="464"/>
                    <a:pt x="675" y="465"/>
                  </a:cubicBezTo>
                  <a:cubicBezTo>
                    <a:pt x="675" y="466"/>
                    <a:pt x="675" y="467"/>
                    <a:pt x="674" y="468"/>
                  </a:cubicBezTo>
                  <a:cubicBezTo>
                    <a:pt x="674" y="469"/>
                    <a:pt x="673" y="470"/>
                    <a:pt x="673" y="471"/>
                  </a:cubicBezTo>
                  <a:cubicBezTo>
                    <a:pt x="672" y="472"/>
                    <a:pt x="672" y="473"/>
                    <a:pt x="671" y="474"/>
                  </a:cubicBezTo>
                  <a:cubicBezTo>
                    <a:pt x="671" y="475"/>
                    <a:pt x="670" y="476"/>
                    <a:pt x="670" y="477"/>
                  </a:cubicBezTo>
                  <a:cubicBezTo>
                    <a:pt x="669" y="478"/>
                    <a:pt x="669" y="479"/>
                    <a:pt x="668" y="480"/>
                  </a:cubicBezTo>
                  <a:cubicBezTo>
                    <a:pt x="668" y="481"/>
                    <a:pt x="667" y="482"/>
                    <a:pt x="666" y="483"/>
                  </a:cubicBezTo>
                  <a:cubicBezTo>
                    <a:pt x="666" y="484"/>
                    <a:pt x="665" y="485"/>
                    <a:pt x="664" y="486"/>
                  </a:cubicBezTo>
                  <a:cubicBezTo>
                    <a:pt x="661" y="486"/>
                    <a:pt x="657" y="487"/>
                    <a:pt x="654" y="488"/>
                  </a:cubicBezTo>
                  <a:cubicBezTo>
                    <a:pt x="653" y="488"/>
                    <a:pt x="652" y="488"/>
                    <a:pt x="651" y="488"/>
                  </a:cubicBezTo>
                  <a:cubicBezTo>
                    <a:pt x="648" y="489"/>
                    <a:pt x="646" y="489"/>
                    <a:pt x="643" y="490"/>
                  </a:cubicBezTo>
                  <a:cubicBezTo>
                    <a:pt x="642" y="490"/>
                    <a:pt x="641" y="491"/>
                    <a:pt x="640" y="491"/>
                  </a:cubicBezTo>
                  <a:cubicBezTo>
                    <a:pt x="638" y="492"/>
                    <a:pt x="636" y="492"/>
                    <a:pt x="634" y="493"/>
                  </a:cubicBezTo>
                  <a:cubicBezTo>
                    <a:pt x="632" y="493"/>
                    <a:pt x="631" y="494"/>
                    <a:pt x="630" y="494"/>
                  </a:cubicBezTo>
                  <a:cubicBezTo>
                    <a:pt x="628" y="495"/>
                    <a:pt x="626" y="495"/>
                    <a:pt x="625" y="496"/>
                  </a:cubicBezTo>
                  <a:cubicBezTo>
                    <a:pt x="623" y="496"/>
                    <a:pt x="622" y="497"/>
                    <a:pt x="621" y="497"/>
                  </a:cubicBezTo>
                  <a:cubicBezTo>
                    <a:pt x="619" y="498"/>
                    <a:pt x="617" y="499"/>
                    <a:pt x="616" y="499"/>
                  </a:cubicBezTo>
                  <a:cubicBezTo>
                    <a:pt x="615" y="500"/>
                    <a:pt x="613" y="500"/>
                    <a:pt x="612" y="501"/>
                  </a:cubicBezTo>
                  <a:cubicBezTo>
                    <a:pt x="611" y="502"/>
                    <a:pt x="609" y="502"/>
                    <a:pt x="608" y="503"/>
                  </a:cubicBezTo>
                  <a:cubicBezTo>
                    <a:pt x="607" y="504"/>
                    <a:pt x="606" y="504"/>
                    <a:pt x="604" y="505"/>
                  </a:cubicBezTo>
                  <a:cubicBezTo>
                    <a:pt x="603" y="506"/>
                    <a:pt x="602" y="507"/>
                    <a:pt x="600" y="507"/>
                  </a:cubicBezTo>
                  <a:cubicBezTo>
                    <a:pt x="599" y="508"/>
                    <a:pt x="598" y="509"/>
                    <a:pt x="597" y="509"/>
                  </a:cubicBezTo>
                  <a:cubicBezTo>
                    <a:pt x="597" y="510"/>
                    <a:pt x="596" y="510"/>
                    <a:pt x="596" y="510"/>
                  </a:cubicBezTo>
                  <a:cubicBezTo>
                    <a:pt x="596" y="510"/>
                    <a:pt x="596" y="510"/>
                    <a:pt x="596" y="510"/>
                  </a:cubicBezTo>
                  <a:cubicBezTo>
                    <a:pt x="596" y="510"/>
                    <a:pt x="596" y="510"/>
                    <a:pt x="596" y="510"/>
                  </a:cubicBezTo>
                  <a:cubicBezTo>
                    <a:pt x="596" y="510"/>
                    <a:pt x="596" y="510"/>
                    <a:pt x="596" y="510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8" y="504"/>
                    <a:pt x="600" y="500"/>
                    <a:pt x="601" y="495"/>
                  </a:cubicBezTo>
                  <a:cubicBezTo>
                    <a:pt x="603" y="491"/>
                    <a:pt x="603" y="491"/>
                    <a:pt x="603" y="491"/>
                  </a:cubicBezTo>
                  <a:cubicBezTo>
                    <a:pt x="604" y="488"/>
                    <a:pt x="605" y="486"/>
                    <a:pt x="606" y="484"/>
                  </a:cubicBezTo>
                  <a:cubicBezTo>
                    <a:pt x="607" y="479"/>
                    <a:pt x="609" y="475"/>
                    <a:pt x="611" y="471"/>
                  </a:cubicBezTo>
                  <a:cubicBezTo>
                    <a:pt x="612" y="469"/>
                    <a:pt x="612" y="468"/>
                    <a:pt x="613" y="467"/>
                  </a:cubicBezTo>
                  <a:cubicBezTo>
                    <a:pt x="614" y="464"/>
                    <a:pt x="616" y="461"/>
                    <a:pt x="617" y="458"/>
                  </a:cubicBezTo>
                  <a:cubicBezTo>
                    <a:pt x="618" y="456"/>
                    <a:pt x="619" y="455"/>
                    <a:pt x="620" y="453"/>
                  </a:cubicBezTo>
                  <a:cubicBezTo>
                    <a:pt x="621" y="451"/>
                    <a:pt x="622" y="448"/>
                    <a:pt x="624" y="446"/>
                  </a:cubicBezTo>
                  <a:cubicBezTo>
                    <a:pt x="625" y="444"/>
                    <a:pt x="626" y="443"/>
                    <a:pt x="627" y="441"/>
                  </a:cubicBezTo>
                  <a:cubicBezTo>
                    <a:pt x="629" y="439"/>
                    <a:pt x="630" y="437"/>
                    <a:pt x="632" y="434"/>
                  </a:cubicBezTo>
                  <a:cubicBezTo>
                    <a:pt x="633" y="433"/>
                    <a:pt x="634" y="431"/>
                    <a:pt x="635" y="430"/>
                  </a:cubicBezTo>
                  <a:cubicBezTo>
                    <a:pt x="637" y="427"/>
                    <a:pt x="638" y="425"/>
                    <a:pt x="640" y="423"/>
                  </a:cubicBezTo>
                  <a:cubicBezTo>
                    <a:pt x="641" y="422"/>
                    <a:pt x="643" y="420"/>
                    <a:pt x="644" y="419"/>
                  </a:cubicBezTo>
                  <a:cubicBezTo>
                    <a:pt x="646" y="417"/>
                    <a:pt x="647" y="415"/>
                    <a:pt x="649" y="413"/>
                  </a:cubicBezTo>
                  <a:cubicBezTo>
                    <a:pt x="650" y="411"/>
                    <a:pt x="652" y="410"/>
                    <a:pt x="653" y="408"/>
                  </a:cubicBezTo>
                  <a:cubicBezTo>
                    <a:pt x="655" y="406"/>
                    <a:pt x="657" y="404"/>
                    <a:pt x="659" y="403"/>
                  </a:cubicBezTo>
                  <a:cubicBezTo>
                    <a:pt x="660" y="401"/>
                    <a:pt x="662" y="400"/>
                    <a:pt x="664" y="398"/>
                  </a:cubicBezTo>
                  <a:cubicBezTo>
                    <a:pt x="665" y="396"/>
                    <a:pt x="667" y="395"/>
                    <a:pt x="669" y="393"/>
                  </a:cubicBezTo>
                  <a:cubicBezTo>
                    <a:pt x="669" y="394"/>
                    <a:pt x="670" y="395"/>
                    <a:pt x="670" y="396"/>
                  </a:cubicBezTo>
                  <a:cubicBezTo>
                    <a:pt x="670" y="397"/>
                    <a:pt x="671" y="397"/>
                    <a:pt x="671" y="398"/>
                  </a:cubicBezTo>
                  <a:close/>
                  <a:moveTo>
                    <a:pt x="679" y="486"/>
                  </a:moveTo>
                  <a:cubicBezTo>
                    <a:pt x="683" y="485"/>
                    <a:pt x="686" y="485"/>
                    <a:pt x="690" y="485"/>
                  </a:cubicBezTo>
                  <a:cubicBezTo>
                    <a:pt x="692" y="485"/>
                    <a:pt x="693" y="485"/>
                    <a:pt x="695" y="485"/>
                  </a:cubicBezTo>
                  <a:cubicBezTo>
                    <a:pt x="698" y="484"/>
                    <a:pt x="701" y="484"/>
                    <a:pt x="703" y="484"/>
                  </a:cubicBezTo>
                  <a:cubicBezTo>
                    <a:pt x="705" y="484"/>
                    <a:pt x="707" y="484"/>
                    <a:pt x="709" y="484"/>
                  </a:cubicBezTo>
                  <a:cubicBezTo>
                    <a:pt x="711" y="484"/>
                    <a:pt x="714" y="484"/>
                    <a:pt x="716" y="484"/>
                  </a:cubicBezTo>
                  <a:cubicBezTo>
                    <a:pt x="715" y="484"/>
                    <a:pt x="715" y="485"/>
                    <a:pt x="714" y="486"/>
                  </a:cubicBezTo>
                  <a:cubicBezTo>
                    <a:pt x="713" y="487"/>
                    <a:pt x="712" y="488"/>
                    <a:pt x="711" y="489"/>
                  </a:cubicBezTo>
                  <a:cubicBezTo>
                    <a:pt x="710" y="490"/>
                    <a:pt x="709" y="491"/>
                    <a:pt x="708" y="492"/>
                  </a:cubicBezTo>
                  <a:cubicBezTo>
                    <a:pt x="707" y="493"/>
                    <a:pt x="706" y="494"/>
                    <a:pt x="705" y="494"/>
                  </a:cubicBezTo>
                  <a:cubicBezTo>
                    <a:pt x="704" y="495"/>
                    <a:pt x="703" y="496"/>
                    <a:pt x="702" y="497"/>
                  </a:cubicBezTo>
                  <a:cubicBezTo>
                    <a:pt x="701" y="498"/>
                    <a:pt x="700" y="499"/>
                    <a:pt x="698" y="500"/>
                  </a:cubicBezTo>
                  <a:cubicBezTo>
                    <a:pt x="697" y="501"/>
                    <a:pt x="696" y="502"/>
                    <a:pt x="695" y="503"/>
                  </a:cubicBezTo>
                  <a:cubicBezTo>
                    <a:pt x="694" y="504"/>
                    <a:pt x="693" y="505"/>
                    <a:pt x="692" y="506"/>
                  </a:cubicBezTo>
                  <a:cubicBezTo>
                    <a:pt x="690" y="507"/>
                    <a:pt x="689" y="507"/>
                    <a:pt x="688" y="508"/>
                  </a:cubicBezTo>
                  <a:cubicBezTo>
                    <a:pt x="687" y="509"/>
                    <a:pt x="686" y="510"/>
                    <a:pt x="684" y="511"/>
                  </a:cubicBezTo>
                  <a:cubicBezTo>
                    <a:pt x="683" y="512"/>
                    <a:pt x="682" y="513"/>
                    <a:pt x="680" y="514"/>
                  </a:cubicBezTo>
                  <a:cubicBezTo>
                    <a:pt x="679" y="515"/>
                    <a:pt x="678" y="515"/>
                    <a:pt x="677" y="516"/>
                  </a:cubicBezTo>
                  <a:cubicBezTo>
                    <a:pt x="675" y="517"/>
                    <a:pt x="674" y="518"/>
                    <a:pt x="673" y="519"/>
                  </a:cubicBezTo>
                  <a:cubicBezTo>
                    <a:pt x="671" y="520"/>
                    <a:pt x="670" y="520"/>
                    <a:pt x="669" y="521"/>
                  </a:cubicBezTo>
                  <a:cubicBezTo>
                    <a:pt x="667" y="522"/>
                    <a:pt x="666" y="523"/>
                    <a:pt x="664" y="524"/>
                  </a:cubicBezTo>
                  <a:cubicBezTo>
                    <a:pt x="663" y="525"/>
                    <a:pt x="662" y="525"/>
                    <a:pt x="661" y="526"/>
                  </a:cubicBezTo>
                  <a:cubicBezTo>
                    <a:pt x="659" y="527"/>
                    <a:pt x="658" y="528"/>
                    <a:pt x="656" y="529"/>
                  </a:cubicBezTo>
                  <a:cubicBezTo>
                    <a:pt x="655" y="529"/>
                    <a:pt x="653" y="530"/>
                    <a:pt x="652" y="531"/>
                  </a:cubicBezTo>
                  <a:cubicBezTo>
                    <a:pt x="651" y="532"/>
                    <a:pt x="649" y="532"/>
                    <a:pt x="647" y="533"/>
                  </a:cubicBezTo>
                  <a:cubicBezTo>
                    <a:pt x="646" y="534"/>
                    <a:pt x="645" y="535"/>
                    <a:pt x="643" y="535"/>
                  </a:cubicBezTo>
                  <a:cubicBezTo>
                    <a:pt x="642" y="536"/>
                    <a:pt x="640" y="537"/>
                    <a:pt x="638" y="538"/>
                  </a:cubicBezTo>
                  <a:cubicBezTo>
                    <a:pt x="637" y="538"/>
                    <a:pt x="635" y="539"/>
                    <a:pt x="634" y="540"/>
                  </a:cubicBezTo>
                  <a:cubicBezTo>
                    <a:pt x="632" y="540"/>
                    <a:pt x="630" y="541"/>
                    <a:pt x="629" y="542"/>
                  </a:cubicBezTo>
                  <a:cubicBezTo>
                    <a:pt x="627" y="543"/>
                    <a:pt x="626" y="543"/>
                    <a:pt x="625" y="544"/>
                  </a:cubicBezTo>
                  <a:cubicBezTo>
                    <a:pt x="623" y="545"/>
                    <a:pt x="621" y="545"/>
                    <a:pt x="619" y="546"/>
                  </a:cubicBezTo>
                  <a:cubicBezTo>
                    <a:pt x="617" y="547"/>
                    <a:pt x="616" y="547"/>
                    <a:pt x="615" y="548"/>
                  </a:cubicBezTo>
                  <a:cubicBezTo>
                    <a:pt x="613" y="549"/>
                    <a:pt x="610" y="549"/>
                    <a:pt x="608" y="550"/>
                  </a:cubicBezTo>
                  <a:cubicBezTo>
                    <a:pt x="607" y="551"/>
                    <a:pt x="606" y="551"/>
                    <a:pt x="605" y="552"/>
                  </a:cubicBezTo>
                  <a:cubicBezTo>
                    <a:pt x="601" y="553"/>
                    <a:pt x="598" y="554"/>
                    <a:pt x="594" y="555"/>
                  </a:cubicBezTo>
                  <a:cubicBezTo>
                    <a:pt x="594" y="555"/>
                    <a:pt x="594" y="555"/>
                    <a:pt x="593" y="556"/>
                  </a:cubicBezTo>
                  <a:cubicBezTo>
                    <a:pt x="590" y="557"/>
                    <a:pt x="587" y="558"/>
                    <a:pt x="584" y="559"/>
                  </a:cubicBezTo>
                  <a:cubicBezTo>
                    <a:pt x="584" y="558"/>
                    <a:pt x="584" y="558"/>
                    <a:pt x="583" y="558"/>
                  </a:cubicBezTo>
                  <a:cubicBezTo>
                    <a:pt x="581" y="558"/>
                    <a:pt x="579" y="558"/>
                    <a:pt x="576" y="557"/>
                  </a:cubicBezTo>
                  <a:cubicBezTo>
                    <a:pt x="576" y="557"/>
                    <a:pt x="575" y="557"/>
                    <a:pt x="575" y="557"/>
                  </a:cubicBezTo>
                  <a:cubicBezTo>
                    <a:pt x="572" y="557"/>
                    <a:pt x="570" y="556"/>
                    <a:pt x="567" y="556"/>
                  </a:cubicBezTo>
                  <a:cubicBezTo>
                    <a:pt x="567" y="556"/>
                    <a:pt x="567" y="556"/>
                    <a:pt x="567" y="556"/>
                  </a:cubicBezTo>
                  <a:cubicBezTo>
                    <a:pt x="567" y="556"/>
                    <a:pt x="567" y="556"/>
                    <a:pt x="567" y="556"/>
                  </a:cubicBezTo>
                  <a:cubicBezTo>
                    <a:pt x="567" y="556"/>
                    <a:pt x="567" y="556"/>
                    <a:pt x="567" y="556"/>
                  </a:cubicBezTo>
                  <a:cubicBezTo>
                    <a:pt x="569" y="556"/>
                    <a:pt x="570" y="555"/>
                    <a:pt x="571" y="555"/>
                  </a:cubicBezTo>
                  <a:cubicBezTo>
                    <a:pt x="573" y="554"/>
                    <a:pt x="574" y="554"/>
                    <a:pt x="576" y="553"/>
                  </a:cubicBezTo>
                  <a:cubicBezTo>
                    <a:pt x="577" y="552"/>
                    <a:pt x="578" y="552"/>
                    <a:pt x="579" y="551"/>
                  </a:cubicBezTo>
                  <a:cubicBezTo>
                    <a:pt x="581" y="551"/>
                    <a:pt x="582" y="550"/>
                    <a:pt x="584" y="550"/>
                  </a:cubicBezTo>
                  <a:cubicBezTo>
                    <a:pt x="585" y="549"/>
                    <a:pt x="586" y="548"/>
                    <a:pt x="587" y="548"/>
                  </a:cubicBezTo>
                  <a:cubicBezTo>
                    <a:pt x="589" y="547"/>
                    <a:pt x="590" y="547"/>
                    <a:pt x="591" y="546"/>
                  </a:cubicBezTo>
                  <a:cubicBezTo>
                    <a:pt x="593" y="545"/>
                    <a:pt x="594" y="545"/>
                    <a:pt x="595" y="544"/>
                  </a:cubicBezTo>
                  <a:cubicBezTo>
                    <a:pt x="596" y="544"/>
                    <a:pt x="598" y="543"/>
                    <a:pt x="599" y="542"/>
                  </a:cubicBezTo>
                  <a:cubicBezTo>
                    <a:pt x="600" y="542"/>
                    <a:pt x="601" y="541"/>
                    <a:pt x="602" y="540"/>
                  </a:cubicBezTo>
                  <a:cubicBezTo>
                    <a:pt x="604" y="540"/>
                    <a:pt x="605" y="539"/>
                    <a:pt x="606" y="538"/>
                  </a:cubicBezTo>
                  <a:cubicBezTo>
                    <a:pt x="607" y="538"/>
                    <a:pt x="608" y="537"/>
                    <a:pt x="609" y="537"/>
                  </a:cubicBezTo>
                  <a:cubicBezTo>
                    <a:pt x="611" y="536"/>
                    <a:pt x="612" y="535"/>
                    <a:pt x="613" y="534"/>
                  </a:cubicBezTo>
                  <a:cubicBezTo>
                    <a:pt x="614" y="534"/>
                    <a:pt x="615" y="533"/>
                    <a:pt x="616" y="532"/>
                  </a:cubicBezTo>
                  <a:cubicBezTo>
                    <a:pt x="617" y="532"/>
                    <a:pt x="619" y="531"/>
                    <a:pt x="620" y="530"/>
                  </a:cubicBezTo>
                  <a:cubicBezTo>
                    <a:pt x="621" y="530"/>
                    <a:pt x="622" y="529"/>
                    <a:pt x="623" y="528"/>
                  </a:cubicBezTo>
                  <a:cubicBezTo>
                    <a:pt x="624" y="527"/>
                    <a:pt x="625" y="527"/>
                    <a:pt x="626" y="526"/>
                  </a:cubicBezTo>
                  <a:cubicBezTo>
                    <a:pt x="627" y="525"/>
                    <a:pt x="628" y="525"/>
                    <a:pt x="629" y="524"/>
                  </a:cubicBezTo>
                  <a:cubicBezTo>
                    <a:pt x="630" y="523"/>
                    <a:pt x="631" y="522"/>
                    <a:pt x="632" y="521"/>
                  </a:cubicBezTo>
                  <a:cubicBezTo>
                    <a:pt x="633" y="521"/>
                    <a:pt x="634" y="520"/>
                    <a:pt x="635" y="519"/>
                  </a:cubicBezTo>
                  <a:cubicBezTo>
                    <a:pt x="636" y="519"/>
                    <a:pt x="637" y="518"/>
                    <a:pt x="638" y="517"/>
                  </a:cubicBezTo>
                  <a:cubicBezTo>
                    <a:pt x="639" y="516"/>
                    <a:pt x="640" y="515"/>
                    <a:pt x="641" y="515"/>
                  </a:cubicBezTo>
                  <a:cubicBezTo>
                    <a:pt x="642" y="514"/>
                    <a:pt x="643" y="513"/>
                    <a:pt x="644" y="512"/>
                  </a:cubicBezTo>
                  <a:cubicBezTo>
                    <a:pt x="644" y="512"/>
                    <a:pt x="645" y="511"/>
                    <a:pt x="646" y="510"/>
                  </a:cubicBezTo>
                  <a:cubicBezTo>
                    <a:pt x="647" y="509"/>
                    <a:pt x="648" y="508"/>
                    <a:pt x="649" y="507"/>
                  </a:cubicBezTo>
                  <a:cubicBezTo>
                    <a:pt x="649" y="507"/>
                    <a:pt x="650" y="506"/>
                    <a:pt x="651" y="505"/>
                  </a:cubicBezTo>
                  <a:cubicBezTo>
                    <a:pt x="652" y="504"/>
                    <a:pt x="653" y="503"/>
                    <a:pt x="653" y="503"/>
                  </a:cubicBezTo>
                  <a:cubicBezTo>
                    <a:pt x="654" y="502"/>
                    <a:pt x="655" y="501"/>
                    <a:pt x="656" y="500"/>
                  </a:cubicBezTo>
                  <a:cubicBezTo>
                    <a:pt x="656" y="499"/>
                    <a:pt x="657" y="498"/>
                    <a:pt x="658" y="498"/>
                  </a:cubicBezTo>
                  <a:cubicBezTo>
                    <a:pt x="659" y="497"/>
                    <a:pt x="659" y="496"/>
                    <a:pt x="660" y="495"/>
                  </a:cubicBezTo>
                  <a:cubicBezTo>
                    <a:pt x="661" y="494"/>
                    <a:pt x="661" y="493"/>
                    <a:pt x="662" y="493"/>
                  </a:cubicBezTo>
                  <a:cubicBezTo>
                    <a:pt x="663" y="492"/>
                    <a:pt x="663" y="491"/>
                    <a:pt x="664" y="490"/>
                  </a:cubicBezTo>
                  <a:cubicBezTo>
                    <a:pt x="664" y="489"/>
                    <a:pt x="665" y="488"/>
                    <a:pt x="666" y="488"/>
                  </a:cubicBezTo>
                  <a:cubicBezTo>
                    <a:pt x="669" y="487"/>
                    <a:pt x="673" y="486"/>
                    <a:pt x="677" y="486"/>
                  </a:cubicBezTo>
                  <a:cubicBezTo>
                    <a:pt x="678" y="486"/>
                    <a:pt x="679" y="486"/>
                    <a:pt x="679" y="486"/>
                  </a:cubicBezTo>
                  <a:close/>
                  <a:moveTo>
                    <a:pt x="469" y="585"/>
                  </a:moveTo>
                  <a:cubicBezTo>
                    <a:pt x="469" y="585"/>
                    <a:pt x="470" y="586"/>
                    <a:pt x="470" y="587"/>
                  </a:cubicBezTo>
                  <a:cubicBezTo>
                    <a:pt x="470" y="587"/>
                    <a:pt x="470" y="587"/>
                    <a:pt x="471" y="588"/>
                  </a:cubicBezTo>
                  <a:cubicBezTo>
                    <a:pt x="471" y="589"/>
                    <a:pt x="471" y="589"/>
                    <a:pt x="471" y="590"/>
                  </a:cubicBezTo>
                  <a:cubicBezTo>
                    <a:pt x="472" y="591"/>
                    <a:pt x="472" y="591"/>
                    <a:pt x="472" y="592"/>
                  </a:cubicBezTo>
                  <a:cubicBezTo>
                    <a:pt x="472" y="593"/>
                    <a:pt x="473" y="594"/>
                    <a:pt x="473" y="595"/>
                  </a:cubicBezTo>
                  <a:cubicBezTo>
                    <a:pt x="473" y="595"/>
                    <a:pt x="473" y="595"/>
                    <a:pt x="474" y="596"/>
                  </a:cubicBezTo>
                  <a:cubicBezTo>
                    <a:pt x="474" y="597"/>
                    <a:pt x="475" y="599"/>
                    <a:pt x="475" y="601"/>
                  </a:cubicBezTo>
                  <a:cubicBezTo>
                    <a:pt x="475" y="601"/>
                    <a:pt x="475" y="602"/>
                    <a:pt x="475" y="602"/>
                  </a:cubicBezTo>
                  <a:cubicBezTo>
                    <a:pt x="476" y="603"/>
                    <a:pt x="476" y="605"/>
                    <a:pt x="477" y="606"/>
                  </a:cubicBezTo>
                  <a:cubicBezTo>
                    <a:pt x="477" y="607"/>
                    <a:pt x="477" y="608"/>
                    <a:pt x="477" y="609"/>
                  </a:cubicBezTo>
                  <a:cubicBezTo>
                    <a:pt x="478" y="610"/>
                    <a:pt x="478" y="611"/>
                    <a:pt x="478" y="613"/>
                  </a:cubicBezTo>
                  <a:cubicBezTo>
                    <a:pt x="479" y="613"/>
                    <a:pt x="479" y="615"/>
                    <a:pt x="479" y="615"/>
                  </a:cubicBezTo>
                  <a:cubicBezTo>
                    <a:pt x="479" y="617"/>
                    <a:pt x="480" y="618"/>
                    <a:pt x="480" y="619"/>
                  </a:cubicBezTo>
                  <a:cubicBezTo>
                    <a:pt x="477" y="619"/>
                    <a:pt x="473" y="619"/>
                    <a:pt x="470" y="619"/>
                  </a:cubicBezTo>
                  <a:cubicBezTo>
                    <a:pt x="468" y="620"/>
                    <a:pt x="466" y="620"/>
                    <a:pt x="463" y="620"/>
                  </a:cubicBezTo>
                  <a:cubicBezTo>
                    <a:pt x="459" y="620"/>
                    <a:pt x="454" y="620"/>
                    <a:pt x="449" y="620"/>
                  </a:cubicBezTo>
                  <a:cubicBezTo>
                    <a:pt x="448" y="620"/>
                    <a:pt x="447" y="620"/>
                    <a:pt x="446" y="620"/>
                  </a:cubicBezTo>
                  <a:cubicBezTo>
                    <a:pt x="435" y="621"/>
                    <a:pt x="423" y="621"/>
                    <a:pt x="411" y="621"/>
                  </a:cubicBezTo>
                  <a:cubicBezTo>
                    <a:pt x="407" y="621"/>
                    <a:pt x="402" y="621"/>
                    <a:pt x="397" y="620"/>
                  </a:cubicBezTo>
                  <a:cubicBezTo>
                    <a:pt x="395" y="620"/>
                    <a:pt x="393" y="620"/>
                    <a:pt x="390" y="620"/>
                  </a:cubicBezTo>
                  <a:cubicBezTo>
                    <a:pt x="388" y="620"/>
                    <a:pt x="385" y="620"/>
                    <a:pt x="382" y="620"/>
                  </a:cubicBezTo>
                  <a:cubicBezTo>
                    <a:pt x="380" y="620"/>
                    <a:pt x="378" y="620"/>
                    <a:pt x="376" y="620"/>
                  </a:cubicBezTo>
                  <a:cubicBezTo>
                    <a:pt x="373" y="620"/>
                    <a:pt x="371" y="619"/>
                    <a:pt x="368" y="619"/>
                  </a:cubicBezTo>
                  <a:cubicBezTo>
                    <a:pt x="366" y="619"/>
                    <a:pt x="364" y="619"/>
                    <a:pt x="362" y="619"/>
                  </a:cubicBezTo>
                  <a:cubicBezTo>
                    <a:pt x="360" y="619"/>
                    <a:pt x="357" y="619"/>
                    <a:pt x="354" y="618"/>
                  </a:cubicBezTo>
                  <a:cubicBezTo>
                    <a:pt x="354" y="617"/>
                    <a:pt x="354" y="616"/>
                    <a:pt x="354" y="614"/>
                  </a:cubicBezTo>
                  <a:cubicBezTo>
                    <a:pt x="355" y="613"/>
                    <a:pt x="355" y="613"/>
                    <a:pt x="355" y="612"/>
                  </a:cubicBezTo>
                  <a:cubicBezTo>
                    <a:pt x="355" y="610"/>
                    <a:pt x="355" y="608"/>
                    <a:pt x="356" y="607"/>
                  </a:cubicBezTo>
                  <a:cubicBezTo>
                    <a:pt x="356" y="606"/>
                    <a:pt x="356" y="606"/>
                    <a:pt x="356" y="606"/>
                  </a:cubicBezTo>
                  <a:cubicBezTo>
                    <a:pt x="356" y="604"/>
                    <a:pt x="356" y="602"/>
                    <a:pt x="357" y="600"/>
                  </a:cubicBezTo>
                  <a:cubicBezTo>
                    <a:pt x="357" y="600"/>
                    <a:pt x="357" y="599"/>
                    <a:pt x="357" y="599"/>
                  </a:cubicBezTo>
                  <a:cubicBezTo>
                    <a:pt x="357" y="598"/>
                    <a:pt x="357" y="596"/>
                    <a:pt x="357" y="595"/>
                  </a:cubicBezTo>
                  <a:cubicBezTo>
                    <a:pt x="358" y="595"/>
                    <a:pt x="358" y="594"/>
                    <a:pt x="358" y="594"/>
                  </a:cubicBezTo>
                  <a:cubicBezTo>
                    <a:pt x="358" y="593"/>
                    <a:pt x="358" y="592"/>
                    <a:pt x="358" y="591"/>
                  </a:cubicBezTo>
                  <a:cubicBezTo>
                    <a:pt x="358" y="590"/>
                    <a:pt x="358" y="590"/>
                    <a:pt x="359" y="589"/>
                  </a:cubicBezTo>
                  <a:cubicBezTo>
                    <a:pt x="359" y="589"/>
                    <a:pt x="359" y="588"/>
                    <a:pt x="359" y="587"/>
                  </a:cubicBezTo>
                  <a:cubicBezTo>
                    <a:pt x="359" y="587"/>
                    <a:pt x="359" y="586"/>
                    <a:pt x="359" y="586"/>
                  </a:cubicBezTo>
                  <a:cubicBezTo>
                    <a:pt x="360" y="585"/>
                    <a:pt x="360" y="585"/>
                    <a:pt x="360" y="584"/>
                  </a:cubicBezTo>
                  <a:cubicBezTo>
                    <a:pt x="360" y="584"/>
                    <a:pt x="360" y="583"/>
                    <a:pt x="360" y="583"/>
                  </a:cubicBezTo>
                  <a:cubicBezTo>
                    <a:pt x="360" y="583"/>
                    <a:pt x="360" y="582"/>
                    <a:pt x="360" y="582"/>
                  </a:cubicBezTo>
                  <a:cubicBezTo>
                    <a:pt x="365" y="582"/>
                    <a:pt x="369" y="583"/>
                    <a:pt x="373" y="583"/>
                  </a:cubicBezTo>
                  <a:cubicBezTo>
                    <a:pt x="375" y="583"/>
                    <a:pt x="378" y="583"/>
                    <a:pt x="381" y="583"/>
                  </a:cubicBezTo>
                  <a:cubicBezTo>
                    <a:pt x="386" y="584"/>
                    <a:pt x="392" y="584"/>
                    <a:pt x="398" y="584"/>
                  </a:cubicBezTo>
                  <a:cubicBezTo>
                    <a:pt x="398" y="584"/>
                    <a:pt x="399" y="584"/>
                    <a:pt x="399" y="584"/>
                  </a:cubicBezTo>
                  <a:cubicBezTo>
                    <a:pt x="400" y="584"/>
                    <a:pt x="400" y="584"/>
                    <a:pt x="401" y="584"/>
                  </a:cubicBezTo>
                  <a:cubicBezTo>
                    <a:pt x="401" y="584"/>
                    <a:pt x="401" y="584"/>
                    <a:pt x="401" y="584"/>
                  </a:cubicBezTo>
                  <a:cubicBezTo>
                    <a:pt x="401" y="584"/>
                    <a:pt x="401" y="584"/>
                    <a:pt x="401" y="584"/>
                  </a:cubicBezTo>
                  <a:cubicBezTo>
                    <a:pt x="403" y="584"/>
                    <a:pt x="406" y="584"/>
                    <a:pt x="408" y="584"/>
                  </a:cubicBezTo>
                  <a:cubicBezTo>
                    <a:pt x="409" y="584"/>
                    <a:pt x="411" y="584"/>
                    <a:pt x="412" y="584"/>
                  </a:cubicBezTo>
                  <a:cubicBezTo>
                    <a:pt x="412" y="584"/>
                    <a:pt x="412" y="584"/>
                    <a:pt x="412" y="584"/>
                  </a:cubicBezTo>
                  <a:cubicBezTo>
                    <a:pt x="412" y="584"/>
                    <a:pt x="412" y="584"/>
                    <a:pt x="412" y="584"/>
                  </a:cubicBezTo>
                  <a:cubicBezTo>
                    <a:pt x="412" y="584"/>
                    <a:pt x="413" y="584"/>
                    <a:pt x="413" y="584"/>
                  </a:cubicBezTo>
                  <a:cubicBezTo>
                    <a:pt x="414" y="584"/>
                    <a:pt x="416" y="584"/>
                    <a:pt x="417" y="584"/>
                  </a:cubicBezTo>
                  <a:cubicBezTo>
                    <a:pt x="418" y="584"/>
                    <a:pt x="419" y="584"/>
                    <a:pt x="419" y="584"/>
                  </a:cubicBezTo>
                  <a:cubicBezTo>
                    <a:pt x="420" y="584"/>
                    <a:pt x="421" y="584"/>
                    <a:pt x="422" y="584"/>
                  </a:cubicBezTo>
                  <a:cubicBezTo>
                    <a:pt x="422" y="584"/>
                    <a:pt x="422" y="584"/>
                    <a:pt x="422" y="584"/>
                  </a:cubicBezTo>
                  <a:cubicBezTo>
                    <a:pt x="422" y="584"/>
                    <a:pt x="423" y="584"/>
                    <a:pt x="423" y="584"/>
                  </a:cubicBezTo>
                  <a:cubicBezTo>
                    <a:pt x="425" y="584"/>
                    <a:pt x="427" y="584"/>
                    <a:pt x="429" y="584"/>
                  </a:cubicBezTo>
                  <a:cubicBezTo>
                    <a:pt x="430" y="584"/>
                    <a:pt x="430" y="584"/>
                    <a:pt x="431" y="584"/>
                  </a:cubicBezTo>
                  <a:cubicBezTo>
                    <a:pt x="436" y="584"/>
                    <a:pt x="441" y="584"/>
                    <a:pt x="445" y="584"/>
                  </a:cubicBezTo>
                  <a:cubicBezTo>
                    <a:pt x="448" y="584"/>
                    <a:pt x="451" y="584"/>
                    <a:pt x="454" y="583"/>
                  </a:cubicBezTo>
                  <a:cubicBezTo>
                    <a:pt x="458" y="583"/>
                    <a:pt x="463" y="583"/>
                    <a:pt x="468" y="583"/>
                  </a:cubicBezTo>
                  <a:cubicBezTo>
                    <a:pt x="468" y="583"/>
                    <a:pt x="468" y="584"/>
                    <a:pt x="469" y="584"/>
                  </a:cubicBezTo>
                  <a:cubicBezTo>
                    <a:pt x="469" y="584"/>
                    <a:pt x="469" y="585"/>
                    <a:pt x="469" y="585"/>
                  </a:cubicBezTo>
                  <a:close/>
                  <a:moveTo>
                    <a:pt x="225" y="555"/>
                  </a:moveTo>
                  <a:cubicBezTo>
                    <a:pt x="216" y="553"/>
                    <a:pt x="208" y="550"/>
                    <a:pt x="200" y="548"/>
                  </a:cubicBezTo>
                  <a:cubicBezTo>
                    <a:pt x="199" y="547"/>
                    <a:pt x="198" y="547"/>
                    <a:pt x="196" y="546"/>
                  </a:cubicBezTo>
                  <a:cubicBezTo>
                    <a:pt x="194" y="545"/>
                    <a:pt x="191" y="544"/>
                    <a:pt x="188" y="543"/>
                  </a:cubicBezTo>
                  <a:cubicBezTo>
                    <a:pt x="187" y="543"/>
                    <a:pt x="185" y="542"/>
                    <a:pt x="184" y="542"/>
                  </a:cubicBezTo>
                  <a:cubicBezTo>
                    <a:pt x="181" y="541"/>
                    <a:pt x="179" y="540"/>
                    <a:pt x="177" y="539"/>
                  </a:cubicBezTo>
                  <a:cubicBezTo>
                    <a:pt x="175" y="538"/>
                    <a:pt x="174" y="537"/>
                    <a:pt x="172" y="537"/>
                  </a:cubicBezTo>
                  <a:cubicBezTo>
                    <a:pt x="170" y="536"/>
                    <a:pt x="168" y="535"/>
                    <a:pt x="165" y="534"/>
                  </a:cubicBezTo>
                  <a:cubicBezTo>
                    <a:pt x="164" y="533"/>
                    <a:pt x="162" y="533"/>
                    <a:pt x="161" y="532"/>
                  </a:cubicBezTo>
                  <a:cubicBezTo>
                    <a:pt x="159" y="531"/>
                    <a:pt x="157" y="530"/>
                    <a:pt x="155" y="529"/>
                  </a:cubicBezTo>
                  <a:cubicBezTo>
                    <a:pt x="153" y="529"/>
                    <a:pt x="151" y="528"/>
                    <a:pt x="150" y="527"/>
                  </a:cubicBezTo>
                  <a:cubicBezTo>
                    <a:pt x="148" y="526"/>
                    <a:pt x="146" y="525"/>
                    <a:pt x="144" y="524"/>
                  </a:cubicBezTo>
                  <a:cubicBezTo>
                    <a:pt x="142" y="523"/>
                    <a:pt x="141" y="523"/>
                    <a:pt x="139" y="522"/>
                  </a:cubicBezTo>
                  <a:cubicBezTo>
                    <a:pt x="137" y="521"/>
                    <a:pt x="135" y="520"/>
                    <a:pt x="134" y="519"/>
                  </a:cubicBezTo>
                  <a:cubicBezTo>
                    <a:pt x="132" y="518"/>
                    <a:pt x="131" y="517"/>
                    <a:pt x="129" y="516"/>
                  </a:cubicBezTo>
                  <a:cubicBezTo>
                    <a:pt x="127" y="515"/>
                    <a:pt x="125" y="514"/>
                    <a:pt x="124" y="513"/>
                  </a:cubicBezTo>
                  <a:cubicBezTo>
                    <a:pt x="122" y="513"/>
                    <a:pt x="121" y="512"/>
                    <a:pt x="119" y="511"/>
                  </a:cubicBezTo>
                  <a:cubicBezTo>
                    <a:pt x="117" y="510"/>
                    <a:pt x="116" y="509"/>
                    <a:pt x="114" y="508"/>
                  </a:cubicBezTo>
                  <a:cubicBezTo>
                    <a:pt x="113" y="507"/>
                    <a:pt x="111" y="506"/>
                    <a:pt x="110" y="505"/>
                  </a:cubicBezTo>
                  <a:cubicBezTo>
                    <a:pt x="108" y="504"/>
                    <a:pt x="106" y="503"/>
                    <a:pt x="105" y="502"/>
                  </a:cubicBezTo>
                  <a:cubicBezTo>
                    <a:pt x="103" y="501"/>
                    <a:pt x="102" y="500"/>
                    <a:pt x="101" y="499"/>
                  </a:cubicBezTo>
                  <a:cubicBezTo>
                    <a:pt x="99" y="498"/>
                    <a:pt x="97" y="497"/>
                    <a:pt x="96" y="496"/>
                  </a:cubicBezTo>
                  <a:cubicBezTo>
                    <a:pt x="94" y="495"/>
                    <a:pt x="93" y="494"/>
                    <a:pt x="92" y="493"/>
                  </a:cubicBezTo>
                  <a:cubicBezTo>
                    <a:pt x="90" y="492"/>
                    <a:pt x="89" y="491"/>
                    <a:pt x="87" y="490"/>
                  </a:cubicBezTo>
                  <a:cubicBezTo>
                    <a:pt x="86" y="489"/>
                    <a:pt x="85" y="488"/>
                    <a:pt x="83" y="487"/>
                  </a:cubicBezTo>
                  <a:cubicBezTo>
                    <a:pt x="82" y="486"/>
                    <a:pt x="81" y="485"/>
                    <a:pt x="79" y="483"/>
                  </a:cubicBezTo>
                  <a:cubicBezTo>
                    <a:pt x="78" y="482"/>
                    <a:pt x="77" y="481"/>
                    <a:pt x="75" y="480"/>
                  </a:cubicBezTo>
                  <a:cubicBezTo>
                    <a:pt x="74" y="479"/>
                    <a:pt x="73" y="478"/>
                    <a:pt x="72" y="477"/>
                  </a:cubicBezTo>
                  <a:cubicBezTo>
                    <a:pt x="73" y="477"/>
                    <a:pt x="74" y="477"/>
                    <a:pt x="76" y="477"/>
                  </a:cubicBezTo>
                  <a:cubicBezTo>
                    <a:pt x="77" y="476"/>
                    <a:pt x="78" y="476"/>
                    <a:pt x="79" y="476"/>
                  </a:cubicBezTo>
                  <a:cubicBezTo>
                    <a:pt x="81" y="475"/>
                    <a:pt x="82" y="475"/>
                    <a:pt x="84" y="474"/>
                  </a:cubicBezTo>
                  <a:cubicBezTo>
                    <a:pt x="85" y="474"/>
                    <a:pt x="86" y="474"/>
                    <a:pt x="87" y="474"/>
                  </a:cubicBezTo>
                  <a:cubicBezTo>
                    <a:pt x="89" y="473"/>
                    <a:pt x="92" y="473"/>
                    <a:pt x="94" y="472"/>
                  </a:cubicBezTo>
                  <a:cubicBezTo>
                    <a:pt x="94" y="472"/>
                    <a:pt x="94" y="472"/>
                    <a:pt x="94" y="472"/>
                  </a:cubicBezTo>
                  <a:cubicBezTo>
                    <a:pt x="97" y="472"/>
                    <a:pt x="99" y="471"/>
                    <a:pt x="101" y="471"/>
                  </a:cubicBezTo>
                  <a:cubicBezTo>
                    <a:pt x="102" y="472"/>
                    <a:pt x="103" y="473"/>
                    <a:pt x="104" y="475"/>
                  </a:cubicBezTo>
                  <a:cubicBezTo>
                    <a:pt x="105" y="476"/>
                    <a:pt x="106" y="477"/>
                    <a:pt x="107" y="477"/>
                  </a:cubicBezTo>
                  <a:cubicBezTo>
                    <a:pt x="108" y="479"/>
                    <a:pt x="109" y="480"/>
                    <a:pt x="110" y="482"/>
                  </a:cubicBezTo>
                  <a:cubicBezTo>
                    <a:pt x="111" y="482"/>
                    <a:pt x="112" y="483"/>
                    <a:pt x="113" y="484"/>
                  </a:cubicBezTo>
                  <a:cubicBezTo>
                    <a:pt x="114" y="486"/>
                    <a:pt x="116" y="487"/>
                    <a:pt x="118" y="489"/>
                  </a:cubicBezTo>
                  <a:cubicBezTo>
                    <a:pt x="118" y="489"/>
                    <a:pt x="119" y="490"/>
                    <a:pt x="119" y="490"/>
                  </a:cubicBezTo>
                  <a:cubicBezTo>
                    <a:pt x="122" y="493"/>
                    <a:pt x="124" y="495"/>
                    <a:pt x="126" y="497"/>
                  </a:cubicBezTo>
                  <a:cubicBezTo>
                    <a:pt x="127" y="498"/>
                    <a:pt x="128" y="498"/>
                    <a:pt x="129" y="499"/>
                  </a:cubicBezTo>
                  <a:cubicBezTo>
                    <a:pt x="131" y="500"/>
                    <a:pt x="132" y="502"/>
                    <a:pt x="134" y="503"/>
                  </a:cubicBezTo>
                  <a:cubicBezTo>
                    <a:pt x="135" y="504"/>
                    <a:pt x="136" y="505"/>
                    <a:pt x="138" y="506"/>
                  </a:cubicBezTo>
                  <a:cubicBezTo>
                    <a:pt x="139" y="507"/>
                    <a:pt x="140" y="508"/>
                    <a:pt x="142" y="509"/>
                  </a:cubicBezTo>
                  <a:cubicBezTo>
                    <a:pt x="143" y="510"/>
                    <a:pt x="145" y="511"/>
                    <a:pt x="146" y="512"/>
                  </a:cubicBezTo>
                  <a:cubicBezTo>
                    <a:pt x="147" y="513"/>
                    <a:pt x="149" y="514"/>
                    <a:pt x="150" y="515"/>
                  </a:cubicBezTo>
                  <a:cubicBezTo>
                    <a:pt x="152" y="516"/>
                    <a:pt x="153" y="517"/>
                    <a:pt x="155" y="517"/>
                  </a:cubicBezTo>
                  <a:cubicBezTo>
                    <a:pt x="156" y="518"/>
                    <a:pt x="158" y="519"/>
                    <a:pt x="159" y="520"/>
                  </a:cubicBezTo>
                  <a:cubicBezTo>
                    <a:pt x="161" y="521"/>
                    <a:pt x="162" y="522"/>
                    <a:pt x="164" y="523"/>
                  </a:cubicBezTo>
                  <a:cubicBezTo>
                    <a:pt x="165" y="524"/>
                    <a:pt x="167" y="525"/>
                    <a:pt x="168" y="526"/>
                  </a:cubicBezTo>
                  <a:cubicBezTo>
                    <a:pt x="170" y="527"/>
                    <a:pt x="172" y="528"/>
                    <a:pt x="173" y="528"/>
                  </a:cubicBezTo>
                  <a:cubicBezTo>
                    <a:pt x="175" y="529"/>
                    <a:pt x="176" y="530"/>
                    <a:pt x="178" y="531"/>
                  </a:cubicBezTo>
                  <a:cubicBezTo>
                    <a:pt x="180" y="532"/>
                    <a:pt x="181" y="533"/>
                    <a:pt x="183" y="534"/>
                  </a:cubicBezTo>
                  <a:cubicBezTo>
                    <a:pt x="184" y="534"/>
                    <a:pt x="186" y="535"/>
                    <a:pt x="188" y="536"/>
                  </a:cubicBezTo>
                  <a:cubicBezTo>
                    <a:pt x="190" y="537"/>
                    <a:pt x="191" y="538"/>
                    <a:pt x="193" y="538"/>
                  </a:cubicBezTo>
                  <a:cubicBezTo>
                    <a:pt x="195" y="539"/>
                    <a:pt x="196" y="540"/>
                    <a:pt x="198" y="541"/>
                  </a:cubicBezTo>
                  <a:cubicBezTo>
                    <a:pt x="200" y="542"/>
                    <a:pt x="202" y="542"/>
                    <a:pt x="203" y="543"/>
                  </a:cubicBezTo>
                  <a:cubicBezTo>
                    <a:pt x="205" y="544"/>
                    <a:pt x="207" y="545"/>
                    <a:pt x="209" y="546"/>
                  </a:cubicBezTo>
                  <a:cubicBezTo>
                    <a:pt x="211" y="546"/>
                    <a:pt x="212" y="547"/>
                    <a:pt x="214" y="548"/>
                  </a:cubicBezTo>
                  <a:cubicBezTo>
                    <a:pt x="216" y="548"/>
                    <a:pt x="218" y="549"/>
                    <a:pt x="220" y="550"/>
                  </a:cubicBezTo>
                  <a:cubicBezTo>
                    <a:pt x="222" y="551"/>
                    <a:pt x="223" y="551"/>
                    <a:pt x="225" y="552"/>
                  </a:cubicBezTo>
                  <a:cubicBezTo>
                    <a:pt x="227" y="553"/>
                    <a:pt x="229" y="553"/>
                    <a:pt x="231" y="554"/>
                  </a:cubicBezTo>
                  <a:cubicBezTo>
                    <a:pt x="233" y="555"/>
                    <a:pt x="235" y="555"/>
                    <a:pt x="237" y="556"/>
                  </a:cubicBezTo>
                  <a:cubicBezTo>
                    <a:pt x="238" y="556"/>
                    <a:pt x="240" y="557"/>
                    <a:pt x="241" y="557"/>
                  </a:cubicBezTo>
                  <a:cubicBezTo>
                    <a:pt x="241" y="557"/>
                    <a:pt x="241" y="557"/>
                    <a:pt x="241" y="557"/>
                  </a:cubicBezTo>
                  <a:cubicBezTo>
                    <a:pt x="241" y="558"/>
                    <a:pt x="241" y="558"/>
                    <a:pt x="241" y="558"/>
                  </a:cubicBezTo>
                  <a:cubicBezTo>
                    <a:pt x="241" y="558"/>
                    <a:pt x="241" y="558"/>
                    <a:pt x="241" y="558"/>
                  </a:cubicBezTo>
                  <a:cubicBezTo>
                    <a:pt x="240" y="558"/>
                    <a:pt x="239" y="558"/>
                    <a:pt x="238" y="559"/>
                  </a:cubicBezTo>
                  <a:cubicBezTo>
                    <a:pt x="238" y="559"/>
                    <a:pt x="237" y="559"/>
                    <a:pt x="237" y="559"/>
                  </a:cubicBezTo>
                  <a:cubicBezTo>
                    <a:pt x="234" y="558"/>
                    <a:pt x="231" y="557"/>
                    <a:pt x="228" y="556"/>
                  </a:cubicBezTo>
                  <a:cubicBezTo>
                    <a:pt x="227" y="556"/>
                    <a:pt x="226" y="556"/>
                    <a:pt x="225" y="555"/>
                  </a:cubicBezTo>
                  <a:close/>
                  <a:moveTo>
                    <a:pt x="99" y="464"/>
                  </a:moveTo>
                  <a:cubicBezTo>
                    <a:pt x="98" y="464"/>
                    <a:pt x="97" y="463"/>
                    <a:pt x="97" y="462"/>
                  </a:cubicBezTo>
                  <a:cubicBezTo>
                    <a:pt x="96" y="461"/>
                    <a:pt x="96" y="461"/>
                    <a:pt x="95" y="460"/>
                  </a:cubicBezTo>
                  <a:cubicBezTo>
                    <a:pt x="95" y="459"/>
                    <a:pt x="94" y="458"/>
                    <a:pt x="94" y="458"/>
                  </a:cubicBezTo>
                  <a:cubicBezTo>
                    <a:pt x="93" y="457"/>
                    <a:pt x="93" y="456"/>
                    <a:pt x="92" y="455"/>
                  </a:cubicBezTo>
                  <a:cubicBezTo>
                    <a:pt x="92" y="455"/>
                    <a:pt x="91" y="454"/>
                    <a:pt x="91" y="453"/>
                  </a:cubicBezTo>
                  <a:cubicBezTo>
                    <a:pt x="90" y="452"/>
                    <a:pt x="90" y="452"/>
                    <a:pt x="90" y="451"/>
                  </a:cubicBezTo>
                  <a:cubicBezTo>
                    <a:pt x="89" y="450"/>
                    <a:pt x="89" y="449"/>
                    <a:pt x="88" y="449"/>
                  </a:cubicBezTo>
                  <a:cubicBezTo>
                    <a:pt x="88" y="448"/>
                    <a:pt x="87" y="447"/>
                    <a:pt x="87" y="446"/>
                  </a:cubicBezTo>
                  <a:cubicBezTo>
                    <a:pt x="87" y="445"/>
                    <a:pt x="86" y="445"/>
                    <a:pt x="86" y="444"/>
                  </a:cubicBezTo>
                  <a:cubicBezTo>
                    <a:pt x="85" y="443"/>
                    <a:pt x="85" y="442"/>
                    <a:pt x="85" y="442"/>
                  </a:cubicBezTo>
                  <a:cubicBezTo>
                    <a:pt x="84" y="441"/>
                    <a:pt x="84" y="440"/>
                    <a:pt x="84" y="439"/>
                  </a:cubicBezTo>
                  <a:cubicBezTo>
                    <a:pt x="83" y="438"/>
                    <a:pt x="83" y="438"/>
                    <a:pt x="83" y="437"/>
                  </a:cubicBezTo>
                  <a:cubicBezTo>
                    <a:pt x="82" y="436"/>
                    <a:pt x="82" y="435"/>
                    <a:pt x="82" y="435"/>
                  </a:cubicBezTo>
                  <a:cubicBezTo>
                    <a:pt x="81" y="434"/>
                    <a:pt x="81" y="433"/>
                    <a:pt x="81" y="432"/>
                  </a:cubicBezTo>
                  <a:cubicBezTo>
                    <a:pt x="80" y="431"/>
                    <a:pt x="80" y="431"/>
                    <a:pt x="80" y="430"/>
                  </a:cubicBezTo>
                  <a:cubicBezTo>
                    <a:pt x="80" y="429"/>
                    <a:pt x="79" y="428"/>
                    <a:pt x="79" y="428"/>
                  </a:cubicBezTo>
                  <a:cubicBezTo>
                    <a:pt x="79" y="427"/>
                    <a:pt x="78" y="426"/>
                    <a:pt x="78" y="425"/>
                  </a:cubicBezTo>
                  <a:cubicBezTo>
                    <a:pt x="78" y="424"/>
                    <a:pt x="78" y="424"/>
                    <a:pt x="78" y="423"/>
                  </a:cubicBezTo>
                  <a:cubicBezTo>
                    <a:pt x="77" y="422"/>
                    <a:pt x="77" y="421"/>
                    <a:pt x="77" y="420"/>
                  </a:cubicBezTo>
                  <a:cubicBezTo>
                    <a:pt x="77" y="420"/>
                    <a:pt x="77" y="419"/>
                    <a:pt x="76" y="418"/>
                  </a:cubicBezTo>
                  <a:cubicBezTo>
                    <a:pt x="76" y="417"/>
                    <a:pt x="76" y="416"/>
                    <a:pt x="76" y="415"/>
                  </a:cubicBezTo>
                  <a:cubicBezTo>
                    <a:pt x="76" y="415"/>
                    <a:pt x="75" y="414"/>
                    <a:pt x="75" y="413"/>
                  </a:cubicBezTo>
                  <a:cubicBezTo>
                    <a:pt x="75" y="412"/>
                    <a:pt x="75" y="411"/>
                    <a:pt x="75" y="411"/>
                  </a:cubicBezTo>
                  <a:cubicBezTo>
                    <a:pt x="75" y="410"/>
                    <a:pt x="75" y="409"/>
                    <a:pt x="75" y="408"/>
                  </a:cubicBezTo>
                  <a:cubicBezTo>
                    <a:pt x="74" y="408"/>
                    <a:pt x="74" y="407"/>
                    <a:pt x="74" y="406"/>
                  </a:cubicBezTo>
                  <a:cubicBezTo>
                    <a:pt x="74" y="405"/>
                    <a:pt x="74" y="404"/>
                    <a:pt x="74" y="404"/>
                  </a:cubicBezTo>
                  <a:cubicBezTo>
                    <a:pt x="74" y="403"/>
                    <a:pt x="74" y="401"/>
                    <a:pt x="74" y="400"/>
                  </a:cubicBezTo>
                  <a:cubicBezTo>
                    <a:pt x="74" y="400"/>
                    <a:pt x="74" y="399"/>
                    <a:pt x="74" y="399"/>
                  </a:cubicBezTo>
                  <a:cubicBezTo>
                    <a:pt x="74" y="397"/>
                    <a:pt x="74" y="396"/>
                    <a:pt x="74" y="394"/>
                  </a:cubicBezTo>
                  <a:cubicBezTo>
                    <a:pt x="74" y="392"/>
                    <a:pt x="74" y="390"/>
                    <a:pt x="74" y="387"/>
                  </a:cubicBezTo>
                  <a:cubicBezTo>
                    <a:pt x="74" y="387"/>
                    <a:pt x="74" y="386"/>
                    <a:pt x="74" y="385"/>
                  </a:cubicBezTo>
                  <a:cubicBezTo>
                    <a:pt x="74" y="384"/>
                    <a:pt x="75" y="382"/>
                    <a:pt x="75" y="381"/>
                  </a:cubicBezTo>
                  <a:cubicBezTo>
                    <a:pt x="75" y="380"/>
                    <a:pt x="75" y="379"/>
                    <a:pt x="75" y="378"/>
                  </a:cubicBezTo>
                  <a:cubicBezTo>
                    <a:pt x="75" y="377"/>
                    <a:pt x="76" y="376"/>
                    <a:pt x="76" y="374"/>
                  </a:cubicBezTo>
                  <a:cubicBezTo>
                    <a:pt x="76" y="373"/>
                    <a:pt x="76" y="372"/>
                    <a:pt x="77" y="371"/>
                  </a:cubicBezTo>
                  <a:cubicBezTo>
                    <a:pt x="77" y="370"/>
                    <a:pt x="77" y="369"/>
                    <a:pt x="77" y="368"/>
                  </a:cubicBezTo>
                  <a:cubicBezTo>
                    <a:pt x="78" y="367"/>
                    <a:pt x="78" y="366"/>
                    <a:pt x="78" y="365"/>
                  </a:cubicBezTo>
                  <a:cubicBezTo>
                    <a:pt x="79" y="364"/>
                    <a:pt x="79" y="363"/>
                    <a:pt x="79" y="361"/>
                  </a:cubicBezTo>
                  <a:cubicBezTo>
                    <a:pt x="80" y="360"/>
                    <a:pt x="80" y="359"/>
                    <a:pt x="81" y="358"/>
                  </a:cubicBezTo>
                  <a:cubicBezTo>
                    <a:pt x="81" y="357"/>
                    <a:pt x="81" y="356"/>
                    <a:pt x="82" y="355"/>
                  </a:cubicBezTo>
                  <a:cubicBezTo>
                    <a:pt x="82" y="354"/>
                    <a:pt x="83" y="353"/>
                    <a:pt x="83" y="352"/>
                  </a:cubicBezTo>
                  <a:cubicBezTo>
                    <a:pt x="84" y="351"/>
                    <a:pt x="84" y="350"/>
                    <a:pt x="85" y="349"/>
                  </a:cubicBezTo>
                  <a:cubicBezTo>
                    <a:pt x="85" y="348"/>
                    <a:pt x="86" y="347"/>
                    <a:pt x="86" y="346"/>
                  </a:cubicBezTo>
                  <a:cubicBezTo>
                    <a:pt x="87" y="345"/>
                    <a:pt x="87" y="344"/>
                    <a:pt x="88" y="343"/>
                  </a:cubicBezTo>
                  <a:cubicBezTo>
                    <a:pt x="90" y="343"/>
                    <a:pt x="91" y="344"/>
                    <a:pt x="93" y="345"/>
                  </a:cubicBezTo>
                  <a:cubicBezTo>
                    <a:pt x="94" y="345"/>
                    <a:pt x="96" y="346"/>
                    <a:pt x="97" y="346"/>
                  </a:cubicBezTo>
                  <a:cubicBezTo>
                    <a:pt x="99" y="347"/>
                    <a:pt x="101" y="348"/>
                    <a:pt x="103" y="349"/>
                  </a:cubicBezTo>
                  <a:cubicBezTo>
                    <a:pt x="105" y="349"/>
                    <a:pt x="106" y="350"/>
                    <a:pt x="107" y="351"/>
                  </a:cubicBezTo>
                  <a:cubicBezTo>
                    <a:pt x="109" y="352"/>
                    <a:pt x="111" y="353"/>
                    <a:pt x="114" y="354"/>
                  </a:cubicBezTo>
                  <a:cubicBezTo>
                    <a:pt x="115" y="354"/>
                    <a:pt x="116" y="355"/>
                    <a:pt x="116" y="355"/>
                  </a:cubicBezTo>
                  <a:cubicBezTo>
                    <a:pt x="123" y="359"/>
                    <a:pt x="129" y="362"/>
                    <a:pt x="134" y="366"/>
                  </a:cubicBezTo>
                  <a:cubicBezTo>
                    <a:pt x="135" y="367"/>
                    <a:pt x="136" y="367"/>
                    <a:pt x="137" y="368"/>
                  </a:cubicBezTo>
                  <a:cubicBezTo>
                    <a:pt x="139" y="369"/>
                    <a:pt x="141" y="371"/>
                    <a:pt x="143" y="372"/>
                  </a:cubicBezTo>
                  <a:cubicBezTo>
                    <a:pt x="144" y="373"/>
                    <a:pt x="145" y="374"/>
                    <a:pt x="146" y="375"/>
                  </a:cubicBezTo>
                  <a:cubicBezTo>
                    <a:pt x="148" y="376"/>
                    <a:pt x="149" y="377"/>
                    <a:pt x="151" y="378"/>
                  </a:cubicBezTo>
                  <a:cubicBezTo>
                    <a:pt x="152" y="379"/>
                    <a:pt x="153" y="380"/>
                    <a:pt x="154" y="381"/>
                  </a:cubicBezTo>
                  <a:cubicBezTo>
                    <a:pt x="156" y="383"/>
                    <a:pt x="157" y="384"/>
                    <a:pt x="158" y="385"/>
                  </a:cubicBezTo>
                  <a:cubicBezTo>
                    <a:pt x="158" y="386"/>
                    <a:pt x="157" y="387"/>
                    <a:pt x="157" y="388"/>
                  </a:cubicBezTo>
                  <a:cubicBezTo>
                    <a:pt x="156" y="388"/>
                    <a:pt x="156" y="389"/>
                    <a:pt x="155" y="390"/>
                  </a:cubicBezTo>
                  <a:cubicBezTo>
                    <a:pt x="155" y="391"/>
                    <a:pt x="154" y="392"/>
                    <a:pt x="154" y="393"/>
                  </a:cubicBezTo>
                  <a:cubicBezTo>
                    <a:pt x="153" y="394"/>
                    <a:pt x="153" y="395"/>
                    <a:pt x="152" y="396"/>
                  </a:cubicBezTo>
                  <a:cubicBezTo>
                    <a:pt x="152" y="397"/>
                    <a:pt x="151" y="398"/>
                    <a:pt x="151" y="399"/>
                  </a:cubicBezTo>
                  <a:cubicBezTo>
                    <a:pt x="151" y="400"/>
                    <a:pt x="150" y="401"/>
                    <a:pt x="150" y="402"/>
                  </a:cubicBezTo>
                  <a:cubicBezTo>
                    <a:pt x="149" y="403"/>
                    <a:pt x="149" y="404"/>
                    <a:pt x="149" y="405"/>
                  </a:cubicBezTo>
                  <a:cubicBezTo>
                    <a:pt x="148" y="406"/>
                    <a:pt x="148" y="407"/>
                    <a:pt x="148" y="408"/>
                  </a:cubicBezTo>
                  <a:cubicBezTo>
                    <a:pt x="147" y="409"/>
                    <a:pt x="147" y="410"/>
                    <a:pt x="147" y="411"/>
                  </a:cubicBezTo>
                  <a:cubicBezTo>
                    <a:pt x="147" y="412"/>
                    <a:pt x="146" y="413"/>
                    <a:pt x="146" y="414"/>
                  </a:cubicBezTo>
                  <a:cubicBezTo>
                    <a:pt x="146" y="415"/>
                    <a:pt x="146" y="416"/>
                    <a:pt x="145" y="417"/>
                  </a:cubicBezTo>
                  <a:cubicBezTo>
                    <a:pt x="145" y="418"/>
                    <a:pt x="145" y="419"/>
                    <a:pt x="145" y="420"/>
                  </a:cubicBezTo>
                  <a:cubicBezTo>
                    <a:pt x="145" y="421"/>
                    <a:pt x="145" y="422"/>
                    <a:pt x="144" y="423"/>
                  </a:cubicBezTo>
                  <a:cubicBezTo>
                    <a:pt x="144" y="424"/>
                    <a:pt x="144" y="425"/>
                    <a:pt x="144" y="426"/>
                  </a:cubicBezTo>
                  <a:cubicBezTo>
                    <a:pt x="144" y="428"/>
                    <a:pt x="144" y="430"/>
                    <a:pt x="144" y="432"/>
                  </a:cubicBezTo>
                  <a:cubicBezTo>
                    <a:pt x="144" y="433"/>
                    <a:pt x="144" y="435"/>
                    <a:pt x="144" y="436"/>
                  </a:cubicBezTo>
                  <a:cubicBezTo>
                    <a:pt x="144" y="436"/>
                    <a:pt x="144" y="437"/>
                    <a:pt x="144" y="437"/>
                  </a:cubicBezTo>
                  <a:cubicBezTo>
                    <a:pt x="144" y="438"/>
                    <a:pt x="144" y="439"/>
                    <a:pt x="144" y="440"/>
                  </a:cubicBezTo>
                  <a:cubicBezTo>
                    <a:pt x="144" y="441"/>
                    <a:pt x="144" y="442"/>
                    <a:pt x="145" y="442"/>
                  </a:cubicBezTo>
                  <a:cubicBezTo>
                    <a:pt x="145" y="443"/>
                    <a:pt x="145" y="444"/>
                    <a:pt x="145" y="445"/>
                  </a:cubicBezTo>
                  <a:cubicBezTo>
                    <a:pt x="145" y="445"/>
                    <a:pt x="145" y="446"/>
                    <a:pt x="145" y="447"/>
                  </a:cubicBezTo>
                  <a:cubicBezTo>
                    <a:pt x="145" y="448"/>
                    <a:pt x="145" y="448"/>
                    <a:pt x="146" y="449"/>
                  </a:cubicBezTo>
                  <a:cubicBezTo>
                    <a:pt x="146" y="450"/>
                    <a:pt x="146" y="451"/>
                    <a:pt x="146" y="451"/>
                  </a:cubicBezTo>
                  <a:cubicBezTo>
                    <a:pt x="146" y="452"/>
                    <a:pt x="146" y="453"/>
                    <a:pt x="147" y="454"/>
                  </a:cubicBezTo>
                  <a:cubicBezTo>
                    <a:pt x="147" y="454"/>
                    <a:pt x="147" y="455"/>
                    <a:pt x="147" y="456"/>
                  </a:cubicBezTo>
                  <a:cubicBezTo>
                    <a:pt x="147" y="456"/>
                    <a:pt x="148" y="457"/>
                    <a:pt x="148" y="458"/>
                  </a:cubicBezTo>
                  <a:cubicBezTo>
                    <a:pt x="148" y="459"/>
                    <a:pt x="148" y="459"/>
                    <a:pt x="149" y="460"/>
                  </a:cubicBezTo>
                  <a:cubicBezTo>
                    <a:pt x="149" y="461"/>
                    <a:pt x="149" y="462"/>
                    <a:pt x="149" y="462"/>
                  </a:cubicBezTo>
                  <a:cubicBezTo>
                    <a:pt x="150" y="463"/>
                    <a:pt x="150" y="464"/>
                    <a:pt x="150" y="464"/>
                  </a:cubicBezTo>
                  <a:cubicBezTo>
                    <a:pt x="150" y="465"/>
                    <a:pt x="151" y="465"/>
                    <a:pt x="151" y="466"/>
                  </a:cubicBezTo>
                  <a:cubicBezTo>
                    <a:pt x="151" y="466"/>
                    <a:pt x="151" y="466"/>
                    <a:pt x="151" y="466"/>
                  </a:cubicBezTo>
                  <a:cubicBezTo>
                    <a:pt x="151" y="466"/>
                    <a:pt x="151" y="466"/>
                    <a:pt x="151" y="466"/>
                  </a:cubicBezTo>
                  <a:cubicBezTo>
                    <a:pt x="149" y="466"/>
                    <a:pt x="147" y="466"/>
                    <a:pt x="145" y="466"/>
                  </a:cubicBezTo>
                  <a:cubicBezTo>
                    <a:pt x="143" y="466"/>
                    <a:pt x="141" y="466"/>
                    <a:pt x="140" y="466"/>
                  </a:cubicBezTo>
                  <a:cubicBezTo>
                    <a:pt x="137" y="466"/>
                    <a:pt x="135" y="466"/>
                    <a:pt x="132" y="466"/>
                  </a:cubicBezTo>
                  <a:cubicBezTo>
                    <a:pt x="130" y="466"/>
                    <a:pt x="129" y="466"/>
                    <a:pt x="128" y="466"/>
                  </a:cubicBezTo>
                  <a:cubicBezTo>
                    <a:pt x="124" y="466"/>
                    <a:pt x="120" y="466"/>
                    <a:pt x="116" y="467"/>
                  </a:cubicBezTo>
                  <a:cubicBezTo>
                    <a:pt x="116" y="467"/>
                    <a:pt x="115" y="467"/>
                    <a:pt x="115" y="467"/>
                  </a:cubicBezTo>
                  <a:cubicBezTo>
                    <a:pt x="110" y="467"/>
                    <a:pt x="106" y="468"/>
                    <a:pt x="102" y="469"/>
                  </a:cubicBezTo>
                  <a:cubicBezTo>
                    <a:pt x="101" y="468"/>
                    <a:pt x="101" y="467"/>
                    <a:pt x="100" y="467"/>
                  </a:cubicBezTo>
                  <a:cubicBezTo>
                    <a:pt x="100" y="466"/>
                    <a:pt x="99" y="465"/>
                    <a:pt x="99" y="464"/>
                  </a:cubicBezTo>
                  <a:close/>
                  <a:moveTo>
                    <a:pt x="92" y="336"/>
                  </a:moveTo>
                  <a:cubicBezTo>
                    <a:pt x="92" y="335"/>
                    <a:pt x="93" y="334"/>
                    <a:pt x="94" y="333"/>
                  </a:cubicBezTo>
                  <a:cubicBezTo>
                    <a:pt x="94" y="332"/>
                    <a:pt x="95" y="331"/>
                    <a:pt x="95" y="331"/>
                  </a:cubicBezTo>
                  <a:cubicBezTo>
                    <a:pt x="96" y="330"/>
                    <a:pt x="97" y="329"/>
                    <a:pt x="97" y="328"/>
                  </a:cubicBezTo>
                  <a:cubicBezTo>
                    <a:pt x="98" y="327"/>
                    <a:pt x="98" y="326"/>
                    <a:pt x="99" y="325"/>
                  </a:cubicBezTo>
                  <a:cubicBezTo>
                    <a:pt x="100" y="324"/>
                    <a:pt x="101" y="323"/>
                    <a:pt x="101" y="322"/>
                  </a:cubicBezTo>
                  <a:cubicBezTo>
                    <a:pt x="102" y="322"/>
                    <a:pt x="103" y="321"/>
                    <a:pt x="103" y="320"/>
                  </a:cubicBezTo>
                  <a:cubicBezTo>
                    <a:pt x="104" y="319"/>
                    <a:pt x="105" y="318"/>
                    <a:pt x="106" y="317"/>
                  </a:cubicBezTo>
                  <a:cubicBezTo>
                    <a:pt x="106" y="316"/>
                    <a:pt x="107" y="316"/>
                    <a:pt x="108" y="315"/>
                  </a:cubicBezTo>
                  <a:cubicBezTo>
                    <a:pt x="109" y="314"/>
                    <a:pt x="109" y="313"/>
                    <a:pt x="110" y="312"/>
                  </a:cubicBezTo>
                  <a:cubicBezTo>
                    <a:pt x="111" y="311"/>
                    <a:pt x="112" y="310"/>
                    <a:pt x="113" y="310"/>
                  </a:cubicBezTo>
                  <a:cubicBezTo>
                    <a:pt x="113" y="309"/>
                    <a:pt x="114" y="308"/>
                    <a:pt x="115" y="307"/>
                  </a:cubicBezTo>
                  <a:cubicBezTo>
                    <a:pt x="116" y="306"/>
                    <a:pt x="117" y="305"/>
                    <a:pt x="118" y="305"/>
                  </a:cubicBezTo>
                  <a:cubicBezTo>
                    <a:pt x="119" y="304"/>
                    <a:pt x="120" y="303"/>
                    <a:pt x="120" y="302"/>
                  </a:cubicBezTo>
                  <a:cubicBezTo>
                    <a:pt x="121" y="301"/>
                    <a:pt x="122" y="300"/>
                    <a:pt x="123" y="300"/>
                  </a:cubicBezTo>
                  <a:cubicBezTo>
                    <a:pt x="124" y="299"/>
                    <a:pt x="125" y="298"/>
                    <a:pt x="126" y="297"/>
                  </a:cubicBezTo>
                  <a:cubicBezTo>
                    <a:pt x="127" y="296"/>
                    <a:pt x="128" y="296"/>
                    <a:pt x="129" y="295"/>
                  </a:cubicBezTo>
                  <a:cubicBezTo>
                    <a:pt x="130" y="294"/>
                    <a:pt x="131" y="293"/>
                    <a:pt x="132" y="292"/>
                  </a:cubicBezTo>
                  <a:cubicBezTo>
                    <a:pt x="133" y="291"/>
                    <a:pt x="134" y="291"/>
                    <a:pt x="135" y="290"/>
                  </a:cubicBezTo>
                  <a:cubicBezTo>
                    <a:pt x="136" y="289"/>
                    <a:pt x="137" y="288"/>
                    <a:pt x="138" y="287"/>
                  </a:cubicBezTo>
                  <a:cubicBezTo>
                    <a:pt x="140" y="286"/>
                    <a:pt x="141" y="285"/>
                    <a:pt x="143" y="284"/>
                  </a:cubicBezTo>
                  <a:cubicBezTo>
                    <a:pt x="144" y="283"/>
                    <a:pt x="146" y="282"/>
                    <a:pt x="147" y="281"/>
                  </a:cubicBezTo>
                  <a:cubicBezTo>
                    <a:pt x="148" y="280"/>
                    <a:pt x="149" y="279"/>
                    <a:pt x="150" y="279"/>
                  </a:cubicBezTo>
                  <a:cubicBezTo>
                    <a:pt x="152" y="278"/>
                    <a:pt x="153" y="277"/>
                    <a:pt x="154" y="276"/>
                  </a:cubicBezTo>
                  <a:cubicBezTo>
                    <a:pt x="155" y="276"/>
                    <a:pt x="156" y="275"/>
                    <a:pt x="157" y="274"/>
                  </a:cubicBezTo>
                  <a:cubicBezTo>
                    <a:pt x="159" y="274"/>
                    <a:pt x="160" y="273"/>
                    <a:pt x="161" y="272"/>
                  </a:cubicBezTo>
                  <a:cubicBezTo>
                    <a:pt x="162" y="271"/>
                    <a:pt x="163" y="271"/>
                    <a:pt x="164" y="270"/>
                  </a:cubicBezTo>
                  <a:cubicBezTo>
                    <a:pt x="166" y="269"/>
                    <a:pt x="167" y="269"/>
                    <a:pt x="168" y="268"/>
                  </a:cubicBezTo>
                  <a:cubicBezTo>
                    <a:pt x="169" y="267"/>
                    <a:pt x="171" y="267"/>
                    <a:pt x="172" y="266"/>
                  </a:cubicBezTo>
                  <a:cubicBezTo>
                    <a:pt x="173" y="265"/>
                    <a:pt x="174" y="265"/>
                    <a:pt x="175" y="264"/>
                  </a:cubicBezTo>
                  <a:cubicBezTo>
                    <a:pt x="177" y="265"/>
                    <a:pt x="178" y="266"/>
                    <a:pt x="179" y="268"/>
                  </a:cubicBezTo>
                  <a:cubicBezTo>
                    <a:pt x="180" y="269"/>
                    <a:pt x="181" y="270"/>
                    <a:pt x="182" y="271"/>
                  </a:cubicBezTo>
                  <a:cubicBezTo>
                    <a:pt x="184" y="272"/>
                    <a:pt x="185" y="274"/>
                    <a:pt x="187" y="275"/>
                  </a:cubicBezTo>
                  <a:cubicBezTo>
                    <a:pt x="188" y="276"/>
                    <a:pt x="189" y="277"/>
                    <a:pt x="189" y="278"/>
                  </a:cubicBezTo>
                  <a:cubicBezTo>
                    <a:pt x="191" y="280"/>
                    <a:pt x="193" y="282"/>
                    <a:pt x="195" y="284"/>
                  </a:cubicBezTo>
                  <a:cubicBezTo>
                    <a:pt x="195" y="285"/>
                    <a:pt x="196" y="285"/>
                    <a:pt x="196" y="286"/>
                  </a:cubicBezTo>
                  <a:cubicBezTo>
                    <a:pt x="198" y="288"/>
                    <a:pt x="201" y="291"/>
                    <a:pt x="203" y="294"/>
                  </a:cubicBezTo>
                  <a:cubicBezTo>
                    <a:pt x="203" y="295"/>
                    <a:pt x="204" y="295"/>
                    <a:pt x="205" y="296"/>
                  </a:cubicBezTo>
                  <a:cubicBezTo>
                    <a:pt x="206" y="298"/>
                    <a:pt x="207" y="300"/>
                    <a:pt x="209" y="302"/>
                  </a:cubicBezTo>
                  <a:cubicBezTo>
                    <a:pt x="210" y="303"/>
                    <a:pt x="210" y="304"/>
                    <a:pt x="211" y="305"/>
                  </a:cubicBezTo>
                  <a:cubicBezTo>
                    <a:pt x="212" y="307"/>
                    <a:pt x="214" y="309"/>
                    <a:pt x="215" y="310"/>
                  </a:cubicBezTo>
                  <a:cubicBezTo>
                    <a:pt x="216" y="312"/>
                    <a:pt x="216" y="313"/>
                    <a:pt x="217" y="314"/>
                  </a:cubicBezTo>
                  <a:cubicBezTo>
                    <a:pt x="218" y="316"/>
                    <a:pt x="219" y="317"/>
                    <a:pt x="220" y="319"/>
                  </a:cubicBezTo>
                  <a:cubicBezTo>
                    <a:pt x="221" y="320"/>
                    <a:pt x="222" y="322"/>
                    <a:pt x="223" y="323"/>
                  </a:cubicBezTo>
                  <a:cubicBezTo>
                    <a:pt x="224" y="324"/>
                    <a:pt x="224" y="326"/>
                    <a:pt x="225" y="327"/>
                  </a:cubicBezTo>
                  <a:cubicBezTo>
                    <a:pt x="223" y="329"/>
                    <a:pt x="221" y="330"/>
                    <a:pt x="219" y="331"/>
                  </a:cubicBezTo>
                  <a:cubicBezTo>
                    <a:pt x="218" y="332"/>
                    <a:pt x="216" y="332"/>
                    <a:pt x="215" y="333"/>
                  </a:cubicBezTo>
                  <a:cubicBezTo>
                    <a:pt x="213" y="335"/>
                    <a:pt x="210" y="336"/>
                    <a:pt x="208" y="337"/>
                  </a:cubicBezTo>
                  <a:cubicBezTo>
                    <a:pt x="207" y="338"/>
                    <a:pt x="206" y="339"/>
                    <a:pt x="205" y="340"/>
                  </a:cubicBezTo>
                  <a:cubicBezTo>
                    <a:pt x="202" y="342"/>
                    <a:pt x="199" y="343"/>
                    <a:pt x="196" y="346"/>
                  </a:cubicBezTo>
                  <a:cubicBezTo>
                    <a:pt x="196" y="346"/>
                    <a:pt x="196" y="346"/>
                    <a:pt x="195" y="346"/>
                  </a:cubicBezTo>
                  <a:cubicBezTo>
                    <a:pt x="192" y="349"/>
                    <a:pt x="189" y="351"/>
                    <a:pt x="186" y="353"/>
                  </a:cubicBezTo>
                  <a:cubicBezTo>
                    <a:pt x="186" y="354"/>
                    <a:pt x="185" y="355"/>
                    <a:pt x="184" y="355"/>
                  </a:cubicBezTo>
                  <a:cubicBezTo>
                    <a:pt x="182" y="357"/>
                    <a:pt x="180" y="359"/>
                    <a:pt x="178" y="361"/>
                  </a:cubicBezTo>
                  <a:cubicBezTo>
                    <a:pt x="177" y="361"/>
                    <a:pt x="177" y="362"/>
                    <a:pt x="176" y="363"/>
                  </a:cubicBezTo>
                  <a:cubicBezTo>
                    <a:pt x="174" y="365"/>
                    <a:pt x="173" y="366"/>
                    <a:pt x="171" y="368"/>
                  </a:cubicBezTo>
                  <a:cubicBezTo>
                    <a:pt x="170" y="369"/>
                    <a:pt x="169" y="370"/>
                    <a:pt x="168" y="371"/>
                  </a:cubicBezTo>
                  <a:cubicBezTo>
                    <a:pt x="167" y="373"/>
                    <a:pt x="166" y="374"/>
                    <a:pt x="165" y="376"/>
                  </a:cubicBezTo>
                  <a:cubicBezTo>
                    <a:pt x="164" y="377"/>
                    <a:pt x="163" y="378"/>
                    <a:pt x="162" y="379"/>
                  </a:cubicBezTo>
                  <a:cubicBezTo>
                    <a:pt x="161" y="380"/>
                    <a:pt x="160" y="382"/>
                    <a:pt x="159" y="383"/>
                  </a:cubicBezTo>
                  <a:cubicBezTo>
                    <a:pt x="159" y="383"/>
                    <a:pt x="159" y="383"/>
                    <a:pt x="159" y="383"/>
                  </a:cubicBezTo>
                  <a:cubicBezTo>
                    <a:pt x="159" y="383"/>
                    <a:pt x="159" y="383"/>
                    <a:pt x="159" y="383"/>
                  </a:cubicBezTo>
                  <a:cubicBezTo>
                    <a:pt x="158" y="382"/>
                    <a:pt x="157" y="381"/>
                    <a:pt x="155" y="379"/>
                  </a:cubicBezTo>
                  <a:cubicBezTo>
                    <a:pt x="154" y="379"/>
                    <a:pt x="153" y="378"/>
                    <a:pt x="152" y="377"/>
                  </a:cubicBezTo>
                  <a:cubicBezTo>
                    <a:pt x="150" y="375"/>
                    <a:pt x="149" y="374"/>
                    <a:pt x="147" y="373"/>
                  </a:cubicBezTo>
                  <a:cubicBezTo>
                    <a:pt x="146" y="372"/>
                    <a:pt x="145" y="371"/>
                    <a:pt x="144" y="370"/>
                  </a:cubicBezTo>
                  <a:cubicBezTo>
                    <a:pt x="142" y="369"/>
                    <a:pt x="140" y="368"/>
                    <a:pt x="138" y="366"/>
                  </a:cubicBezTo>
                  <a:cubicBezTo>
                    <a:pt x="137" y="366"/>
                    <a:pt x="136" y="365"/>
                    <a:pt x="135" y="364"/>
                  </a:cubicBezTo>
                  <a:cubicBezTo>
                    <a:pt x="133" y="362"/>
                    <a:pt x="130" y="361"/>
                    <a:pt x="127" y="359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4" y="357"/>
                    <a:pt x="120" y="355"/>
                    <a:pt x="117" y="354"/>
                  </a:cubicBezTo>
                  <a:cubicBezTo>
                    <a:pt x="116" y="353"/>
                    <a:pt x="115" y="352"/>
                    <a:pt x="114" y="352"/>
                  </a:cubicBezTo>
                  <a:cubicBezTo>
                    <a:pt x="112" y="351"/>
                    <a:pt x="110" y="350"/>
                    <a:pt x="108" y="349"/>
                  </a:cubicBezTo>
                  <a:cubicBezTo>
                    <a:pt x="107" y="348"/>
                    <a:pt x="105" y="348"/>
                    <a:pt x="104" y="347"/>
                  </a:cubicBezTo>
                  <a:cubicBezTo>
                    <a:pt x="102" y="346"/>
                    <a:pt x="100" y="345"/>
                    <a:pt x="98" y="345"/>
                  </a:cubicBezTo>
                  <a:cubicBezTo>
                    <a:pt x="97" y="344"/>
                    <a:pt x="95" y="343"/>
                    <a:pt x="94" y="343"/>
                  </a:cubicBezTo>
                  <a:cubicBezTo>
                    <a:pt x="92" y="342"/>
                    <a:pt x="90" y="342"/>
                    <a:pt x="89" y="341"/>
                  </a:cubicBezTo>
                  <a:cubicBezTo>
                    <a:pt x="89" y="340"/>
                    <a:pt x="90" y="339"/>
                    <a:pt x="90" y="339"/>
                  </a:cubicBezTo>
                  <a:cubicBezTo>
                    <a:pt x="91" y="338"/>
                    <a:pt x="91" y="337"/>
                    <a:pt x="92" y="336"/>
                  </a:cubicBezTo>
                  <a:close/>
                  <a:moveTo>
                    <a:pt x="168" y="255"/>
                  </a:moveTo>
                  <a:cubicBezTo>
                    <a:pt x="166" y="253"/>
                    <a:pt x="164" y="251"/>
                    <a:pt x="162" y="250"/>
                  </a:cubicBezTo>
                  <a:cubicBezTo>
                    <a:pt x="161" y="249"/>
                    <a:pt x="161" y="249"/>
                    <a:pt x="161" y="249"/>
                  </a:cubicBezTo>
                  <a:cubicBezTo>
                    <a:pt x="158" y="246"/>
                    <a:pt x="155" y="244"/>
                    <a:pt x="152" y="242"/>
                  </a:cubicBezTo>
                  <a:cubicBezTo>
                    <a:pt x="152" y="242"/>
                    <a:pt x="151" y="241"/>
                    <a:pt x="151" y="241"/>
                  </a:cubicBezTo>
                  <a:cubicBezTo>
                    <a:pt x="148" y="239"/>
                    <a:pt x="146" y="238"/>
                    <a:pt x="144" y="236"/>
                  </a:cubicBezTo>
                  <a:cubicBezTo>
                    <a:pt x="143" y="236"/>
                    <a:pt x="142" y="235"/>
                    <a:pt x="141" y="234"/>
                  </a:cubicBezTo>
                  <a:cubicBezTo>
                    <a:pt x="139" y="233"/>
                    <a:pt x="137" y="232"/>
                    <a:pt x="135" y="230"/>
                  </a:cubicBezTo>
                  <a:cubicBezTo>
                    <a:pt x="134" y="230"/>
                    <a:pt x="133" y="229"/>
                    <a:pt x="132" y="228"/>
                  </a:cubicBezTo>
                  <a:cubicBezTo>
                    <a:pt x="130" y="227"/>
                    <a:pt x="128" y="226"/>
                    <a:pt x="126" y="225"/>
                  </a:cubicBezTo>
                  <a:cubicBezTo>
                    <a:pt x="125" y="224"/>
                    <a:pt x="124" y="224"/>
                    <a:pt x="123" y="223"/>
                  </a:cubicBezTo>
                  <a:cubicBezTo>
                    <a:pt x="121" y="222"/>
                    <a:pt x="119" y="221"/>
                    <a:pt x="117" y="220"/>
                  </a:cubicBezTo>
                  <a:cubicBezTo>
                    <a:pt x="116" y="219"/>
                    <a:pt x="115" y="218"/>
                    <a:pt x="113" y="218"/>
                  </a:cubicBezTo>
                  <a:cubicBezTo>
                    <a:pt x="112" y="217"/>
                    <a:pt x="110" y="216"/>
                    <a:pt x="109" y="215"/>
                  </a:cubicBezTo>
                  <a:cubicBezTo>
                    <a:pt x="109" y="215"/>
                    <a:pt x="109" y="215"/>
                    <a:pt x="110" y="215"/>
                  </a:cubicBezTo>
                  <a:cubicBezTo>
                    <a:pt x="114" y="212"/>
                    <a:pt x="118" y="210"/>
                    <a:pt x="123" y="207"/>
                  </a:cubicBezTo>
                  <a:cubicBezTo>
                    <a:pt x="123" y="207"/>
                    <a:pt x="124" y="207"/>
                    <a:pt x="124" y="206"/>
                  </a:cubicBezTo>
                  <a:cubicBezTo>
                    <a:pt x="128" y="204"/>
                    <a:pt x="133" y="201"/>
                    <a:pt x="138" y="199"/>
                  </a:cubicBezTo>
                  <a:cubicBezTo>
                    <a:pt x="138" y="199"/>
                    <a:pt x="139" y="199"/>
                    <a:pt x="139" y="198"/>
                  </a:cubicBezTo>
                  <a:cubicBezTo>
                    <a:pt x="144" y="196"/>
                    <a:pt x="149" y="194"/>
                    <a:pt x="154" y="191"/>
                  </a:cubicBezTo>
                  <a:cubicBezTo>
                    <a:pt x="154" y="191"/>
                    <a:pt x="155" y="191"/>
                    <a:pt x="155" y="191"/>
                  </a:cubicBezTo>
                  <a:cubicBezTo>
                    <a:pt x="160" y="189"/>
                    <a:pt x="165" y="186"/>
                    <a:pt x="171" y="184"/>
                  </a:cubicBezTo>
                  <a:cubicBezTo>
                    <a:pt x="171" y="184"/>
                    <a:pt x="171" y="184"/>
                    <a:pt x="171" y="184"/>
                  </a:cubicBezTo>
                  <a:cubicBezTo>
                    <a:pt x="177" y="182"/>
                    <a:pt x="182" y="180"/>
                    <a:pt x="188" y="178"/>
                  </a:cubicBezTo>
                  <a:cubicBezTo>
                    <a:pt x="188" y="178"/>
                    <a:pt x="188" y="178"/>
                    <a:pt x="189" y="178"/>
                  </a:cubicBezTo>
                  <a:cubicBezTo>
                    <a:pt x="194" y="175"/>
                    <a:pt x="200" y="173"/>
                    <a:pt x="206" y="172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12" y="170"/>
                    <a:pt x="218" y="168"/>
                    <a:pt x="224" y="166"/>
                  </a:cubicBezTo>
                  <a:cubicBezTo>
                    <a:pt x="224" y="166"/>
                    <a:pt x="225" y="166"/>
                    <a:pt x="225" y="166"/>
                  </a:cubicBezTo>
                  <a:cubicBezTo>
                    <a:pt x="231" y="164"/>
                    <a:pt x="237" y="163"/>
                    <a:pt x="243" y="161"/>
                  </a:cubicBezTo>
                  <a:cubicBezTo>
                    <a:pt x="243" y="161"/>
                    <a:pt x="243" y="161"/>
                    <a:pt x="244" y="161"/>
                  </a:cubicBezTo>
                  <a:cubicBezTo>
                    <a:pt x="245" y="162"/>
                    <a:pt x="246" y="164"/>
                    <a:pt x="247" y="166"/>
                  </a:cubicBezTo>
                  <a:cubicBezTo>
                    <a:pt x="247" y="166"/>
                    <a:pt x="248" y="167"/>
                    <a:pt x="249" y="168"/>
                  </a:cubicBezTo>
                  <a:cubicBezTo>
                    <a:pt x="250" y="170"/>
                    <a:pt x="251" y="172"/>
                    <a:pt x="252" y="174"/>
                  </a:cubicBezTo>
                  <a:cubicBezTo>
                    <a:pt x="252" y="175"/>
                    <a:pt x="253" y="176"/>
                    <a:pt x="253" y="176"/>
                  </a:cubicBezTo>
                  <a:cubicBezTo>
                    <a:pt x="255" y="179"/>
                    <a:pt x="256" y="181"/>
                    <a:pt x="258" y="184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9" y="187"/>
                    <a:pt x="261" y="190"/>
                    <a:pt x="262" y="192"/>
                  </a:cubicBezTo>
                  <a:cubicBezTo>
                    <a:pt x="262" y="194"/>
                    <a:pt x="263" y="195"/>
                    <a:pt x="263" y="196"/>
                  </a:cubicBezTo>
                  <a:cubicBezTo>
                    <a:pt x="264" y="197"/>
                    <a:pt x="265" y="199"/>
                    <a:pt x="266" y="201"/>
                  </a:cubicBezTo>
                  <a:cubicBezTo>
                    <a:pt x="266" y="202"/>
                    <a:pt x="267" y="203"/>
                    <a:pt x="267" y="205"/>
                  </a:cubicBezTo>
                  <a:cubicBezTo>
                    <a:pt x="268" y="206"/>
                    <a:pt x="269" y="208"/>
                    <a:pt x="269" y="209"/>
                  </a:cubicBezTo>
                  <a:cubicBezTo>
                    <a:pt x="270" y="210"/>
                    <a:pt x="270" y="212"/>
                    <a:pt x="271" y="213"/>
                  </a:cubicBezTo>
                  <a:cubicBezTo>
                    <a:pt x="271" y="215"/>
                    <a:pt x="272" y="216"/>
                    <a:pt x="272" y="218"/>
                  </a:cubicBezTo>
                  <a:cubicBezTo>
                    <a:pt x="273" y="219"/>
                    <a:pt x="273" y="220"/>
                    <a:pt x="273" y="222"/>
                  </a:cubicBezTo>
                  <a:cubicBezTo>
                    <a:pt x="274" y="223"/>
                    <a:pt x="274" y="224"/>
                    <a:pt x="275" y="226"/>
                  </a:cubicBezTo>
                  <a:cubicBezTo>
                    <a:pt x="272" y="226"/>
                    <a:pt x="270" y="227"/>
                    <a:pt x="268" y="227"/>
                  </a:cubicBezTo>
                  <a:cubicBezTo>
                    <a:pt x="266" y="228"/>
                    <a:pt x="264" y="228"/>
                    <a:pt x="261" y="229"/>
                  </a:cubicBezTo>
                  <a:cubicBezTo>
                    <a:pt x="259" y="230"/>
                    <a:pt x="256" y="230"/>
                    <a:pt x="254" y="231"/>
                  </a:cubicBezTo>
                  <a:cubicBezTo>
                    <a:pt x="252" y="232"/>
                    <a:pt x="250" y="232"/>
                    <a:pt x="248" y="233"/>
                  </a:cubicBezTo>
                  <a:cubicBezTo>
                    <a:pt x="245" y="234"/>
                    <a:pt x="242" y="234"/>
                    <a:pt x="240" y="235"/>
                  </a:cubicBezTo>
                  <a:cubicBezTo>
                    <a:pt x="238" y="236"/>
                    <a:pt x="237" y="236"/>
                    <a:pt x="235" y="237"/>
                  </a:cubicBezTo>
                  <a:cubicBezTo>
                    <a:pt x="232" y="238"/>
                    <a:pt x="228" y="239"/>
                    <a:pt x="225" y="240"/>
                  </a:cubicBezTo>
                  <a:cubicBezTo>
                    <a:pt x="224" y="241"/>
                    <a:pt x="223" y="241"/>
                    <a:pt x="222" y="241"/>
                  </a:cubicBezTo>
                  <a:cubicBezTo>
                    <a:pt x="218" y="243"/>
                    <a:pt x="214" y="244"/>
                    <a:pt x="210" y="246"/>
                  </a:cubicBezTo>
                  <a:cubicBezTo>
                    <a:pt x="209" y="246"/>
                    <a:pt x="208" y="247"/>
                    <a:pt x="207" y="247"/>
                  </a:cubicBezTo>
                  <a:cubicBezTo>
                    <a:pt x="204" y="248"/>
                    <a:pt x="201" y="250"/>
                    <a:pt x="198" y="251"/>
                  </a:cubicBezTo>
                  <a:cubicBezTo>
                    <a:pt x="197" y="251"/>
                    <a:pt x="195" y="252"/>
                    <a:pt x="194" y="253"/>
                  </a:cubicBezTo>
                  <a:cubicBezTo>
                    <a:pt x="191" y="254"/>
                    <a:pt x="189" y="255"/>
                    <a:pt x="186" y="256"/>
                  </a:cubicBezTo>
                  <a:cubicBezTo>
                    <a:pt x="185" y="257"/>
                    <a:pt x="184" y="258"/>
                    <a:pt x="182" y="258"/>
                  </a:cubicBezTo>
                  <a:cubicBezTo>
                    <a:pt x="180" y="259"/>
                    <a:pt x="178" y="260"/>
                    <a:pt x="176" y="262"/>
                  </a:cubicBezTo>
                  <a:cubicBezTo>
                    <a:pt x="174" y="260"/>
                    <a:pt x="173" y="259"/>
                    <a:pt x="171" y="257"/>
                  </a:cubicBezTo>
                  <a:cubicBezTo>
                    <a:pt x="170" y="257"/>
                    <a:pt x="169" y="256"/>
                    <a:pt x="168" y="255"/>
                  </a:cubicBezTo>
                  <a:close/>
                  <a:moveTo>
                    <a:pt x="240" y="152"/>
                  </a:moveTo>
                  <a:cubicBezTo>
                    <a:pt x="238" y="150"/>
                    <a:pt x="237" y="148"/>
                    <a:pt x="235" y="146"/>
                  </a:cubicBezTo>
                  <a:cubicBezTo>
                    <a:pt x="235" y="146"/>
                    <a:pt x="235" y="146"/>
                    <a:pt x="234" y="145"/>
                  </a:cubicBezTo>
                  <a:cubicBezTo>
                    <a:pt x="232" y="143"/>
                    <a:pt x="231" y="141"/>
                    <a:pt x="229" y="138"/>
                  </a:cubicBezTo>
                  <a:cubicBezTo>
                    <a:pt x="228" y="138"/>
                    <a:pt x="228" y="137"/>
                    <a:pt x="227" y="137"/>
                  </a:cubicBezTo>
                  <a:cubicBezTo>
                    <a:pt x="226" y="135"/>
                    <a:pt x="224" y="133"/>
                    <a:pt x="223" y="132"/>
                  </a:cubicBezTo>
                  <a:cubicBezTo>
                    <a:pt x="222" y="131"/>
                    <a:pt x="221" y="130"/>
                    <a:pt x="220" y="129"/>
                  </a:cubicBezTo>
                  <a:cubicBezTo>
                    <a:pt x="219" y="128"/>
                    <a:pt x="218" y="127"/>
                    <a:pt x="217" y="125"/>
                  </a:cubicBezTo>
                  <a:cubicBezTo>
                    <a:pt x="216" y="124"/>
                    <a:pt x="215" y="124"/>
                    <a:pt x="214" y="123"/>
                  </a:cubicBezTo>
                  <a:cubicBezTo>
                    <a:pt x="213" y="121"/>
                    <a:pt x="211" y="120"/>
                    <a:pt x="210" y="119"/>
                  </a:cubicBezTo>
                  <a:cubicBezTo>
                    <a:pt x="209" y="118"/>
                    <a:pt x="208" y="117"/>
                    <a:pt x="207" y="116"/>
                  </a:cubicBezTo>
                  <a:cubicBezTo>
                    <a:pt x="206" y="115"/>
                    <a:pt x="205" y="114"/>
                    <a:pt x="204" y="113"/>
                  </a:cubicBezTo>
                  <a:cubicBezTo>
                    <a:pt x="202" y="112"/>
                    <a:pt x="201" y="111"/>
                    <a:pt x="200" y="110"/>
                  </a:cubicBezTo>
                  <a:cubicBezTo>
                    <a:pt x="199" y="109"/>
                    <a:pt x="198" y="108"/>
                    <a:pt x="197" y="107"/>
                  </a:cubicBezTo>
                  <a:cubicBezTo>
                    <a:pt x="199" y="107"/>
                    <a:pt x="201" y="106"/>
                    <a:pt x="203" y="105"/>
                  </a:cubicBezTo>
                  <a:cubicBezTo>
                    <a:pt x="205" y="105"/>
                    <a:pt x="207" y="104"/>
                    <a:pt x="209" y="104"/>
                  </a:cubicBezTo>
                  <a:cubicBezTo>
                    <a:pt x="212" y="103"/>
                    <a:pt x="214" y="102"/>
                    <a:pt x="216" y="102"/>
                  </a:cubicBezTo>
                  <a:cubicBezTo>
                    <a:pt x="218" y="101"/>
                    <a:pt x="220" y="101"/>
                    <a:pt x="222" y="100"/>
                  </a:cubicBezTo>
                  <a:cubicBezTo>
                    <a:pt x="225" y="99"/>
                    <a:pt x="227" y="99"/>
                    <a:pt x="230" y="98"/>
                  </a:cubicBezTo>
                  <a:cubicBezTo>
                    <a:pt x="232" y="98"/>
                    <a:pt x="234" y="97"/>
                    <a:pt x="236" y="97"/>
                  </a:cubicBezTo>
                  <a:cubicBezTo>
                    <a:pt x="238" y="96"/>
                    <a:pt x="241" y="96"/>
                    <a:pt x="244" y="95"/>
                  </a:cubicBezTo>
                  <a:cubicBezTo>
                    <a:pt x="245" y="94"/>
                    <a:pt x="247" y="94"/>
                    <a:pt x="249" y="94"/>
                  </a:cubicBezTo>
                  <a:cubicBezTo>
                    <a:pt x="252" y="93"/>
                    <a:pt x="255" y="92"/>
                    <a:pt x="258" y="92"/>
                  </a:cubicBezTo>
                  <a:cubicBezTo>
                    <a:pt x="259" y="92"/>
                    <a:pt x="261" y="91"/>
                    <a:pt x="263" y="91"/>
                  </a:cubicBezTo>
                  <a:cubicBezTo>
                    <a:pt x="267" y="90"/>
                    <a:pt x="272" y="89"/>
                    <a:pt x="276" y="88"/>
                  </a:cubicBezTo>
                  <a:cubicBezTo>
                    <a:pt x="278" y="88"/>
                    <a:pt x="280" y="88"/>
                    <a:pt x="282" y="87"/>
                  </a:cubicBezTo>
                  <a:cubicBezTo>
                    <a:pt x="285" y="87"/>
                    <a:pt x="288" y="86"/>
                    <a:pt x="290" y="86"/>
                  </a:cubicBezTo>
                  <a:cubicBezTo>
                    <a:pt x="293" y="86"/>
                    <a:pt x="295" y="85"/>
                    <a:pt x="297" y="85"/>
                  </a:cubicBezTo>
                  <a:cubicBezTo>
                    <a:pt x="300" y="85"/>
                    <a:pt x="302" y="84"/>
                    <a:pt x="304" y="84"/>
                  </a:cubicBezTo>
                  <a:cubicBezTo>
                    <a:pt x="306" y="87"/>
                    <a:pt x="307" y="91"/>
                    <a:pt x="308" y="94"/>
                  </a:cubicBezTo>
                  <a:cubicBezTo>
                    <a:pt x="309" y="96"/>
                    <a:pt x="310" y="97"/>
                    <a:pt x="310" y="98"/>
                  </a:cubicBezTo>
                  <a:cubicBezTo>
                    <a:pt x="312" y="103"/>
                    <a:pt x="314" y="109"/>
                    <a:pt x="316" y="114"/>
                  </a:cubicBezTo>
                  <a:cubicBezTo>
                    <a:pt x="316" y="115"/>
                    <a:pt x="316" y="116"/>
                    <a:pt x="317" y="117"/>
                  </a:cubicBezTo>
                  <a:cubicBezTo>
                    <a:pt x="318" y="121"/>
                    <a:pt x="320" y="125"/>
                    <a:pt x="321" y="129"/>
                  </a:cubicBezTo>
                  <a:cubicBezTo>
                    <a:pt x="321" y="131"/>
                    <a:pt x="322" y="133"/>
                    <a:pt x="323" y="135"/>
                  </a:cubicBezTo>
                  <a:cubicBezTo>
                    <a:pt x="324" y="138"/>
                    <a:pt x="325" y="141"/>
                    <a:pt x="326" y="144"/>
                  </a:cubicBezTo>
                  <a:cubicBezTo>
                    <a:pt x="321" y="145"/>
                    <a:pt x="317" y="146"/>
                    <a:pt x="313" y="146"/>
                  </a:cubicBezTo>
                  <a:cubicBezTo>
                    <a:pt x="310" y="146"/>
                    <a:pt x="308" y="147"/>
                    <a:pt x="305" y="147"/>
                  </a:cubicBezTo>
                  <a:cubicBezTo>
                    <a:pt x="299" y="148"/>
                    <a:pt x="294" y="149"/>
                    <a:pt x="288" y="150"/>
                  </a:cubicBezTo>
                  <a:cubicBezTo>
                    <a:pt x="287" y="150"/>
                    <a:pt x="286" y="150"/>
                    <a:pt x="284" y="150"/>
                  </a:cubicBezTo>
                  <a:cubicBezTo>
                    <a:pt x="278" y="152"/>
                    <a:pt x="271" y="153"/>
                    <a:pt x="264" y="154"/>
                  </a:cubicBezTo>
                  <a:cubicBezTo>
                    <a:pt x="263" y="155"/>
                    <a:pt x="262" y="155"/>
                    <a:pt x="260" y="155"/>
                  </a:cubicBezTo>
                  <a:cubicBezTo>
                    <a:pt x="255" y="156"/>
                    <a:pt x="250" y="157"/>
                    <a:pt x="244" y="159"/>
                  </a:cubicBezTo>
                  <a:cubicBezTo>
                    <a:pt x="243" y="157"/>
                    <a:pt x="242" y="156"/>
                    <a:pt x="241" y="154"/>
                  </a:cubicBezTo>
                  <a:cubicBezTo>
                    <a:pt x="241" y="154"/>
                    <a:pt x="240" y="153"/>
                    <a:pt x="240" y="152"/>
                  </a:cubicBezTo>
                  <a:close/>
                  <a:moveTo>
                    <a:pt x="300" y="69"/>
                  </a:moveTo>
                  <a:cubicBezTo>
                    <a:pt x="299" y="67"/>
                    <a:pt x="298" y="64"/>
                    <a:pt x="296" y="62"/>
                  </a:cubicBezTo>
                  <a:cubicBezTo>
                    <a:pt x="299" y="61"/>
                    <a:pt x="301" y="61"/>
                    <a:pt x="304" y="61"/>
                  </a:cubicBezTo>
                  <a:cubicBezTo>
                    <a:pt x="306" y="60"/>
                    <a:pt x="308" y="60"/>
                    <a:pt x="310" y="60"/>
                  </a:cubicBezTo>
                  <a:cubicBezTo>
                    <a:pt x="314" y="59"/>
                    <a:pt x="317" y="59"/>
                    <a:pt x="321" y="59"/>
                  </a:cubicBezTo>
                  <a:cubicBezTo>
                    <a:pt x="322" y="59"/>
                    <a:pt x="324" y="58"/>
                    <a:pt x="325" y="58"/>
                  </a:cubicBezTo>
                  <a:cubicBezTo>
                    <a:pt x="330" y="58"/>
                    <a:pt x="335" y="57"/>
                    <a:pt x="339" y="57"/>
                  </a:cubicBezTo>
                  <a:cubicBezTo>
                    <a:pt x="340" y="57"/>
                    <a:pt x="340" y="57"/>
                    <a:pt x="340" y="57"/>
                  </a:cubicBezTo>
                  <a:cubicBezTo>
                    <a:pt x="360" y="56"/>
                    <a:pt x="380" y="55"/>
                    <a:pt x="401" y="54"/>
                  </a:cubicBezTo>
                  <a:cubicBezTo>
                    <a:pt x="402" y="54"/>
                    <a:pt x="403" y="54"/>
                    <a:pt x="404" y="54"/>
                  </a:cubicBezTo>
                  <a:cubicBezTo>
                    <a:pt x="408" y="54"/>
                    <a:pt x="411" y="54"/>
                    <a:pt x="415" y="55"/>
                  </a:cubicBezTo>
                  <a:cubicBezTo>
                    <a:pt x="415" y="65"/>
                    <a:pt x="415" y="65"/>
                    <a:pt x="415" y="65"/>
                  </a:cubicBezTo>
                  <a:cubicBezTo>
                    <a:pt x="415" y="75"/>
                    <a:pt x="415" y="75"/>
                    <a:pt x="415" y="75"/>
                  </a:cubicBezTo>
                  <a:cubicBezTo>
                    <a:pt x="411" y="75"/>
                    <a:pt x="407" y="75"/>
                    <a:pt x="403" y="75"/>
                  </a:cubicBezTo>
                  <a:cubicBezTo>
                    <a:pt x="403" y="75"/>
                    <a:pt x="402" y="75"/>
                    <a:pt x="402" y="75"/>
                  </a:cubicBezTo>
                  <a:cubicBezTo>
                    <a:pt x="378" y="75"/>
                    <a:pt x="355" y="77"/>
                    <a:pt x="332" y="79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27" y="79"/>
                    <a:pt x="323" y="80"/>
                    <a:pt x="319" y="80"/>
                  </a:cubicBezTo>
                  <a:cubicBezTo>
                    <a:pt x="317" y="80"/>
                    <a:pt x="316" y="81"/>
                    <a:pt x="314" y="81"/>
                  </a:cubicBezTo>
                  <a:cubicBezTo>
                    <a:pt x="311" y="81"/>
                    <a:pt x="308" y="81"/>
                    <a:pt x="305" y="82"/>
                  </a:cubicBezTo>
                  <a:cubicBezTo>
                    <a:pt x="304" y="78"/>
                    <a:pt x="302" y="75"/>
                    <a:pt x="301" y="71"/>
                  </a:cubicBezTo>
                  <a:cubicBezTo>
                    <a:pt x="301" y="71"/>
                    <a:pt x="300" y="70"/>
                    <a:pt x="300" y="69"/>
                  </a:cubicBezTo>
                  <a:close/>
                  <a:moveTo>
                    <a:pt x="431" y="77"/>
                  </a:moveTo>
                  <a:cubicBezTo>
                    <a:pt x="435" y="78"/>
                    <a:pt x="440" y="78"/>
                    <a:pt x="445" y="78"/>
                  </a:cubicBezTo>
                  <a:cubicBezTo>
                    <a:pt x="446" y="78"/>
                    <a:pt x="448" y="78"/>
                    <a:pt x="449" y="78"/>
                  </a:cubicBezTo>
                  <a:cubicBezTo>
                    <a:pt x="452" y="78"/>
                    <a:pt x="455" y="78"/>
                    <a:pt x="458" y="79"/>
                  </a:cubicBezTo>
                  <a:cubicBezTo>
                    <a:pt x="460" y="79"/>
                    <a:pt x="462" y="79"/>
                    <a:pt x="464" y="79"/>
                  </a:cubicBezTo>
                  <a:cubicBezTo>
                    <a:pt x="467" y="79"/>
                    <a:pt x="469" y="79"/>
                    <a:pt x="472" y="80"/>
                  </a:cubicBezTo>
                  <a:cubicBezTo>
                    <a:pt x="474" y="80"/>
                    <a:pt x="476" y="80"/>
                    <a:pt x="478" y="80"/>
                  </a:cubicBezTo>
                  <a:cubicBezTo>
                    <a:pt x="481" y="80"/>
                    <a:pt x="483" y="81"/>
                    <a:pt x="486" y="81"/>
                  </a:cubicBezTo>
                  <a:cubicBezTo>
                    <a:pt x="488" y="81"/>
                    <a:pt x="490" y="81"/>
                    <a:pt x="492" y="81"/>
                  </a:cubicBezTo>
                  <a:cubicBezTo>
                    <a:pt x="495" y="82"/>
                    <a:pt x="497" y="82"/>
                    <a:pt x="499" y="82"/>
                  </a:cubicBezTo>
                  <a:cubicBezTo>
                    <a:pt x="501" y="82"/>
                    <a:pt x="504" y="83"/>
                    <a:pt x="506" y="83"/>
                  </a:cubicBezTo>
                  <a:cubicBezTo>
                    <a:pt x="508" y="83"/>
                    <a:pt x="510" y="84"/>
                    <a:pt x="513" y="84"/>
                  </a:cubicBezTo>
                  <a:cubicBezTo>
                    <a:pt x="515" y="84"/>
                    <a:pt x="517" y="85"/>
                    <a:pt x="519" y="85"/>
                  </a:cubicBezTo>
                  <a:cubicBezTo>
                    <a:pt x="521" y="85"/>
                    <a:pt x="523" y="85"/>
                    <a:pt x="525" y="86"/>
                  </a:cubicBezTo>
                  <a:cubicBezTo>
                    <a:pt x="524" y="88"/>
                    <a:pt x="523" y="91"/>
                    <a:pt x="522" y="94"/>
                  </a:cubicBezTo>
                  <a:cubicBezTo>
                    <a:pt x="521" y="96"/>
                    <a:pt x="520" y="98"/>
                    <a:pt x="519" y="99"/>
                  </a:cubicBezTo>
                  <a:cubicBezTo>
                    <a:pt x="518" y="103"/>
                    <a:pt x="516" y="107"/>
                    <a:pt x="515" y="110"/>
                  </a:cubicBezTo>
                  <a:cubicBezTo>
                    <a:pt x="514" y="112"/>
                    <a:pt x="514" y="113"/>
                    <a:pt x="513" y="114"/>
                  </a:cubicBezTo>
                  <a:cubicBezTo>
                    <a:pt x="511" y="119"/>
                    <a:pt x="510" y="125"/>
                    <a:pt x="508" y="130"/>
                  </a:cubicBezTo>
                  <a:cubicBezTo>
                    <a:pt x="507" y="131"/>
                    <a:pt x="507" y="132"/>
                    <a:pt x="507" y="134"/>
                  </a:cubicBezTo>
                  <a:cubicBezTo>
                    <a:pt x="505" y="138"/>
                    <a:pt x="504" y="142"/>
                    <a:pt x="503" y="146"/>
                  </a:cubicBezTo>
                  <a:cubicBezTo>
                    <a:pt x="499" y="145"/>
                    <a:pt x="494" y="145"/>
                    <a:pt x="490" y="144"/>
                  </a:cubicBezTo>
                  <a:cubicBezTo>
                    <a:pt x="487" y="144"/>
                    <a:pt x="485" y="144"/>
                    <a:pt x="482" y="143"/>
                  </a:cubicBezTo>
                  <a:cubicBezTo>
                    <a:pt x="477" y="143"/>
                    <a:pt x="472" y="142"/>
                    <a:pt x="467" y="142"/>
                  </a:cubicBezTo>
                  <a:cubicBezTo>
                    <a:pt x="465" y="142"/>
                    <a:pt x="462" y="142"/>
                    <a:pt x="460" y="142"/>
                  </a:cubicBezTo>
                  <a:cubicBezTo>
                    <a:pt x="453" y="141"/>
                    <a:pt x="446" y="141"/>
                    <a:pt x="438" y="140"/>
                  </a:cubicBezTo>
                  <a:cubicBezTo>
                    <a:pt x="437" y="140"/>
                    <a:pt x="435" y="140"/>
                    <a:pt x="434" y="140"/>
                  </a:cubicBezTo>
                  <a:cubicBezTo>
                    <a:pt x="428" y="140"/>
                    <a:pt x="422" y="140"/>
                    <a:pt x="417" y="140"/>
                  </a:cubicBezTo>
                  <a:cubicBezTo>
                    <a:pt x="417" y="110"/>
                    <a:pt x="417" y="110"/>
                    <a:pt x="417" y="110"/>
                  </a:cubicBezTo>
                  <a:cubicBezTo>
                    <a:pt x="417" y="77"/>
                    <a:pt x="417" y="77"/>
                    <a:pt x="417" y="77"/>
                  </a:cubicBezTo>
                  <a:cubicBezTo>
                    <a:pt x="420" y="77"/>
                    <a:pt x="423" y="77"/>
                    <a:pt x="426" y="77"/>
                  </a:cubicBezTo>
                  <a:cubicBezTo>
                    <a:pt x="428" y="77"/>
                    <a:pt x="429" y="77"/>
                    <a:pt x="431" y="77"/>
                  </a:cubicBezTo>
                  <a:close/>
                  <a:moveTo>
                    <a:pt x="498" y="163"/>
                  </a:moveTo>
                  <a:cubicBezTo>
                    <a:pt x="497" y="168"/>
                    <a:pt x="496" y="172"/>
                    <a:pt x="494" y="177"/>
                  </a:cubicBezTo>
                  <a:cubicBezTo>
                    <a:pt x="494" y="178"/>
                    <a:pt x="494" y="179"/>
                    <a:pt x="494" y="180"/>
                  </a:cubicBezTo>
                  <a:cubicBezTo>
                    <a:pt x="492" y="186"/>
                    <a:pt x="491" y="192"/>
                    <a:pt x="490" y="198"/>
                  </a:cubicBezTo>
                  <a:cubicBezTo>
                    <a:pt x="490" y="200"/>
                    <a:pt x="489" y="201"/>
                    <a:pt x="489" y="203"/>
                  </a:cubicBezTo>
                  <a:cubicBezTo>
                    <a:pt x="488" y="207"/>
                    <a:pt x="487" y="211"/>
                    <a:pt x="487" y="215"/>
                  </a:cubicBezTo>
                  <a:cubicBezTo>
                    <a:pt x="483" y="215"/>
                    <a:pt x="479" y="215"/>
                    <a:pt x="476" y="214"/>
                  </a:cubicBezTo>
                  <a:cubicBezTo>
                    <a:pt x="474" y="214"/>
                    <a:pt x="471" y="214"/>
                    <a:pt x="469" y="213"/>
                  </a:cubicBezTo>
                  <a:cubicBezTo>
                    <a:pt x="465" y="213"/>
                    <a:pt x="460" y="213"/>
                    <a:pt x="456" y="212"/>
                  </a:cubicBezTo>
                  <a:cubicBezTo>
                    <a:pt x="454" y="212"/>
                    <a:pt x="453" y="212"/>
                    <a:pt x="452" y="212"/>
                  </a:cubicBezTo>
                  <a:cubicBezTo>
                    <a:pt x="446" y="212"/>
                    <a:pt x="440" y="211"/>
                    <a:pt x="434" y="211"/>
                  </a:cubicBezTo>
                  <a:cubicBezTo>
                    <a:pt x="433" y="211"/>
                    <a:pt x="432" y="211"/>
                    <a:pt x="432" y="211"/>
                  </a:cubicBezTo>
                  <a:cubicBezTo>
                    <a:pt x="426" y="211"/>
                    <a:pt x="421" y="211"/>
                    <a:pt x="416" y="211"/>
                  </a:cubicBezTo>
                  <a:cubicBezTo>
                    <a:pt x="416" y="178"/>
                    <a:pt x="416" y="178"/>
                    <a:pt x="416" y="178"/>
                  </a:cubicBezTo>
                  <a:cubicBezTo>
                    <a:pt x="417" y="142"/>
                    <a:pt x="417" y="142"/>
                    <a:pt x="417" y="142"/>
                  </a:cubicBezTo>
                  <a:cubicBezTo>
                    <a:pt x="431" y="142"/>
                    <a:pt x="445" y="143"/>
                    <a:pt x="460" y="144"/>
                  </a:cubicBezTo>
                  <a:cubicBezTo>
                    <a:pt x="462" y="144"/>
                    <a:pt x="464" y="144"/>
                    <a:pt x="467" y="144"/>
                  </a:cubicBezTo>
                  <a:cubicBezTo>
                    <a:pt x="472" y="144"/>
                    <a:pt x="477" y="145"/>
                    <a:pt x="481" y="145"/>
                  </a:cubicBezTo>
                  <a:cubicBezTo>
                    <a:pt x="484" y="146"/>
                    <a:pt x="487" y="146"/>
                    <a:pt x="490" y="146"/>
                  </a:cubicBezTo>
                  <a:cubicBezTo>
                    <a:pt x="494" y="147"/>
                    <a:pt x="498" y="147"/>
                    <a:pt x="502" y="148"/>
                  </a:cubicBezTo>
                  <a:cubicBezTo>
                    <a:pt x="501" y="151"/>
                    <a:pt x="500" y="154"/>
                    <a:pt x="499" y="158"/>
                  </a:cubicBezTo>
                  <a:cubicBezTo>
                    <a:pt x="499" y="160"/>
                    <a:pt x="498" y="161"/>
                    <a:pt x="498" y="163"/>
                  </a:cubicBezTo>
                  <a:close/>
                  <a:moveTo>
                    <a:pt x="505" y="220"/>
                  </a:moveTo>
                  <a:cubicBezTo>
                    <a:pt x="510" y="221"/>
                    <a:pt x="516" y="222"/>
                    <a:pt x="521" y="223"/>
                  </a:cubicBezTo>
                  <a:cubicBezTo>
                    <a:pt x="522" y="223"/>
                    <a:pt x="522" y="223"/>
                    <a:pt x="523" y="223"/>
                  </a:cubicBezTo>
                  <a:cubicBezTo>
                    <a:pt x="528" y="224"/>
                    <a:pt x="533" y="225"/>
                    <a:pt x="538" y="226"/>
                  </a:cubicBezTo>
                  <a:cubicBezTo>
                    <a:pt x="540" y="227"/>
                    <a:pt x="541" y="227"/>
                    <a:pt x="543" y="227"/>
                  </a:cubicBezTo>
                  <a:cubicBezTo>
                    <a:pt x="547" y="228"/>
                    <a:pt x="550" y="229"/>
                    <a:pt x="553" y="230"/>
                  </a:cubicBezTo>
                  <a:cubicBezTo>
                    <a:pt x="553" y="231"/>
                    <a:pt x="553" y="232"/>
                    <a:pt x="552" y="234"/>
                  </a:cubicBezTo>
                  <a:cubicBezTo>
                    <a:pt x="552" y="235"/>
                    <a:pt x="552" y="236"/>
                    <a:pt x="551" y="237"/>
                  </a:cubicBezTo>
                  <a:cubicBezTo>
                    <a:pt x="551" y="238"/>
                    <a:pt x="550" y="240"/>
                    <a:pt x="550" y="242"/>
                  </a:cubicBezTo>
                  <a:cubicBezTo>
                    <a:pt x="550" y="243"/>
                    <a:pt x="549" y="244"/>
                    <a:pt x="549" y="245"/>
                  </a:cubicBezTo>
                  <a:cubicBezTo>
                    <a:pt x="549" y="246"/>
                    <a:pt x="548" y="248"/>
                    <a:pt x="548" y="250"/>
                  </a:cubicBezTo>
                  <a:cubicBezTo>
                    <a:pt x="547" y="251"/>
                    <a:pt x="547" y="252"/>
                    <a:pt x="547" y="253"/>
                  </a:cubicBezTo>
                  <a:cubicBezTo>
                    <a:pt x="546" y="255"/>
                    <a:pt x="546" y="257"/>
                    <a:pt x="545" y="260"/>
                  </a:cubicBezTo>
                  <a:cubicBezTo>
                    <a:pt x="545" y="261"/>
                    <a:pt x="545" y="261"/>
                    <a:pt x="544" y="262"/>
                  </a:cubicBezTo>
                  <a:cubicBezTo>
                    <a:pt x="544" y="266"/>
                    <a:pt x="543" y="269"/>
                    <a:pt x="542" y="272"/>
                  </a:cubicBezTo>
                  <a:cubicBezTo>
                    <a:pt x="542" y="272"/>
                    <a:pt x="542" y="273"/>
                    <a:pt x="542" y="273"/>
                  </a:cubicBezTo>
                  <a:cubicBezTo>
                    <a:pt x="541" y="276"/>
                    <a:pt x="540" y="279"/>
                    <a:pt x="540" y="282"/>
                  </a:cubicBezTo>
                  <a:cubicBezTo>
                    <a:pt x="539" y="284"/>
                    <a:pt x="539" y="285"/>
                    <a:pt x="539" y="286"/>
                  </a:cubicBezTo>
                  <a:cubicBezTo>
                    <a:pt x="538" y="288"/>
                    <a:pt x="538" y="291"/>
                    <a:pt x="537" y="293"/>
                  </a:cubicBezTo>
                  <a:cubicBezTo>
                    <a:pt x="537" y="295"/>
                    <a:pt x="537" y="296"/>
                    <a:pt x="536" y="298"/>
                  </a:cubicBezTo>
                  <a:cubicBezTo>
                    <a:pt x="536" y="300"/>
                    <a:pt x="535" y="302"/>
                    <a:pt x="535" y="304"/>
                  </a:cubicBezTo>
                  <a:cubicBezTo>
                    <a:pt x="535" y="304"/>
                    <a:pt x="535" y="304"/>
                    <a:pt x="535" y="304"/>
                  </a:cubicBezTo>
                  <a:cubicBezTo>
                    <a:pt x="535" y="304"/>
                    <a:pt x="535" y="304"/>
                    <a:pt x="535" y="304"/>
                  </a:cubicBezTo>
                  <a:cubicBezTo>
                    <a:pt x="532" y="303"/>
                    <a:pt x="529" y="302"/>
                    <a:pt x="526" y="301"/>
                  </a:cubicBezTo>
                  <a:cubicBezTo>
                    <a:pt x="525" y="301"/>
                    <a:pt x="523" y="301"/>
                    <a:pt x="522" y="300"/>
                  </a:cubicBezTo>
                  <a:cubicBezTo>
                    <a:pt x="518" y="299"/>
                    <a:pt x="513" y="298"/>
                    <a:pt x="509" y="297"/>
                  </a:cubicBezTo>
                  <a:cubicBezTo>
                    <a:pt x="508" y="297"/>
                    <a:pt x="508" y="297"/>
                    <a:pt x="508" y="297"/>
                  </a:cubicBezTo>
                  <a:cubicBezTo>
                    <a:pt x="503" y="296"/>
                    <a:pt x="498" y="295"/>
                    <a:pt x="493" y="294"/>
                  </a:cubicBezTo>
                  <a:cubicBezTo>
                    <a:pt x="492" y="294"/>
                    <a:pt x="491" y="294"/>
                    <a:pt x="489" y="294"/>
                  </a:cubicBezTo>
                  <a:cubicBezTo>
                    <a:pt x="486" y="293"/>
                    <a:pt x="483" y="292"/>
                    <a:pt x="479" y="292"/>
                  </a:cubicBezTo>
                  <a:cubicBezTo>
                    <a:pt x="480" y="288"/>
                    <a:pt x="480" y="284"/>
                    <a:pt x="480" y="279"/>
                  </a:cubicBezTo>
                  <a:cubicBezTo>
                    <a:pt x="481" y="277"/>
                    <a:pt x="481" y="275"/>
                    <a:pt x="481" y="273"/>
                  </a:cubicBezTo>
                  <a:cubicBezTo>
                    <a:pt x="482" y="267"/>
                    <a:pt x="482" y="260"/>
                    <a:pt x="483" y="254"/>
                  </a:cubicBezTo>
                  <a:cubicBezTo>
                    <a:pt x="483" y="253"/>
                    <a:pt x="483" y="252"/>
                    <a:pt x="483" y="252"/>
                  </a:cubicBezTo>
                  <a:cubicBezTo>
                    <a:pt x="484" y="246"/>
                    <a:pt x="485" y="241"/>
                    <a:pt x="485" y="235"/>
                  </a:cubicBezTo>
                  <a:cubicBezTo>
                    <a:pt x="486" y="233"/>
                    <a:pt x="486" y="231"/>
                    <a:pt x="486" y="229"/>
                  </a:cubicBezTo>
                  <a:cubicBezTo>
                    <a:pt x="487" y="225"/>
                    <a:pt x="488" y="221"/>
                    <a:pt x="488" y="218"/>
                  </a:cubicBezTo>
                  <a:cubicBezTo>
                    <a:pt x="492" y="218"/>
                    <a:pt x="496" y="219"/>
                    <a:pt x="500" y="219"/>
                  </a:cubicBezTo>
                  <a:cubicBezTo>
                    <a:pt x="501" y="219"/>
                    <a:pt x="503" y="220"/>
                    <a:pt x="505" y="220"/>
                  </a:cubicBezTo>
                  <a:close/>
                  <a:moveTo>
                    <a:pt x="545" y="309"/>
                  </a:moveTo>
                  <a:cubicBezTo>
                    <a:pt x="547" y="309"/>
                    <a:pt x="549" y="310"/>
                    <a:pt x="550" y="311"/>
                  </a:cubicBezTo>
                  <a:cubicBezTo>
                    <a:pt x="551" y="311"/>
                    <a:pt x="552" y="311"/>
                    <a:pt x="554" y="312"/>
                  </a:cubicBezTo>
                  <a:cubicBezTo>
                    <a:pt x="556" y="312"/>
                    <a:pt x="557" y="313"/>
                    <a:pt x="559" y="314"/>
                  </a:cubicBezTo>
                  <a:cubicBezTo>
                    <a:pt x="560" y="314"/>
                    <a:pt x="561" y="314"/>
                    <a:pt x="562" y="315"/>
                  </a:cubicBezTo>
                  <a:cubicBezTo>
                    <a:pt x="565" y="316"/>
                    <a:pt x="567" y="317"/>
                    <a:pt x="570" y="318"/>
                  </a:cubicBezTo>
                  <a:cubicBezTo>
                    <a:pt x="571" y="318"/>
                    <a:pt x="571" y="318"/>
                    <a:pt x="571" y="318"/>
                  </a:cubicBezTo>
                  <a:cubicBezTo>
                    <a:pt x="574" y="319"/>
                    <a:pt x="576" y="320"/>
                    <a:pt x="578" y="321"/>
                  </a:cubicBezTo>
                  <a:cubicBezTo>
                    <a:pt x="579" y="322"/>
                    <a:pt x="580" y="322"/>
                    <a:pt x="581" y="322"/>
                  </a:cubicBezTo>
                  <a:cubicBezTo>
                    <a:pt x="583" y="323"/>
                    <a:pt x="584" y="324"/>
                    <a:pt x="586" y="325"/>
                  </a:cubicBezTo>
                  <a:cubicBezTo>
                    <a:pt x="587" y="325"/>
                    <a:pt x="588" y="326"/>
                    <a:pt x="589" y="326"/>
                  </a:cubicBezTo>
                  <a:cubicBezTo>
                    <a:pt x="591" y="327"/>
                    <a:pt x="592" y="328"/>
                    <a:pt x="594" y="328"/>
                  </a:cubicBezTo>
                  <a:cubicBezTo>
                    <a:pt x="595" y="329"/>
                    <a:pt x="596" y="329"/>
                    <a:pt x="597" y="330"/>
                  </a:cubicBezTo>
                  <a:cubicBezTo>
                    <a:pt x="598" y="331"/>
                    <a:pt x="599" y="331"/>
                    <a:pt x="600" y="332"/>
                  </a:cubicBezTo>
                  <a:cubicBezTo>
                    <a:pt x="600" y="332"/>
                    <a:pt x="600" y="333"/>
                    <a:pt x="600" y="333"/>
                  </a:cubicBezTo>
                  <a:cubicBezTo>
                    <a:pt x="599" y="334"/>
                    <a:pt x="599" y="334"/>
                    <a:pt x="599" y="335"/>
                  </a:cubicBezTo>
                  <a:cubicBezTo>
                    <a:pt x="599" y="335"/>
                    <a:pt x="598" y="336"/>
                    <a:pt x="598" y="337"/>
                  </a:cubicBezTo>
                  <a:cubicBezTo>
                    <a:pt x="598" y="337"/>
                    <a:pt x="597" y="338"/>
                    <a:pt x="597" y="338"/>
                  </a:cubicBezTo>
                  <a:cubicBezTo>
                    <a:pt x="597" y="339"/>
                    <a:pt x="596" y="340"/>
                    <a:pt x="596" y="340"/>
                  </a:cubicBezTo>
                  <a:cubicBezTo>
                    <a:pt x="596" y="341"/>
                    <a:pt x="595" y="342"/>
                    <a:pt x="595" y="342"/>
                  </a:cubicBezTo>
                  <a:cubicBezTo>
                    <a:pt x="595" y="343"/>
                    <a:pt x="594" y="344"/>
                    <a:pt x="594" y="344"/>
                  </a:cubicBezTo>
                  <a:cubicBezTo>
                    <a:pt x="594" y="345"/>
                    <a:pt x="594" y="346"/>
                    <a:pt x="593" y="346"/>
                  </a:cubicBezTo>
                  <a:cubicBezTo>
                    <a:pt x="593" y="347"/>
                    <a:pt x="593" y="348"/>
                    <a:pt x="592" y="349"/>
                  </a:cubicBezTo>
                  <a:cubicBezTo>
                    <a:pt x="592" y="350"/>
                    <a:pt x="592" y="350"/>
                    <a:pt x="591" y="351"/>
                  </a:cubicBezTo>
                  <a:cubicBezTo>
                    <a:pt x="591" y="352"/>
                    <a:pt x="591" y="353"/>
                    <a:pt x="590" y="354"/>
                  </a:cubicBezTo>
                  <a:cubicBezTo>
                    <a:pt x="590" y="354"/>
                    <a:pt x="590" y="355"/>
                    <a:pt x="589" y="356"/>
                  </a:cubicBezTo>
                  <a:cubicBezTo>
                    <a:pt x="589" y="357"/>
                    <a:pt x="589" y="358"/>
                    <a:pt x="588" y="359"/>
                  </a:cubicBezTo>
                  <a:cubicBezTo>
                    <a:pt x="588" y="359"/>
                    <a:pt x="588" y="360"/>
                    <a:pt x="587" y="361"/>
                  </a:cubicBezTo>
                  <a:cubicBezTo>
                    <a:pt x="587" y="362"/>
                    <a:pt x="587" y="363"/>
                    <a:pt x="586" y="364"/>
                  </a:cubicBezTo>
                  <a:cubicBezTo>
                    <a:pt x="586" y="365"/>
                    <a:pt x="586" y="366"/>
                    <a:pt x="585" y="366"/>
                  </a:cubicBezTo>
                  <a:cubicBezTo>
                    <a:pt x="585" y="368"/>
                    <a:pt x="584" y="369"/>
                    <a:pt x="584" y="371"/>
                  </a:cubicBezTo>
                  <a:cubicBezTo>
                    <a:pt x="584" y="371"/>
                    <a:pt x="584" y="372"/>
                    <a:pt x="583" y="372"/>
                  </a:cubicBezTo>
                  <a:cubicBezTo>
                    <a:pt x="582" y="376"/>
                    <a:pt x="581" y="381"/>
                    <a:pt x="579" y="385"/>
                  </a:cubicBezTo>
                  <a:cubicBezTo>
                    <a:pt x="579" y="386"/>
                    <a:pt x="579" y="386"/>
                    <a:pt x="579" y="387"/>
                  </a:cubicBezTo>
                  <a:cubicBezTo>
                    <a:pt x="578" y="389"/>
                    <a:pt x="578" y="390"/>
                    <a:pt x="577" y="392"/>
                  </a:cubicBezTo>
                  <a:cubicBezTo>
                    <a:pt x="577" y="393"/>
                    <a:pt x="577" y="394"/>
                    <a:pt x="576" y="394"/>
                  </a:cubicBezTo>
                  <a:cubicBezTo>
                    <a:pt x="576" y="396"/>
                    <a:pt x="575" y="397"/>
                    <a:pt x="575" y="399"/>
                  </a:cubicBezTo>
                  <a:cubicBezTo>
                    <a:pt x="575" y="400"/>
                    <a:pt x="574" y="401"/>
                    <a:pt x="574" y="402"/>
                  </a:cubicBezTo>
                  <a:cubicBezTo>
                    <a:pt x="574" y="403"/>
                    <a:pt x="573" y="405"/>
                    <a:pt x="573" y="406"/>
                  </a:cubicBezTo>
                  <a:cubicBezTo>
                    <a:pt x="573" y="407"/>
                    <a:pt x="572" y="408"/>
                    <a:pt x="572" y="409"/>
                  </a:cubicBezTo>
                  <a:cubicBezTo>
                    <a:pt x="572" y="411"/>
                    <a:pt x="571" y="412"/>
                    <a:pt x="571" y="414"/>
                  </a:cubicBezTo>
                  <a:cubicBezTo>
                    <a:pt x="570" y="415"/>
                    <a:pt x="570" y="416"/>
                    <a:pt x="570" y="417"/>
                  </a:cubicBezTo>
                  <a:cubicBezTo>
                    <a:pt x="569" y="419"/>
                    <a:pt x="569" y="420"/>
                    <a:pt x="569" y="421"/>
                  </a:cubicBezTo>
                  <a:cubicBezTo>
                    <a:pt x="569" y="421"/>
                    <a:pt x="569" y="421"/>
                    <a:pt x="569" y="421"/>
                  </a:cubicBezTo>
                  <a:cubicBezTo>
                    <a:pt x="569" y="421"/>
                    <a:pt x="569" y="421"/>
                    <a:pt x="569" y="421"/>
                  </a:cubicBezTo>
                  <a:cubicBezTo>
                    <a:pt x="568" y="421"/>
                    <a:pt x="567" y="420"/>
                    <a:pt x="567" y="420"/>
                  </a:cubicBezTo>
                  <a:cubicBezTo>
                    <a:pt x="566" y="419"/>
                    <a:pt x="565" y="418"/>
                    <a:pt x="564" y="418"/>
                  </a:cubicBezTo>
                  <a:cubicBezTo>
                    <a:pt x="563" y="417"/>
                    <a:pt x="562" y="416"/>
                    <a:pt x="561" y="416"/>
                  </a:cubicBezTo>
                  <a:cubicBezTo>
                    <a:pt x="560" y="415"/>
                    <a:pt x="560" y="415"/>
                    <a:pt x="559" y="414"/>
                  </a:cubicBezTo>
                  <a:cubicBezTo>
                    <a:pt x="558" y="413"/>
                    <a:pt x="557" y="413"/>
                    <a:pt x="555" y="412"/>
                  </a:cubicBezTo>
                  <a:cubicBezTo>
                    <a:pt x="555" y="411"/>
                    <a:pt x="554" y="411"/>
                    <a:pt x="553" y="410"/>
                  </a:cubicBezTo>
                  <a:cubicBezTo>
                    <a:pt x="552" y="410"/>
                    <a:pt x="551" y="409"/>
                    <a:pt x="549" y="408"/>
                  </a:cubicBezTo>
                  <a:cubicBezTo>
                    <a:pt x="548" y="408"/>
                    <a:pt x="548" y="407"/>
                    <a:pt x="547" y="407"/>
                  </a:cubicBezTo>
                  <a:cubicBezTo>
                    <a:pt x="545" y="406"/>
                    <a:pt x="544" y="405"/>
                    <a:pt x="542" y="405"/>
                  </a:cubicBezTo>
                  <a:cubicBezTo>
                    <a:pt x="542" y="404"/>
                    <a:pt x="541" y="404"/>
                    <a:pt x="541" y="404"/>
                  </a:cubicBezTo>
                  <a:cubicBezTo>
                    <a:pt x="538" y="402"/>
                    <a:pt x="536" y="401"/>
                    <a:pt x="534" y="400"/>
                  </a:cubicBezTo>
                  <a:cubicBezTo>
                    <a:pt x="533" y="400"/>
                    <a:pt x="533" y="400"/>
                    <a:pt x="532" y="399"/>
                  </a:cubicBezTo>
                  <a:cubicBezTo>
                    <a:pt x="530" y="399"/>
                    <a:pt x="529" y="398"/>
                    <a:pt x="527" y="397"/>
                  </a:cubicBezTo>
                  <a:cubicBezTo>
                    <a:pt x="526" y="397"/>
                    <a:pt x="525" y="397"/>
                    <a:pt x="524" y="396"/>
                  </a:cubicBezTo>
                  <a:cubicBezTo>
                    <a:pt x="523" y="396"/>
                    <a:pt x="522" y="395"/>
                    <a:pt x="520" y="395"/>
                  </a:cubicBezTo>
                  <a:cubicBezTo>
                    <a:pt x="521" y="393"/>
                    <a:pt x="521" y="391"/>
                    <a:pt x="521" y="389"/>
                  </a:cubicBezTo>
                  <a:cubicBezTo>
                    <a:pt x="522" y="387"/>
                    <a:pt x="522" y="385"/>
                    <a:pt x="522" y="383"/>
                  </a:cubicBezTo>
                  <a:cubicBezTo>
                    <a:pt x="523" y="380"/>
                    <a:pt x="523" y="378"/>
                    <a:pt x="524" y="375"/>
                  </a:cubicBezTo>
                  <a:cubicBezTo>
                    <a:pt x="524" y="374"/>
                    <a:pt x="524" y="372"/>
                    <a:pt x="524" y="371"/>
                  </a:cubicBezTo>
                  <a:cubicBezTo>
                    <a:pt x="526" y="363"/>
                    <a:pt x="527" y="355"/>
                    <a:pt x="529" y="347"/>
                  </a:cubicBezTo>
                  <a:cubicBezTo>
                    <a:pt x="529" y="347"/>
                    <a:pt x="529" y="346"/>
                    <a:pt x="529" y="345"/>
                  </a:cubicBezTo>
                  <a:cubicBezTo>
                    <a:pt x="530" y="342"/>
                    <a:pt x="530" y="339"/>
                    <a:pt x="531" y="336"/>
                  </a:cubicBezTo>
                  <a:cubicBezTo>
                    <a:pt x="531" y="335"/>
                    <a:pt x="531" y="334"/>
                    <a:pt x="531" y="333"/>
                  </a:cubicBezTo>
                  <a:cubicBezTo>
                    <a:pt x="532" y="331"/>
                    <a:pt x="532" y="328"/>
                    <a:pt x="533" y="326"/>
                  </a:cubicBezTo>
                  <a:cubicBezTo>
                    <a:pt x="533" y="325"/>
                    <a:pt x="533" y="323"/>
                    <a:pt x="533" y="322"/>
                  </a:cubicBezTo>
                  <a:cubicBezTo>
                    <a:pt x="534" y="320"/>
                    <a:pt x="534" y="318"/>
                    <a:pt x="535" y="316"/>
                  </a:cubicBezTo>
                  <a:cubicBezTo>
                    <a:pt x="535" y="314"/>
                    <a:pt x="535" y="313"/>
                    <a:pt x="535" y="312"/>
                  </a:cubicBezTo>
                  <a:cubicBezTo>
                    <a:pt x="536" y="310"/>
                    <a:pt x="536" y="308"/>
                    <a:pt x="537" y="306"/>
                  </a:cubicBezTo>
                  <a:cubicBezTo>
                    <a:pt x="538" y="307"/>
                    <a:pt x="540" y="307"/>
                    <a:pt x="541" y="308"/>
                  </a:cubicBezTo>
                  <a:cubicBezTo>
                    <a:pt x="543" y="308"/>
                    <a:pt x="544" y="308"/>
                    <a:pt x="545" y="309"/>
                  </a:cubicBezTo>
                  <a:close/>
                  <a:moveTo>
                    <a:pt x="573" y="428"/>
                  </a:moveTo>
                  <a:cubicBezTo>
                    <a:pt x="574" y="428"/>
                    <a:pt x="574" y="429"/>
                    <a:pt x="575" y="429"/>
                  </a:cubicBezTo>
                  <a:cubicBezTo>
                    <a:pt x="576" y="430"/>
                    <a:pt x="576" y="430"/>
                    <a:pt x="577" y="431"/>
                  </a:cubicBezTo>
                  <a:cubicBezTo>
                    <a:pt x="577" y="431"/>
                    <a:pt x="578" y="432"/>
                    <a:pt x="578" y="433"/>
                  </a:cubicBezTo>
                  <a:cubicBezTo>
                    <a:pt x="579" y="433"/>
                    <a:pt x="579" y="434"/>
                    <a:pt x="580" y="434"/>
                  </a:cubicBezTo>
                  <a:cubicBezTo>
                    <a:pt x="581" y="435"/>
                    <a:pt x="581" y="435"/>
                    <a:pt x="582" y="436"/>
                  </a:cubicBezTo>
                  <a:cubicBezTo>
                    <a:pt x="582" y="437"/>
                    <a:pt x="583" y="437"/>
                    <a:pt x="583" y="438"/>
                  </a:cubicBezTo>
                  <a:cubicBezTo>
                    <a:pt x="584" y="438"/>
                    <a:pt x="584" y="439"/>
                    <a:pt x="585" y="439"/>
                  </a:cubicBezTo>
                  <a:cubicBezTo>
                    <a:pt x="585" y="440"/>
                    <a:pt x="586" y="441"/>
                    <a:pt x="586" y="441"/>
                  </a:cubicBezTo>
                  <a:cubicBezTo>
                    <a:pt x="586" y="442"/>
                    <a:pt x="587" y="442"/>
                    <a:pt x="587" y="443"/>
                  </a:cubicBezTo>
                  <a:cubicBezTo>
                    <a:pt x="588" y="444"/>
                    <a:pt x="588" y="444"/>
                    <a:pt x="589" y="445"/>
                  </a:cubicBezTo>
                  <a:cubicBezTo>
                    <a:pt x="589" y="445"/>
                    <a:pt x="589" y="446"/>
                    <a:pt x="590" y="447"/>
                  </a:cubicBezTo>
                  <a:cubicBezTo>
                    <a:pt x="590" y="447"/>
                    <a:pt x="591" y="448"/>
                    <a:pt x="591" y="448"/>
                  </a:cubicBezTo>
                  <a:cubicBezTo>
                    <a:pt x="591" y="449"/>
                    <a:pt x="592" y="449"/>
                    <a:pt x="592" y="450"/>
                  </a:cubicBezTo>
                  <a:cubicBezTo>
                    <a:pt x="592" y="451"/>
                    <a:pt x="593" y="451"/>
                    <a:pt x="593" y="452"/>
                  </a:cubicBezTo>
                  <a:cubicBezTo>
                    <a:pt x="593" y="452"/>
                    <a:pt x="594" y="453"/>
                    <a:pt x="594" y="454"/>
                  </a:cubicBezTo>
                  <a:cubicBezTo>
                    <a:pt x="594" y="454"/>
                    <a:pt x="595" y="455"/>
                    <a:pt x="595" y="455"/>
                  </a:cubicBezTo>
                  <a:cubicBezTo>
                    <a:pt x="595" y="456"/>
                    <a:pt x="596" y="457"/>
                    <a:pt x="596" y="457"/>
                  </a:cubicBezTo>
                  <a:cubicBezTo>
                    <a:pt x="596" y="458"/>
                    <a:pt x="596" y="459"/>
                    <a:pt x="597" y="459"/>
                  </a:cubicBezTo>
                  <a:cubicBezTo>
                    <a:pt x="597" y="460"/>
                    <a:pt x="597" y="460"/>
                    <a:pt x="597" y="461"/>
                  </a:cubicBezTo>
                  <a:cubicBezTo>
                    <a:pt x="598" y="462"/>
                    <a:pt x="598" y="462"/>
                    <a:pt x="598" y="463"/>
                  </a:cubicBezTo>
                  <a:cubicBezTo>
                    <a:pt x="598" y="464"/>
                    <a:pt x="598" y="464"/>
                    <a:pt x="599" y="465"/>
                  </a:cubicBezTo>
                  <a:cubicBezTo>
                    <a:pt x="599" y="465"/>
                    <a:pt x="599" y="466"/>
                    <a:pt x="599" y="467"/>
                  </a:cubicBezTo>
                  <a:cubicBezTo>
                    <a:pt x="599" y="467"/>
                    <a:pt x="599" y="468"/>
                    <a:pt x="600" y="469"/>
                  </a:cubicBezTo>
                  <a:cubicBezTo>
                    <a:pt x="600" y="469"/>
                    <a:pt x="600" y="470"/>
                    <a:pt x="600" y="470"/>
                  </a:cubicBezTo>
                  <a:cubicBezTo>
                    <a:pt x="600" y="471"/>
                    <a:pt x="600" y="472"/>
                    <a:pt x="600" y="473"/>
                  </a:cubicBezTo>
                  <a:cubicBezTo>
                    <a:pt x="600" y="473"/>
                    <a:pt x="600" y="474"/>
                    <a:pt x="601" y="474"/>
                  </a:cubicBezTo>
                  <a:cubicBezTo>
                    <a:pt x="601" y="475"/>
                    <a:pt x="601" y="476"/>
                    <a:pt x="601" y="477"/>
                  </a:cubicBezTo>
                  <a:cubicBezTo>
                    <a:pt x="601" y="477"/>
                    <a:pt x="601" y="478"/>
                    <a:pt x="601" y="478"/>
                  </a:cubicBezTo>
                  <a:cubicBezTo>
                    <a:pt x="601" y="479"/>
                    <a:pt x="601" y="481"/>
                    <a:pt x="601" y="482"/>
                  </a:cubicBezTo>
                  <a:cubicBezTo>
                    <a:pt x="601" y="486"/>
                    <a:pt x="600" y="490"/>
                    <a:pt x="599" y="495"/>
                  </a:cubicBezTo>
                  <a:cubicBezTo>
                    <a:pt x="598" y="498"/>
                    <a:pt x="598" y="498"/>
                    <a:pt x="598" y="498"/>
                  </a:cubicBezTo>
                  <a:cubicBezTo>
                    <a:pt x="597" y="501"/>
                    <a:pt x="596" y="505"/>
                    <a:pt x="594" y="508"/>
                  </a:cubicBezTo>
                  <a:cubicBezTo>
                    <a:pt x="594" y="509"/>
                    <a:pt x="593" y="510"/>
                    <a:pt x="593" y="511"/>
                  </a:cubicBezTo>
                  <a:cubicBezTo>
                    <a:pt x="593" y="511"/>
                    <a:pt x="593" y="511"/>
                    <a:pt x="592" y="512"/>
                  </a:cubicBezTo>
                  <a:cubicBezTo>
                    <a:pt x="592" y="512"/>
                    <a:pt x="592" y="513"/>
                    <a:pt x="591" y="514"/>
                  </a:cubicBezTo>
                  <a:cubicBezTo>
                    <a:pt x="590" y="514"/>
                    <a:pt x="589" y="515"/>
                    <a:pt x="588" y="516"/>
                  </a:cubicBezTo>
                  <a:cubicBezTo>
                    <a:pt x="588" y="517"/>
                    <a:pt x="587" y="517"/>
                    <a:pt x="586" y="518"/>
                  </a:cubicBezTo>
                  <a:cubicBezTo>
                    <a:pt x="585" y="519"/>
                    <a:pt x="584" y="519"/>
                    <a:pt x="583" y="520"/>
                  </a:cubicBezTo>
                  <a:cubicBezTo>
                    <a:pt x="583" y="521"/>
                    <a:pt x="582" y="522"/>
                    <a:pt x="582" y="522"/>
                  </a:cubicBezTo>
                  <a:cubicBezTo>
                    <a:pt x="581" y="523"/>
                    <a:pt x="580" y="524"/>
                    <a:pt x="579" y="525"/>
                  </a:cubicBezTo>
                  <a:cubicBezTo>
                    <a:pt x="578" y="526"/>
                    <a:pt x="578" y="526"/>
                    <a:pt x="577" y="527"/>
                  </a:cubicBezTo>
                  <a:cubicBezTo>
                    <a:pt x="576" y="528"/>
                    <a:pt x="576" y="529"/>
                    <a:pt x="575" y="530"/>
                  </a:cubicBezTo>
                  <a:cubicBezTo>
                    <a:pt x="574" y="531"/>
                    <a:pt x="574" y="531"/>
                    <a:pt x="573" y="532"/>
                  </a:cubicBezTo>
                  <a:cubicBezTo>
                    <a:pt x="573" y="532"/>
                    <a:pt x="573" y="532"/>
                    <a:pt x="573" y="532"/>
                  </a:cubicBezTo>
                  <a:cubicBezTo>
                    <a:pt x="573" y="532"/>
                    <a:pt x="573" y="532"/>
                    <a:pt x="573" y="532"/>
                  </a:cubicBezTo>
                  <a:cubicBezTo>
                    <a:pt x="573" y="531"/>
                    <a:pt x="573" y="531"/>
                    <a:pt x="573" y="531"/>
                  </a:cubicBezTo>
                  <a:cubicBezTo>
                    <a:pt x="573" y="530"/>
                    <a:pt x="572" y="529"/>
                    <a:pt x="572" y="529"/>
                  </a:cubicBezTo>
                  <a:cubicBezTo>
                    <a:pt x="572" y="528"/>
                    <a:pt x="571" y="527"/>
                    <a:pt x="571" y="527"/>
                  </a:cubicBezTo>
                  <a:cubicBezTo>
                    <a:pt x="570" y="526"/>
                    <a:pt x="570" y="525"/>
                    <a:pt x="570" y="525"/>
                  </a:cubicBezTo>
                  <a:cubicBezTo>
                    <a:pt x="569" y="524"/>
                    <a:pt x="569" y="523"/>
                    <a:pt x="568" y="523"/>
                  </a:cubicBezTo>
                  <a:cubicBezTo>
                    <a:pt x="568" y="522"/>
                    <a:pt x="568" y="522"/>
                    <a:pt x="567" y="521"/>
                  </a:cubicBezTo>
                  <a:cubicBezTo>
                    <a:pt x="567" y="520"/>
                    <a:pt x="566" y="519"/>
                    <a:pt x="566" y="519"/>
                  </a:cubicBezTo>
                  <a:cubicBezTo>
                    <a:pt x="565" y="518"/>
                    <a:pt x="565" y="518"/>
                    <a:pt x="565" y="517"/>
                  </a:cubicBezTo>
                  <a:cubicBezTo>
                    <a:pt x="564" y="516"/>
                    <a:pt x="563" y="516"/>
                    <a:pt x="563" y="515"/>
                  </a:cubicBezTo>
                  <a:cubicBezTo>
                    <a:pt x="562" y="514"/>
                    <a:pt x="562" y="514"/>
                    <a:pt x="562" y="513"/>
                  </a:cubicBezTo>
                  <a:cubicBezTo>
                    <a:pt x="561" y="512"/>
                    <a:pt x="560" y="511"/>
                    <a:pt x="559" y="510"/>
                  </a:cubicBezTo>
                  <a:cubicBezTo>
                    <a:pt x="559" y="510"/>
                    <a:pt x="559" y="510"/>
                    <a:pt x="558" y="510"/>
                  </a:cubicBezTo>
                  <a:cubicBezTo>
                    <a:pt x="557" y="509"/>
                    <a:pt x="556" y="507"/>
                    <a:pt x="555" y="506"/>
                  </a:cubicBezTo>
                  <a:cubicBezTo>
                    <a:pt x="554" y="506"/>
                    <a:pt x="554" y="506"/>
                    <a:pt x="554" y="505"/>
                  </a:cubicBezTo>
                  <a:cubicBezTo>
                    <a:pt x="553" y="505"/>
                    <a:pt x="552" y="504"/>
                    <a:pt x="551" y="503"/>
                  </a:cubicBezTo>
                  <a:cubicBezTo>
                    <a:pt x="552" y="500"/>
                    <a:pt x="552" y="498"/>
                    <a:pt x="553" y="495"/>
                  </a:cubicBezTo>
                  <a:cubicBezTo>
                    <a:pt x="553" y="494"/>
                    <a:pt x="553" y="493"/>
                    <a:pt x="554" y="492"/>
                  </a:cubicBezTo>
                  <a:cubicBezTo>
                    <a:pt x="555" y="485"/>
                    <a:pt x="557" y="478"/>
                    <a:pt x="558" y="471"/>
                  </a:cubicBezTo>
                  <a:cubicBezTo>
                    <a:pt x="559" y="470"/>
                    <a:pt x="559" y="469"/>
                    <a:pt x="559" y="468"/>
                  </a:cubicBezTo>
                  <a:cubicBezTo>
                    <a:pt x="560" y="466"/>
                    <a:pt x="560" y="463"/>
                    <a:pt x="561" y="461"/>
                  </a:cubicBezTo>
                  <a:cubicBezTo>
                    <a:pt x="561" y="460"/>
                    <a:pt x="561" y="458"/>
                    <a:pt x="562" y="457"/>
                  </a:cubicBezTo>
                  <a:cubicBezTo>
                    <a:pt x="562" y="455"/>
                    <a:pt x="563" y="453"/>
                    <a:pt x="563" y="451"/>
                  </a:cubicBezTo>
                  <a:cubicBezTo>
                    <a:pt x="564" y="450"/>
                    <a:pt x="564" y="448"/>
                    <a:pt x="564" y="447"/>
                  </a:cubicBezTo>
                  <a:cubicBezTo>
                    <a:pt x="565" y="445"/>
                    <a:pt x="565" y="443"/>
                    <a:pt x="565" y="442"/>
                  </a:cubicBezTo>
                  <a:cubicBezTo>
                    <a:pt x="566" y="440"/>
                    <a:pt x="566" y="439"/>
                    <a:pt x="567" y="437"/>
                  </a:cubicBezTo>
                  <a:cubicBezTo>
                    <a:pt x="567" y="436"/>
                    <a:pt x="567" y="434"/>
                    <a:pt x="568" y="433"/>
                  </a:cubicBezTo>
                  <a:cubicBezTo>
                    <a:pt x="568" y="431"/>
                    <a:pt x="569" y="430"/>
                    <a:pt x="569" y="428"/>
                  </a:cubicBezTo>
                  <a:cubicBezTo>
                    <a:pt x="569" y="427"/>
                    <a:pt x="570" y="426"/>
                    <a:pt x="570" y="425"/>
                  </a:cubicBezTo>
                  <a:cubicBezTo>
                    <a:pt x="570" y="425"/>
                    <a:pt x="571" y="426"/>
                    <a:pt x="571" y="426"/>
                  </a:cubicBezTo>
                  <a:cubicBezTo>
                    <a:pt x="572" y="426"/>
                    <a:pt x="572" y="427"/>
                    <a:pt x="573" y="428"/>
                  </a:cubicBezTo>
                  <a:close/>
                  <a:moveTo>
                    <a:pt x="601" y="509"/>
                  </a:moveTo>
                  <a:cubicBezTo>
                    <a:pt x="603" y="508"/>
                    <a:pt x="605" y="507"/>
                    <a:pt x="607" y="506"/>
                  </a:cubicBezTo>
                  <a:cubicBezTo>
                    <a:pt x="608" y="505"/>
                    <a:pt x="609" y="505"/>
                    <a:pt x="610" y="504"/>
                  </a:cubicBezTo>
                  <a:cubicBezTo>
                    <a:pt x="612" y="504"/>
                    <a:pt x="613" y="503"/>
                    <a:pt x="615" y="502"/>
                  </a:cubicBezTo>
                  <a:cubicBezTo>
                    <a:pt x="616" y="501"/>
                    <a:pt x="617" y="501"/>
                    <a:pt x="619" y="500"/>
                  </a:cubicBezTo>
                  <a:cubicBezTo>
                    <a:pt x="620" y="500"/>
                    <a:pt x="622" y="499"/>
                    <a:pt x="624" y="498"/>
                  </a:cubicBezTo>
                  <a:cubicBezTo>
                    <a:pt x="625" y="498"/>
                    <a:pt x="626" y="497"/>
                    <a:pt x="628" y="497"/>
                  </a:cubicBezTo>
                  <a:cubicBezTo>
                    <a:pt x="629" y="496"/>
                    <a:pt x="631" y="496"/>
                    <a:pt x="633" y="495"/>
                  </a:cubicBezTo>
                  <a:cubicBezTo>
                    <a:pt x="634" y="495"/>
                    <a:pt x="636" y="494"/>
                    <a:pt x="637" y="494"/>
                  </a:cubicBezTo>
                  <a:cubicBezTo>
                    <a:pt x="639" y="493"/>
                    <a:pt x="641" y="493"/>
                    <a:pt x="643" y="492"/>
                  </a:cubicBezTo>
                  <a:cubicBezTo>
                    <a:pt x="644" y="492"/>
                    <a:pt x="646" y="492"/>
                    <a:pt x="647" y="491"/>
                  </a:cubicBezTo>
                  <a:cubicBezTo>
                    <a:pt x="649" y="491"/>
                    <a:pt x="651" y="490"/>
                    <a:pt x="653" y="490"/>
                  </a:cubicBezTo>
                  <a:cubicBezTo>
                    <a:pt x="655" y="489"/>
                    <a:pt x="656" y="489"/>
                    <a:pt x="658" y="489"/>
                  </a:cubicBezTo>
                  <a:cubicBezTo>
                    <a:pt x="660" y="489"/>
                    <a:pt x="661" y="488"/>
                    <a:pt x="663" y="488"/>
                  </a:cubicBezTo>
                  <a:cubicBezTo>
                    <a:pt x="662" y="489"/>
                    <a:pt x="662" y="489"/>
                    <a:pt x="662" y="490"/>
                  </a:cubicBezTo>
                  <a:cubicBezTo>
                    <a:pt x="661" y="491"/>
                    <a:pt x="660" y="491"/>
                    <a:pt x="660" y="492"/>
                  </a:cubicBezTo>
                  <a:cubicBezTo>
                    <a:pt x="659" y="493"/>
                    <a:pt x="658" y="494"/>
                    <a:pt x="658" y="495"/>
                  </a:cubicBezTo>
                  <a:cubicBezTo>
                    <a:pt x="657" y="496"/>
                    <a:pt x="656" y="497"/>
                    <a:pt x="655" y="497"/>
                  </a:cubicBezTo>
                  <a:cubicBezTo>
                    <a:pt x="655" y="498"/>
                    <a:pt x="654" y="499"/>
                    <a:pt x="653" y="500"/>
                  </a:cubicBezTo>
                  <a:cubicBezTo>
                    <a:pt x="652" y="501"/>
                    <a:pt x="652" y="502"/>
                    <a:pt x="651" y="502"/>
                  </a:cubicBezTo>
                  <a:cubicBezTo>
                    <a:pt x="650" y="503"/>
                    <a:pt x="649" y="504"/>
                    <a:pt x="648" y="505"/>
                  </a:cubicBezTo>
                  <a:cubicBezTo>
                    <a:pt x="648" y="506"/>
                    <a:pt x="647" y="507"/>
                    <a:pt x="646" y="507"/>
                  </a:cubicBezTo>
                  <a:cubicBezTo>
                    <a:pt x="645" y="508"/>
                    <a:pt x="644" y="509"/>
                    <a:pt x="643" y="510"/>
                  </a:cubicBezTo>
                  <a:cubicBezTo>
                    <a:pt x="642" y="511"/>
                    <a:pt x="642" y="511"/>
                    <a:pt x="641" y="512"/>
                  </a:cubicBezTo>
                  <a:cubicBezTo>
                    <a:pt x="640" y="513"/>
                    <a:pt x="639" y="514"/>
                    <a:pt x="638" y="515"/>
                  </a:cubicBezTo>
                  <a:cubicBezTo>
                    <a:pt x="637" y="515"/>
                    <a:pt x="636" y="516"/>
                    <a:pt x="635" y="517"/>
                  </a:cubicBezTo>
                  <a:cubicBezTo>
                    <a:pt x="634" y="518"/>
                    <a:pt x="633" y="518"/>
                    <a:pt x="632" y="519"/>
                  </a:cubicBezTo>
                  <a:cubicBezTo>
                    <a:pt x="631" y="520"/>
                    <a:pt x="630" y="521"/>
                    <a:pt x="629" y="521"/>
                  </a:cubicBezTo>
                  <a:cubicBezTo>
                    <a:pt x="628" y="522"/>
                    <a:pt x="627" y="523"/>
                    <a:pt x="626" y="524"/>
                  </a:cubicBezTo>
                  <a:cubicBezTo>
                    <a:pt x="625" y="524"/>
                    <a:pt x="624" y="525"/>
                    <a:pt x="623" y="526"/>
                  </a:cubicBezTo>
                  <a:cubicBezTo>
                    <a:pt x="622" y="527"/>
                    <a:pt x="620" y="527"/>
                    <a:pt x="619" y="528"/>
                  </a:cubicBezTo>
                  <a:cubicBezTo>
                    <a:pt x="618" y="529"/>
                    <a:pt x="617" y="530"/>
                    <a:pt x="616" y="530"/>
                  </a:cubicBezTo>
                  <a:cubicBezTo>
                    <a:pt x="615" y="531"/>
                    <a:pt x="614" y="532"/>
                    <a:pt x="612" y="532"/>
                  </a:cubicBezTo>
                  <a:cubicBezTo>
                    <a:pt x="611" y="533"/>
                    <a:pt x="610" y="534"/>
                    <a:pt x="609" y="534"/>
                  </a:cubicBezTo>
                  <a:cubicBezTo>
                    <a:pt x="608" y="535"/>
                    <a:pt x="607" y="536"/>
                    <a:pt x="605" y="537"/>
                  </a:cubicBezTo>
                  <a:cubicBezTo>
                    <a:pt x="604" y="537"/>
                    <a:pt x="603" y="538"/>
                    <a:pt x="602" y="538"/>
                  </a:cubicBezTo>
                  <a:cubicBezTo>
                    <a:pt x="601" y="539"/>
                    <a:pt x="599" y="540"/>
                    <a:pt x="598" y="541"/>
                  </a:cubicBezTo>
                  <a:cubicBezTo>
                    <a:pt x="597" y="541"/>
                    <a:pt x="596" y="542"/>
                    <a:pt x="595" y="542"/>
                  </a:cubicBezTo>
                  <a:cubicBezTo>
                    <a:pt x="593" y="543"/>
                    <a:pt x="592" y="544"/>
                    <a:pt x="590" y="544"/>
                  </a:cubicBezTo>
                  <a:cubicBezTo>
                    <a:pt x="589" y="545"/>
                    <a:pt x="588" y="545"/>
                    <a:pt x="587" y="546"/>
                  </a:cubicBezTo>
                  <a:cubicBezTo>
                    <a:pt x="585" y="547"/>
                    <a:pt x="583" y="547"/>
                    <a:pt x="582" y="548"/>
                  </a:cubicBezTo>
                  <a:cubicBezTo>
                    <a:pt x="581" y="549"/>
                    <a:pt x="580" y="549"/>
                    <a:pt x="579" y="550"/>
                  </a:cubicBezTo>
                  <a:cubicBezTo>
                    <a:pt x="577" y="550"/>
                    <a:pt x="575" y="551"/>
                    <a:pt x="573" y="552"/>
                  </a:cubicBezTo>
                  <a:cubicBezTo>
                    <a:pt x="572" y="552"/>
                    <a:pt x="571" y="553"/>
                    <a:pt x="570" y="553"/>
                  </a:cubicBezTo>
                  <a:cubicBezTo>
                    <a:pt x="567" y="554"/>
                    <a:pt x="565" y="555"/>
                    <a:pt x="562" y="556"/>
                  </a:cubicBezTo>
                  <a:cubicBezTo>
                    <a:pt x="555" y="556"/>
                    <a:pt x="549" y="556"/>
                    <a:pt x="543" y="557"/>
                  </a:cubicBezTo>
                  <a:cubicBezTo>
                    <a:pt x="544" y="556"/>
                    <a:pt x="545" y="556"/>
                    <a:pt x="546" y="555"/>
                  </a:cubicBezTo>
                  <a:cubicBezTo>
                    <a:pt x="547" y="555"/>
                    <a:pt x="548" y="554"/>
                    <a:pt x="549" y="554"/>
                  </a:cubicBezTo>
                  <a:cubicBezTo>
                    <a:pt x="551" y="553"/>
                    <a:pt x="552" y="552"/>
                    <a:pt x="554" y="551"/>
                  </a:cubicBezTo>
                  <a:cubicBezTo>
                    <a:pt x="555" y="550"/>
                    <a:pt x="556" y="550"/>
                    <a:pt x="557" y="549"/>
                  </a:cubicBezTo>
                  <a:cubicBezTo>
                    <a:pt x="559" y="548"/>
                    <a:pt x="560" y="547"/>
                    <a:pt x="562" y="546"/>
                  </a:cubicBezTo>
                  <a:cubicBezTo>
                    <a:pt x="563" y="545"/>
                    <a:pt x="563" y="545"/>
                    <a:pt x="564" y="544"/>
                  </a:cubicBezTo>
                  <a:cubicBezTo>
                    <a:pt x="565" y="544"/>
                    <a:pt x="566" y="543"/>
                    <a:pt x="567" y="542"/>
                  </a:cubicBezTo>
                  <a:cubicBezTo>
                    <a:pt x="566" y="543"/>
                    <a:pt x="566" y="543"/>
                    <a:pt x="566" y="543"/>
                  </a:cubicBezTo>
                  <a:cubicBezTo>
                    <a:pt x="571" y="539"/>
                    <a:pt x="571" y="539"/>
                    <a:pt x="571" y="539"/>
                  </a:cubicBezTo>
                  <a:cubicBezTo>
                    <a:pt x="573" y="537"/>
                    <a:pt x="575" y="535"/>
                    <a:pt x="577" y="533"/>
                  </a:cubicBezTo>
                  <a:cubicBezTo>
                    <a:pt x="578" y="533"/>
                    <a:pt x="579" y="532"/>
                    <a:pt x="579" y="532"/>
                  </a:cubicBezTo>
                  <a:cubicBezTo>
                    <a:pt x="581" y="530"/>
                    <a:pt x="582" y="529"/>
                    <a:pt x="583" y="527"/>
                  </a:cubicBezTo>
                  <a:cubicBezTo>
                    <a:pt x="584" y="527"/>
                    <a:pt x="585" y="526"/>
                    <a:pt x="585" y="525"/>
                  </a:cubicBezTo>
                  <a:cubicBezTo>
                    <a:pt x="586" y="524"/>
                    <a:pt x="587" y="522"/>
                    <a:pt x="588" y="521"/>
                  </a:cubicBezTo>
                  <a:cubicBezTo>
                    <a:pt x="589" y="520"/>
                    <a:pt x="590" y="519"/>
                    <a:pt x="590" y="519"/>
                  </a:cubicBezTo>
                  <a:cubicBezTo>
                    <a:pt x="591" y="517"/>
                    <a:pt x="592" y="516"/>
                    <a:pt x="593" y="515"/>
                  </a:cubicBezTo>
                  <a:cubicBezTo>
                    <a:pt x="595" y="513"/>
                    <a:pt x="597" y="512"/>
                    <a:pt x="600" y="510"/>
                  </a:cubicBezTo>
                  <a:cubicBezTo>
                    <a:pt x="600" y="510"/>
                    <a:pt x="601" y="510"/>
                    <a:pt x="601" y="509"/>
                  </a:cubicBezTo>
                  <a:close/>
                  <a:moveTo>
                    <a:pt x="570" y="559"/>
                  </a:moveTo>
                  <a:cubicBezTo>
                    <a:pt x="571" y="559"/>
                    <a:pt x="571" y="559"/>
                    <a:pt x="572" y="559"/>
                  </a:cubicBezTo>
                  <a:cubicBezTo>
                    <a:pt x="574" y="559"/>
                    <a:pt x="577" y="559"/>
                    <a:pt x="579" y="560"/>
                  </a:cubicBezTo>
                  <a:cubicBezTo>
                    <a:pt x="579" y="560"/>
                    <a:pt x="579" y="560"/>
                    <a:pt x="580" y="560"/>
                  </a:cubicBezTo>
                  <a:cubicBezTo>
                    <a:pt x="578" y="560"/>
                    <a:pt x="576" y="561"/>
                    <a:pt x="575" y="561"/>
                  </a:cubicBezTo>
                  <a:cubicBezTo>
                    <a:pt x="573" y="562"/>
                    <a:pt x="570" y="562"/>
                    <a:pt x="568" y="563"/>
                  </a:cubicBezTo>
                  <a:cubicBezTo>
                    <a:pt x="566" y="564"/>
                    <a:pt x="563" y="564"/>
                    <a:pt x="561" y="565"/>
                  </a:cubicBezTo>
                  <a:cubicBezTo>
                    <a:pt x="559" y="565"/>
                    <a:pt x="557" y="566"/>
                    <a:pt x="555" y="567"/>
                  </a:cubicBezTo>
                  <a:cubicBezTo>
                    <a:pt x="552" y="567"/>
                    <a:pt x="550" y="568"/>
                    <a:pt x="547" y="568"/>
                  </a:cubicBezTo>
                  <a:cubicBezTo>
                    <a:pt x="545" y="569"/>
                    <a:pt x="543" y="569"/>
                    <a:pt x="541" y="570"/>
                  </a:cubicBezTo>
                  <a:cubicBezTo>
                    <a:pt x="538" y="570"/>
                    <a:pt x="535" y="571"/>
                    <a:pt x="533" y="571"/>
                  </a:cubicBezTo>
                  <a:cubicBezTo>
                    <a:pt x="531" y="572"/>
                    <a:pt x="529" y="572"/>
                    <a:pt x="527" y="572"/>
                  </a:cubicBezTo>
                  <a:cubicBezTo>
                    <a:pt x="524" y="573"/>
                    <a:pt x="521" y="574"/>
                    <a:pt x="518" y="574"/>
                  </a:cubicBezTo>
                  <a:cubicBezTo>
                    <a:pt x="516" y="574"/>
                    <a:pt x="514" y="575"/>
                    <a:pt x="512" y="575"/>
                  </a:cubicBezTo>
                  <a:cubicBezTo>
                    <a:pt x="509" y="575"/>
                    <a:pt x="506" y="576"/>
                    <a:pt x="503" y="576"/>
                  </a:cubicBezTo>
                  <a:cubicBezTo>
                    <a:pt x="501" y="577"/>
                    <a:pt x="500" y="577"/>
                    <a:pt x="498" y="577"/>
                  </a:cubicBezTo>
                  <a:cubicBezTo>
                    <a:pt x="494" y="578"/>
                    <a:pt x="490" y="578"/>
                    <a:pt x="485" y="579"/>
                  </a:cubicBezTo>
                  <a:cubicBezTo>
                    <a:pt x="485" y="579"/>
                    <a:pt x="484" y="579"/>
                    <a:pt x="483" y="579"/>
                  </a:cubicBezTo>
                  <a:cubicBezTo>
                    <a:pt x="478" y="579"/>
                    <a:pt x="473" y="580"/>
                    <a:pt x="469" y="580"/>
                  </a:cubicBezTo>
                  <a:cubicBezTo>
                    <a:pt x="469" y="580"/>
                    <a:pt x="468" y="580"/>
                    <a:pt x="468" y="580"/>
                  </a:cubicBezTo>
                  <a:cubicBezTo>
                    <a:pt x="469" y="580"/>
                    <a:pt x="469" y="580"/>
                    <a:pt x="469" y="580"/>
                  </a:cubicBezTo>
                  <a:cubicBezTo>
                    <a:pt x="469" y="580"/>
                    <a:pt x="469" y="580"/>
                    <a:pt x="469" y="580"/>
                  </a:cubicBezTo>
                  <a:cubicBezTo>
                    <a:pt x="471" y="580"/>
                    <a:pt x="473" y="579"/>
                    <a:pt x="475" y="579"/>
                  </a:cubicBezTo>
                  <a:cubicBezTo>
                    <a:pt x="476" y="579"/>
                    <a:pt x="477" y="579"/>
                    <a:pt x="478" y="578"/>
                  </a:cubicBezTo>
                  <a:cubicBezTo>
                    <a:pt x="481" y="578"/>
                    <a:pt x="484" y="577"/>
                    <a:pt x="487" y="576"/>
                  </a:cubicBezTo>
                  <a:cubicBezTo>
                    <a:pt x="489" y="576"/>
                    <a:pt x="489" y="576"/>
                    <a:pt x="489" y="576"/>
                  </a:cubicBezTo>
                  <a:cubicBezTo>
                    <a:pt x="489" y="576"/>
                    <a:pt x="489" y="576"/>
                    <a:pt x="489" y="576"/>
                  </a:cubicBezTo>
                  <a:cubicBezTo>
                    <a:pt x="515" y="572"/>
                    <a:pt x="540" y="566"/>
                    <a:pt x="562" y="558"/>
                  </a:cubicBezTo>
                  <a:cubicBezTo>
                    <a:pt x="562" y="558"/>
                    <a:pt x="563" y="558"/>
                    <a:pt x="563" y="558"/>
                  </a:cubicBezTo>
                  <a:cubicBezTo>
                    <a:pt x="565" y="558"/>
                    <a:pt x="568" y="558"/>
                    <a:pt x="570" y="559"/>
                  </a:cubicBezTo>
                  <a:close/>
                  <a:moveTo>
                    <a:pt x="244" y="559"/>
                  </a:moveTo>
                  <a:cubicBezTo>
                    <a:pt x="244" y="559"/>
                    <a:pt x="244" y="559"/>
                    <a:pt x="244" y="559"/>
                  </a:cubicBezTo>
                  <a:cubicBezTo>
                    <a:pt x="249" y="560"/>
                    <a:pt x="253" y="561"/>
                    <a:pt x="257" y="562"/>
                  </a:cubicBezTo>
                  <a:cubicBezTo>
                    <a:pt x="258" y="563"/>
                    <a:pt x="260" y="563"/>
                    <a:pt x="261" y="563"/>
                  </a:cubicBezTo>
                  <a:cubicBezTo>
                    <a:pt x="264" y="564"/>
                    <a:pt x="267" y="565"/>
                    <a:pt x="270" y="566"/>
                  </a:cubicBezTo>
                  <a:cubicBezTo>
                    <a:pt x="272" y="566"/>
                    <a:pt x="273" y="567"/>
                    <a:pt x="275" y="567"/>
                  </a:cubicBezTo>
                  <a:cubicBezTo>
                    <a:pt x="278" y="568"/>
                    <a:pt x="280" y="569"/>
                    <a:pt x="283" y="569"/>
                  </a:cubicBezTo>
                  <a:cubicBezTo>
                    <a:pt x="285" y="570"/>
                    <a:pt x="287" y="570"/>
                    <a:pt x="288" y="570"/>
                  </a:cubicBezTo>
                  <a:cubicBezTo>
                    <a:pt x="289" y="571"/>
                    <a:pt x="290" y="571"/>
                    <a:pt x="291" y="571"/>
                  </a:cubicBezTo>
                  <a:cubicBezTo>
                    <a:pt x="289" y="571"/>
                    <a:pt x="287" y="570"/>
                    <a:pt x="286" y="570"/>
                  </a:cubicBezTo>
                  <a:cubicBezTo>
                    <a:pt x="284" y="570"/>
                    <a:pt x="282" y="569"/>
                    <a:pt x="280" y="569"/>
                  </a:cubicBezTo>
                  <a:cubicBezTo>
                    <a:pt x="277" y="568"/>
                    <a:pt x="273" y="568"/>
                    <a:pt x="270" y="567"/>
                  </a:cubicBezTo>
                  <a:cubicBezTo>
                    <a:pt x="269" y="567"/>
                    <a:pt x="268" y="566"/>
                    <a:pt x="266" y="566"/>
                  </a:cubicBezTo>
                  <a:cubicBezTo>
                    <a:pt x="262" y="565"/>
                    <a:pt x="257" y="564"/>
                    <a:pt x="252" y="563"/>
                  </a:cubicBezTo>
                  <a:cubicBezTo>
                    <a:pt x="251" y="563"/>
                    <a:pt x="250" y="562"/>
                    <a:pt x="249" y="562"/>
                  </a:cubicBezTo>
                  <a:cubicBezTo>
                    <a:pt x="246" y="561"/>
                    <a:pt x="243" y="561"/>
                    <a:pt x="241" y="560"/>
                  </a:cubicBezTo>
                  <a:cubicBezTo>
                    <a:pt x="241" y="560"/>
                    <a:pt x="241" y="560"/>
                    <a:pt x="241" y="560"/>
                  </a:cubicBezTo>
                  <a:cubicBezTo>
                    <a:pt x="242" y="559"/>
                    <a:pt x="243" y="559"/>
                    <a:pt x="244" y="559"/>
                  </a:cubicBezTo>
                  <a:close/>
                  <a:moveTo>
                    <a:pt x="233" y="553"/>
                  </a:moveTo>
                  <a:cubicBezTo>
                    <a:pt x="229" y="551"/>
                    <a:pt x="225" y="550"/>
                    <a:pt x="222" y="549"/>
                  </a:cubicBezTo>
                  <a:cubicBezTo>
                    <a:pt x="222" y="549"/>
                    <a:pt x="222" y="549"/>
                    <a:pt x="222" y="548"/>
                  </a:cubicBezTo>
                  <a:cubicBezTo>
                    <a:pt x="218" y="547"/>
                    <a:pt x="214" y="546"/>
                    <a:pt x="211" y="544"/>
                  </a:cubicBezTo>
                  <a:cubicBezTo>
                    <a:pt x="210" y="544"/>
                    <a:pt x="209" y="543"/>
                    <a:pt x="208" y="543"/>
                  </a:cubicBezTo>
                  <a:cubicBezTo>
                    <a:pt x="205" y="542"/>
                    <a:pt x="203" y="541"/>
                    <a:pt x="200" y="540"/>
                  </a:cubicBezTo>
                  <a:cubicBezTo>
                    <a:pt x="199" y="539"/>
                    <a:pt x="198" y="539"/>
                    <a:pt x="197" y="538"/>
                  </a:cubicBezTo>
                  <a:cubicBezTo>
                    <a:pt x="194" y="537"/>
                    <a:pt x="192" y="536"/>
                    <a:pt x="190" y="535"/>
                  </a:cubicBezTo>
                  <a:cubicBezTo>
                    <a:pt x="189" y="534"/>
                    <a:pt x="187" y="534"/>
                    <a:pt x="186" y="533"/>
                  </a:cubicBezTo>
                  <a:cubicBezTo>
                    <a:pt x="184" y="532"/>
                    <a:pt x="182" y="531"/>
                    <a:pt x="180" y="530"/>
                  </a:cubicBezTo>
                  <a:cubicBezTo>
                    <a:pt x="179" y="529"/>
                    <a:pt x="177" y="528"/>
                    <a:pt x="176" y="528"/>
                  </a:cubicBezTo>
                  <a:cubicBezTo>
                    <a:pt x="174" y="527"/>
                    <a:pt x="172" y="526"/>
                    <a:pt x="170" y="525"/>
                  </a:cubicBezTo>
                  <a:cubicBezTo>
                    <a:pt x="169" y="524"/>
                    <a:pt x="168" y="523"/>
                    <a:pt x="167" y="522"/>
                  </a:cubicBezTo>
                  <a:cubicBezTo>
                    <a:pt x="165" y="521"/>
                    <a:pt x="163" y="520"/>
                    <a:pt x="161" y="519"/>
                  </a:cubicBezTo>
                  <a:cubicBezTo>
                    <a:pt x="160" y="518"/>
                    <a:pt x="159" y="518"/>
                    <a:pt x="157" y="517"/>
                  </a:cubicBezTo>
                  <a:cubicBezTo>
                    <a:pt x="156" y="516"/>
                    <a:pt x="154" y="515"/>
                    <a:pt x="152" y="514"/>
                  </a:cubicBezTo>
                  <a:cubicBezTo>
                    <a:pt x="151" y="513"/>
                    <a:pt x="150" y="512"/>
                    <a:pt x="149" y="511"/>
                  </a:cubicBezTo>
                  <a:cubicBezTo>
                    <a:pt x="147" y="510"/>
                    <a:pt x="145" y="509"/>
                    <a:pt x="144" y="508"/>
                  </a:cubicBezTo>
                  <a:cubicBezTo>
                    <a:pt x="143" y="507"/>
                    <a:pt x="142" y="506"/>
                    <a:pt x="140" y="505"/>
                  </a:cubicBezTo>
                  <a:cubicBezTo>
                    <a:pt x="139" y="504"/>
                    <a:pt x="137" y="503"/>
                    <a:pt x="136" y="502"/>
                  </a:cubicBezTo>
                  <a:cubicBezTo>
                    <a:pt x="135" y="501"/>
                    <a:pt x="134" y="500"/>
                    <a:pt x="133" y="499"/>
                  </a:cubicBezTo>
                  <a:cubicBezTo>
                    <a:pt x="131" y="498"/>
                    <a:pt x="130" y="497"/>
                    <a:pt x="128" y="496"/>
                  </a:cubicBezTo>
                  <a:cubicBezTo>
                    <a:pt x="127" y="495"/>
                    <a:pt x="126" y="494"/>
                    <a:pt x="125" y="493"/>
                  </a:cubicBezTo>
                  <a:cubicBezTo>
                    <a:pt x="124" y="492"/>
                    <a:pt x="123" y="491"/>
                    <a:pt x="121" y="490"/>
                  </a:cubicBezTo>
                  <a:cubicBezTo>
                    <a:pt x="120" y="489"/>
                    <a:pt x="119" y="487"/>
                    <a:pt x="118" y="486"/>
                  </a:cubicBezTo>
                  <a:cubicBezTo>
                    <a:pt x="117" y="485"/>
                    <a:pt x="116" y="484"/>
                    <a:pt x="115" y="483"/>
                  </a:cubicBezTo>
                  <a:cubicBezTo>
                    <a:pt x="114" y="482"/>
                    <a:pt x="113" y="481"/>
                    <a:pt x="112" y="480"/>
                  </a:cubicBezTo>
                  <a:cubicBezTo>
                    <a:pt x="111" y="479"/>
                    <a:pt x="110" y="478"/>
                    <a:pt x="108" y="477"/>
                  </a:cubicBezTo>
                  <a:cubicBezTo>
                    <a:pt x="108" y="475"/>
                    <a:pt x="107" y="474"/>
                    <a:pt x="106" y="473"/>
                  </a:cubicBezTo>
                  <a:cubicBezTo>
                    <a:pt x="105" y="472"/>
                    <a:pt x="104" y="471"/>
                    <a:pt x="103" y="471"/>
                  </a:cubicBezTo>
                  <a:cubicBezTo>
                    <a:pt x="106" y="470"/>
                    <a:pt x="108" y="470"/>
                    <a:pt x="110" y="470"/>
                  </a:cubicBezTo>
                  <a:cubicBezTo>
                    <a:pt x="112" y="469"/>
                    <a:pt x="114" y="469"/>
                    <a:pt x="115" y="469"/>
                  </a:cubicBezTo>
                  <a:cubicBezTo>
                    <a:pt x="118" y="469"/>
                    <a:pt x="121" y="468"/>
                    <a:pt x="124" y="468"/>
                  </a:cubicBezTo>
                  <a:cubicBezTo>
                    <a:pt x="126" y="468"/>
                    <a:pt x="127" y="468"/>
                    <a:pt x="128" y="468"/>
                  </a:cubicBezTo>
                  <a:cubicBezTo>
                    <a:pt x="132" y="468"/>
                    <a:pt x="136" y="467"/>
                    <a:pt x="140" y="468"/>
                  </a:cubicBezTo>
                  <a:cubicBezTo>
                    <a:pt x="141" y="468"/>
                    <a:pt x="141" y="468"/>
                    <a:pt x="141" y="468"/>
                  </a:cubicBezTo>
                  <a:cubicBezTo>
                    <a:pt x="145" y="468"/>
                    <a:pt x="148" y="468"/>
                    <a:pt x="152" y="468"/>
                  </a:cubicBezTo>
                  <a:cubicBezTo>
                    <a:pt x="152" y="469"/>
                    <a:pt x="153" y="470"/>
                    <a:pt x="153" y="471"/>
                  </a:cubicBezTo>
                  <a:cubicBezTo>
                    <a:pt x="154" y="472"/>
                    <a:pt x="154" y="473"/>
                    <a:pt x="155" y="474"/>
                  </a:cubicBezTo>
                  <a:cubicBezTo>
                    <a:pt x="155" y="475"/>
                    <a:pt x="156" y="476"/>
                    <a:pt x="157" y="477"/>
                  </a:cubicBezTo>
                  <a:cubicBezTo>
                    <a:pt x="157" y="478"/>
                    <a:pt x="158" y="479"/>
                    <a:pt x="159" y="480"/>
                  </a:cubicBezTo>
                  <a:cubicBezTo>
                    <a:pt x="159" y="482"/>
                    <a:pt x="160" y="483"/>
                    <a:pt x="161" y="484"/>
                  </a:cubicBezTo>
                  <a:cubicBezTo>
                    <a:pt x="161" y="485"/>
                    <a:pt x="162" y="486"/>
                    <a:pt x="163" y="487"/>
                  </a:cubicBezTo>
                  <a:cubicBezTo>
                    <a:pt x="163" y="488"/>
                    <a:pt x="164" y="489"/>
                    <a:pt x="165" y="490"/>
                  </a:cubicBezTo>
                  <a:cubicBezTo>
                    <a:pt x="166" y="491"/>
                    <a:pt x="167" y="492"/>
                    <a:pt x="167" y="493"/>
                  </a:cubicBezTo>
                  <a:cubicBezTo>
                    <a:pt x="168" y="494"/>
                    <a:pt x="169" y="495"/>
                    <a:pt x="170" y="496"/>
                  </a:cubicBezTo>
                  <a:cubicBezTo>
                    <a:pt x="171" y="497"/>
                    <a:pt x="172" y="498"/>
                    <a:pt x="172" y="499"/>
                  </a:cubicBezTo>
                  <a:cubicBezTo>
                    <a:pt x="173" y="500"/>
                    <a:pt x="174" y="501"/>
                    <a:pt x="175" y="502"/>
                  </a:cubicBezTo>
                  <a:cubicBezTo>
                    <a:pt x="176" y="503"/>
                    <a:pt x="177" y="504"/>
                    <a:pt x="178" y="505"/>
                  </a:cubicBezTo>
                  <a:cubicBezTo>
                    <a:pt x="179" y="506"/>
                    <a:pt x="180" y="506"/>
                    <a:pt x="181" y="507"/>
                  </a:cubicBezTo>
                  <a:cubicBezTo>
                    <a:pt x="182" y="508"/>
                    <a:pt x="183" y="509"/>
                    <a:pt x="184" y="510"/>
                  </a:cubicBezTo>
                  <a:cubicBezTo>
                    <a:pt x="185" y="511"/>
                    <a:pt x="186" y="512"/>
                    <a:pt x="187" y="513"/>
                  </a:cubicBezTo>
                  <a:cubicBezTo>
                    <a:pt x="188" y="514"/>
                    <a:pt x="190" y="515"/>
                    <a:pt x="191" y="516"/>
                  </a:cubicBezTo>
                  <a:cubicBezTo>
                    <a:pt x="192" y="517"/>
                    <a:pt x="193" y="517"/>
                    <a:pt x="194" y="518"/>
                  </a:cubicBezTo>
                  <a:cubicBezTo>
                    <a:pt x="195" y="519"/>
                    <a:pt x="196" y="520"/>
                    <a:pt x="198" y="521"/>
                  </a:cubicBezTo>
                  <a:cubicBezTo>
                    <a:pt x="199" y="522"/>
                    <a:pt x="200" y="523"/>
                    <a:pt x="201" y="524"/>
                  </a:cubicBezTo>
                  <a:cubicBezTo>
                    <a:pt x="202" y="525"/>
                    <a:pt x="204" y="525"/>
                    <a:pt x="205" y="526"/>
                  </a:cubicBezTo>
                  <a:cubicBezTo>
                    <a:pt x="206" y="527"/>
                    <a:pt x="208" y="528"/>
                    <a:pt x="209" y="529"/>
                  </a:cubicBezTo>
                  <a:cubicBezTo>
                    <a:pt x="210" y="530"/>
                    <a:pt x="211" y="531"/>
                    <a:pt x="213" y="531"/>
                  </a:cubicBezTo>
                  <a:cubicBezTo>
                    <a:pt x="214" y="532"/>
                    <a:pt x="215" y="533"/>
                    <a:pt x="217" y="534"/>
                  </a:cubicBezTo>
                  <a:cubicBezTo>
                    <a:pt x="218" y="535"/>
                    <a:pt x="220" y="535"/>
                    <a:pt x="221" y="536"/>
                  </a:cubicBezTo>
                  <a:cubicBezTo>
                    <a:pt x="222" y="537"/>
                    <a:pt x="224" y="538"/>
                    <a:pt x="225" y="538"/>
                  </a:cubicBezTo>
                  <a:cubicBezTo>
                    <a:pt x="227" y="539"/>
                    <a:pt x="228" y="540"/>
                    <a:pt x="230" y="541"/>
                  </a:cubicBezTo>
                  <a:cubicBezTo>
                    <a:pt x="231" y="542"/>
                    <a:pt x="232" y="542"/>
                    <a:pt x="234" y="543"/>
                  </a:cubicBezTo>
                  <a:cubicBezTo>
                    <a:pt x="235" y="544"/>
                    <a:pt x="237" y="545"/>
                    <a:pt x="239" y="545"/>
                  </a:cubicBezTo>
                  <a:cubicBezTo>
                    <a:pt x="240" y="546"/>
                    <a:pt x="241" y="547"/>
                    <a:pt x="243" y="547"/>
                  </a:cubicBezTo>
                  <a:cubicBezTo>
                    <a:pt x="245" y="548"/>
                    <a:pt x="246" y="549"/>
                    <a:pt x="248" y="550"/>
                  </a:cubicBezTo>
                  <a:cubicBezTo>
                    <a:pt x="249" y="550"/>
                    <a:pt x="251" y="551"/>
                    <a:pt x="252" y="551"/>
                  </a:cubicBezTo>
                  <a:cubicBezTo>
                    <a:pt x="254" y="552"/>
                    <a:pt x="256" y="553"/>
                    <a:pt x="258" y="554"/>
                  </a:cubicBezTo>
                  <a:cubicBezTo>
                    <a:pt x="258" y="554"/>
                    <a:pt x="258" y="554"/>
                    <a:pt x="258" y="554"/>
                  </a:cubicBezTo>
                  <a:cubicBezTo>
                    <a:pt x="258" y="554"/>
                    <a:pt x="258" y="554"/>
                    <a:pt x="258" y="554"/>
                  </a:cubicBezTo>
                  <a:cubicBezTo>
                    <a:pt x="258" y="554"/>
                    <a:pt x="258" y="554"/>
                    <a:pt x="258" y="554"/>
                  </a:cubicBezTo>
                  <a:cubicBezTo>
                    <a:pt x="256" y="554"/>
                    <a:pt x="254" y="554"/>
                    <a:pt x="252" y="555"/>
                  </a:cubicBezTo>
                  <a:cubicBezTo>
                    <a:pt x="251" y="555"/>
                    <a:pt x="251" y="555"/>
                    <a:pt x="250" y="555"/>
                  </a:cubicBezTo>
                  <a:cubicBezTo>
                    <a:pt x="249" y="555"/>
                    <a:pt x="247" y="556"/>
                    <a:pt x="245" y="556"/>
                  </a:cubicBezTo>
                  <a:cubicBezTo>
                    <a:pt x="245" y="556"/>
                    <a:pt x="245" y="556"/>
                    <a:pt x="244" y="556"/>
                  </a:cubicBezTo>
                  <a:cubicBezTo>
                    <a:pt x="242" y="556"/>
                    <a:pt x="239" y="555"/>
                    <a:pt x="237" y="554"/>
                  </a:cubicBezTo>
                  <a:cubicBezTo>
                    <a:pt x="236" y="554"/>
                    <a:pt x="234" y="553"/>
                    <a:pt x="233" y="553"/>
                  </a:cubicBezTo>
                  <a:close/>
                  <a:moveTo>
                    <a:pt x="152" y="462"/>
                  </a:moveTo>
                  <a:cubicBezTo>
                    <a:pt x="151" y="461"/>
                    <a:pt x="151" y="461"/>
                    <a:pt x="151" y="460"/>
                  </a:cubicBezTo>
                  <a:cubicBezTo>
                    <a:pt x="150" y="459"/>
                    <a:pt x="150" y="458"/>
                    <a:pt x="150" y="458"/>
                  </a:cubicBezTo>
                  <a:cubicBezTo>
                    <a:pt x="150" y="457"/>
                    <a:pt x="150" y="456"/>
                    <a:pt x="149" y="455"/>
                  </a:cubicBezTo>
                  <a:cubicBezTo>
                    <a:pt x="149" y="455"/>
                    <a:pt x="149" y="454"/>
                    <a:pt x="149" y="453"/>
                  </a:cubicBezTo>
                  <a:cubicBezTo>
                    <a:pt x="148" y="453"/>
                    <a:pt x="148" y="452"/>
                    <a:pt x="148" y="451"/>
                  </a:cubicBezTo>
                  <a:cubicBezTo>
                    <a:pt x="148" y="450"/>
                    <a:pt x="148" y="450"/>
                    <a:pt x="148" y="449"/>
                  </a:cubicBezTo>
                  <a:cubicBezTo>
                    <a:pt x="147" y="448"/>
                    <a:pt x="147" y="447"/>
                    <a:pt x="147" y="446"/>
                  </a:cubicBezTo>
                  <a:cubicBezTo>
                    <a:pt x="147" y="446"/>
                    <a:pt x="147" y="445"/>
                    <a:pt x="147" y="445"/>
                  </a:cubicBezTo>
                  <a:cubicBezTo>
                    <a:pt x="147" y="444"/>
                    <a:pt x="147" y="443"/>
                    <a:pt x="146" y="442"/>
                  </a:cubicBezTo>
                  <a:cubicBezTo>
                    <a:pt x="146" y="441"/>
                    <a:pt x="146" y="441"/>
                    <a:pt x="146" y="440"/>
                  </a:cubicBezTo>
                  <a:cubicBezTo>
                    <a:pt x="146" y="439"/>
                    <a:pt x="146" y="438"/>
                    <a:pt x="146" y="437"/>
                  </a:cubicBezTo>
                  <a:cubicBezTo>
                    <a:pt x="146" y="437"/>
                    <a:pt x="146" y="436"/>
                    <a:pt x="146" y="436"/>
                  </a:cubicBezTo>
                  <a:cubicBezTo>
                    <a:pt x="146" y="435"/>
                    <a:pt x="146" y="433"/>
                    <a:pt x="146" y="432"/>
                  </a:cubicBezTo>
                  <a:cubicBezTo>
                    <a:pt x="146" y="430"/>
                    <a:pt x="146" y="428"/>
                    <a:pt x="146" y="426"/>
                  </a:cubicBezTo>
                  <a:cubicBezTo>
                    <a:pt x="146" y="425"/>
                    <a:pt x="146" y="424"/>
                    <a:pt x="146" y="424"/>
                  </a:cubicBezTo>
                  <a:cubicBezTo>
                    <a:pt x="147" y="422"/>
                    <a:pt x="147" y="421"/>
                    <a:pt x="147" y="420"/>
                  </a:cubicBezTo>
                  <a:cubicBezTo>
                    <a:pt x="147" y="419"/>
                    <a:pt x="147" y="418"/>
                    <a:pt x="147" y="418"/>
                  </a:cubicBezTo>
                  <a:cubicBezTo>
                    <a:pt x="148" y="416"/>
                    <a:pt x="148" y="415"/>
                    <a:pt x="148" y="414"/>
                  </a:cubicBezTo>
                  <a:cubicBezTo>
                    <a:pt x="148" y="413"/>
                    <a:pt x="148" y="412"/>
                    <a:pt x="149" y="412"/>
                  </a:cubicBezTo>
                  <a:cubicBezTo>
                    <a:pt x="149" y="411"/>
                    <a:pt x="149" y="409"/>
                    <a:pt x="150" y="408"/>
                  </a:cubicBezTo>
                  <a:cubicBezTo>
                    <a:pt x="150" y="407"/>
                    <a:pt x="150" y="407"/>
                    <a:pt x="150" y="406"/>
                  </a:cubicBezTo>
                  <a:cubicBezTo>
                    <a:pt x="151" y="405"/>
                    <a:pt x="151" y="404"/>
                    <a:pt x="152" y="403"/>
                  </a:cubicBezTo>
                  <a:cubicBezTo>
                    <a:pt x="152" y="402"/>
                    <a:pt x="152" y="401"/>
                    <a:pt x="153" y="400"/>
                  </a:cubicBezTo>
                  <a:cubicBezTo>
                    <a:pt x="153" y="399"/>
                    <a:pt x="154" y="398"/>
                    <a:pt x="154" y="397"/>
                  </a:cubicBezTo>
                  <a:cubicBezTo>
                    <a:pt x="154" y="396"/>
                    <a:pt x="155" y="395"/>
                    <a:pt x="155" y="394"/>
                  </a:cubicBezTo>
                  <a:cubicBezTo>
                    <a:pt x="156" y="393"/>
                    <a:pt x="156" y="392"/>
                    <a:pt x="157" y="391"/>
                  </a:cubicBezTo>
                  <a:cubicBezTo>
                    <a:pt x="157" y="390"/>
                    <a:pt x="158" y="390"/>
                    <a:pt x="158" y="389"/>
                  </a:cubicBezTo>
                  <a:cubicBezTo>
                    <a:pt x="159" y="388"/>
                    <a:pt x="159" y="387"/>
                    <a:pt x="160" y="386"/>
                  </a:cubicBezTo>
                  <a:cubicBezTo>
                    <a:pt x="161" y="388"/>
                    <a:pt x="163" y="389"/>
                    <a:pt x="164" y="391"/>
                  </a:cubicBezTo>
                  <a:cubicBezTo>
                    <a:pt x="166" y="392"/>
                    <a:pt x="167" y="394"/>
                    <a:pt x="169" y="395"/>
                  </a:cubicBezTo>
                  <a:cubicBezTo>
                    <a:pt x="170" y="397"/>
                    <a:pt x="172" y="399"/>
                    <a:pt x="174" y="401"/>
                  </a:cubicBezTo>
                  <a:cubicBezTo>
                    <a:pt x="175" y="402"/>
                    <a:pt x="176" y="404"/>
                    <a:pt x="178" y="405"/>
                  </a:cubicBezTo>
                  <a:cubicBezTo>
                    <a:pt x="179" y="407"/>
                    <a:pt x="181" y="409"/>
                    <a:pt x="182" y="411"/>
                  </a:cubicBezTo>
                  <a:cubicBezTo>
                    <a:pt x="184" y="413"/>
                    <a:pt x="185" y="414"/>
                    <a:pt x="186" y="416"/>
                  </a:cubicBezTo>
                  <a:cubicBezTo>
                    <a:pt x="188" y="418"/>
                    <a:pt x="189" y="420"/>
                    <a:pt x="191" y="422"/>
                  </a:cubicBezTo>
                  <a:cubicBezTo>
                    <a:pt x="192" y="424"/>
                    <a:pt x="193" y="426"/>
                    <a:pt x="194" y="427"/>
                  </a:cubicBezTo>
                  <a:cubicBezTo>
                    <a:pt x="195" y="430"/>
                    <a:pt x="197" y="432"/>
                    <a:pt x="198" y="434"/>
                  </a:cubicBezTo>
                  <a:cubicBezTo>
                    <a:pt x="199" y="436"/>
                    <a:pt x="200" y="438"/>
                    <a:pt x="201" y="439"/>
                  </a:cubicBezTo>
                  <a:cubicBezTo>
                    <a:pt x="203" y="442"/>
                    <a:pt x="204" y="445"/>
                    <a:pt x="206" y="447"/>
                  </a:cubicBezTo>
                  <a:cubicBezTo>
                    <a:pt x="206" y="449"/>
                    <a:pt x="207" y="451"/>
                    <a:pt x="208" y="452"/>
                  </a:cubicBezTo>
                  <a:cubicBezTo>
                    <a:pt x="210" y="455"/>
                    <a:pt x="211" y="458"/>
                    <a:pt x="212" y="461"/>
                  </a:cubicBezTo>
                  <a:cubicBezTo>
                    <a:pt x="213" y="463"/>
                    <a:pt x="214" y="464"/>
                    <a:pt x="214" y="466"/>
                  </a:cubicBezTo>
                  <a:cubicBezTo>
                    <a:pt x="216" y="470"/>
                    <a:pt x="218" y="475"/>
                    <a:pt x="220" y="480"/>
                  </a:cubicBezTo>
                  <a:cubicBezTo>
                    <a:pt x="221" y="482"/>
                    <a:pt x="222" y="484"/>
                    <a:pt x="222" y="487"/>
                  </a:cubicBezTo>
                  <a:cubicBezTo>
                    <a:pt x="224" y="490"/>
                    <a:pt x="224" y="490"/>
                    <a:pt x="224" y="490"/>
                  </a:cubicBezTo>
                  <a:cubicBezTo>
                    <a:pt x="224" y="490"/>
                    <a:pt x="224" y="490"/>
                    <a:pt x="224" y="490"/>
                  </a:cubicBezTo>
                  <a:cubicBezTo>
                    <a:pt x="224" y="492"/>
                    <a:pt x="224" y="493"/>
                    <a:pt x="225" y="495"/>
                  </a:cubicBezTo>
                  <a:cubicBezTo>
                    <a:pt x="225" y="495"/>
                    <a:pt x="225" y="495"/>
                    <a:pt x="225" y="495"/>
                  </a:cubicBezTo>
                  <a:cubicBezTo>
                    <a:pt x="225" y="495"/>
                    <a:pt x="225" y="495"/>
                    <a:pt x="225" y="495"/>
                  </a:cubicBezTo>
                  <a:cubicBezTo>
                    <a:pt x="225" y="495"/>
                    <a:pt x="225" y="495"/>
                    <a:pt x="225" y="495"/>
                  </a:cubicBezTo>
                  <a:cubicBezTo>
                    <a:pt x="224" y="494"/>
                    <a:pt x="223" y="494"/>
                    <a:pt x="222" y="493"/>
                  </a:cubicBezTo>
                  <a:cubicBezTo>
                    <a:pt x="221" y="492"/>
                    <a:pt x="220" y="491"/>
                    <a:pt x="219" y="490"/>
                  </a:cubicBezTo>
                  <a:cubicBezTo>
                    <a:pt x="217" y="489"/>
                    <a:pt x="216" y="488"/>
                    <a:pt x="214" y="487"/>
                  </a:cubicBezTo>
                  <a:cubicBezTo>
                    <a:pt x="213" y="486"/>
                    <a:pt x="212" y="485"/>
                    <a:pt x="211" y="485"/>
                  </a:cubicBezTo>
                  <a:cubicBezTo>
                    <a:pt x="209" y="484"/>
                    <a:pt x="208" y="483"/>
                    <a:pt x="206" y="482"/>
                  </a:cubicBezTo>
                  <a:cubicBezTo>
                    <a:pt x="205" y="481"/>
                    <a:pt x="204" y="480"/>
                    <a:pt x="202" y="480"/>
                  </a:cubicBezTo>
                  <a:cubicBezTo>
                    <a:pt x="201" y="479"/>
                    <a:pt x="199" y="478"/>
                    <a:pt x="197" y="477"/>
                  </a:cubicBezTo>
                  <a:cubicBezTo>
                    <a:pt x="196" y="477"/>
                    <a:pt x="195" y="476"/>
                    <a:pt x="193" y="475"/>
                  </a:cubicBezTo>
                  <a:cubicBezTo>
                    <a:pt x="191" y="475"/>
                    <a:pt x="190" y="474"/>
                    <a:pt x="188" y="473"/>
                  </a:cubicBezTo>
                  <a:cubicBezTo>
                    <a:pt x="186" y="473"/>
                    <a:pt x="185" y="472"/>
                    <a:pt x="184" y="472"/>
                  </a:cubicBezTo>
                  <a:cubicBezTo>
                    <a:pt x="182" y="471"/>
                    <a:pt x="179" y="471"/>
                    <a:pt x="177" y="470"/>
                  </a:cubicBezTo>
                  <a:cubicBezTo>
                    <a:pt x="176" y="470"/>
                    <a:pt x="175" y="470"/>
                    <a:pt x="174" y="469"/>
                  </a:cubicBezTo>
                  <a:cubicBezTo>
                    <a:pt x="167" y="468"/>
                    <a:pt x="160" y="467"/>
                    <a:pt x="153" y="466"/>
                  </a:cubicBezTo>
                  <a:cubicBezTo>
                    <a:pt x="153" y="465"/>
                    <a:pt x="153" y="465"/>
                    <a:pt x="152" y="464"/>
                  </a:cubicBezTo>
                  <a:cubicBezTo>
                    <a:pt x="152" y="463"/>
                    <a:pt x="152" y="463"/>
                    <a:pt x="152" y="462"/>
                  </a:cubicBezTo>
                  <a:close/>
                  <a:moveTo>
                    <a:pt x="166" y="377"/>
                  </a:moveTo>
                  <a:cubicBezTo>
                    <a:pt x="167" y="376"/>
                    <a:pt x="169" y="374"/>
                    <a:pt x="170" y="373"/>
                  </a:cubicBezTo>
                  <a:cubicBezTo>
                    <a:pt x="171" y="372"/>
                    <a:pt x="172" y="370"/>
                    <a:pt x="173" y="369"/>
                  </a:cubicBezTo>
                  <a:cubicBezTo>
                    <a:pt x="174" y="368"/>
                    <a:pt x="176" y="366"/>
                    <a:pt x="177" y="365"/>
                  </a:cubicBezTo>
                  <a:cubicBezTo>
                    <a:pt x="178" y="364"/>
                    <a:pt x="179" y="363"/>
                    <a:pt x="180" y="362"/>
                  </a:cubicBezTo>
                  <a:cubicBezTo>
                    <a:pt x="182" y="360"/>
                    <a:pt x="184" y="358"/>
                    <a:pt x="186" y="356"/>
                  </a:cubicBezTo>
                  <a:cubicBezTo>
                    <a:pt x="187" y="356"/>
                    <a:pt x="187" y="355"/>
                    <a:pt x="188" y="355"/>
                  </a:cubicBezTo>
                  <a:cubicBezTo>
                    <a:pt x="190" y="352"/>
                    <a:pt x="193" y="350"/>
                    <a:pt x="196" y="348"/>
                  </a:cubicBezTo>
                  <a:cubicBezTo>
                    <a:pt x="197" y="347"/>
                    <a:pt x="198" y="346"/>
                    <a:pt x="199" y="346"/>
                  </a:cubicBezTo>
                  <a:cubicBezTo>
                    <a:pt x="202" y="344"/>
                    <a:pt x="204" y="343"/>
                    <a:pt x="206" y="341"/>
                  </a:cubicBezTo>
                  <a:cubicBezTo>
                    <a:pt x="207" y="340"/>
                    <a:pt x="209" y="340"/>
                    <a:pt x="210" y="339"/>
                  </a:cubicBezTo>
                  <a:cubicBezTo>
                    <a:pt x="212" y="337"/>
                    <a:pt x="214" y="336"/>
                    <a:pt x="216" y="335"/>
                  </a:cubicBezTo>
                  <a:cubicBezTo>
                    <a:pt x="218" y="334"/>
                    <a:pt x="219" y="333"/>
                    <a:pt x="221" y="332"/>
                  </a:cubicBezTo>
                  <a:cubicBezTo>
                    <a:pt x="223" y="331"/>
                    <a:pt x="224" y="330"/>
                    <a:pt x="226" y="329"/>
                  </a:cubicBezTo>
                  <a:cubicBezTo>
                    <a:pt x="227" y="330"/>
                    <a:pt x="227" y="330"/>
                    <a:pt x="227" y="330"/>
                  </a:cubicBezTo>
                  <a:cubicBezTo>
                    <a:pt x="227" y="331"/>
                    <a:pt x="228" y="331"/>
                    <a:pt x="228" y="332"/>
                  </a:cubicBezTo>
                  <a:cubicBezTo>
                    <a:pt x="228" y="333"/>
                    <a:pt x="228" y="333"/>
                    <a:pt x="229" y="334"/>
                  </a:cubicBezTo>
                  <a:cubicBezTo>
                    <a:pt x="229" y="334"/>
                    <a:pt x="229" y="335"/>
                    <a:pt x="230" y="336"/>
                  </a:cubicBezTo>
                  <a:cubicBezTo>
                    <a:pt x="230" y="336"/>
                    <a:pt x="230" y="337"/>
                    <a:pt x="231" y="338"/>
                  </a:cubicBezTo>
                  <a:cubicBezTo>
                    <a:pt x="231" y="338"/>
                    <a:pt x="231" y="339"/>
                    <a:pt x="231" y="339"/>
                  </a:cubicBezTo>
                  <a:cubicBezTo>
                    <a:pt x="232" y="340"/>
                    <a:pt x="232" y="341"/>
                    <a:pt x="232" y="342"/>
                  </a:cubicBezTo>
                  <a:cubicBezTo>
                    <a:pt x="233" y="342"/>
                    <a:pt x="233" y="343"/>
                    <a:pt x="233" y="344"/>
                  </a:cubicBezTo>
                  <a:cubicBezTo>
                    <a:pt x="234" y="344"/>
                    <a:pt x="234" y="345"/>
                    <a:pt x="234" y="346"/>
                  </a:cubicBezTo>
                  <a:cubicBezTo>
                    <a:pt x="234" y="347"/>
                    <a:pt x="235" y="347"/>
                    <a:pt x="235" y="348"/>
                  </a:cubicBezTo>
                  <a:cubicBezTo>
                    <a:pt x="235" y="349"/>
                    <a:pt x="236" y="350"/>
                    <a:pt x="236" y="351"/>
                  </a:cubicBezTo>
                  <a:cubicBezTo>
                    <a:pt x="236" y="352"/>
                    <a:pt x="237" y="352"/>
                    <a:pt x="237" y="353"/>
                  </a:cubicBezTo>
                  <a:cubicBezTo>
                    <a:pt x="237" y="354"/>
                    <a:pt x="238" y="355"/>
                    <a:pt x="238" y="356"/>
                  </a:cubicBezTo>
                  <a:cubicBezTo>
                    <a:pt x="238" y="357"/>
                    <a:pt x="238" y="358"/>
                    <a:pt x="239" y="358"/>
                  </a:cubicBezTo>
                  <a:cubicBezTo>
                    <a:pt x="239" y="359"/>
                    <a:pt x="239" y="360"/>
                    <a:pt x="240" y="361"/>
                  </a:cubicBezTo>
                  <a:cubicBezTo>
                    <a:pt x="240" y="362"/>
                    <a:pt x="240" y="363"/>
                    <a:pt x="241" y="364"/>
                  </a:cubicBezTo>
                  <a:cubicBezTo>
                    <a:pt x="241" y="365"/>
                    <a:pt x="241" y="366"/>
                    <a:pt x="242" y="367"/>
                  </a:cubicBezTo>
                  <a:cubicBezTo>
                    <a:pt x="242" y="368"/>
                    <a:pt x="242" y="369"/>
                    <a:pt x="243" y="370"/>
                  </a:cubicBezTo>
                  <a:cubicBezTo>
                    <a:pt x="243" y="371"/>
                    <a:pt x="243" y="372"/>
                    <a:pt x="244" y="373"/>
                  </a:cubicBezTo>
                  <a:cubicBezTo>
                    <a:pt x="244" y="374"/>
                    <a:pt x="244" y="375"/>
                    <a:pt x="244" y="376"/>
                  </a:cubicBezTo>
                  <a:cubicBezTo>
                    <a:pt x="245" y="377"/>
                    <a:pt x="245" y="379"/>
                    <a:pt x="246" y="380"/>
                  </a:cubicBezTo>
                  <a:cubicBezTo>
                    <a:pt x="246" y="381"/>
                    <a:pt x="246" y="382"/>
                    <a:pt x="246" y="382"/>
                  </a:cubicBezTo>
                  <a:cubicBezTo>
                    <a:pt x="247" y="384"/>
                    <a:pt x="247" y="386"/>
                    <a:pt x="248" y="387"/>
                  </a:cubicBezTo>
                  <a:cubicBezTo>
                    <a:pt x="248" y="388"/>
                    <a:pt x="248" y="389"/>
                    <a:pt x="248" y="389"/>
                  </a:cubicBezTo>
                  <a:cubicBezTo>
                    <a:pt x="249" y="391"/>
                    <a:pt x="249" y="393"/>
                    <a:pt x="250" y="395"/>
                  </a:cubicBezTo>
                  <a:cubicBezTo>
                    <a:pt x="250" y="397"/>
                    <a:pt x="251" y="399"/>
                    <a:pt x="251" y="401"/>
                  </a:cubicBezTo>
                  <a:cubicBezTo>
                    <a:pt x="252" y="402"/>
                    <a:pt x="252" y="403"/>
                    <a:pt x="252" y="404"/>
                  </a:cubicBezTo>
                  <a:cubicBezTo>
                    <a:pt x="253" y="405"/>
                    <a:pt x="253" y="407"/>
                    <a:pt x="253" y="408"/>
                  </a:cubicBezTo>
                  <a:cubicBezTo>
                    <a:pt x="254" y="409"/>
                    <a:pt x="254" y="411"/>
                    <a:pt x="254" y="412"/>
                  </a:cubicBezTo>
                  <a:cubicBezTo>
                    <a:pt x="255" y="413"/>
                    <a:pt x="255" y="415"/>
                    <a:pt x="255" y="416"/>
                  </a:cubicBezTo>
                  <a:cubicBezTo>
                    <a:pt x="256" y="417"/>
                    <a:pt x="256" y="418"/>
                    <a:pt x="256" y="420"/>
                  </a:cubicBezTo>
                  <a:cubicBezTo>
                    <a:pt x="256" y="420"/>
                    <a:pt x="255" y="421"/>
                    <a:pt x="254" y="421"/>
                  </a:cubicBezTo>
                  <a:cubicBezTo>
                    <a:pt x="254" y="422"/>
                    <a:pt x="253" y="422"/>
                    <a:pt x="253" y="423"/>
                  </a:cubicBezTo>
                  <a:cubicBezTo>
                    <a:pt x="252" y="423"/>
                    <a:pt x="251" y="424"/>
                    <a:pt x="250" y="424"/>
                  </a:cubicBezTo>
                  <a:cubicBezTo>
                    <a:pt x="250" y="425"/>
                    <a:pt x="249" y="425"/>
                    <a:pt x="249" y="426"/>
                  </a:cubicBezTo>
                  <a:cubicBezTo>
                    <a:pt x="248" y="427"/>
                    <a:pt x="247" y="427"/>
                    <a:pt x="247" y="428"/>
                  </a:cubicBezTo>
                  <a:cubicBezTo>
                    <a:pt x="246" y="428"/>
                    <a:pt x="246" y="429"/>
                    <a:pt x="245" y="429"/>
                  </a:cubicBezTo>
                  <a:cubicBezTo>
                    <a:pt x="245" y="430"/>
                    <a:pt x="244" y="431"/>
                    <a:pt x="243" y="431"/>
                  </a:cubicBezTo>
                  <a:cubicBezTo>
                    <a:pt x="243" y="432"/>
                    <a:pt x="242" y="432"/>
                    <a:pt x="242" y="433"/>
                  </a:cubicBezTo>
                  <a:cubicBezTo>
                    <a:pt x="241" y="433"/>
                    <a:pt x="241" y="434"/>
                    <a:pt x="240" y="435"/>
                  </a:cubicBezTo>
                  <a:cubicBezTo>
                    <a:pt x="240" y="435"/>
                    <a:pt x="239" y="436"/>
                    <a:pt x="239" y="436"/>
                  </a:cubicBezTo>
                  <a:cubicBezTo>
                    <a:pt x="238" y="437"/>
                    <a:pt x="238" y="438"/>
                    <a:pt x="237" y="438"/>
                  </a:cubicBezTo>
                  <a:cubicBezTo>
                    <a:pt x="237" y="439"/>
                    <a:pt x="237" y="439"/>
                    <a:pt x="236" y="440"/>
                  </a:cubicBezTo>
                  <a:cubicBezTo>
                    <a:pt x="236" y="440"/>
                    <a:pt x="235" y="441"/>
                    <a:pt x="235" y="442"/>
                  </a:cubicBezTo>
                  <a:cubicBezTo>
                    <a:pt x="234" y="442"/>
                    <a:pt x="234" y="443"/>
                    <a:pt x="234" y="443"/>
                  </a:cubicBezTo>
                  <a:cubicBezTo>
                    <a:pt x="233" y="444"/>
                    <a:pt x="233" y="445"/>
                    <a:pt x="232" y="445"/>
                  </a:cubicBezTo>
                  <a:cubicBezTo>
                    <a:pt x="232" y="446"/>
                    <a:pt x="232" y="447"/>
                    <a:pt x="231" y="447"/>
                  </a:cubicBezTo>
                  <a:cubicBezTo>
                    <a:pt x="231" y="448"/>
                    <a:pt x="231" y="449"/>
                    <a:pt x="230" y="449"/>
                  </a:cubicBezTo>
                  <a:cubicBezTo>
                    <a:pt x="230" y="450"/>
                    <a:pt x="230" y="450"/>
                    <a:pt x="229" y="451"/>
                  </a:cubicBezTo>
                  <a:cubicBezTo>
                    <a:pt x="229" y="452"/>
                    <a:pt x="229" y="452"/>
                    <a:pt x="228" y="453"/>
                  </a:cubicBezTo>
                  <a:cubicBezTo>
                    <a:pt x="228" y="454"/>
                    <a:pt x="228" y="454"/>
                    <a:pt x="228" y="455"/>
                  </a:cubicBezTo>
                  <a:cubicBezTo>
                    <a:pt x="227" y="455"/>
                    <a:pt x="227" y="456"/>
                    <a:pt x="227" y="457"/>
                  </a:cubicBezTo>
                  <a:cubicBezTo>
                    <a:pt x="227" y="457"/>
                    <a:pt x="226" y="458"/>
                    <a:pt x="226" y="458"/>
                  </a:cubicBezTo>
                  <a:cubicBezTo>
                    <a:pt x="226" y="459"/>
                    <a:pt x="226" y="460"/>
                    <a:pt x="225" y="461"/>
                  </a:cubicBezTo>
                  <a:cubicBezTo>
                    <a:pt x="225" y="461"/>
                    <a:pt x="225" y="462"/>
                    <a:pt x="225" y="462"/>
                  </a:cubicBezTo>
                  <a:cubicBezTo>
                    <a:pt x="225" y="463"/>
                    <a:pt x="224" y="464"/>
                    <a:pt x="224" y="465"/>
                  </a:cubicBezTo>
                  <a:cubicBezTo>
                    <a:pt x="224" y="465"/>
                    <a:pt x="224" y="466"/>
                    <a:pt x="224" y="466"/>
                  </a:cubicBezTo>
                  <a:cubicBezTo>
                    <a:pt x="224" y="467"/>
                    <a:pt x="224" y="468"/>
                    <a:pt x="223" y="469"/>
                  </a:cubicBezTo>
                  <a:cubicBezTo>
                    <a:pt x="223" y="469"/>
                    <a:pt x="223" y="470"/>
                    <a:pt x="223" y="470"/>
                  </a:cubicBezTo>
                  <a:cubicBezTo>
                    <a:pt x="223" y="471"/>
                    <a:pt x="223" y="472"/>
                    <a:pt x="223" y="473"/>
                  </a:cubicBezTo>
                  <a:cubicBezTo>
                    <a:pt x="223" y="473"/>
                    <a:pt x="223" y="474"/>
                    <a:pt x="223" y="474"/>
                  </a:cubicBezTo>
                  <a:cubicBezTo>
                    <a:pt x="223" y="475"/>
                    <a:pt x="223" y="477"/>
                    <a:pt x="223" y="478"/>
                  </a:cubicBezTo>
                  <a:cubicBezTo>
                    <a:pt x="223" y="479"/>
                    <a:pt x="223" y="480"/>
                    <a:pt x="223" y="481"/>
                  </a:cubicBezTo>
                  <a:cubicBezTo>
                    <a:pt x="222" y="480"/>
                    <a:pt x="222" y="480"/>
                    <a:pt x="222" y="479"/>
                  </a:cubicBezTo>
                  <a:cubicBezTo>
                    <a:pt x="220" y="474"/>
                    <a:pt x="218" y="469"/>
                    <a:pt x="216" y="465"/>
                  </a:cubicBezTo>
                  <a:cubicBezTo>
                    <a:pt x="215" y="463"/>
                    <a:pt x="215" y="462"/>
                    <a:pt x="214" y="460"/>
                  </a:cubicBezTo>
                  <a:cubicBezTo>
                    <a:pt x="213" y="457"/>
                    <a:pt x="211" y="454"/>
                    <a:pt x="210" y="451"/>
                  </a:cubicBezTo>
                  <a:cubicBezTo>
                    <a:pt x="209" y="450"/>
                    <a:pt x="208" y="448"/>
                    <a:pt x="207" y="446"/>
                  </a:cubicBezTo>
                  <a:cubicBezTo>
                    <a:pt x="206" y="444"/>
                    <a:pt x="204" y="441"/>
                    <a:pt x="203" y="438"/>
                  </a:cubicBezTo>
                  <a:cubicBezTo>
                    <a:pt x="202" y="437"/>
                    <a:pt x="201" y="435"/>
                    <a:pt x="200" y="433"/>
                  </a:cubicBezTo>
                  <a:cubicBezTo>
                    <a:pt x="198" y="431"/>
                    <a:pt x="197" y="428"/>
                    <a:pt x="196" y="426"/>
                  </a:cubicBezTo>
                  <a:cubicBezTo>
                    <a:pt x="194" y="424"/>
                    <a:pt x="193" y="423"/>
                    <a:pt x="192" y="421"/>
                  </a:cubicBezTo>
                  <a:cubicBezTo>
                    <a:pt x="191" y="419"/>
                    <a:pt x="189" y="417"/>
                    <a:pt x="188" y="415"/>
                  </a:cubicBezTo>
                  <a:cubicBezTo>
                    <a:pt x="186" y="413"/>
                    <a:pt x="185" y="411"/>
                    <a:pt x="184" y="410"/>
                  </a:cubicBezTo>
                  <a:cubicBezTo>
                    <a:pt x="182" y="408"/>
                    <a:pt x="181" y="406"/>
                    <a:pt x="179" y="404"/>
                  </a:cubicBezTo>
                  <a:cubicBezTo>
                    <a:pt x="178" y="402"/>
                    <a:pt x="176" y="401"/>
                    <a:pt x="175" y="399"/>
                  </a:cubicBezTo>
                  <a:cubicBezTo>
                    <a:pt x="173" y="397"/>
                    <a:pt x="172" y="395"/>
                    <a:pt x="170" y="394"/>
                  </a:cubicBezTo>
                  <a:cubicBezTo>
                    <a:pt x="169" y="392"/>
                    <a:pt x="167" y="391"/>
                    <a:pt x="166" y="389"/>
                  </a:cubicBezTo>
                  <a:cubicBezTo>
                    <a:pt x="164" y="388"/>
                    <a:pt x="163" y="386"/>
                    <a:pt x="161" y="385"/>
                  </a:cubicBezTo>
                  <a:cubicBezTo>
                    <a:pt x="162" y="383"/>
                    <a:pt x="163" y="382"/>
                    <a:pt x="164" y="380"/>
                  </a:cubicBezTo>
                  <a:cubicBezTo>
                    <a:pt x="165" y="379"/>
                    <a:pt x="165" y="378"/>
                    <a:pt x="166" y="377"/>
                  </a:cubicBezTo>
                  <a:close/>
                  <a:moveTo>
                    <a:pt x="222" y="318"/>
                  </a:moveTo>
                  <a:cubicBezTo>
                    <a:pt x="221" y="316"/>
                    <a:pt x="220" y="314"/>
                    <a:pt x="218" y="312"/>
                  </a:cubicBezTo>
                  <a:cubicBezTo>
                    <a:pt x="218" y="311"/>
                    <a:pt x="217" y="310"/>
                    <a:pt x="216" y="309"/>
                  </a:cubicBezTo>
                  <a:cubicBezTo>
                    <a:pt x="215" y="307"/>
                    <a:pt x="213" y="304"/>
                    <a:pt x="211" y="302"/>
                  </a:cubicBezTo>
                  <a:cubicBezTo>
                    <a:pt x="211" y="302"/>
                    <a:pt x="211" y="301"/>
                    <a:pt x="211" y="301"/>
                  </a:cubicBezTo>
                  <a:cubicBezTo>
                    <a:pt x="209" y="298"/>
                    <a:pt x="206" y="295"/>
                    <a:pt x="204" y="293"/>
                  </a:cubicBezTo>
                  <a:cubicBezTo>
                    <a:pt x="204" y="292"/>
                    <a:pt x="203" y="291"/>
                    <a:pt x="202" y="290"/>
                  </a:cubicBezTo>
                  <a:cubicBezTo>
                    <a:pt x="201" y="288"/>
                    <a:pt x="199" y="287"/>
                    <a:pt x="198" y="285"/>
                  </a:cubicBezTo>
                  <a:cubicBezTo>
                    <a:pt x="197" y="284"/>
                    <a:pt x="196" y="283"/>
                    <a:pt x="195" y="282"/>
                  </a:cubicBezTo>
                  <a:cubicBezTo>
                    <a:pt x="194" y="280"/>
                    <a:pt x="193" y="279"/>
                    <a:pt x="191" y="277"/>
                  </a:cubicBezTo>
                  <a:cubicBezTo>
                    <a:pt x="190" y="276"/>
                    <a:pt x="189" y="275"/>
                    <a:pt x="188" y="274"/>
                  </a:cubicBezTo>
                  <a:cubicBezTo>
                    <a:pt x="187" y="273"/>
                    <a:pt x="185" y="271"/>
                    <a:pt x="184" y="270"/>
                  </a:cubicBezTo>
                  <a:cubicBezTo>
                    <a:pt x="183" y="269"/>
                    <a:pt x="182" y="268"/>
                    <a:pt x="181" y="267"/>
                  </a:cubicBezTo>
                  <a:cubicBezTo>
                    <a:pt x="180" y="265"/>
                    <a:pt x="178" y="264"/>
                    <a:pt x="177" y="263"/>
                  </a:cubicBezTo>
                  <a:cubicBezTo>
                    <a:pt x="179" y="262"/>
                    <a:pt x="181" y="261"/>
                    <a:pt x="183" y="260"/>
                  </a:cubicBezTo>
                  <a:cubicBezTo>
                    <a:pt x="184" y="259"/>
                    <a:pt x="186" y="259"/>
                    <a:pt x="188" y="258"/>
                  </a:cubicBezTo>
                  <a:cubicBezTo>
                    <a:pt x="190" y="257"/>
                    <a:pt x="192" y="256"/>
                    <a:pt x="194" y="255"/>
                  </a:cubicBezTo>
                  <a:cubicBezTo>
                    <a:pt x="196" y="254"/>
                    <a:pt x="197" y="253"/>
                    <a:pt x="199" y="253"/>
                  </a:cubicBezTo>
                  <a:cubicBezTo>
                    <a:pt x="201" y="252"/>
                    <a:pt x="204" y="251"/>
                    <a:pt x="206" y="250"/>
                  </a:cubicBezTo>
                  <a:cubicBezTo>
                    <a:pt x="208" y="249"/>
                    <a:pt x="209" y="248"/>
                    <a:pt x="211" y="248"/>
                  </a:cubicBezTo>
                  <a:cubicBezTo>
                    <a:pt x="214" y="247"/>
                    <a:pt x="216" y="246"/>
                    <a:pt x="219" y="244"/>
                  </a:cubicBezTo>
                  <a:cubicBezTo>
                    <a:pt x="221" y="244"/>
                    <a:pt x="222" y="243"/>
                    <a:pt x="223" y="243"/>
                  </a:cubicBezTo>
                  <a:cubicBezTo>
                    <a:pt x="231" y="240"/>
                    <a:pt x="240" y="237"/>
                    <a:pt x="249" y="235"/>
                  </a:cubicBezTo>
                  <a:cubicBezTo>
                    <a:pt x="250" y="234"/>
                    <a:pt x="251" y="234"/>
                    <a:pt x="253" y="234"/>
                  </a:cubicBezTo>
                  <a:cubicBezTo>
                    <a:pt x="256" y="233"/>
                    <a:pt x="259" y="232"/>
                    <a:pt x="262" y="231"/>
                  </a:cubicBezTo>
                  <a:cubicBezTo>
                    <a:pt x="264" y="230"/>
                    <a:pt x="265" y="230"/>
                    <a:pt x="267" y="230"/>
                  </a:cubicBezTo>
                  <a:cubicBezTo>
                    <a:pt x="270" y="229"/>
                    <a:pt x="273" y="228"/>
                    <a:pt x="275" y="228"/>
                  </a:cubicBezTo>
                  <a:cubicBezTo>
                    <a:pt x="276" y="229"/>
                    <a:pt x="276" y="230"/>
                    <a:pt x="276" y="231"/>
                  </a:cubicBezTo>
                  <a:cubicBezTo>
                    <a:pt x="277" y="232"/>
                    <a:pt x="277" y="233"/>
                    <a:pt x="277" y="235"/>
                  </a:cubicBezTo>
                  <a:cubicBezTo>
                    <a:pt x="278" y="236"/>
                    <a:pt x="278" y="238"/>
                    <a:pt x="278" y="239"/>
                  </a:cubicBezTo>
                  <a:cubicBezTo>
                    <a:pt x="279" y="240"/>
                    <a:pt x="279" y="241"/>
                    <a:pt x="279" y="243"/>
                  </a:cubicBezTo>
                  <a:cubicBezTo>
                    <a:pt x="280" y="244"/>
                    <a:pt x="280" y="246"/>
                    <a:pt x="281" y="248"/>
                  </a:cubicBezTo>
                  <a:cubicBezTo>
                    <a:pt x="281" y="249"/>
                    <a:pt x="281" y="250"/>
                    <a:pt x="281" y="251"/>
                  </a:cubicBezTo>
                  <a:cubicBezTo>
                    <a:pt x="282" y="253"/>
                    <a:pt x="282" y="255"/>
                    <a:pt x="283" y="258"/>
                  </a:cubicBezTo>
                  <a:cubicBezTo>
                    <a:pt x="283" y="259"/>
                    <a:pt x="283" y="259"/>
                    <a:pt x="284" y="260"/>
                  </a:cubicBezTo>
                  <a:cubicBezTo>
                    <a:pt x="285" y="267"/>
                    <a:pt x="286" y="273"/>
                    <a:pt x="288" y="280"/>
                  </a:cubicBezTo>
                  <a:cubicBezTo>
                    <a:pt x="288" y="281"/>
                    <a:pt x="288" y="282"/>
                    <a:pt x="288" y="283"/>
                  </a:cubicBezTo>
                  <a:cubicBezTo>
                    <a:pt x="289" y="286"/>
                    <a:pt x="289" y="288"/>
                    <a:pt x="290" y="291"/>
                  </a:cubicBezTo>
                  <a:cubicBezTo>
                    <a:pt x="290" y="292"/>
                    <a:pt x="290" y="293"/>
                    <a:pt x="291" y="295"/>
                  </a:cubicBezTo>
                  <a:cubicBezTo>
                    <a:pt x="291" y="297"/>
                    <a:pt x="292" y="299"/>
                    <a:pt x="292" y="302"/>
                  </a:cubicBezTo>
                  <a:cubicBezTo>
                    <a:pt x="291" y="302"/>
                    <a:pt x="289" y="303"/>
                    <a:pt x="288" y="303"/>
                  </a:cubicBezTo>
                  <a:cubicBezTo>
                    <a:pt x="286" y="304"/>
                    <a:pt x="285" y="304"/>
                    <a:pt x="284" y="304"/>
                  </a:cubicBezTo>
                  <a:cubicBezTo>
                    <a:pt x="282" y="305"/>
                    <a:pt x="280" y="305"/>
                    <a:pt x="278" y="306"/>
                  </a:cubicBezTo>
                  <a:cubicBezTo>
                    <a:pt x="277" y="306"/>
                    <a:pt x="276" y="307"/>
                    <a:pt x="275" y="307"/>
                  </a:cubicBezTo>
                  <a:cubicBezTo>
                    <a:pt x="273" y="308"/>
                    <a:pt x="271" y="308"/>
                    <a:pt x="269" y="309"/>
                  </a:cubicBezTo>
                  <a:cubicBezTo>
                    <a:pt x="268" y="309"/>
                    <a:pt x="267" y="309"/>
                    <a:pt x="266" y="310"/>
                  </a:cubicBezTo>
                  <a:cubicBezTo>
                    <a:pt x="263" y="311"/>
                    <a:pt x="261" y="312"/>
                    <a:pt x="258" y="313"/>
                  </a:cubicBezTo>
                  <a:cubicBezTo>
                    <a:pt x="257" y="313"/>
                    <a:pt x="256" y="313"/>
                    <a:pt x="256" y="314"/>
                  </a:cubicBezTo>
                  <a:cubicBezTo>
                    <a:pt x="254" y="314"/>
                    <a:pt x="252" y="315"/>
                    <a:pt x="250" y="316"/>
                  </a:cubicBezTo>
                  <a:cubicBezTo>
                    <a:pt x="249" y="316"/>
                    <a:pt x="248" y="317"/>
                    <a:pt x="247" y="317"/>
                  </a:cubicBezTo>
                  <a:cubicBezTo>
                    <a:pt x="245" y="318"/>
                    <a:pt x="243" y="319"/>
                    <a:pt x="242" y="319"/>
                  </a:cubicBezTo>
                  <a:cubicBezTo>
                    <a:pt x="241" y="320"/>
                    <a:pt x="240" y="320"/>
                    <a:pt x="239" y="321"/>
                  </a:cubicBezTo>
                  <a:cubicBezTo>
                    <a:pt x="237" y="322"/>
                    <a:pt x="236" y="322"/>
                    <a:pt x="234" y="323"/>
                  </a:cubicBezTo>
                  <a:cubicBezTo>
                    <a:pt x="233" y="323"/>
                    <a:pt x="232" y="324"/>
                    <a:pt x="231" y="324"/>
                  </a:cubicBezTo>
                  <a:cubicBezTo>
                    <a:pt x="230" y="325"/>
                    <a:pt x="228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6" y="325"/>
                    <a:pt x="225" y="323"/>
                    <a:pt x="224" y="322"/>
                  </a:cubicBezTo>
                  <a:cubicBezTo>
                    <a:pt x="223" y="320"/>
                    <a:pt x="223" y="319"/>
                    <a:pt x="222" y="318"/>
                  </a:cubicBezTo>
                  <a:close/>
                  <a:moveTo>
                    <a:pt x="274" y="217"/>
                  </a:moveTo>
                  <a:cubicBezTo>
                    <a:pt x="273" y="215"/>
                    <a:pt x="273" y="213"/>
                    <a:pt x="272" y="211"/>
                  </a:cubicBezTo>
                  <a:cubicBezTo>
                    <a:pt x="272" y="210"/>
                    <a:pt x="271" y="210"/>
                    <a:pt x="271" y="209"/>
                  </a:cubicBezTo>
                  <a:cubicBezTo>
                    <a:pt x="270" y="206"/>
                    <a:pt x="269" y="204"/>
                    <a:pt x="268" y="201"/>
                  </a:cubicBezTo>
                  <a:cubicBezTo>
                    <a:pt x="268" y="201"/>
                    <a:pt x="268" y="200"/>
                    <a:pt x="268" y="200"/>
                  </a:cubicBezTo>
                  <a:cubicBezTo>
                    <a:pt x="266" y="197"/>
                    <a:pt x="265" y="195"/>
                    <a:pt x="264" y="192"/>
                  </a:cubicBezTo>
                  <a:cubicBezTo>
                    <a:pt x="263" y="191"/>
                    <a:pt x="263" y="190"/>
                    <a:pt x="263" y="189"/>
                  </a:cubicBezTo>
                  <a:cubicBezTo>
                    <a:pt x="262" y="187"/>
                    <a:pt x="261" y="185"/>
                    <a:pt x="260" y="184"/>
                  </a:cubicBezTo>
                  <a:cubicBezTo>
                    <a:pt x="259" y="183"/>
                    <a:pt x="259" y="182"/>
                    <a:pt x="258" y="180"/>
                  </a:cubicBezTo>
                  <a:cubicBezTo>
                    <a:pt x="257" y="179"/>
                    <a:pt x="256" y="177"/>
                    <a:pt x="255" y="176"/>
                  </a:cubicBezTo>
                  <a:cubicBezTo>
                    <a:pt x="255" y="174"/>
                    <a:pt x="254" y="173"/>
                    <a:pt x="253" y="172"/>
                  </a:cubicBezTo>
                  <a:cubicBezTo>
                    <a:pt x="252" y="171"/>
                    <a:pt x="251" y="169"/>
                    <a:pt x="250" y="168"/>
                  </a:cubicBezTo>
                  <a:cubicBezTo>
                    <a:pt x="250" y="167"/>
                    <a:pt x="249" y="165"/>
                    <a:pt x="248" y="164"/>
                  </a:cubicBezTo>
                  <a:cubicBezTo>
                    <a:pt x="247" y="163"/>
                    <a:pt x="247" y="162"/>
                    <a:pt x="246" y="161"/>
                  </a:cubicBezTo>
                  <a:cubicBezTo>
                    <a:pt x="250" y="160"/>
                    <a:pt x="254" y="159"/>
                    <a:pt x="258" y="158"/>
                  </a:cubicBezTo>
                  <a:cubicBezTo>
                    <a:pt x="260" y="157"/>
                    <a:pt x="262" y="157"/>
                    <a:pt x="265" y="156"/>
                  </a:cubicBezTo>
                  <a:cubicBezTo>
                    <a:pt x="270" y="155"/>
                    <a:pt x="275" y="154"/>
                    <a:pt x="280" y="153"/>
                  </a:cubicBezTo>
                  <a:cubicBezTo>
                    <a:pt x="282" y="153"/>
                    <a:pt x="283" y="153"/>
                    <a:pt x="285" y="152"/>
                  </a:cubicBezTo>
                  <a:cubicBezTo>
                    <a:pt x="292" y="151"/>
                    <a:pt x="299" y="150"/>
                    <a:pt x="306" y="149"/>
                  </a:cubicBezTo>
                  <a:cubicBezTo>
                    <a:pt x="307" y="149"/>
                    <a:pt x="309" y="149"/>
                    <a:pt x="310" y="148"/>
                  </a:cubicBezTo>
                  <a:cubicBezTo>
                    <a:pt x="315" y="148"/>
                    <a:pt x="321" y="147"/>
                    <a:pt x="326" y="146"/>
                  </a:cubicBezTo>
                  <a:cubicBezTo>
                    <a:pt x="327" y="150"/>
                    <a:pt x="328" y="154"/>
                    <a:pt x="329" y="158"/>
                  </a:cubicBezTo>
                  <a:cubicBezTo>
                    <a:pt x="330" y="159"/>
                    <a:pt x="330" y="161"/>
                    <a:pt x="330" y="163"/>
                  </a:cubicBezTo>
                  <a:cubicBezTo>
                    <a:pt x="332" y="168"/>
                    <a:pt x="333" y="174"/>
                    <a:pt x="335" y="180"/>
                  </a:cubicBezTo>
                  <a:cubicBezTo>
                    <a:pt x="335" y="180"/>
                    <a:pt x="335" y="181"/>
                    <a:pt x="335" y="182"/>
                  </a:cubicBezTo>
                  <a:cubicBezTo>
                    <a:pt x="336" y="187"/>
                    <a:pt x="337" y="192"/>
                    <a:pt x="338" y="197"/>
                  </a:cubicBezTo>
                  <a:cubicBezTo>
                    <a:pt x="339" y="199"/>
                    <a:pt x="339" y="201"/>
                    <a:pt x="339" y="203"/>
                  </a:cubicBezTo>
                  <a:cubicBezTo>
                    <a:pt x="340" y="207"/>
                    <a:pt x="341" y="211"/>
                    <a:pt x="341" y="214"/>
                  </a:cubicBezTo>
                  <a:cubicBezTo>
                    <a:pt x="338" y="215"/>
                    <a:pt x="334" y="215"/>
                    <a:pt x="331" y="216"/>
                  </a:cubicBezTo>
                  <a:cubicBezTo>
                    <a:pt x="329" y="216"/>
                    <a:pt x="327" y="216"/>
                    <a:pt x="325" y="216"/>
                  </a:cubicBezTo>
                  <a:cubicBezTo>
                    <a:pt x="320" y="217"/>
                    <a:pt x="315" y="218"/>
                    <a:pt x="309" y="219"/>
                  </a:cubicBezTo>
                  <a:cubicBezTo>
                    <a:pt x="309" y="219"/>
                    <a:pt x="309" y="219"/>
                    <a:pt x="308" y="219"/>
                  </a:cubicBezTo>
                  <a:cubicBezTo>
                    <a:pt x="303" y="220"/>
                    <a:pt x="298" y="221"/>
                    <a:pt x="292" y="222"/>
                  </a:cubicBezTo>
                  <a:cubicBezTo>
                    <a:pt x="290" y="222"/>
                    <a:pt x="289" y="223"/>
                    <a:pt x="287" y="223"/>
                  </a:cubicBezTo>
                  <a:cubicBezTo>
                    <a:pt x="283" y="224"/>
                    <a:pt x="280" y="224"/>
                    <a:pt x="277" y="225"/>
                  </a:cubicBezTo>
                  <a:cubicBezTo>
                    <a:pt x="276" y="224"/>
                    <a:pt x="276" y="222"/>
                    <a:pt x="275" y="220"/>
                  </a:cubicBezTo>
                  <a:cubicBezTo>
                    <a:pt x="275" y="219"/>
                    <a:pt x="274" y="218"/>
                    <a:pt x="274" y="217"/>
                  </a:cubicBezTo>
                  <a:close/>
                  <a:moveTo>
                    <a:pt x="323" y="129"/>
                  </a:moveTo>
                  <a:cubicBezTo>
                    <a:pt x="321" y="124"/>
                    <a:pt x="319" y="118"/>
                    <a:pt x="318" y="113"/>
                  </a:cubicBezTo>
                  <a:cubicBezTo>
                    <a:pt x="317" y="112"/>
                    <a:pt x="317" y="111"/>
                    <a:pt x="316" y="110"/>
                  </a:cubicBezTo>
                  <a:cubicBezTo>
                    <a:pt x="315" y="106"/>
                    <a:pt x="314" y="102"/>
                    <a:pt x="312" y="98"/>
                  </a:cubicBezTo>
                  <a:cubicBezTo>
                    <a:pt x="311" y="96"/>
                    <a:pt x="311" y="94"/>
                    <a:pt x="310" y="92"/>
                  </a:cubicBezTo>
                  <a:cubicBezTo>
                    <a:pt x="309" y="89"/>
                    <a:pt x="308" y="87"/>
                    <a:pt x="306" y="84"/>
                  </a:cubicBezTo>
                  <a:cubicBezTo>
                    <a:pt x="308" y="83"/>
                    <a:pt x="311" y="83"/>
                    <a:pt x="313" y="83"/>
                  </a:cubicBezTo>
                  <a:cubicBezTo>
                    <a:pt x="315" y="83"/>
                    <a:pt x="317" y="82"/>
                    <a:pt x="319" y="82"/>
                  </a:cubicBezTo>
                  <a:cubicBezTo>
                    <a:pt x="322" y="82"/>
                    <a:pt x="324" y="82"/>
                    <a:pt x="326" y="81"/>
                  </a:cubicBezTo>
                  <a:cubicBezTo>
                    <a:pt x="329" y="81"/>
                    <a:pt x="331" y="81"/>
                    <a:pt x="333" y="81"/>
                  </a:cubicBezTo>
                  <a:cubicBezTo>
                    <a:pt x="335" y="80"/>
                    <a:pt x="337" y="80"/>
                    <a:pt x="340" y="80"/>
                  </a:cubicBezTo>
                  <a:cubicBezTo>
                    <a:pt x="342" y="80"/>
                    <a:pt x="344" y="80"/>
                    <a:pt x="346" y="79"/>
                  </a:cubicBezTo>
                  <a:cubicBezTo>
                    <a:pt x="349" y="79"/>
                    <a:pt x="351" y="79"/>
                    <a:pt x="353" y="79"/>
                  </a:cubicBezTo>
                  <a:cubicBezTo>
                    <a:pt x="363" y="78"/>
                    <a:pt x="373" y="78"/>
                    <a:pt x="384" y="77"/>
                  </a:cubicBezTo>
                  <a:cubicBezTo>
                    <a:pt x="385" y="77"/>
                    <a:pt x="386" y="77"/>
                    <a:pt x="388" y="77"/>
                  </a:cubicBezTo>
                  <a:cubicBezTo>
                    <a:pt x="390" y="77"/>
                    <a:pt x="393" y="77"/>
                    <a:pt x="396" y="77"/>
                  </a:cubicBezTo>
                  <a:cubicBezTo>
                    <a:pt x="398" y="77"/>
                    <a:pt x="400" y="77"/>
                    <a:pt x="402" y="77"/>
                  </a:cubicBezTo>
                  <a:cubicBezTo>
                    <a:pt x="404" y="77"/>
                    <a:pt x="407" y="77"/>
                    <a:pt x="409" y="77"/>
                  </a:cubicBezTo>
                  <a:cubicBezTo>
                    <a:pt x="411" y="77"/>
                    <a:pt x="413" y="77"/>
                    <a:pt x="415" y="77"/>
                  </a:cubicBezTo>
                  <a:cubicBezTo>
                    <a:pt x="415" y="108"/>
                    <a:pt x="415" y="108"/>
                    <a:pt x="415" y="108"/>
                  </a:cubicBezTo>
                  <a:cubicBezTo>
                    <a:pt x="415" y="140"/>
                    <a:pt x="415" y="140"/>
                    <a:pt x="415" y="140"/>
                  </a:cubicBezTo>
                  <a:cubicBezTo>
                    <a:pt x="409" y="140"/>
                    <a:pt x="404" y="140"/>
                    <a:pt x="399" y="140"/>
                  </a:cubicBezTo>
                  <a:cubicBezTo>
                    <a:pt x="397" y="140"/>
                    <a:pt x="395" y="140"/>
                    <a:pt x="393" y="140"/>
                  </a:cubicBezTo>
                  <a:cubicBezTo>
                    <a:pt x="378" y="140"/>
                    <a:pt x="363" y="141"/>
                    <a:pt x="349" y="142"/>
                  </a:cubicBezTo>
                  <a:cubicBezTo>
                    <a:pt x="347" y="142"/>
                    <a:pt x="345" y="142"/>
                    <a:pt x="343" y="143"/>
                  </a:cubicBezTo>
                  <a:cubicBezTo>
                    <a:pt x="338" y="143"/>
                    <a:pt x="333" y="144"/>
                    <a:pt x="328" y="144"/>
                  </a:cubicBezTo>
                  <a:cubicBezTo>
                    <a:pt x="326" y="140"/>
                    <a:pt x="325" y="137"/>
                    <a:pt x="324" y="133"/>
                  </a:cubicBezTo>
                  <a:cubicBezTo>
                    <a:pt x="324" y="132"/>
                    <a:pt x="323" y="130"/>
                    <a:pt x="323" y="129"/>
                  </a:cubicBezTo>
                  <a:close/>
                  <a:moveTo>
                    <a:pt x="433" y="213"/>
                  </a:moveTo>
                  <a:cubicBezTo>
                    <a:pt x="439" y="213"/>
                    <a:pt x="445" y="214"/>
                    <a:pt x="451" y="214"/>
                  </a:cubicBezTo>
                  <a:cubicBezTo>
                    <a:pt x="453" y="214"/>
                    <a:pt x="455" y="214"/>
                    <a:pt x="457" y="214"/>
                  </a:cubicBezTo>
                  <a:cubicBezTo>
                    <a:pt x="461" y="215"/>
                    <a:pt x="465" y="215"/>
                    <a:pt x="469" y="215"/>
                  </a:cubicBezTo>
                  <a:cubicBezTo>
                    <a:pt x="471" y="216"/>
                    <a:pt x="474" y="216"/>
                    <a:pt x="476" y="216"/>
                  </a:cubicBezTo>
                  <a:cubicBezTo>
                    <a:pt x="479" y="217"/>
                    <a:pt x="483" y="217"/>
                    <a:pt x="486" y="217"/>
                  </a:cubicBezTo>
                  <a:cubicBezTo>
                    <a:pt x="486" y="221"/>
                    <a:pt x="485" y="225"/>
                    <a:pt x="484" y="229"/>
                  </a:cubicBezTo>
                  <a:cubicBezTo>
                    <a:pt x="484" y="231"/>
                    <a:pt x="484" y="233"/>
                    <a:pt x="483" y="235"/>
                  </a:cubicBezTo>
                  <a:cubicBezTo>
                    <a:pt x="483" y="240"/>
                    <a:pt x="482" y="245"/>
                    <a:pt x="481" y="250"/>
                  </a:cubicBezTo>
                  <a:cubicBezTo>
                    <a:pt x="481" y="253"/>
                    <a:pt x="481" y="255"/>
                    <a:pt x="481" y="258"/>
                  </a:cubicBezTo>
                  <a:cubicBezTo>
                    <a:pt x="480" y="263"/>
                    <a:pt x="479" y="268"/>
                    <a:pt x="479" y="273"/>
                  </a:cubicBezTo>
                  <a:cubicBezTo>
                    <a:pt x="479" y="276"/>
                    <a:pt x="478" y="279"/>
                    <a:pt x="478" y="282"/>
                  </a:cubicBezTo>
                  <a:cubicBezTo>
                    <a:pt x="478" y="285"/>
                    <a:pt x="478" y="288"/>
                    <a:pt x="477" y="292"/>
                  </a:cubicBezTo>
                  <a:cubicBezTo>
                    <a:pt x="474" y="291"/>
                    <a:pt x="471" y="291"/>
                    <a:pt x="468" y="291"/>
                  </a:cubicBezTo>
                  <a:cubicBezTo>
                    <a:pt x="466" y="290"/>
                    <a:pt x="464" y="290"/>
                    <a:pt x="462" y="290"/>
                  </a:cubicBezTo>
                  <a:cubicBezTo>
                    <a:pt x="459" y="289"/>
                    <a:pt x="455" y="289"/>
                    <a:pt x="451" y="289"/>
                  </a:cubicBezTo>
                  <a:cubicBezTo>
                    <a:pt x="450" y="289"/>
                    <a:pt x="448" y="288"/>
                    <a:pt x="447" y="288"/>
                  </a:cubicBezTo>
                  <a:cubicBezTo>
                    <a:pt x="441" y="288"/>
                    <a:pt x="436" y="288"/>
                    <a:pt x="431" y="287"/>
                  </a:cubicBezTo>
                  <a:cubicBezTo>
                    <a:pt x="430" y="287"/>
                    <a:pt x="428" y="287"/>
                    <a:pt x="427" y="287"/>
                  </a:cubicBezTo>
                  <a:cubicBezTo>
                    <a:pt x="423" y="287"/>
                    <a:pt x="419" y="287"/>
                    <a:pt x="415" y="287"/>
                  </a:cubicBezTo>
                  <a:cubicBezTo>
                    <a:pt x="415" y="252"/>
                    <a:pt x="415" y="252"/>
                    <a:pt x="415" y="252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21" y="213"/>
                    <a:pt x="426" y="213"/>
                    <a:pt x="431" y="213"/>
                  </a:cubicBezTo>
                  <a:cubicBezTo>
                    <a:pt x="432" y="213"/>
                    <a:pt x="433" y="213"/>
                    <a:pt x="433" y="213"/>
                  </a:cubicBezTo>
                  <a:close/>
                  <a:moveTo>
                    <a:pt x="493" y="296"/>
                  </a:moveTo>
                  <a:cubicBezTo>
                    <a:pt x="498" y="297"/>
                    <a:pt x="503" y="298"/>
                    <a:pt x="507" y="299"/>
                  </a:cubicBezTo>
                  <a:cubicBezTo>
                    <a:pt x="507" y="299"/>
                    <a:pt x="507" y="299"/>
                    <a:pt x="507" y="299"/>
                  </a:cubicBezTo>
                  <a:cubicBezTo>
                    <a:pt x="512" y="300"/>
                    <a:pt x="517" y="301"/>
                    <a:pt x="521" y="302"/>
                  </a:cubicBezTo>
                  <a:cubicBezTo>
                    <a:pt x="523" y="303"/>
                    <a:pt x="524" y="303"/>
                    <a:pt x="525" y="303"/>
                  </a:cubicBezTo>
                  <a:cubicBezTo>
                    <a:pt x="529" y="304"/>
                    <a:pt x="532" y="305"/>
                    <a:pt x="535" y="306"/>
                  </a:cubicBezTo>
                  <a:cubicBezTo>
                    <a:pt x="534" y="307"/>
                    <a:pt x="534" y="309"/>
                    <a:pt x="534" y="311"/>
                  </a:cubicBezTo>
                  <a:cubicBezTo>
                    <a:pt x="533" y="312"/>
                    <a:pt x="533" y="314"/>
                    <a:pt x="533" y="315"/>
                  </a:cubicBezTo>
                  <a:cubicBezTo>
                    <a:pt x="532" y="317"/>
                    <a:pt x="532" y="319"/>
                    <a:pt x="531" y="321"/>
                  </a:cubicBezTo>
                  <a:cubicBezTo>
                    <a:pt x="531" y="323"/>
                    <a:pt x="531" y="324"/>
                    <a:pt x="531" y="325"/>
                  </a:cubicBezTo>
                  <a:cubicBezTo>
                    <a:pt x="530" y="328"/>
                    <a:pt x="530" y="331"/>
                    <a:pt x="529" y="334"/>
                  </a:cubicBezTo>
                  <a:cubicBezTo>
                    <a:pt x="529" y="334"/>
                    <a:pt x="529" y="335"/>
                    <a:pt x="529" y="336"/>
                  </a:cubicBezTo>
                  <a:cubicBezTo>
                    <a:pt x="527" y="343"/>
                    <a:pt x="526" y="351"/>
                    <a:pt x="524" y="358"/>
                  </a:cubicBezTo>
                  <a:cubicBezTo>
                    <a:pt x="524" y="359"/>
                    <a:pt x="524" y="360"/>
                    <a:pt x="524" y="361"/>
                  </a:cubicBezTo>
                  <a:cubicBezTo>
                    <a:pt x="524" y="364"/>
                    <a:pt x="523" y="367"/>
                    <a:pt x="522" y="370"/>
                  </a:cubicBezTo>
                  <a:cubicBezTo>
                    <a:pt x="522" y="372"/>
                    <a:pt x="522" y="373"/>
                    <a:pt x="522" y="375"/>
                  </a:cubicBezTo>
                  <a:cubicBezTo>
                    <a:pt x="521" y="377"/>
                    <a:pt x="521" y="380"/>
                    <a:pt x="520" y="382"/>
                  </a:cubicBezTo>
                  <a:cubicBezTo>
                    <a:pt x="520" y="384"/>
                    <a:pt x="520" y="386"/>
                    <a:pt x="519" y="388"/>
                  </a:cubicBezTo>
                  <a:cubicBezTo>
                    <a:pt x="519" y="390"/>
                    <a:pt x="519" y="392"/>
                    <a:pt x="518" y="394"/>
                  </a:cubicBezTo>
                  <a:cubicBezTo>
                    <a:pt x="518" y="394"/>
                    <a:pt x="518" y="394"/>
                    <a:pt x="518" y="394"/>
                  </a:cubicBezTo>
                  <a:cubicBezTo>
                    <a:pt x="518" y="394"/>
                    <a:pt x="518" y="394"/>
                    <a:pt x="518" y="394"/>
                  </a:cubicBezTo>
                  <a:cubicBezTo>
                    <a:pt x="516" y="393"/>
                    <a:pt x="514" y="392"/>
                    <a:pt x="512" y="392"/>
                  </a:cubicBezTo>
                  <a:cubicBezTo>
                    <a:pt x="511" y="391"/>
                    <a:pt x="509" y="391"/>
                    <a:pt x="508" y="390"/>
                  </a:cubicBezTo>
                  <a:cubicBezTo>
                    <a:pt x="505" y="389"/>
                    <a:pt x="502" y="388"/>
                    <a:pt x="499" y="388"/>
                  </a:cubicBezTo>
                  <a:cubicBezTo>
                    <a:pt x="498" y="387"/>
                    <a:pt x="497" y="387"/>
                    <a:pt x="497" y="387"/>
                  </a:cubicBezTo>
                  <a:cubicBezTo>
                    <a:pt x="493" y="386"/>
                    <a:pt x="489" y="385"/>
                    <a:pt x="485" y="384"/>
                  </a:cubicBezTo>
                  <a:cubicBezTo>
                    <a:pt x="484" y="384"/>
                    <a:pt x="483" y="383"/>
                    <a:pt x="482" y="383"/>
                  </a:cubicBezTo>
                  <a:cubicBezTo>
                    <a:pt x="479" y="383"/>
                    <a:pt x="476" y="382"/>
                    <a:pt x="473" y="381"/>
                  </a:cubicBezTo>
                  <a:cubicBezTo>
                    <a:pt x="474" y="372"/>
                    <a:pt x="474" y="363"/>
                    <a:pt x="475" y="354"/>
                  </a:cubicBezTo>
                  <a:cubicBezTo>
                    <a:pt x="476" y="336"/>
                    <a:pt x="477" y="320"/>
                    <a:pt x="478" y="305"/>
                  </a:cubicBezTo>
                  <a:cubicBezTo>
                    <a:pt x="478" y="304"/>
                    <a:pt x="478" y="304"/>
                    <a:pt x="479" y="303"/>
                  </a:cubicBezTo>
                  <a:cubicBezTo>
                    <a:pt x="479" y="302"/>
                    <a:pt x="479" y="300"/>
                    <a:pt x="479" y="299"/>
                  </a:cubicBezTo>
                  <a:cubicBezTo>
                    <a:pt x="479" y="297"/>
                    <a:pt x="479" y="295"/>
                    <a:pt x="479" y="294"/>
                  </a:cubicBezTo>
                  <a:cubicBezTo>
                    <a:pt x="482" y="294"/>
                    <a:pt x="485" y="295"/>
                    <a:pt x="489" y="295"/>
                  </a:cubicBezTo>
                  <a:cubicBezTo>
                    <a:pt x="490" y="296"/>
                    <a:pt x="492" y="296"/>
                    <a:pt x="493" y="296"/>
                  </a:cubicBezTo>
                  <a:close/>
                  <a:moveTo>
                    <a:pt x="526" y="399"/>
                  </a:moveTo>
                  <a:cubicBezTo>
                    <a:pt x="528" y="400"/>
                    <a:pt x="529" y="400"/>
                    <a:pt x="531" y="401"/>
                  </a:cubicBezTo>
                  <a:cubicBezTo>
                    <a:pt x="531" y="401"/>
                    <a:pt x="532" y="402"/>
                    <a:pt x="533" y="402"/>
                  </a:cubicBezTo>
                  <a:cubicBezTo>
                    <a:pt x="535" y="403"/>
                    <a:pt x="536" y="404"/>
                    <a:pt x="537" y="404"/>
                  </a:cubicBezTo>
                  <a:cubicBezTo>
                    <a:pt x="538" y="405"/>
                    <a:pt x="539" y="405"/>
                    <a:pt x="540" y="405"/>
                  </a:cubicBezTo>
                  <a:cubicBezTo>
                    <a:pt x="541" y="406"/>
                    <a:pt x="543" y="407"/>
                    <a:pt x="544" y="408"/>
                  </a:cubicBezTo>
                  <a:cubicBezTo>
                    <a:pt x="545" y="408"/>
                    <a:pt x="546" y="408"/>
                    <a:pt x="546" y="409"/>
                  </a:cubicBezTo>
                  <a:cubicBezTo>
                    <a:pt x="548" y="410"/>
                    <a:pt x="550" y="411"/>
                    <a:pt x="552" y="412"/>
                  </a:cubicBezTo>
                  <a:cubicBezTo>
                    <a:pt x="552" y="412"/>
                    <a:pt x="553" y="413"/>
                    <a:pt x="553" y="413"/>
                  </a:cubicBezTo>
                  <a:cubicBezTo>
                    <a:pt x="555" y="414"/>
                    <a:pt x="556" y="415"/>
                    <a:pt x="558" y="416"/>
                  </a:cubicBezTo>
                  <a:cubicBezTo>
                    <a:pt x="559" y="416"/>
                    <a:pt x="559" y="417"/>
                    <a:pt x="560" y="417"/>
                  </a:cubicBezTo>
                  <a:cubicBezTo>
                    <a:pt x="561" y="418"/>
                    <a:pt x="562" y="419"/>
                    <a:pt x="563" y="420"/>
                  </a:cubicBezTo>
                  <a:cubicBezTo>
                    <a:pt x="564" y="420"/>
                    <a:pt x="565" y="421"/>
                    <a:pt x="565" y="421"/>
                  </a:cubicBezTo>
                  <a:cubicBezTo>
                    <a:pt x="566" y="422"/>
                    <a:pt x="567" y="423"/>
                    <a:pt x="568" y="423"/>
                  </a:cubicBezTo>
                  <a:cubicBezTo>
                    <a:pt x="568" y="425"/>
                    <a:pt x="567" y="427"/>
                    <a:pt x="567" y="429"/>
                  </a:cubicBezTo>
                  <a:cubicBezTo>
                    <a:pt x="566" y="430"/>
                    <a:pt x="566" y="431"/>
                    <a:pt x="566" y="432"/>
                  </a:cubicBezTo>
                  <a:cubicBezTo>
                    <a:pt x="565" y="434"/>
                    <a:pt x="565" y="437"/>
                    <a:pt x="564" y="440"/>
                  </a:cubicBezTo>
                  <a:cubicBezTo>
                    <a:pt x="564" y="440"/>
                    <a:pt x="564" y="440"/>
                    <a:pt x="564" y="441"/>
                  </a:cubicBezTo>
                  <a:cubicBezTo>
                    <a:pt x="563" y="444"/>
                    <a:pt x="562" y="447"/>
                    <a:pt x="561" y="450"/>
                  </a:cubicBezTo>
                  <a:cubicBezTo>
                    <a:pt x="561" y="451"/>
                    <a:pt x="561" y="451"/>
                    <a:pt x="561" y="452"/>
                  </a:cubicBezTo>
                  <a:cubicBezTo>
                    <a:pt x="560" y="454"/>
                    <a:pt x="560" y="457"/>
                    <a:pt x="559" y="460"/>
                  </a:cubicBezTo>
                  <a:cubicBezTo>
                    <a:pt x="559" y="461"/>
                    <a:pt x="558" y="462"/>
                    <a:pt x="558" y="464"/>
                  </a:cubicBezTo>
                  <a:cubicBezTo>
                    <a:pt x="558" y="466"/>
                    <a:pt x="557" y="468"/>
                    <a:pt x="557" y="470"/>
                  </a:cubicBezTo>
                  <a:cubicBezTo>
                    <a:pt x="556" y="472"/>
                    <a:pt x="556" y="473"/>
                    <a:pt x="555" y="475"/>
                  </a:cubicBezTo>
                  <a:cubicBezTo>
                    <a:pt x="555" y="477"/>
                    <a:pt x="555" y="479"/>
                    <a:pt x="554" y="481"/>
                  </a:cubicBezTo>
                  <a:cubicBezTo>
                    <a:pt x="554" y="482"/>
                    <a:pt x="553" y="484"/>
                    <a:pt x="553" y="486"/>
                  </a:cubicBezTo>
                  <a:cubicBezTo>
                    <a:pt x="553" y="487"/>
                    <a:pt x="552" y="489"/>
                    <a:pt x="552" y="491"/>
                  </a:cubicBezTo>
                  <a:cubicBezTo>
                    <a:pt x="551" y="493"/>
                    <a:pt x="551" y="495"/>
                    <a:pt x="550" y="497"/>
                  </a:cubicBezTo>
                  <a:cubicBezTo>
                    <a:pt x="550" y="498"/>
                    <a:pt x="550" y="500"/>
                    <a:pt x="549" y="502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49" y="501"/>
                    <a:pt x="548" y="501"/>
                    <a:pt x="548" y="500"/>
                  </a:cubicBezTo>
                  <a:cubicBezTo>
                    <a:pt x="547" y="500"/>
                    <a:pt x="546" y="499"/>
                    <a:pt x="546" y="499"/>
                  </a:cubicBezTo>
                  <a:cubicBezTo>
                    <a:pt x="545" y="498"/>
                    <a:pt x="544" y="497"/>
                    <a:pt x="543" y="497"/>
                  </a:cubicBezTo>
                  <a:cubicBezTo>
                    <a:pt x="542" y="496"/>
                    <a:pt x="542" y="496"/>
                    <a:pt x="541" y="495"/>
                  </a:cubicBezTo>
                  <a:cubicBezTo>
                    <a:pt x="540" y="494"/>
                    <a:pt x="539" y="494"/>
                    <a:pt x="538" y="493"/>
                  </a:cubicBezTo>
                  <a:cubicBezTo>
                    <a:pt x="537" y="493"/>
                    <a:pt x="537" y="492"/>
                    <a:pt x="536" y="492"/>
                  </a:cubicBezTo>
                  <a:cubicBezTo>
                    <a:pt x="535" y="491"/>
                    <a:pt x="534" y="491"/>
                    <a:pt x="533" y="490"/>
                  </a:cubicBezTo>
                  <a:cubicBezTo>
                    <a:pt x="532" y="489"/>
                    <a:pt x="531" y="489"/>
                    <a:pt x="531" y="489"/>
                  </a:cubicBezTo>
                  <a:cubicBezTo>
                    <a:pt x="529" y="488"/>
                    <a:pt x="528" y="487"/>
                    <a:pt x="527" y="487"/>
                  </a:cubicBezTo>
                  <a:cubicBezTo>
                    <a:pt x="526" y="486"/>
                    <a:pt x="526" y="486"/>
                    <a:pt x="525" y="486"/>
                  </a:cubicBezTo>
                  <a:cubicBezTo>
                    <a:pt x="523" y="485"/>
                    <a:pt x="521" y="484"/>
                    <a:pt x="519" y="483"/>
                  </a:cubicBezTo>
                  <a:cubicBezTo>
                    <a:pt x="519" y="483"/>
                    <a:pt x="519" y="483"/>
                    <a:pt x="518" y="482"/>
                  </a:cubicBezTo>
                  <a:cubicBezTo>
                    <a:pt x="517" y="482"/>
                    <a:pt x="515" y="481"/>
                    <a:pt x="513" y="480"/>
                  </a:cubicBezTo>
                  <a:cubicBezTo>
                    <a:pt x="512" y="480"/>
                    <a:pt x="512" y="479"/>
                    <a:pt x="511" y="479"/>
                  </a:cubicBezTo>
                  <a:cubicBezTo>
                    <a:pt x="510" y="479"/>
                    <a:pt x="508" y="478"/>
                    <a:pt x="507" y="478"/>
                  </a:cubicBezTo>
                  <a:cubicBezTo>
                    <a:pt x="508" y="474"/>
                    <a:pt x="508" y="471"/>
                    <a:pt x="509" y="468"/>
                  </a:cubicBezTo>
                  <a:cubicBezTo>
                    <a:pt x="509" y="468"/>
                    <a:pt x="509" y="467"/>
                    <a:pt x="509" y="467"/>
                  </a:cubicBezTo>
                  <a:cubicBezTo>
                    <a:pt x="510" y="456"/>
                    <a:pt x="512" y="446"/>
                    <a:pt x="514" y="435"/>
                  </a:cubicBezTo>
                  <a:cubicBezTo>
                    <a:pt x="514" y="435"/>
                    <a:pt x="514" y="434"/>
                    <a:pt x="514" y="434"/>
                  </a:cubicBezTo>
                  <a:cubicBezTo>
                    <a:pt x="514" y="431"/>
                    <a:pt x="515" y="428"/>
                    <a:pt x="515" y="425"/>
                  </a:cubicBezTo>
                  <a:cubicBezTo>
                    <a:pt x="515" y="424"/>
                    <a:pt x="516" y="423"/>
                    <a:pt x="516" y="423"/>
                  </a:cubicBezTo>
                  <a:cubicBezTo>
                    <a:pt x="516" y="420"/>
                    <a:pt x="516" y="418"/>
                    <a:pt x="517" y="415"/>
                  </a:cubicBezTo>
                  <a:cubicBezTo>
                    <a:pt x="517" y="414"/>
                    <a:pt x="517" y="413"/>
                    <a:pt x="517" y="412"/>
                  </a:cubicBezTo>
                  <a:cubicBezTo>
                    <a:pt x="518" y="410"/>
                    <a:pt x="518" y="408"/>
                    <a:pt x="518" y="405"/>
                  </a:cubicBezTo>
                  <a:cubicBezTo>
                    <a:pt x="519" y="404"/>
                    <a:pt x="519" y="403"/>
                    <a:pt x="519" y="402"/>
                  </a:cubicBezTo>
                  <a:cubicBezTo>
                    <a:pt x="519" y="400"/>
                    <a:pt x="520" y="398"/>
                    <a:pt x="520" y="397"/>
                  </a:cubicBezTo>
                  <a:cubicBezTo>
                    <a:pt x="521" y="397"/>
                    <a:pt x="522" y="398"/>
                    <a:pt x="523" y="398"/>
                  </a:cubicBezTo>
                  <a:cubicBezTo>
                    <a:pt x="524" y="398"/>
                    <a:pt x="525" y="399"/>
                    <a:pt x="526" y="399"/>
                  </a:cubicBezTo>
                  <a:close/>
                  <a:moveTo>
                    <a:pt x="554" y="508"/>
                  </a:moveTo>
                  <a:cubicBezTo>
                    <a:pt x="554" y="509"/>
                    <a:pt x="555" y="509"/>
                    <a:pt x="556" y="510"/>
                  </a:cubicBezTo>
                  <a:cubicBezTo>
                    <a:pt x="556" y="511"/>
                    <a:pt x="557" y="511"/>
                    <a:pt x="557" y="512"/>
                  </a:cubicBezTo>
                  <a:cubicBezTo>
                    <a:pt x="558" y="512"/>
                    <a:pt x="559" y="513"/>
                    <a:pt x="559" y="514"/>
                  </a:cubicBezTo>
                  <a:cubicBezTo>
                    <a:pt x="560" y="514"/>
                    <a:pt x="560" y="515"/>
                    <a:pt x="560" y="515"/>
                  </a:cubicBezTo>
                  <a:cubicBezTo>
                    <a:pt x="561" y="516"/>
                    <a:pt x="562" y="517"/>
                    <a:pt x="562" y="517"/>
                  </a:cubicBezTo>
                  <a:cubicBezTo>
                    <a:pt x="563" y="518"/>
                    <a:pt x="563" y="518"/>
                    <a:pt x="563" y="519"/>
                  </a:cubicBezTo>
                  <a:cubicBezTo>
                    <a:pt x="564" y="520"/>
                    <a:pt x="565" y="521"/>
                    <a:pt x="565" y="521"/>
                  </a:cubicBezTo>
                  <a:cubicBezTo>
                    <a:pt x="566" y="522"/>
                    <a:pt x="566" y="522"/>
                    <a:pt x="566" y="522"/>
                  </a:cubicBezTo>
                  <a:cubicBezTo>
                    <a:pt x="567" y="524"/>
                    <a:pt x="568" y="525"/>
                    <a:pt x="568" y="526"/>
                  </a:cubicBezTo>
                  <a:cubicBezTo>
                    <a:pt x="568" y="526"/>
                    <a:pt x="569" y="527"/>
                    <a:pt x="569" y="527"/>
                  </a:cubicBezTo>
                  <a:cubicBezTo>
                    <a:pt x="569" y="528"/>
                    <a:pt x="570" y="529"/>
                    <a:pt x="570" y="530"/>
                  </a:cubicBezTo>
                  <a:cubicBezTo>
                    <a:pt x="571" y="531"/>
                    <a:pt x="571" y="531"/>
                    <a:pt x="571" y="531"/>
                  </a:cubicBezTo>
                  <a:cubicBezTo>
                    <a:pt x="571" y="532"/>
                    <a:pt x="572" y="533"/>
                    <a:pt x="572" y="534"/>
                  </a:cubicBezTo>
                  <a:cubicBezTo>
                    <a:pt x="572" y="534"/>
                    <a:pt x="572" y="534"/>
                    <a:pt x="572" y="534"/>
                  </a:cubicBezTo>
                  <a:cubicBezTo>
                    <a:pt x="571" y="535"/>
                    <a:pt x="570" y="536"/>
                    <a:pt x="569" y="538"/>
                  </a:cubicBezTo>
                  <a:cubicBezTo>
                    <a:pt x="567" y="539"/>
                    <a:pt x="565" y="541"/>
                    <a:pt x="563" y="543"/>
                  </a:cubicBezTo>
                  <a:cubicBezTo>
                    <a:pt x="562" y="543"/>
                    <a:pt x="561" y="544"/>
                    <a:pt x="561" y="544"/>
                  </a:cubicBezTo>
                  <a:cubicBezTo>
                    <a:pt x="559" y="545"/>
                    <a:pt x="557" y="547"/>
                    <a:pt x="555" y="548"/>
                  </a:cubicBezTo>
                  <a:cubicBezTo>
                    <a:pt x="554" y="548"/>
                    <a:pt x="553" y="549"/>
                    <a:pt x="552" y="549"/>
                  </a:cubicBezTo>
                  <a:cubicBezTo>
                    <a:pt x="551" y="550"/>
                    <a:pt x="549" y="551"/>
                    <a:pt x="547" y="552"/>
                  </a:cubicBezTo>
                  <a:cubicBezTo>
                    <a:pt x="546" y="553"/>
                    <a:pt x="545" y="554"/>
                    <a:pt x="544" y="554"/>
                  </a:cubicBezTo>
                  <a:cubicBezTo>
                    <a:pt x="543" y="555"/>
                    <a:pt x="541" y="556"/>
                    <a:pt x="540" y="556"/>
                  </a:cubicBezTo>
                  <a:cubicBezTo>
                    <a:pt x="540" y="553"/>
                    <a:pt x="541" y="551"/>
                    <a:pt x="542" y="548"/>
                  </a:cubicBezTo>
                  <a:cubicBezTo>
                    <a:pt x="542" y="546"/>
                    <a:pt x="542" y="545"/>
                    <a:pt x="542" y="544"/>
                  </a:cubicBezTo>
                  <a:cubicBezTo>
                    <a:pt x="543" y="539"/>
                    <a:pt x="544" y="535"/>
                    <a:pt x="545" y="530"/>
                  </a:cubicBezTo>
                  <a:cubicBezTo>
                    <a:pt x="545" y="530"/>
                    <a:pt x="545" y="530"/>
                    <a:pt x="545" y="530"/>
                  </a:cubicBezTo>
                  <a:cubicBezTo>
                    <a:pt x="546" y="526"/>
                    <a:pt x="547" y="521"/>
                    <a:pt x="548" y="517"/>
                  </a:cubicBezTo>
                  <a:cubicBezTo>
                    <a:pt x="548" y="516"/>
                    <a:pt x="549" y="514"/>
                    <a:pt x="549" y="513"/>
                  </a:cubicBezTo>
                  <a:cubicBezTo>
                    <a:pt x="549" y="510"/>
                    <a:pt x="550" y="508"/>
                    <a:pt x="551" y="505"/>
                  </a:cubicBezTo>
                  <a:cubicBezTo>
                    <a:pt x="551" y="506"/>
                    <a:pt x="552" y="506"/>
                    <a:pt x="552" y="507"/>
                  </a:cubicBezTo>
                  <a:cubicBezTo>
                    <a:pt x="553" y="507"/>
                    <a:pt x="553" y="508"/>
                    <a:pt x="554" y="508"/>
                  </a:cubicBezTo>
                  <a:close/>
                  <a:moveTo>
                    <a:pt x="580" y="527"/>
                  </a:moveTo>
                  <a:cubicBezTo>
                    <a:pt x="581" y="526"/>
                    <a:pt x="581" y="526"/>
                    <a:pt x="582" y="525"/>
                  </a:cubicBezTo>
                  <a:cubicBezTo>
                    <a:pt x="583" y="523"/>
                    <a:pt x="585" y="522"/>
                    <a:pt x="587" y="520"/>
                  </a:cubicBezTo>
                  <a:cubicBezTo>
                    <a:pt x="587" y="520"/>
                    <a:pt x="587" y="520"/>
                    <a:pt x="587" y="520"/>
                  </a:cubicBezTo>
                  <a:cubicBezTo>
                    <a:pt x="587" y="520"/>
                    <a:pt x="587" y="520"/>
                    <a:pt x="587" y="520"/>
                  </a:cubicBezTo>
                  <a:cubicBezTo>
                    <a:pt x="585" y="522"/>
                    <a:pt x="584" y="524"/>
                    <a:pt x="582" y="526"/>
                  </a:cubicBezTo>
                  <a:cubicBezTo>
                    <a:pt x="581" y="526"/>
                    <a:pt x="581" y="527"/>
                    <a:pt x="581" y="527"/>
                  </a:cubicBezTo>
                  <a:cubicBezTo>
                    <a:pt x="579" y="529"/>
                    <a:pt x="578" y="531"/>
                    <a:pt x="576" y="532"/>
                  </a:cubicBezTo>
                  <a:cubicBezTo>
                    <a:pt x="576" y="532"/>
                    <a:pt x="576" y="532"/>
                    <a:pt x="576" y="531"/>
                  </a:cubicBezTo>
                  <a:cubicBezTo>
                    <a:pt x="578" y="530"/>
                    <a:pt x="579" y="528"/>
                    <a:pt x="580" y="527"/>
                  </a:cubicBezTo>
                  <a:close/>
                  <a:moveTo>
                    <a:pt x="545" y="562"/>
                  </a:moveTo>
                  <a:cubicBezTo>
                    <a:pt x="544" y="562"/>
                    <a:pt x="544" y="562"/>
                    <a:pt x="543" y="562"/>
                  </a:cubicBezTo>
                  <a:cubicBezTo>
                    <a:pt x="538" y="564"/>
                    <a:pt x="533" y="565"/>
                    <a:pt x="528" y="566"/>
                  </a:cubicBezTo>
                  <a:cubicBezTo>
                    <a:pt x="527" y="567"/>
                    <a:pt x="526" y="567"/>
                    <a:pt x="524" y="567"/>
                  </a:cubicBezTo>
                  <a:cubicBezTo>
                    <a:pt x="519" y="568"/>
                    <a:pt x="515" y="569"/>
                    <a:pt x="509" y="570"/>
                  </a:cubicBezTo>
                  <a:cubicBezTo>
                    <a:pt x="512" y="570"/>
                    <a:pt x="514" y="569"/>
                    <a:pt x="517" y="568"/>
                  </a:cubicBezTo>
                  <a:cubicBezTo>
                    <a:pt x="517" y="568"/>
                    <a:pt x="517" y="568"/>
                    <a:pt x="518" y="568"/>
                  </a:cubicBezTo>
                  <a:cubicBezTo>
                    <a:pt x="521" y="567"/>
                    <a:pt x="524" y="565"/>
                    <a:pt x="527" y="564"/>
                  </a:cubicBezTo>
                  <a:cubicBezTo>
                    <a:pt x="528" y="564"/>
                    <a:pt x="528" y="564"/>
                    <a:pt x="529" y="563"/>
                  </a:cubicBezTo>
                  <a:cubicBezTo>
                    <a:pt x="532" y="562"/>
                    <a:pt x="534" y="561"/>
                    <a:pt x="537" y="560"/>
                  </a:cubicBezTo>
                  <a:cubicBezTo>
                    <a:pt x="543" y="559"/>
                    <a:pt x="549" y="558"/>
                    <a:pt x="556" y="558"/>
                  </a:cubicBezTo>
                  <a:cubicBezTo>
                    <a:pt x="552" y="559"/>
                    <a:pt x="548" y="561"/>
                    <a:pt x="545" y="562"/>
                  </a:cubicBezTo>
                  <a:close/>
                  <a:moveTo>
                    <a:pt x="544" y="571"/>
                  </a:moveTo>
                  <a:cubicBezTo>
                    <a:pt x="547" y="570"/>
                    <a:pt x="549" y="570"/>
                    <a:pt x="552" y="569"/>
                  </a:cubicBezTo>
                  <a:cubicBezTo>
                    <a:pt x="554" y="569"/>
                    <a:pt x="556" y="568"/>
                    <a:pt x="558" y="568"/>
                  </a:cubicBezTo>
                  <a:cubicBezTo>
                    <a:pt x="561" y="567"/>
                    <a:pt x="564" y="566"/>
                    <a:pt x="567" y="566"/>
                  </a:cubicBezTo>
                  <a:cubicBezTo>
                    <a:pt x="568" y="565"/>
                    <a:pt x="570" y="565"/>
                    <a:pt x="571" y="564"/>
                  </a:cubicBezTo>
                  <a:cubicBezTo>
                    <a:pt x="575" y="563"/>
                    <a:pt x="580" y="562"/>
                    <a:pt x="584" y="561"/>
                  </a:cubicBezTo>
                  <a:cubicBezTo>
                    <a:pt x="586" y="561"/>
                    <a:pt x="587" y="561"/>
                    <a:pt x="589" y="562"/>
                  </a:cubicBezTo>
                  <a:cubicBezTo>
                    <a:pt x="587" y="562"/>
                    <a:pt x="585" y="563"/>
                    <a:pt x="583" y="563"/>
                  </a:cubicBezTo>
                  <a:cubicBezTo>
                    <a:pt x="581" y="564"/>
                    <a:pt x="579" y="564"/>
                    <a:pt x="577" y="565"/>
                  </a:cubicBezTo>
                  <a:cubicBezTo>
                    <a:pt x="574" y="565"/>
                    <a:pt x="571" y="566"/>
                    <a:pt x="568" y="567"/>
                  </a:cubicBezTo>
                  <a:cubicBezTo>
                    <a:pt x="566" y="567"/>
                    <a:pt x="564" y="568"/>
                    <a:pt x="562" y="568"/>
                  </a:cubicBezTo>
                  <a:cubicBezTo>
                    <a:pt x="559" y="569"/>
                    <a:pt x="556" y="569"/>
                    <a:pt x="553" y="570"/>
                  </a:cubicBezTo>
                  <a:cubicBezTo>
                    <a:pt x="551" y="570"/>
                    <a:pt x="549" y="571"/>
                    <a:pt x="547" y="571"/>
                  </a:cubicBezTo>
                  <a:cubicBezTo>
                    <a:pt x="544" y="572"/>
                    <a:pt x="540" y="572"/>
                    <a:pt x="537" y="573"/>
                  </a:cubicBezTo>
                  <a:cubicBezTo>
                    <a:pt x="535" y="573"/>
                    <a:pt x="534" y="573"/>
                    <a:pt x="532" y="574"/>
                  </a:cubicBezTo>
                  <a:cubicBezTo>
                    <a:pt x="532" y="574"/>
                    <a:pt x="532" y="574"/>
                    <a:pt x="532" y="574"/>
                  </a:cubicBezTo>
                  <a:cubicBezTo>
                    <a:pt x="534" y="573"/>
                    <a:pt x="536" y="573"/>
                    <a:pt x="538" y="572"/>
                  </a:cubicBezTo>
                  <a:cubicBezTo>
                    <a:pt x="540" y="572"/>
                    <a:pt x="542" y="572"/>
                    <a:pt x="544" y="571"/>
                  </a:cubicBezTo>
                  <a:close/>
                  <a:moveTo>
                    <a:pt x="344" y="578"/>
                  </a:moveTo>
                  <a:cubicBezTo>
                    <a:pt x="341" y="577"/>
                    <a:pt x="338" y="577"/>
                    <a:pt x="335" y="577"/>
                  </a:cubicBezTo>
                  <a:cubicBezTo>
                    <a:pt x="333" y="576"/>
                    <a:pt x="331" y="576"/>
                    <a:pt x="329" y="576"/>
                  </a:cubicBezTo>
                  <a:cubicBezTo>
                    <a:pt x="326" y="575"/>
                    <a:pt x="322" y="575"/>
                    <a:pt x="319" y="574"/>
                  </a:cubicBezTo>
                  <a:cubicBezTo>
                    <a:pt x="318" y="574"/>
                    <a:pt x="316" y="574"/>
                    <a:pt x="315" y="574"/>
                  </a:cubicBezTo>
                  <a:cubicBezTo>
                    <a:pt x="310" y="573"/>
                    <a:pt x="306" y="572"/>
                    <a:pt x="301" y="571"/>
                  </a:cubicBezTo>
                  <a:cubicBezTo>
                    <a:pt x="300" y="571"/>
                    <a:pt x="298" y="570"/>
                    <a:pt x="297" y="570"/>
                  </a:cubicBezTo>
                  <a:cubicBezTo>
                    <a:pt x="294" y="569"/>
                    <a:pt x="290" y="569"/>
                    <a:pt x="287" y="568"/>
                  </a:cubicBezTo>
                  <a:cubicBezTo>
                    <a:pt x="285" y="568"/>
                    <a:pt x="283" y="567"/>
                    <a:pt x="282" y="567"/>
                  </a:cubicBezTo>
                  <a:cubicBezTo>
                    <a:pt x="279" y="566"/>
                    <a:pt x="276" y="565"/>
                    <a:pt x="273" y="565"/>
                  </a:cubicBezTo>
                  <a:cubicBezTo>
                    <a:pt x="271" y="564"/>
                    <a:pt x="269" y="564"/>
                    <a:pt x="268" y="563"/>
                  </a:cubicBezTo>
                  <a:cubicBezTo>
                    <a:pt x="265" y="563"/>
                    <a:pt x="262" y="562"/>
                    <a:pt x="259" y="561"/>
                  </a:cubicBezTo>
                  <a:cubicBezTo>
                    <a:pt x="258" y="561"/>
                    <a:pt x="256" y="560"/>
                    <a:pt x="254" y="559"/>
                  </a:cubicBezTo>
                  <a:cubicBezTo>
                    <a:pt x="252" y="559"/>
                    <a:pt x="250" y="558"/>
                    <a:pt x="248" y="558"/>
                  </a:cubicBezTo>
                  <a:cubicBezTo>
                    <a:pt x="248" y="558"/>
                    <a:pt x="248" y="558"/>
                    <a:pt x="248" y="558"/>
                  </a:cubicBezTo>
                  <a:cubicBezTo>
                    <a:pt x="250" y="557"/>
                    <a:pt x="252" y="557"/>
                    <a:pt x="254" y="556"/>
                  </a:cubicBezTo>
                  <a:cubicBezTo>
                    <a:pt x="255" y="556"/>
                    <a:pt x="255" y="556"/>
                    <a:pt x="256" y="556"/>
                  </a:cubicBezTo>
                  <a:cubicBezTo>
                    <a:pt x="258" y="556"/>
                    <a:pt x="260" y="555"/>
                    <a:pt x="262" y="555"/>
                  </a:cubicBezTo>
                  <a:cubicBezTo>
                    <a:pt x="262" y="555"/>
                    <a:pt x="262" y="555"/>
                    <a:pt x="262" y="555"/>
                  </a:cubicBezTo>
                  <a:cubicBezTo>
                    <a:pt x="269" y="558"/>
                    <a:pt x="276" y="560"/>
                    <a:pt x="283" y="562"/>
                  </a:cubicBezTo>
                  <a:cubicBezTo>
                    <a:pt x="294" y="566"/>
                    <a:pt x="305" y="569"/>
                    <a:pt x="317" y="571"/>
                  </a:cubicBezTo>
                  <a:cubicBezTo>
                    <a:pt x="323" y="572"/>
                    <a:pt x="329" y="574"/>
                    <a:pt x="335" y="575"/>
                  </a:cubicBezTo>
                  <a:cubicBezTo>
                    <a:pt x="335" y="575"/>
                    <a:pt x="335" y="575"/>
                    <a:pt x="335" y="575"/>
                  </a:cubicBezTo>
                  <a:cubicBezTo>
                    <a:pt x="336" y="575"/>
                    <a:pt x="336" y="575"/>
                    <a:pt x="336" y="575"/>
                  </a:cubicBezTo>
                  <a:cubicBezTo>
                    <a:pt x="339" y="576"/>
                    <a:pt x="339" y="576"/>
                    <a:pt x="339" y="576"/>
                  </a:cubicBezTo>
                  <a:cubicBezTo>
                    <a:pt x="339" y="576"/>
                    <a:pt x="339" y="576"/>
                    <a:pt x="339" y="576"/>
                  </a:cubicBezTo>
                  <a:cubicBezTo>
                    <a:pt x="339" y="576"/>
                    <a:pt x="339" y="576"/>
                    <a:pt x="339" y="576"/>
                  </a:cubicBezTo>
                  <a:cubicBezTo>
                    <a:pt x="339" y="576"/>
                    <a:pt x="339" y="576"/>
                    <a:pt x="339" y="576"/>
                  </a:cubicBezTo>
                  <a:cubicBezTo>
                    <a:pt x="339" y="576"/>
                    <a:pt x="339" y="576"/>
                    <a:pt x="339" y="576"/>
                  </a:cubicBezTo>
                  <a:cubicBezTo>
                    <a:pt x="339" y="576"/>
                    <a:pt x="339" y="576"/>
                    <a:pt x="339" y="576"/>
                  </a:cubicBezTo>
                  <a:cubicBezTo>
                    <a:pt x="339" y="576"/>
                    <a:pt x="339" y="576"/>
                    <a:pt x="339" y="576"/>
                  </a:cubicBezTo>
                  <a:cubicBezTo>
                    <a:pt x="342" y="576"/>
                    <a:pt x="345" y="577"/>
                    <a:pt x="348" y="578"/>
                  </a:cubicBezTo>
                  <a:cubicBezTo>
                    <a:pt x="349" y="578"/>
                    <a:pt x="351" y="578"/>
                    <a:pt x="352" y="578"/>
                  </a:cubicBezTo>
                  <a:cubicBezTo>
                    <a:pt x="353" y="579"/>
                    <a:pt x="355" y="579"/>
                    <a:pt x="357" y="579"/>
                  </a:cubicBezTo>
                  <a:cubicBezTo>
                    <a:pt x="355" y="579"/>
                    <a:pt x="352" y="579"/>
                    <a:pt x="350" y="579"/>
                  </a:cubicBezTo>
                  <a:cubicBezTo>
                    <a:pt x="348" y="578"/>
                    <a:pt x="346" y="578"/>
                    <a:pt x="344" y="578"/>
                  </a:cubicBezTo>
                  <a:close/>
                  <a:moveTo>
                    <a:pt x="252" y="549"/>
                  </a:moveTo>
                  <a:cubicBezTo>
                    <a:pt x="249" y="548"/>
                    <a:pt x="246" y="546"/>
                    <a:pt x="243" y="545"/>
                  </a:cubicBezTo>
                  <a:cubicBezTo>
                    <a:pt x="242" y="545"/>
                    <a:pt x="241" y="544"/>
                    <a:pt x="240" y="544"/>
                  </a:cubicBezTo>
                  <a:cubicBezTo>
                    <a:pt x="238" y="543"/>
                    <a:pt x="236" y="542"/>
                    <a:pt x="233" y="541"/>
                  </a:cubicBezTo>
                  <a:cubicBezTo>
                    <a:pt x="232" y="540"/>
                    <a:pt x="231" y="539"/>
                    <a:pt x="230" y="539"/>
                  </a:cubicBezTo>
                  <a:cubicBezTo>
                    <a:pt x="228" y="538"/>
                    <a:pt x="226" y="537"/>
                    <a:pt x="225" y="536"/>
                  </a:cubicBezTo>
                  <a:cubicBezTo>
                    <a:pt x="223" y="535"/>
                    <a:pt x="222" y="535"/>
                    <a:pt x="221" y="534"/>
                  </a:cubicBezTo>
                  <a:cubicBezTo>
                    <a:pt x="220" y="533"/>
                    <a:pt x="218" y="532"/>
                    <a:pt x="216" y="531"/>
                  </a:cubicBezTo>
                  <a:cubicBezTo>
                    <a:pt x="215" y="530"/>
                    <a:pt x="214" y="530"/>
                    <a:pt x="213" y="529"/>
                  </a:cubicBezTo>
                  <a:cubicBezTo>
                    <a:pt x="211" y="528"/>
                    <a:pt x="210" y="527"/>
                    <a:pt x="208" y="526"/>
                  </a:cubicBezTo>
                  <a:cubicBezTo>
                    <a:pt x="207" y="525"/>
                    <a:pt x="206" y="525"/>
                    <a:pt x="205" y="524"/>
                  </a:cubicBezTo>
                  <a:cubicBezTo>
                    <a:pt x="204" y="523"/>
                    <a:pt x="202" y="522"/>
                    <a:pt x="201" y="521"/>
                  </a:cubicBezTo>
                  <a:cubicBezTo>
                    <a:pt x="200" y="520"/>
                    <a:pt x="199" y="519"/>
                    <a:pt x="198" y="519"/>
                  </a:cubicBezTo>
                  <a:cubicBezTo>
                    <a:pt x="196" y="518"/>
                    <a:pt x="195" y="517"/>
                    <a:pt x="194" y="516"/>
                  </a:cubicBezTo>
                  <a:cubicBezTo>
                    <a:pt x="193" y="515"/>
                    <a:pt x="192" y="514"/>
                    <a:pt x="191" y="513"/>
                  </a:cubicBezTo>
                  <a:cubicBezTo>
                    <a:pt x="189" y="512"/>
                    <a:pt x="188" y="511"/>
                    <a:pt x="187" y="510"/>
                  </a:cubicBezTo>
                  <a:cubicBezTo>
                    <a:pt x="186" y="509"/>
                    <a:pt x="185" y="508"/>
                    <a:pt x="184" y="507"/>
                  </a:cubicBezTo>
                  <a:cubicBezTo>
                    <a:pt x="183" y="506"/>
                    <a:pt x="182" y="505"/>
                    <a:pt x="181" y="504"/>
                  </a:cubicBezTo>
                  <a:cubicBezTo>
                    <a:pt x="180" y="503"/>
                    <a:pt x="179" y="503"/>
                    <a:pt x="178" y="502"/>
                  </a:cubicBezTo>
                  <a:cubicBezTo>
                    <a:pt x="177" y="501"/>
                    <a:pt x="176" y="500"/>
                    <a:pt x="175" y="498"/>
                  </a:cubicBezTo>
                  <a:cubicBezTo>
                    <a:pt x="174" y="498"/>
                    <a:pt x="173" y="497"/>
                    <a:pt x="173" y="496"/>
                  </a:cubicBezTo>
                  <a:cubicBezTo>
                    <a:pt x="172" y="495"/>
                    <a:pt x="171" y="494"/>
                    <a:pt x="170" y="493"/>
                  </a:cubicBezTo>
                  <a:cubicBezTo>
                    <a:pt x="169" y="492"/>
                    <a:pt x="168" y="491"/>
                    <a:pt x="167" y="490"/>
                  </a:cubicBezTo>
                  <a:cubicBezTo>
                    <a:pt x="167" y="489"/>
                    <a:pt x="166" y="488"/>
                    <a:pt x="165" y="486"/>
                  </a:cubicBezTo>
                  <a:cubicBezTo>
                    <a:pt x="164" y="485"/>
                    <a:pt x="164" y="484"/>
                    <a:pt x="163" y="484"/>
                  </a:cubicBezTo>
                  <a:cubicBezTo>
                    <a:pt x="162" y="482"/>
                    <a:pt x="161" y="481"/>
                    <a:pt x="161" y="480"/>
                  </a:cubicBezTo>
                  <a:cubicBezTo>
                    <a:pt x="160" y="479"/>
                    <a:pt x="160" y="478"/>
                    <a:pt x="159" y="477"/>
                  </a:cubicBezTo>
                  <a:cubicBezTo>
                    <a:pt x="158" y="476"/>
                    <a:pt x="158" y="475"/>
                    <a:pt x="157" y="474"/>
                  </a:cubicBezTo>
                  <a:cubicBezTo>
                    <a:pt x="156" y="473"/>
                    <a:pt x="156" y="472"/>
                    <a:pt x="155" y="471"/>
                  </a:cubicBezTo>
                  <a:cubicBezTo>
                    <a:pt x="155" y="470"/>
                    <a:pt x="155" y="469"/>
                    <a:pt x="154" y="468"/>
                  </a:cubicBezTo>
                  <a:cubicBezTo>
                    <a:pt x="156" y="468"/>
                    <a:pt x="157" y="469"/>
                    <a:pt x="159" y="469"/>
                  </a:cubicBezTo>
                  <a:cubicBezTo>
                    <a:pt x="161" y="469"/>
                    <a:pt x="162" y="469"/>
                    <a:pt x="164" y="469"/>
                  </a:cubicBezTo>
                  <a:cubicBezTo>
                    <a:pt x="166" y="470"/>
                    <a:pt x="168" y="470"/>
                    <a:pt x="170" y="471"/>
                  </a:cubicBezTo>
                  <a:cubicBezTo>
                    <a:pt x="171" y="471"/>
                    <a:pt x="173" y="471"/>
                    <a:pt x="174" y="471"/>
                  </a:cubicBezTo>
                  <a:cubicBezTo>
                    <a:pt x="176" y="472"/>
                    <a:pt x="178" y="472"/>
                    <a:pt x="180" y="473"/>
                  </a:cubicBezTo>
                  <a:cubicBezTo>
                    <a:pt x="181" y="473"/>
                    <a:pt x="183" y="474"/>
                    <a:pt x="184" y="474"/>
                  </a:cubicBezTo>
                  <a:cubicBezTo>
                    <a:pt x="186" y="475"/>
                    <a:pt x="188" y="476"/>
                    <a:pt x="190" y="476"/>
                  </a:cubicBezTo>
                  <a:cubicBezTo>
                    <a:pt x="191" y="477"/>
                    <a:pt x="192" y="477"/>
                    <a:pt x="193" y="478"/>
                  </a:cubicBezTo>
                  <a:cubicBezTo>
                    <a:pt x="195" y="479"/>
                    <a:pt x="197" y="479"/>
                    <a:pt x="199" y="480"/>
                  </a:cubicBezTo>
                  <a:cubicBezTo>
                    <a:pt x="200" y="481"/>
                    <a:pt x="201" y="481"/>
                    <a:pt x="202" y="482"/>
                  </a:cubicBezTo>
                  <a:cubicBezTo>
                    <a:pt x="204" y="483"/>
                    <a:pt x="206" y="484"/>
                    <a:pt x="208" y="485"/>
                  </a:cubicBezTo>
                  <a:cubicBezTo>
                    <a:pt x="209" y="486"/>
                    <a:pt x="210" y="486"/>
                    <a:pt x="211" y="487"/>
                  </a:cubicBezTo>
                  <a:cubicBezTo>
                    <a:pt x="214" y="489"/>
                    <a:pt x="216" y="491"/>
                    <a:pt x="219" y="493"/>
                  </a:cubicBezTo>
                  <a:cubicBezTo>
                    <a:pt x="219" y="493"/>
                    <a:pt x="219" y="493"/>
                    <a:pt x="219" y="493"/>
                  </a:cubicBezTo>
                  <a:cubicBezTo>
                    <a:pt x="221" y="495"/>
                    <a:pt x="224" y="497"/>
                    <a:pt x="226" y="499"/>
                  </a:cubicBezTo>
                  <a:cubicBezTo>
                    <a:pt x="226" y="500"/>
                    <a:pt x="227" y="500"/>
                    <a:pt x="227" y="501"/>
                  </a:cubicBezTo>
                  <a:cubicBezTo>
                    <a:pt x="227" y="502"/>
                    <a:pt x="228" y="503"/>
                    <a:pt x="228" y="504"/>
                  </a:cubicBezTo>
                  <a:cubicBezTo>
                    <a:pt x="228" y="505"/>
                    <a:pt x="229" y="505"/>
                    <a:pt x="229" y="506"/>
                  </a:cubicBezTo>
                  <a:cubicBezTo>
                    <a:pt x="230" y="507"/>
                    <a:pt x="230" y="508"/>
                    <a:pt x="230" y="509"/>
                  </a:cubicBezTo>
                  <a:cubicBezTo>
                    <a:pt x="231" y="509"/>
                    <a:pt x="231" y="510"/>
                    <a:pt x="232" y="511"/>
                  </a:cubicBezTo>
                  <a:cubicBezTo>
                    <a:pt x="232" y="512"/>
                    <a:pt x="233" y="513"/>
                    <a:pt x="233" y="513"/>
                  </a:cubicBezTo>
                  <a:cubicBezTo>
                    <a:pt x="234" y="514"/>
                    <a:pt x="234" y="515"/>
                    <a:pt x="235" y="516"/>
                  </a:cubicBezTo>
                  <a:cubicBezTo>
                    <a:pt x="235" y="517"/>
                    <a:pt x="236" y="517"/>
                    <a:pt x="236" y="518"/>
                  </a:cubicBezTo>
                  <a:cubicBezTo>
                    <a:pt x="237" y="519"/>
                    <a:pt x="238" y="520"/>
                    <a:pt x="239" y="521"/>
                  </a:cubicBezTo>
                  <a:cubicBezTo>
                    <a:pt x="239" y="521"/>
                    <a:pt x="240" y="522"/>
                    <a:pt x="240" y="523"/>
                  </a:cubicBezTo>
                  <a:cubicBezTo>
                    <a:pt x="241" y="524"/>
                    <a:pt x="242" y="525"/>
                    <a:pt x="243" y="526"/>
                  </a:cubicBezTo>
                  <a:cubicBezTo>
                    <a:pt x="243" y="526"/>
                    <a:pt x="244" y="527"/>
                    <a:pt x="244" y="527"/>
                  </a:cubicBezTo>
                  <a:cubicBezTo>
                    <a:pt x="245" y="528"/>
                    <a:pt x="246" y="529"/>
                    <a:pt x="247" y="530"/>
                  </a:cubicBezTo>
                  <a:cubicBezTo>
                    <a:pt x="248" y="531"/>
                    <a:pt x="248" y="531"/>
                    <a:pt x="249" y="532"/>
                  </a:cubicBezTo>
                  <a:cubicBezTo>
                    <a:pt x="250" y="533"/>
                    <a:pt x="252" y="534"/>
                    <a:pt x="253" y="536"/>
                  </a:cubicBezTo>
                  <a:cubicBezTo>
                    <a:pt x="257" y="539"/>
                    <a:pt x="257" y="539"/>
                    <a:pt x="257" y="539"/>
                  </a:cubicBezTo>
                  <a:cubicBezTo>
                    <a:pt x="257" y="539"/>
                    <a:pt x="257" y="539"/>
                    <a:pt x="257" y="539"/>
                  </a:cubicBezTo>
                  <a:cubicBezTo>
                    <a:pt x="258" y="540"/>
                    <a:pt x="259" y="540"/>
                    <a:pt x="260" y="541"/>
                  </a:cubicBezTo>
                  <a:cubicBezTo>
                    <a:pt x="261" y="542"/>
                    <a:pt x="262" y="542"/>
                    <a:pt x="262" y="543"/>
                  </a:cubicBezTo>
                  <a:cubicBezTo>
                    <a:pt x="264" y="544"/>
                    <a:pt x="265" y="545"/>
                    <a:pt x="267" y="546"/>
                  </a:cubicBezTo>
                  <a:cubicBezTo>
                    <a:pt x="268" y="547"/>
                    <a:pt x="269" y="547"/>
                    <a:pt x="270" y="548"/>
                  </a:cubicBezTo>
                  <a:cubicBezTo>
                    <a:pt x="272" y="549"/>
                    <a:pt x="273" y="550"/>
                    <a:pt x="275" y="551"/>
                  </a:cubicBezTo>
                  <a:cubicBezTo>
                    <a:pt x="276" y="551"/>
                    <a:pt x="277" y="552"/>
                    <a:pt x="278" y="553"/>
                  </a:cubicBezTo>
                  <a:cubicBezTo>
                    <a:pt x="279" y="553"/>
                    <a:pt x="279" y="553"/>
                    <a:pt x="280" y="554"/>
                  </a:cubicBezTo>
                  <a:cubicBezTo>
                    <a:pt x="276" y="553"/>
                    <a:pt x="272" y="553"/>
                    <a:pt x="268" y="553"/>
                  </a:cubicBezTo>
                  <a:cubicBezTo>
                    <a:pt x="266" y="553"/>
                    <a:pt x="264" y="553"/>
                    <a:pt x="262" y="553"/>
                  </a:cubicBezTo>
                  <a:cubicBezTo>
                    <a:pt x="260" y="552"/>
                    <a:pt x="257" y="551"/>
                    <a:pt x="254" y="550"/>
                  </a:cubicBezTo>
                  <a:cubicBezTo>
                    <a:pt x="254" y="550"/>
                    <a:pt x="253" y="549"/>
                    <a:pt x="252" y="549"/>
                  </a:cubicBezTo>
                  <a:close/>
                  <a:moveTo>
                    <a:pt x="225" y="474"/>
                  </a:moveTo>
                  <a:cubicBezTo>
                    <a:pt x="225" y="474"/>
                    <a:pt x="225" y="473"/>
                    <a:pt x="225" y="473"/>
                  </a:cubicBezTo>
                  <a:cubicBezTo>
                    <a:pt x="225" y="472"/>
                    <a:pt x="225" y="471"/>
                    <a:pt x="225" y="470"/>
                  </a:cubicBezTo>
                  <a:cubicBezTo>
                    <a:pt x="225" y="470"/>
                    <a:pt x="225" y="469"/>
                    <a:pt x="225" y="469"/>
                  </a:cubicBezTo>
                  <a:cubicBezTo>
                    <a:pt x="226" y="468"/>
                    <a:pt x="226" y="467"/>
                    <a:pt x="226" y="467"/>
                  </a:cubicBezTo>
                  <a:cubicBezTo>
                    <a:pt x="226" y="466"/>
                    <a:pt x="226" y="466"/>
                    <a:pt x="226" y="465"/>
                  </a:cubicBezTo>
                  <a:cubicBezTo>
                    <a:pt x="226" y="464"/>
                    <a:pt x="227" y="464"/>
                    <a:pt x="227" y="463"/>
                  </a:cubicBezTo>
                  <a:cubicBezTo>
                    <a:pt x="227" y="462"/>
                    <a:pt x="227" y="462"/>
                    <a:pt x="227" y="461"/>
                  </a:cubicBezTo>
                  <a:cubicBezTo>
                    <a:pt x="227" y="461"/>
                    <a:pt x="228" y="460"/>
                    <a:pt x="228" y="459"/>
                  </a:cubicBezTo>
                  <a:cubicBezTo>
                    <a:pt x="228" y="459"/>
                    <a:pt x="228" y="458"/>
                    <a:pt x="229" y="457"/>
                  </a:cubicBezTo>
                  <a:cubicBezTo>
                    <a:pt x="229" y="457"/>
                    <a:pt x="229" y="456"/>
                    <a:pt x="229" y="455"/>
                  </a:cubicBezTo>
                  <a:cubicBezTo>
                    <a:pt x="230" y="455"/>
                    <a:pt x="230" y="454"/>
                    <a:pt x="230" y="454"/>
                  </a:cubicBezTo>
                  <a:cubicBezTo>
                    <a:pt x="230" y="453"/>
                    <a:pt x="231" y="452"/>
                    <a:pt x="231" y="452"/>
                  </a:cubicBezTo>
                  <a:cubicBezTo>
                    <a:pt x="231" y="451"/>
                    <a:pt x="232" y="451"/>
                    <a:pt x="232" y="450"/>
                  </a:cubicBezTo>
                  <a:cubicBezTo>
                    <a:pt x="232" y="449"/>
                    <a:pt x="233" y="449"/>
                    <a:pt x="233" y="448"/>
                  </a:cubicBezTo>
                  <a:cubicBezTo>
                    <a:pt x="233" y="448"/>
                    <a:pt x="234" y="447"/>
                    <a:pt x="234" y="447"/>
                  </a:cubicBezTo>
                  <a:cubicBezTo>
                    <a:pt x="234" y="446"/>
                    <a:pt x="235" y="445"/>
                    <a:pt x="235" y="445"/>
                  </a:cubicBezTo>
                  <a:cubicBezTo>
                    <a:pt x="236" y="444"/>
                    <a:pt x="236" y="444"/>
                    <a:pt x="236" y="443"/>
                  </a:cubicBezTo>
                  <a:cubicBezTo>
                    <a:pt x="237" y="442"/>
                    <a:pt x="237" y="442"/>
                    <a:pt x="238" y="441"/>
                  </a:cubicBezTo>
                  <a:cubicBezTo>
                    <a:pt x="238" y="441"/>
                    <a:pt x="239" y="440"/>
                    <a:pt x="239" y="439"/>
                  </a:cubicBezTo>
                  <a:cubicBezTo>
                    <a:pt x="239" y="439"/>
                    <a:pt x="240" y="438"/>
                    <a:pt x="240" y="438"/>
                  </a:cubicBezTo>
                  <a:cubicBezTo>
                    <a:pt x="241" y="437"/>
                    <a:pt x="241" y="437"/>
                    <a:pt x="242" y="436"/>
                  </a:cubicBezTo>
                  <a:cubicBezTo>
                    <a:pt x="242" y="435"/>
                    <a:pt x="243" y="435"/>
                    <a:pt x="243" y="434"/>
                  </a:cubicBezTo>
                  <a:cubicBezTo>
                    <a:pt x="244" y="434"/>
                    <a:pt x="244" y="433"/>
                    <a:pt x="245" y="433"/>
                  </a:cubicBezTo>
                  <a:cubicBezTo>
                    <a:pt x="245" y="432"/>
                    <a:pt x="246" y="431"/>
                    <a:pt x="246" y="431"/>
                  </a:cubicBezTo>
                  <a:cubicBezTo>
                    <a:pt x="247" y="430"/>
                    <a:pt x="248" y="430"/>
                    <a:pt x="248" y="429"/>
                  </a:cubicBezTo>
                  <a:cubicBezTo>
                    <a:pt x="249" y="429"/>
                    <a:pt x="249" y="428"/>
                    <a:pt x="250" y="428"/>
                  </a:cubicBezTo>
                  <a:cubicBezTo>
                    <a:pt x="250" y="427"/>
                    <a:pt x="251" y="426"/>
                    <a:pt x="252" y="426"/>
                  </a:cubicBezTo>
                  <a:cubicBezTo>
                    <a:pt x="252" y="425"/>
                    <a:pt x="253" y="425"/>
                    <a:pt x="253" y="424"/>
                  </a:cubicBezTo>
                  <a:cubicBezTo>
                    <a:pt x="254" y="424"/>
                    <a:pt x="255" y="423"/>
                    <a:pt x="255" y="423"/>
                  </a:cubicBezTo>
                  <a:cubicBezTo>
                    <a:pt x="256" y="422"/>
                    <a:pt x="256" y="422"/>
                    <a:pt x="257" y="422"/>
                  </a:cubicBezTo>
                  <a:cubicBezTo>
                    <a:pt x="257" y="423"/>
                    <a:pt x="257" y="424"/>
                    <a:pt x="258" y="426"/>
                  </a:cubicBezTo>
                  <a:cubicBezTo>
                    <a:pt x="258" y="427"/>
                    <a:pt x="258" y="428"/>
                    <a:pt x="259" y="430"/>
                  </a:cubicBezTo>
                  <a:cubicBezTo>
                    <a:pt x="259" y="431"/>
                    <a:pt x="259" y="433"/>
                    <a:pt x="260" y="435"/>
                  </a:cubicBezTo>
                  <a:cubicBezTo>
                    <a:pt x="260" y="436"/>
                    <a:pt x="261" y="437"/>
                    <a:pt x="261" y="439"/>
                  </a:cubicBezTo>
                  <a:cubicBezTo>
                    <a:pt x="261" y="441"/>
                    <a:pt x="262" y="442"/>
                    <a:pt x="262" y="444"/>
                  </a:cubicBezTo>
                  <a:cubicBezTo>
                    <a:pt x="262" y="446"/>
                    <a:pt x="263" y="447"/>
                    <a:pt x="263" y="448"/>
                  </a:cubicBezTo>
                  <a:cubicBezTo>
                    <a:pt x="263" y="450"/>
                    <a:pt x="264" y="452"/>
                    <a:pt x="264" y="454"/>
                  </a:cubicBezTo>
                  <a:cubicBezTo>
                    <a:pt x="265" y="455"/>
                    <a:pt x="265" y="457"/>
                    <a:pt x="265" y="458"/>
                  </a:cubicBezTo>
                  <a:cubicBezTo>
                    <a:pt x="266" y="460"/>
                    <a:pt x="266" y="462"/>
                    <a:pt x="266" y="464"/>
                  </a:cubicBezTo>
                  <a:cubicBezTo>
                    <a:pt x="267" y="466"/>
                    <a:pt x="267" y="467"/>
                    <a:pt x="267" y="468"/>
                  </a:cubicBezTo>
                  <a:cubicBezTo>
                    <a:pt x="268" y="471"/>
                    <a:pt x="268" y="474"/>
                    <a:pt x="269" y="476"/>
                  </a:cubicBezTo>
                  <a:cubicBezTo>
                    <a:pt x="269" y="477"/>
                    <a:pt x="269" y="478"/>
                    <a:pt x="270" y="479"/>
                  </a:cubicBezTo>
                  <a:cubicBezTo>
                    <a:pt x="270" y="483"/>
                    <a:pt x="271" y="486"/>
                    <a:pt x="272" y="490"/>
                  </a:cubicBezTo>
                  <a:cubicBezTo>
                    <a:pt x="272" y="492"/>
                    <a:pt x="273" y="494"/>
                    <a:pt x="273" y="496"/>
                  </a:cubicBezTo>
                  <a:cubicBezTo>
                    <a:pt x="273" y="497"/>
                    <a:pt x="274" y="499"/>
                    <a:pt x="274" y="501"/>
                  </a:cubicBezTo>
                  <a:cubicBezTo>
                    <a:pt x="273" y="501"/>
                    <a:pt x="272" y="502"/>
                    <a:pt x="272" y="503"/>
                  </a:cubicBezTo>
                  <a:cubicBezTo>
                    <a:pt x="271" y="503"/>
                    <a:pt x="271" y="504"/>
                    <a:pt x="270" y="504"/>
                  </a:cubicBezTo>
                  <a:cubicBezTo>
                    <a:pt x="269" y="505"/>
                    <a:pt x="268" y="506"/>
                    <a:pt x="267" y="507"/>
                  </a:cubicBezTo>
                  <a:cubicBezTo>
                    <a:pt x="267" y="508"/>
                    <a:pt x="266" y="508"/>
                    <a:pt x="266" y="508"/>
                  </a:cubicBezTo>
                  <a:cubicBezTo>
                    <a:pt x="265" y="509"/>
                    <a:pt x="264" y="510"/>
                    <a:pt x="264" y="511"/>
                  </a:cubicBezTo>
                  <a:cubicBezTo>
                    <a:pt x="263" y="511"/>
                    <a:pt x="263" y="512"/>
                    <a:pt x="262" y="512"/>
                  </a:cubicBezTo>
                  <a:cubicBezTo>
                    <a:pt x="262" y="513"/>
                    <a:pt x="261" y="514"/>
                    <a:pt x="261" y="515"/>
                  </a:cubicBezTo>
                  <a:cubicBezTo>
                    <a:pt x="260" y="515"/>
                    <a:pt x="260" y="516"/>
                    <a:pt x="259" y="516"/>
                  </a:cubicBezTo>
                  <a:cubicBezTo>
                    <a:pt x="259" y="517"/>
                    <a:pt x="258" y="518"/>
                    <a:pt x="258" y="518"/>
                  </a:cubicBezTo>
                  <a:cubicBezTo>
                    <a:pt x="257" y="519"/>
                    <a:pt x="257" y="519"/>
                    <a:pt x="257" y="520"/>
                  </a:cubicBezTo>
                  <a:cubicBezTo>
                    <a:pt x="256" y="521"/>
                    <a:pt x="256" y="521"/>
                    <a:pt x="255" y="522"/>
                  </a:cubicBezTo>
                  <a:cubicBezTo>
                    <a:pt x="255" y="523"/>
                    <a:pt x="255" y="523"/>
                    <a:pt x="254" y="524"/>
                  </a:cubicBezTo>
                  <a:cubicBezTo>
                    <a:pt x="254" y="524"/>
                    <a:pt x="254" y="525"/>
                    <a:pt x="253" y="526"/>
                  </a:cubicBezTo>
                  <a:cubicBezTo>
                    <a:pt x="253" y="527"/>
                    <a:pt x="253" y="527"/>
                    <a:pt x="252" y="528"/>
                  </a:cubicBezTo>
                  <a:cubicBezTo>
                    <a:pt x="252" y="528"/>
                    <a:pt x="252" y="528"/>
                    <a:pt x="252" y="529"/>
                  </a:cubicBezTo>
                  <a:cubicBezTo>
                    <a:pt x="251" y="527"/>
                    <a:pt x="250" y="525"/>
                    <a:pt x="249" y="524"/>
                  </a:cubicBezTo>
                  <a:cubicBezTo>
                    <a:pt x="248" y="523"/>
                    <a:pt x="248" y="522"/>
                    <a:pt x="247" y="521"/>
                  </a:cubicBezTo>
                  <a:cubicBezTo>
                    <a:pt x="245" y="518"/>
                    <a:pt x="243" y="515"/>
                    <a:pt x="241" y="513"/>
                  </a:cubicBezTo>
                  <a:cubicBezTo>
                    <a:pt x="241" y="512"/>
                    <a:pt x="241" y="512"/>
                    <a:pt x="241" y="512"/>
                  </a:cubicBezTo>
                  <a:cubicBezTo>
                    <a:pt x="239" y="510"/>
                    <a:pt x="237" y="507"/>
                    <a:pt x="235" y="505"/>
                  </a:cubicBezTo>
                  <a:cubicBezTo>
                    <a:pt x="234" y="504"/>
                    <a:pt x="233" y="504"/>
                    <a:pt x="233" y="503"/>
                  </a:cubicBezTo>
                  <a:cubicBezTo>
                    <a:pt x="231" y="501"/>
                    <a:pt x="230" y="500"/>
                    <a:pt x="229" y="499"/>
                  </a:cubicBezTo>
                  <a:cubicBezTo>
                    <a:pt x="228" y="497"/>
                    <a:pt x="228" y="495"/>
                    <a:pt x="227" y="493"/>
                  </a:cubicBezTo>
                  <a:cubicBezTo>
                    <a:pt x="226" y="489"/>
                    <a:pt x="226" y="489"/>
                    <a:pt x="226" y="489"/>
                  </a:cubicBezTo>
                  <a:cubicBezTo>
                    <a:pt x="225" y="488"/>
                    <a:pt x="225" y="487"/>
                    <a:pt x="225" y="485"/>
                  </a:cubicBezTo>
                  <a:cubicBezTo>
                    <a:pt x="225" y="485"/>
                    <a:pt x="225" y="484"/>
                    <a:pt x="225" y="484"/>
                  </a:cubicBezTo>
                  <a:cubicBezTo>
                    <a:pt x="225" y="482"/>
                    <a:pt x="224" y="480"/>
                    <a:pt x="225" y="478"/>
                  </a:cubicBezTo>
                  <a:cubicBezTo>
                    <a:pt x="225" y="477"/>
                    <a:pt x="225" y="475"/>
                    <a:pt x="225" y="474"/>
                  </a:cubicBezTo>
                  <a:close/>
                  <a:moveTo>
                    <a:pt x="256" y="411"/>
                  </a:moveTo>
                  <a:cubicBezTo>
                    <a:pt x="256" y="409"/>
                    <a:pt x="255" y="408"/>
                    <a:pt x="255" y="406"/>
                  </a:cubicBezTo>
                  <a:cubicBezTo>
                    <a:pt x="255" y="405"/>
                    <a:pt x="254" y="404"/>
                    <a:pt x="254" y="403"/>
                  </a:cubicBezTo>
                  <a:cubicBezTo>
                    <a:pt x="254" y="402"/>
                    <a:pt x="253" y="400"/>
                    <a:pt x="253" y="399"/>
                  </a:cubicBezTo>
                  <a:cubicBezTo>
                    <a:pt x="253" y="398"/>
                    <a:pt x="252" y="397"/>
                    <a:pt x="252" y="396"/>
                  </a:cubicBezTo>
                  <a:cubicBezTo>
                    <a:pt x="252" y="394"/>
                    <a:pt x="251" y="393"/>
                    <a:pt x="251" y="391"/>
                  </a:cubicBezTo>
                  <a:cubicBezTo>
                    <a:pt x="251" y="390"/>
                    <a:pt x="250" y="389"/>
                    <a:pt x="250" y="388"/>
                  </a:cubicBezTo>
                  <a:cubicBezTo>
                    <a:pt x="250" y="387"/>
                    <a:pt x="249" y="385"/>
                    <a:pt x="249" y="383"/>
                  </a:cubicBezTo>
                  <a:cubicBezTo>
                    <a:pt x="249" y="383"/>
                    <a:pt x="248" y="382"/>
                    <a:pt x="248" y="382"/>
                  </a:cubicBezTo>
                  <a:cubicBezTo>
                    <a:pt x="248" y="379"/>
                    <a:pt x="247" y="377"/>
                    <a:pt x="246" y="375"/>
                  </a:cubicBezTo>
                  <a:cubicBezTo>
                    <a:pt x="246" y="375"/>
                    <a:pt x="246" y="375"/>
                    <a:pt x="246" y="375"/>
                  </a:cubicBezTo>
                  <a:cubicBezTo>
                    <a:pt x="246" y="373"/>
                    <a:pt x="245" y="371"/>
                    <a:pt x="244" y="369"/>
                  </a:cubicBezTo>
                  <a:cubicBezTo>
                    <a:pt x="244" y="368"/>
                    <a:pt x="244" y="368"/>
                    <a:pt x="244" y="367"/>
                  </a:cubicBezTo>
                  <a:cubicBezTo>
                    <a:pt x="243" y="366"/>
                    <a:pt x="243" y="364"/>
                    <a:pt x="242" y="363"/>
                  </a:cubicBezTo>
                  <a:cubicBezTo>
                    <a:pt x="242" y="362"/>
                    <a:pt x="242" y="362"/>
                    <a:pt x="242" y="361"/>
                  </a:cubicBezTo>
                  <a:cubicBezTo>
                    <a:pt x="241" y="360"/>
                    <a:pt x="241" y="359"/>
                    <a:pt x="241" y="357"/>
                  </a:cubicBezTo>
                  <a:cubicBezTo>
                    <a:pt x="240" y="357"/>
                    <a:pt x="240" y="356"/>
                    <a:pt x="240" y="355"/>
                  </a:cubicBezTo>
                  <a:cubicBezTo>
                    <a:pt x="239" y="354"/>
                    <a:pt x="239" y="353"/>
                    <a:pt x="239" y="352"/>
                  </a:cubicBezTo>
                  <a:cubicBezTo>
                    <a:pt x="238" y="352"/>
                    <a:pt x="238" y="351"/>
                    <a:pt x="238" y="350"/>
                  </a:cubicBezTo>
                  <a:cubicBezTo>
                    <a:pt x="238" y="349"/>
                    <a:pt x="237" y="348"/>
                    <a:pt x="237" y="347"/>
                  </a:cubicBezTo>
                  <a:cubicBezTo>
                    <a:pt x="237" y="347"/>
                    <a:pt x="236" y="346"/>
                    <a:pt x="236" y="345"/>
                  </a:cubicBezTo>
                  <a:cubicBezTo>
                    <a:pt x="236" y="344"/>
                    <a:pt x="235" y="344"/>
                    <a:pt x="235" y="343"/>
                  </a:cubicBezTo>
                  <a:cubicBezTo>
                    <a:pt x="235" y="342"/>
                    <a:pt x="234" y="342"/>
                    <a:pt x="234" y="341"/>
                  </a:cubicBezTo>
                  <a:cubicBezTo>
                    <a:pt x="234" y="340"/>
                    <a:pt x="234" y="339"/>
                    <a:pt x="233" y="339"/>
                  </a:cubicBezTo>
                  <a:cubicBezTo>
                    <a:pt x="233" y="338"/>
                    <a:pt x="233" y="337"/>
                    <a:pt x="232" y="337"/>
                  </a:cubicBezTo>
                  <a:cubicBezTo>
                    <a:pt x="232" y="336"/>
                    <a:pt x="232" y="335"/>
                    <a:pt x="231" y="335"/>
                  </a:cubicBezTo>
                  <a:cubicBezTo>
                    <a:pt x="231" y="334"/>
                    <a:pt x="231" y="334"/>
                    <a:pt x="231" y="333"/>
                  </a:cubicBezTo>
                  <a:cubicBezTo>
                    <a:pt x="230" y="332"/>
                    <a:pt x="230" y="332"/>
                    <a:pt x="230" y="331"/>
                  </a:cubicBezTo>
                  <a:cubicBezTo>
                    <a:pt x="229" y="330"/>
                    <a:pt x="229" y="330"/>
                    <a:pt x="229" y="330"/>
                  </a:cubicBezTo>
                  <a:cubicBezTo>
                    <a:pt x="229" y="329"/>
                    <a:pt x="228" y="329"/>
                    <a:pt x="228" y="328"/>
                  </a:cubicBezTo>
                  <a:cubicBezTo>
                    <a:pt x="229" y="328"/>
                    <a:pt x="231" y="327"/>
                    <a:pt x="232" y="326"/>
                  </a:cubicBezTo>
                  <a:cubicBezTo>
                    <a:pt x="233" y="326"/>
                    <a:pt x="234" y="325"/>
                    <a:pt x="235" y="325"/>
                  </a:cubicBezTo>
                  <a:cubicBezTo>
                    <a:pt x="237" y="324"/>
                    <a:pt x="238" y="323"/>
                    <a:pt x="240" y="323"/>
                  </a:cubicBezTo>
                  <a:cubicBezTo>
                    <a:pt x="241" y="322"/>
                    <a:pt x="242" y="322"/>
                    <a:pt x="243" y="321"/>
                  </a:cubicBezTo>
                  <a:cubicBezTo>
                    <a:pt x="244" y="321"/>
                    <a:pt x="246" y="320"/>
                    <a:pt x="248" y="319"/>
                  </a:cubicBezTo>
                  <a:cubicBezTo>
                    <a:pt x="249" y="319"/>
                    <a:pt x="250" y="318"/>
                    <a:pt x="251" y="318"/>
                  </a:cubicBezTo>
                  <a:cubicBezTo>
                    <a:pt x="253" y="317"/>
                    <a:pt x="255" y="316"/>
                    <a:pt x="257" y="315"/>
                  </a:cubicBezTo>
                  <a:cubicBezTo>
                    <a:pt x="258" y="315"/>
                    <a:pt x="258" y="315"/>
                    <a:pt x="259" y="315"/>
                  </a:cubicBezTo>
                  <a:cubicBezTo>
                    <a:pt x="261" y="314"/>
                    <a:pt x="264" y="313"/>
                    <a:pt x="267" y="312"/>
                  </a:cubicBezTo>
                  <a:cubicBezTo>
                    <a:pt x="268" y="311"/>
                    <a:pt x="269" y="311"/>
                    <a:pt x="270" y="311"/>
                  </a:cubicBezTo>
                  <a:cubicBezTo>
                    <a:pt x="271" y="310"/>
                    <a:pt x="273" y="309"/>
                    <a:pt x="275" y="309"/>
                  </a:cubicBezTo>
                  <a:cubicBezTo>
                    <a:pt x="277" y="308"/>
                    <a:pt x="278" y="308"/>
                    <a:pt x="279" y="308"/>
                  </a:cubicBezTo>
                  <a:cubicBezTo>
                    <a:pt x="281" y="307"/>
                    <a:pt x="282" y="307"/>
                    <a:pt x="284" y="306"/>
                  </a:cubicBezTo>
                  <a:cubicBezTo>
                    <a:pt x="285" y="306"/>
                    <a:pt x="287" y="305"/>
                    <a:pt x="288" y="305"/>
                  </a:cubicBezTo>
                  <a:cubicBezTo>
                    <a:pt x="289" y="305"/>
                    <a:pt x="291" y="304"/>
                    <a:pt x="292" y="304"/>
                  </a:cubicBezTo>
                  <a:cubicBezTo>
                    <a:pt x="293" y="306"/>
                    <a:pt x="293" y="308"/>
                    <a:pt x="294" y="310"/>
                  </a:cubicBezTo>
                  <a:cubicBezTo>
                    <a:pt x="294" y="311"/>
                    <a:pt x="294" y="312"/>
                    <a:pt x="294" y="313"/>
                  </a:cubicBezTo>
                  <a:cubicBezTo>
                    <a:pt x="295" y="315"/>
                    <a:pt x="295" y="318"/>
                    <a:pt x="295" y="320"/>
                  </a:cubicBezTo>
                  <a:cubicBezTo>
                    <a:pt x="296" y="321"/>
                    <a:pt x="296" y="322"/>
                    <a:pt x="296" y="323"/>
                  </a:cubicBezTo>
                  <a:cubicBezTo>
                    <a:pt x="296" y="326"/>
                    <a:pt x="297" y="328"/>
                    <a:pt x="297" y="331"/>
                  </a:cubicBezTo>
                  <a:cubicBezTo>
                    <a:pt x="297" y="332"/>
                    <a:pt x="298" y="333"/>
                    <a:pt x="298" y="334"/>
                  </a:cubicBezTo>
                  <a:cubicBezTo>
                    <a:pt x="298" y="337"/>
                    <a:pt x="299" y="340"/>
                    <a:pt x="299" y="342"/>
                  </a:cubicBezTo>
                  <a:cubicBezTo>
                    <a:pt x="299" y="343"/>
                    <a:pt x="300" y="344"/>
                    <a:pt x="300" y="345"/>
                  </a:cubicBezTo>
                  <a:cubicBezTo>
                    <a:pt x="301" y="353"/>
                    <a:pt x="302" y="360"/>
                    <a:pt x="303" y="368"/>
                  </a:cubicBezTo>
                  <a:cubicBezTo>
                    <a:pt x="304" y="370"/>
                    <a:pt x="304" y="371"/>
                    <a:pt x="304" y="372"/>
                  </a:cubicBezTo>
                  <a:cubicBezTo>
                    <a:pt x="304" y="375"/>
                    <a:pt x="305" y="378"/>
                    <a:pt x="305" y="380"/>
                  </a:cubicBezTo>
                  <a:cubicBezTo>
                    <a:pt x="305" y="382"/>
                    <a:pt x="306" y="384"/>
                    <a:pt x="306" y="386"/>
                  </a:cubicBezTo>
                  <a:cubicBezTo>
                    <a:pt x="306" y="388"/>
                    <a:pt x="307" y="390"/>
                    <a:pt x="307" y="392"/>
                  </a:cubicBezTo>
                  <a:cubicBezTo>
                    <a:pt x="306" y="393"/>
                    <a:pt x="304" y="394"/>
                    <a:pt x="303" y="394"/>
                  </a:cubicBezTo>
                  <a:cubicBezTo>
                    <a:pt x="302" y="394"/>
                    <a:pt x="301" y="395"/>
                    <a:pt x="300" y="395"/>
                  </a:cubicBezTo>
                  <a:cubicBezTo>
                    <a:pt x="298" y="396"/>
                    <a:pt x="297" y="397"/>
                    <a:pt x="295" y="397"/>
                  </a:cubicBezTo>
                  <a:cubicBezTo>
                    <a:pt x="294" y="397"/>
                    <a:pt x="294" y="398"/>
                    <a:pt x="293" y="398"/>
                  </a:cubicBezTo>
                  <a:cubicBezTo>
                    <a:pt x="291" y="399"/>
                    <a:pt x="289" y="400"/>
                    <a:pt x="287" y="401"/>
                  </a:cubicBezTo>
                  <a:cubicBezTo>
                    <a:pt x="286" y="401"/>
                    <a:pt x="285" y="402"/>
                    <a:pt x="285" y="402"/>
                  </a:cubicBezTo>
                  <a:cubicBezTo>
                    <a:pt x="283" y="403"/>
                    <a:pt x="282" y="403"/>
                    <a:pt x="280" y="404"/>
                  </a:cubicBezTo>
                  <a:cubicBezTo>
                    <a:pt x="279" y="405"/>
                    <a:pt x="279" y="405"/>
                    <a:pt x="278" y="405"/>
                  </a:cubicBezTo>
                  <a:cubicBezTo>
                    <a:pt x="277" y="406"/>
                    <a:pt x="275" y="407"/>
                    <a:pt x="274" y="408"/>
                  </a:cubicBezTo>
                  <a:cubicBezTo>
                    <a:pt x="273" y="408"/>
                    <a:pt x="272" y="409"/>
                    <a:pt x="272" y="409"/>
                  </a:cubicBezTo>
                  <a:cubicBezTo>
                    <a:pt x="270" y="410"/>
                    <a:pt x="269" y="410"/>
                    <a:pt x="268" y="411"/>
                  </a:cubicBezTo>
                  <a:cubicBezTo>
                    <a:pt x="267" y="412"/>
                    <a:pt x="267" y="412"/>
                    <a:pt x="266" y="413"/>
                  </a:cubicBezTo>
                  <a:cubicBezTo>
                    <a:pt x="265" y="413"/>
                    <a:pt x="264" y="414"/>
                    <a:pt x="263" y="415"/>
                  </a:cubicBezTo>
                  <a:cubicBezTo>
                    <a:pt x="262" y="415"/>
                    <a:pt x="261" y="416"/>
                    <a:pt x="260" y="417"/>
                  </a:cubicBezTo>
                  <a:cubicBezTo>
                    <a:pt x="259" y="417"/>
                    <a:pt x="259" y="418"/>
                    <a:pt x="258" y="418"/>
                  </a:cubicBezTo>
                  <a:cubicBezTo>
                    <a:pt x="258" y="418"/>
                    <a:pt x="258" y="418"/>
                    <a:pt x="258" y="418"/>
                  </a:cubicBezTo>
                  <a:cubicBezTo>
                    <a:pt x="258" y="418"/>
                    <a:pt x="258" y="418"/>
                    <a:pt x="258" y="418"/>
                  </a:cubicBezTo>
                  <a:cubicBezTo>
                    <a:pt x="258" y="417"/>
                    <a:pt x="257" y="416"/>
                    <a:pt x="257" y="415"/>
                  </a:cubicBezTo>
                  <a:cubicBezTo>
                    <a:pt x="257" y="413"/>
                    <a:pt x="256" y="412"/>
                    <a:pt x="256" y="411"/>
                  </a:cubicBezTo>
                  <a:close/>
                  <a:moveTo>
                    <a:pt x="292" y="291"/>
                  </a:moveTo>
                  <a:cubicBezTo>
                    <a:pt x="292" y="288"/>
                    <a:pt x="291" y="286"/>
                    <a:pt x="291" y="284"/>
                  </a:cubicBezTo>
                  <a:cubicBezTo>
                    <a:pt x="290" y="283"/>
                    <a:pt x="290" y="281"/>
                    <a:pt x="290" y="280"/>
                  </a:cubicBezTo>
                  <a:cubicBezTo>
                    <a:pt x="289" y="277"/>
                    <a:pt x="289" y="275"/>
                    <a:pt x="288" y="272"/>
                  </a:cubicBezTo>
                  <a:cubicBezTo>
                    <a:pt x="288" y="271"/>
                    <a:pt x="288" y="270"/>
                    <a:pt x="288" y="269"/>
                  </a:cubicBezTo>
                  <a:cubicBezTo>
                    <a:pt x="287" y="266"/>
                    <a:pt x="286" y="263"/>
                    <a:pt x="286" y="260"/>
                  </a:cubicBezTo>
                  <a:cubicBezTo>
                    <a:pt x="285" y="259"/>
                    <a:pt x="285" y="257"/>
                    <a:pt x="285" y="256"/>
                  </a:cubicBezTo>
                  <a:cubicBezTo>
                    <a:pt x="284" y="254"/>
                    <a:pt x="284" y="253"/>
                    <a:pt x="283" y="251"/>
                  </a:cubicBezTo>
                  <a:cubicBezTo>
                    <a:pt x="283" y="249"/>
                    <a:pt x="283" y="248"/>
                    <a:pt x="282" y="247"/>
                  </a:cubicBezTo>
                  <a:cubicBezTo>
                    <a:pt x="282" y="245"/>
                    <a:pt x="282" y="244"/>
                    <a:pt x="281" y="242"/>
                  </a:cubicBezTo>
                  <a:cubicBezTo>
                    <a:pt x="281" y="241"/>
                    <a:pt x="281" y="240"/>
                    <a:pt x="280" y="239"/>
                  </a:cubicBezTo>
                  <a:cubicBezTo>
                    <a:pt x="280" y="237"/>
                    <a:pt x="280" y="236"/>
                    <a:pt x="279" y="234"/>
                  </a:cubicBezTo>
                  <a:cubicBezTo>
                    <a:pt x="279" y="233"/>
                    <a:pt x="279" y="232"/>
                    <a:pt x="278" y="231"/>
                  </a:cubicBezTo>
                  <a:cubicBezTo>
                    <a:pt x="278" y="230"/>
                    <a:pt x="278" y="228"/>
                    <a:pt x="277" y="227"/>
                  </a:cubicBezTo>
                  <a:cubicBezTo>
                    <a:pt x="281" y="226"/>
                    <a:pt x="284" y="226"/>
                    <a:pt x="288" y="225"/>
                  </a:cubicBezTo>
                  <a:cubicBezTo>
                    <a:pt x="289" y="225"/>
                    <a:pt x="291" y="224"/>
                    <a:pt x="293" y="224"/>
                  </a:cubicBezTo>
                  <a:cubicBezTo>
                    <a:pt x="297" y="223"/>
                    <a:pt x="302" y="222"/>
                    <a:pt x="307" y="221"/>
                  </a:cubicBezTo>
                  <a:cubicBezTo>
                    <a:pt x="308" y="221"/>
                    <a:pt x="308" y="221"/>
                    <a:pt x="309" y="221"/>
                  </a:cubicBezTo>
                  <a:cubicBezTo>
                    <a:pt x="314" y="220"/>
                    <a:pt x="320" y="219"/>
                    <a:pt x="325" y="218"/>
                  </a:cubicBezTo>
                  <a:cubicBezTo>
                    <a:pt x="327" y="218"/>
                    <a:pt x="329" y="218"/>
                    <a:pt x="331" y="218"/>
                  </a:cubicBezTo>
                  <a:cubicBezTo>
                    <a:pt x="334" y="217"/>
                    <a:pt x="338" y="217"/>
                    <a:pt x="342" y="216"/>
                  </a:cubicBezTo>
                  <a:cubicBezTo>
                    <a:pt x="342" y="220"/>
                    <a:pt x="343" y="224"/>
                    <a:pt x="343" y="228"/>
                  </a:cubicBezTo>
                  <a:cubicBezTo>
                    <a:pt x="344" y="230"/>
                    <a:pt x="344" y="232"/>
                    <a:pt x="344" y="234"/>
                  </a:cubicBezTo>
                  <a:cubicBezTo>
                    <a:pt x="345" y="240"/>
                    <a:pt x="346" y="246"/>
                    <a:pt x="347" y="252"/>
                  </a:cubicBezTo>
                  <a:cubicBezTo>
                    <a:pt x="347" y="252"/>
                    <a:pt x="347" y="253"/>
                    <a:pt x="347" y="253"/>
                  </a:cubicBezTo>
                  <a:cubicBezTo>
                    <a:pt x="347" y="259"/>
                    <a:pt x="348" y="266"/>
                    <a:pt x="349" y="272"/>
                  </a:cubicBezTo>
                  <a:cubicBezTo>
                    <a:pt x="349" y="273"/>
                    <a:pt x="349" y="275"/>
                    <a:pt x="349" y="276"/>
                  </a:cubicBezTo>
                  <a:cubicBezTo>
                    <a:pt x="349" y="281"/>
                    <a:pt x="350" y="286"/>
                    <a:pt x="350" y="291"/>
                  </a:cubicBezTo>
                  <a:cubicBezTo>
                    <a:pt x="347" y="291"/>
                    <a:pt x="344" y="292"/>
                    <a:pt x="340" y="292"/>
                  </a:cubicBezTo>
                  <a:cubicBezTo>
                    <a:pt x="339" y="292"/>
                    <a:pt x="337" y="292"/>
                    <a:pt x="336" y="293"/>
                  </a:cubicBezTo>
                  <a:cubicBezTo>
                    <a:pt x="331" y="293"/>
                    <a:pt x="326" y="294"/>
                    <a:pt x="321" y="295"/>
                  </a:cubicBezTo>
                  <a:cubicBezTo>
                    <a:pt x="321" y="295"/>
                    <a:pt x="320" y="295"/>
                    <a:pt x="319" y="296"/>
                  </a:cubicBezTo>
                  <a:cubicBezTo>
                    <a:pt x="315" y="296"/>
                    <a:pt x="311" y="297"/>
                    <a:pt x="307" y="298"/>
                  </a:cubicBezTo>
                  <a:cubicBezTo>
                    <a:pt x="306" y="298"/>
                    <a:pt x="304" y="299"/>
                    <a:pt x="302" y="299"/>
                  </a:cubicBezTo>
                  <a:cubicBezTo>
                    <a:pt x="300" y="300"/>
                    <a:pt x="297" y="301"/>
                    <a:pt x="294" y="301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294" y="300"/>
                    <a:pt x="293" y="298"/>
                    <a:pt x="293" y="296"/>
                  </a:cubicBezTo>
                  <a:cubicBezTo>
                    <a:pt x="293" y="294"/>
                    <a:pt x="292" y="292"/>
                    <a:pt x="292" y="291"/>
                  </a:cubicBezTo>
                  <a:close/>
                  <a:moveTo>
                    <a:pt x="340" y="197"/>
                  </a:moveTo>
                  <a:cubicBezTo>
                    <a:pt x="339" y="191"/>
                    <a:pt x="338" y="185"/>
                    <a:pt x="336" y="179"/>
                  </a:cubicBezTo>
                  <a:cubicBezTo>
                    <a:pt x="336" y="178"/>
                    <a:pt x="336" y="177"/>
                    <a:pt x="336" y="176"/>
                  </a:cubicBezTo>
                  <a:cubicBezTo>
                    <a:pt x="335" y="171"/>
                    <a:pt x="334" y="167"/>
                    <a:pt x="332" y="162"/>
                  </a:cubicBezTo>
                  <a:cubicBezTo>
                    <a:pt x="332" y="160"/>
                    <a:pt x="331" y="158"/>
                    <a:pt x="331" y="156"/>
                  </a:cubicBezTo>
                  <a:cubicBezTo>
                    <a:pt x="330" y="153"/>
                    <a:pt x="329" y="149"/>
                    <a:pt x="328" y="146"/>
                  </a:cubicBezTo>
                  <a:cubicBezTo>
                    <a:pt x="332" y="146"/>
                    <a:pt x="337" y="145"/>
                    <a:pt x="341" y="145"/>
                  </a:cubicBezTo>
                  <a:cubicBezTo>
                    <a:pt x="344" y="145"/>
                    <a:pt x="346" y="144"/>
                    <a:pt x="349" y="144"/>
                  </a:cubicBezTo>
                  <a:cubicBezTo>
                    <a:pt x="353" y="144"/>
                    <a:pt x="358" y="144"/>
                    <a:pt x="362" y="143"/>
                  </a:cubicBezTo>
                  <a:cubicBezTo>
                    <a:pt x="370" y="143"/>
                    <a:pt x="377" y="142"/>
                    <a:pt x="385" y="142"/>
                  </a:cubicBezTo>
                  <a:cubicBezTo>
                    <a:pt x="387" y="142"/>
                    <a:pt x="390" y="142"/>
                    <a:pt x="393" y="142"/>
                  </a:cubicBezTo>
                  <a:cubicBezTo>
                    <a:pt x="396" y="142"/>
                    <a:pt x="400" y="142"/>
                    <a:pt x="403" y="142"/>
                  </a:cubicBezTo>
                  <a:cubicBezTo>
                    <a:pt x="407" y="142"/>
                    <a:pt x="411" y="142"/>
                    <a:pt x="415" y="142"/>
                  </a:cubicBezTo>
                  <a:cubicBezTo>
                    <a:pt x="414" y="211"/>
                    <a:pt x="414" y="211"/>
                    <a:pt x="414" y="211"/>
                  </a:cubicBezTo>
                  <a:cubicBezTo>
                    <a:pt x="414" y="211"/>
                    <a:pt x="414" y="211"/>
                    <a:pt x="414" y="211"/>
                  </a:cubicBezTo>
                  <a:cubicBezTo>
                    <a:pt x="414" y="211"/>
                    <a:pt x="414" y="211"/>
                    <a:pt x="414" y="211"/>
                  </a:cubicBezTo>
                  <a:cubicBezTo>
                    <a:pt x="410" y="211"/>
                    <a:pt x="407" y="211"/>
                    <a:pt x="404" y="211"/>
                  </a:cubicBezTo>
                  <a:cubicBezTo>
                    <a:pt x="401" y="211"/>
                    <a:pt x="399" y="211"/>
                    <a:pt x="396" y="211"/>
                  </a:cubicBezTo>
                  <a:cubicBezTo>
                    <a:pt x="392" y="211"/>
                    <a:pt x="388" y="211"/>
                    <a:pt x="384" y="211"/>
                  </a:cubicBezTo>
                  <a:cubicBezTo>
                    <a:pt x="381" y="211"/>
                    <a:pt x="377" y="211"/>
                    <a:pt x="374" y="212"/>
                  </a:cubicBezTo>
                  <a:cubicBezTo>
                    <a:pt x="370" y="212"/>
                    <a:pt x="365" y="212"/>
                    <a:pt x="361" y="212"/>
                  </a:cubicBezTo>
                  <a:cubicBezTo>
                    <a:pt x="358" y="213"/>
                    <a:pt x="356" y="213"/>
                    <a:pt x="354" y="213"/>
                  </a:cubicBezTo>
                  <a:cubicBezTo>
                    <a:pt x="350" y="213"/>
                    <a:pt x="347" y="214"/>
                    <a:pt x="343" y="214"/>
                  </a:cubicBezTo>
                  <a:cubicBezTo>
                    <a:pt x="343" y="210"/>
                    <a:pt x="342" y="206"/>
                    <a:pt x="341" y="202"/>
                  </a:cubicBezTo>
                  <a:cubicBezTo>
                    <a:pt x="341" y="200"/>
                    <a:pt x="340" y="199"/>
                    <a:pt x="340" y="197"/>
                  </a:cubicBezTo>
                  <a:close/>
                  <a:moveTo>
                    <a:pt x="431" y="289"/>
                  </a:moveTo>
                  <a:cubicBezTo>
                    <a:pt x="436" y="290"/>
                    <a:pt x="441" y="290"/>
                    <a:pt x="446" y="290"/>
                  </a:cubicBezTo>
                  <a:cubicBezTo>
                    <a:pt x="448" y="290"/>
                    <a:pt x="450" y="291"/>
                    <a:pt x="451" y="291"/>
                  </a:cubicBezTo>
                  <a:cubicBezTo>
                    <a:pt x="455" y="291"/>
                    <a:pt x="458" y="291"/>
                    <a:pt x="462" y="292"/>
                  </a:cubicBezTo>
                  <a:cubicBezTo>
                    <a:pt x="464" y="292"/>
                    <a:pt x="466" y="292"/>
                    <a:pt x="468" y="293"/>
                  </a:cubicBezTo>
                  <a:cubicBezTo>
                    <a:pt x="471" y="293"/>
                    <a:pt x="474" y="293"/>
                    <a:pt x="477" y="294"/>
                  </a:cubicBezTo>
                  <a:cubicBezTo>
                    <a:pt x="477" y="300"/>
                    <a:pt x="476" y="306"/>
                    <a:pt x="476" y="312"/>
                  </a:cubicBezTo>
                  <a:cubicBezTo>
                    <a:pt x="476" y="312"/>
                    <a:pt x="476" y="312"/>
                    <a:pt x="476" y="313"/>
                  </a:cubicBezTo>
                  <a:cubicBezTo>
                    <a:pt x="474" y="333"/>
                    <a:pt x="473" y="356"/>
                    <a:pt x="471" y="381"/>
                  </a:cubicBezTo>
                  <a:cubicBezTo>
                    <a:pt x="468" y="381"/>
                    <a:pt x="465" y="380"/>
                    <a:pt x="462" y="380"/>
                  </a:cubicBezTo>
                  <a:cubicBezTo>
                    <a:pt x="461" y="379"/>
                    <a:pt x="459" y="379"/>
                    <a:pt x="458" y="379"/>
                  </a:cubicBezTo>
                  <a:cubicBezTo>
                    <a:pt x="453" y="378"/>
                    <a:pt x="449" y="378"/>
                    <a:pt x="445" y="377"/>
                  </a:cubicBezTo>
                  <a:cubicBezTo>
                    <a:pt x="444" y="377"/>
                    <a:pt x="444" y="377"/>
                    <a:pt x="443" y="377"/>
                  </a:cubicBezTo>
                  <a:cubicBezTo>
                    <a:pt x="434" y="376"/>
                    <a:pt x="424" y="376"/>
                    <a:pt x="414" y="376"/>
                  </a:cubicBezTo>
                  <a:cubicBezTo>
                    <a:pt x="415" y="334"/>
                    <a:pt x="415" y="334"/>
                    <a:pt x="415" y="334"/>
                  </a:cubicBezTo>
                  <a:cubicBezTo>
                    <a:pt x="415" y="289"/>
                    <a:pt x="415" y="289"/>
                    <a:pt x="415" y="289"/>
                  </a:cubicBezTo>
                  <a:cubicBezTo>
                    <a:pt x="419" y="289"/>
                    <a:pt x="423" y="289"/>
                    <a:pt x="427" y="289"/>
                  </a:cubicBezTo>
                  <a:cubicBezTo>
                    <a:pt x="428" y="289"/>
                    <a:pt x="429" y="289"/>
                    <a:pt x="431" y="289"/>
                  </a:cubicBezTo>
                  <a:close/>
                  <a:moveTo>
                    <a:pt x="484" y="386"/>
                  </a:moveTo>
                  <a:cubicBezTo>
                    <a:pt x="488" y="387"/>
                    <a:pt x="491" y="387"/>
                    <a:pt x="494" y="388"/>
                  </a:cubicBezTo>
                  <a:cubicBezTo>
                    <a:pt x="495" y="388"/>
                    <a:pt x="495" y="389"/>
                    <a:pt x="496" y="389"/>
                  </a:cubicBezTo>
                  <a:cubicBezTo>
                    <a:pt x="500" y="390"/>
                    <a:pt x="504" y="391"/>
                    <a:pt x="507" y="392"/>
                  </a:cubicBezTo>
                  <a:cubicBezTo>
                    <a:pt x="509" y="393"/>
                    <a:pt x="510" y="393"/>
                    <a:pt x="511" y="393"/>
                  </a:cubicBezTo>
                  <a:cubicBezTo>
                    <a:pt x="513" y="394"/>
                    <a:pt x="516" y="395"/>
                    <a:pt x="518" y="396"/>
                  </a:cubicBezTo>
                  <a:cubicBezTo>
                    <a:pt x="518" y="398"/>
                    <a:pt x="517" y="400"/>
                    <a:pt x="517" y="401"/>
                  </a:cubicBezTo>
                  <a:cubicBezTo>
                    <a:pt x="517" y="403"/>
                    <a:pt x="517" y="404"/>
                    <a:pt x="517" y="405"/>
                  </a:cubicBezTo>
                  <a:cubicBezTo>
                    <a:pt x="516" y="407"/>
                    <a:pt x="516" y="410"/>
                    <a:pt x="515" y="412"/>
                  </a:cubicBezTo>
                  <a:cubicBezTo>
                    <a:pt x="515" y="413"/>
                    <a:pt x="515" y="414"/>
                    <a:pt x="515" y="415"/>
                  </a:cubicBezTo>
                  <a:cubicBezTo>
                    <a:pt x="514" y="418"/>
                    <a:pt x="514" y="421"/>
                    <a:pt x="513" y="424"/>
                  </a:cubicBezTo>
                  <a:cubicBezTo>
                    <a:pt x="513" y="424"/>
                    <a:pt x="513" y="424"/>
                    <a:pt x="513" y="425"/>
                  </a:cubicBezTo>
                  <a:cubicBezTo>
                    <a:pt x="512" y="435"/>
                    <a:pt x="510" y="445"/>
                    <a:pt x="508" y="456"/>
                  </a:cubicBezTo>
                  <a:cubicBezTo>
                    <a:pt x="508" y="456"/>
                    <a:pt x="508" y="457"/>
                    <a:pt x="508" y="457"/>
                  </a:cubicBezTo>
                  <a:cubicBezTo>
                    <a:pt x="508" y="460"/>
                    <a:pt x="507" y="464"/>
                    <a:pt x="507" y="467"/>
                  </a:cubicBezTo>
                  <a:cubicBezTo>
                    <a:pt x="507" y="468"/>
                    <a:pt x="507" y="469"/>
                    <a:pt x="506" y="470"/>
                  </a:cubicBezTo>
                  <a:cubicBezTo>
                    <a:pt x="506" y="472"/>
                    <a:pt x="506" y="475"/>
                    <a:pt x="505" y="477"/>
                  </a:cubicBezTo>
                  <a:cubicBezTo>
                    <a:pt x="504" y="476"/>
                    <a:pt x="502" y="476"/>
                    <a:pt x="500" y="475"/>
                  </a:cubicBezTo>
                  <a:cubicBezTo>
                    <a:pt x="499" y="475"/>
                    <a:pt x="498" y="474"/>
                    <a:pt x="497" y="474"/>
                  </a:cubicBezTo>
                  <a:cubicBezTo>
                    <a:pt x="494" y="473"/>
                    <a:pt x="492" y="472"/>
                    <a:pt x="490" y="472"/>
                  </a:cubicBezTo>
                  <a:cubicBezTo>
                    <a:pt x="489" y="471"/>
                    <a:pt x="488" y="471"/>
                    <a:pt x="487" y="471"/>
                  </a:cubicBezTo>
                  <a:cubicBezTo>
                    <a:pt x="484" y="470"/>
                    <a:pt x="480" y="469"/>
                    <a:pt x="477" y="468"/>
                  </a:cubicBezTo>
                  <a:cubicBezTo>
                    <a:pt x="476" y="468"/>
                    <a:pt x="475" y="468"/>
                    <a:pt x="474" y="468"/>
                  </a:cubicBezTo>
                  <a:cubicBezTo>
                    <a:pt x="472" y="467"/>
                    <a:pt x="469" y="467"/>
                    <a:pt x="467" y="466"/>
                  </a:cubicBezTo>
                  <a:cubicBezTo>
                    <a:pt x="472" y="402"/>
                    <a:pt x="472" y="402"/>
                    <a:pt x="472" y="402"/>
                  </a:cubicBezTo>
                  <a:cubicBezTo>
                    <a:pt x="473" y="383"/>
                    <a:pt x="473" y="383"/>
                    <a:pt x="473" y="383"/>
                  </a:cubicBezTo>
                  <a:cubicBezTo>
                    <a:pt x="475" y="384"/>
                    <a:pt x="478" y="384"/>
                    <a:pt x="480" y="385"/>
                  </a:cubicBezTo>
                  <a:cubicBezTo>
                    <a:pt x="481" y="385"/>
                    <a:pt x="483" y="386"/>
                    <a:pt x="484" y="386"/>
                  </a:cubicBezTo>
                  <a:close/>
                  <a:moveTo>
                    <a:pt x="513" y="482"/>
                  </a:moveTo>
                  <a:cubicBezTo>
                    <a:pt x="514" y="483"/>
                    <a:pt x="515" y="483"/>
                    <a:pt x="516" y="484"/>
                  </a:cubicBezTo>
                  <a:cubicBezTo>
                    <a:pt x="517" y="484"/>
                    <a:pt x="518" y="484"/>
                    <a:pt x="519" y="485"/>
                  </a:cubicBezTo>
                  <a:cubicBezTo>
                    <a:pt x="520" y="485"/>
                    <a:pt x="521" y="486"/>
                    <a:pt x="522" y="486"/>
                  </a:cubicBezTo>
                  <a:cubicBezTo>
                    <a:pt x="523" y="487"/>
                    <a:pt x="524" y="487"/>
                    <a:pt x="524" y="488"/>
                  </a:cubicBezTo>
                  <a:cubicBezTo>
                    <a:pt x="526" y="488"/>
                    <a:pt x="527" y="489"/>
                    <a:pt x="528" y="490"/>
                  </a:cubicBezTo>
                  <a:cubicBezTo>
                    <a:pt x="529" y="490"/>
                    <a:pt x="529" y="490"/>
                    <a:pt x="530" y="491"/>
                  </a:cubicBezTo>
                  <a:cubicBezTo>
                    <a:pt x="533" y="493"/>
                    <a:pt x="537" y="495"/>
                    <a:pt x="540" y="497"/>
                  </a:cubicBezTo>
                  <a:cubicBezTo>
                    <a:pt x="540" y="497"/>
                    <a:pt x="541" y="498"/>
                    <a:pt x="541" y="498"/>
                  </a:cubicBezTo>
                  <a:cubicBezTo>
                    <a:pt x="543" y="499"/>
                    <a:pt x="544" y="500"/>
                    <a:pt x="545" y="500"/>
                  </a:cubicBezTo>
                  <a:cubicBezTo>
                    <a:pt x="545" y="501"/>
                    <a:pt x="546" y="501"/>
                    <a:pt x="546" y="502"/>
                  </a:cubicBezTo>
                  <a:cubicBezTo>
                    <a:pt x="547" y="502"/>
                    <a:pt x="548" y="503"/>
                    <a:pt x="549" y="504"/>
                  </a:cubicBezTo>
                  <a:cubicBezTo>
                    <a:pt x="548" y="507"/>
                    <a:pt x="547" y="510"/>
                    <a:pt x="547" y="514"/>
                  </a:cubicBezTo>
                  <a:cubicBezTo>
                    <a:pt x="547" y="515"/>
                    <a:pt x="546" y="515"/>
                    <a:pt x="546" y="516"/>
                  </a:cubicBezTo>
                  <a:cubicBezTo>
                    <a:pt x="544" y="525"/>
                    <a:pt x="542" y="534"/>
                    <a:pt x="540" y="543"/>
                  </a:cubicBezTo>
                  <a:cubicBezTo>
                    <a:pt x="540" y="547"/>
                    <a:pt x="539" y="550"/>
                    <a:pt x="538" y="553"/>
                  </a:cubicBezTo>
                  <a:cubicBezTo>
                    <a:pt x="538" y="555"/>
                    <a:pt x="538" y="556"/>
                    <a:pt x="538" y="557"/>
                  </a:cubicBezTo>
                  <a:cubicBezTo>
                    <a:pt x="535" y="559"/>
                    <a:pt x="532" y="560"/>
                    <a:pt x="528" y="561"/>
                  </a:cubicBezTo>
                  <a:cubicBezTo>
                    <a:pt x="528" y="562"/>
                    <a:pt x="528" y="562"/>
                    <a:pt x="528" y="562"/>
                  </a:cubicBezTo>
                  <a:cubicBezTo>
                    <a:pt x="524" y="563"/>
                    <a:pt x="520" y="565"/>
                    <a:pt x="517" y="566"/>
                  </a:cubicBezTo>
                  <a:cubicBezTo>
                    <a:pt x="516" y="566"/>
                    <a:pt x="514" y="567"/>
                    <a:pt x="513" y="567"/>
                  </a:cubicBezTo>
                  <a:cubicBezTo>
                    <a:pt x="511" y="568"/>
                    <a:pt x="508" y="569"/>
                    <a:pt x="505" y="570"/>
                  </a:cubicBezTo>
                  <a:cubicBezTo>
                    <a:pt x="504" y="570"/>
                    <a:pt x="502" y="571"/>
                    <a:pt x="501" y="571"/>
                  </a:cubicBezTo>
                  <a:cubicBezTo>
                    <a:pt x="498" y="572"/>
                    <a:pt x="496" y="572"/>
                    <a:pt x="494" y="573"/>
                  </a:cubicBezTo>
                  <a:cubicBezTo>
                    <a:pt x="495" y="569"/>
                    <a:pt x="495" y="564"/>
                    <a:pt x="496" y="560"/>
                  </a:cubicBezTo>
                  <a:cubicBezTo>
                    <a:pt x="496" y="556"/>
                    <a:pt x="497" y="553"/>
                    <a:pt x="497" y="549"/>
                  </a:cubicBezTo>
                  <a:cubicBezTo>
                    <a:pt x="498" y="542"/>
                    <a:pt x="499" y="536"/>
                    <a:pt x="500" y="530"/>
                  </a:cubicBezTo>
                  <a:cubicBezTo>
                    <a:pt x="500" y="528"/>
                    <a:pt x="500" y="526"/>
                    <a:pt x="501" y="524"/>
                  </a:cubicBezTo>
                  <a:cubicBezTo>
                    <a:pt x="502" y="517"/>
                    <a:pt x="503" y="509"/>
                    <a:pt x="504" y="502"/>
                  </a:cubicBezTo>
                  <a:cubicBezTo>
                    <a:pt x="504" y="499"/>
                    <a:pt x="504" y="497"/>
                    <a:pt x="505" y="495"/>
                  </a:cubicBezTo>
                  <a:cubicBezTo>
                    <a:pt x="505" y="490"/>
                    <a:pt x="506" y="485"/>
                    <a:pt x="507" y="480"/>
                  </a:cubicBezTo>
                  <a:cubicBezTo>
                    <a:pt x="508" y="480"/>
                    <a:pt x="509" y="480"/>
                    <a:pt x="510" y="481"/>
                  </a:cubicBezTo>
                  <a:cubicBezTo>
                    <a:pt x="511" y="481"/>
                    <a:pt x="512" y="482"/>
                    <a:pt x="513" y="482"/>
                  </a:cubicBezTo>
                  <a:close/>
                  <a:moveTo>
                    <a:pt x="400" y="582"/>
                  </a:moveTo>
                  <a:cubicBezTo>
                    <a:pt x="399" y="582"/>
                    <a:pt x="398" y="582"/>
                    <a:pt x="397" y="582"/>
                  </a:cubicBezTo>
                  <a:cubicBezTo>
                    <a:pt x="394" y="582"/>
                    <a:pt x="391" y="581"/>
                    <a:pt x="388" y="581"/>
                  </a:cubicBezTo>
                  <a:cubicBezTo>
                    <a:pt x="387" y="581"/>
                    <a:pt x="386" y="581"/>
                    <a:pt x="385" y="581"/>
                  </a:cubicBezTo>
                  <a:cubicBezTo>
                    <a:pt x="381" y="581"/>
                    <a:pt x="378" y="580"/>
                    <a:pt x="375" y="580"/>
                  </a:cubicBezTo>
                  <a:cubicBezTo>
                    <a:pt x="374" y="580"/>
                    <a:pt x="374" y="580"/>
                    <a:pt x="373" y="580"/>
                  </a:cubicBezTo>
                  <a:cubicBezTo>
                    <a:pt x="373" y="580"/>
                    <a:pt x="373" y="580"/>
                    <a:pt x="373" y="580"/>
                  </a:cubicBezTo>
                  <a:cubicBezTo>
                    <a:pt x="373" y="580"/>
                    <a:pt x="374" y="580"/>
                    <a:pt x="374" y="580"/>
                  </a:cubicBezTo>
                  <a:cubicBezTo>
                    <a:pt x="380" y="580"/>
                    <a:pt x="386" y="581"/>
                    <a:pt x="391" y="581"/>
                  </a:cubicBezTo>
                  <a:cubicBezTo>
                    <a:pt x="392" y="581"/>
                    <a:pt x="393" y="581"/>
                    <a:pt x="394" y="581"/>
                  </a:cubicBezTo>
                  <a:cubicBezTo>
                    <a:pt x="400" y="581"/>
                    <a:pt x="405" y="581"/>
                    <a:pt x="411" y="582"/>
                  </a:cubicBezTo>
                  <a:cubicBezTo>
                    <a:pt x="411" y="582"/>
                    <a:pt x="411" y="582"/>
                    <a:pt x="411" y="582"/>
                  </a:cubicBezTo>
                  <a:cubicBezTo>
                    <a:pt x="412" y="582"/>
                    <a:pt x="412" y="582"/>
                    <a:pt x="412" y="582"/>
                  </a:cubicBezTo>
                  <a:cubicBezTo>
                    <a:pt x="413" y="582"/>
                    <a:pt x="415" y="582"/>
                    <a:pt x="416" y="582"/>
                  </a:cubicBezTo>
                  <a:cubicBezTo>
                    <a:pt x="419" y="582"/>
                    <a:pt x="421" y="581"/>
                    <a:pt x="423" y="581"/>
                  </a:cubicBezTo>
                  <a:cubicBezTo>
                    <a:pt x="427" y="581"/>
                    <a:pt x="431" y="581"/>
                    <a:pt x="434" y="581"/>
                  </a:cubicBezTo>
                  <a:cubicBezTo>
                    <a:pt x="437" y="581"/>
                    <a:pt x="441" y="581"/>
                    <a:pt x="444" y="581"/>
                  </a:cubicBezTo>
                  <a:cubicBezTo>
                    <a:pt x="446" y="581"/>
                    <a:pt x="448" y="581"/>
                    <a:pt x="450" y="580"/>
                  </a:cubicBezTo>
                  <a:cubicBezTo>
                    <a:pt x="447" y="581"/>
                    <a:pt x="444" y="581"/>
                    <a:pt x="440" y="581"/>
                  </a:cubicBezTo>
                  <a:cubicBezTo>
                    <a:pt x="439" y="581"/>
                    <a:pt x="438" y="581"/>
                    <a:pt x="437" y="582"/>
                  </a:cubicBezTo>
                  <a:cubicBezTo>
                    <a:pt x="434" y="582"/>
                    <a:pt x="431" y="582"/>
                    <a:pt x="428" y="582"/>
                  </a:cubicBezTo>
                  <a:cubicBezTo>
                    <a:pt x="427" y="582"/>
                    <a:pt x="425" y="582"/>
                    <a:pt x="424" y="582"/>
                  </a:cubicBezTo>
                  <a:cubicBezTo>
                    <a:pt x="420" y="582"/>
                    <a:pt x="416" y="582"/>
                    <a:pt x="412" y="582"/>
                  </a:cubicBezTo>
                  <a:cubicBezTo>
                    <a:pt x="408" y="582"/>
                    <a:pt x="404" y="582"/>
                    <a:pt x="400" y="582"/>
                  </a:cubicBezTo>
                  <a:close/>
                  <a:moveTo>
                    <a:pt x="300" y="565"/>
                  </a:moveTo>
                  <a:cubicBezTo>
                    <a:pt x="298" y="565"/>
                    <a:pt x="297" y="564"/>
                    <a:pt x="296" y="564"/>
                  </a:cubicBezTo>
                  <a:cubicBezTo>
                    <a:pt x="291" y="563"/>
                    <a:pt x="286" y="561"/>
                    <a:pt x="281" y="560"/>
                  </a:cubicBezTo>
                  <a:cubicBezTo>
                    <a:pt x="281" y="560"/>
                    <a:pt x="280" y="559"/>
                    <a:pt x="279" y="559"/>
                  </a:cubicBezTo>
                  <a:cubicBezTo>
                    <a:pt x="275" y="558"/>
                    <a:pt x="271" y="556"/>
                    <a:pt x="267" y="555"/>
                  </a:cubicBezTo>
                  <a:cubicBezTo>
                    <a:pt x="274" y="555"/>
                    <a:pt x="281" y="556"/>
                    <a:pt x="287" y="557"/>
                  </a:cubicBezTo>
                  <a:cubicBezTo>
                    <a:pt x="290" y="559"/>
                    <a:pt x="292" y="560"/>
                    <a:pt x="295" y="561"/>
                  </a:cubicBezTo>
                  <a:cubicBezTo>
                    <a:pt x="296" y="561"/>
                    <a:pt x="296" y="562"/>
                    <a:pt x="297" y="562"/>
                  </a:cubicBezTo>
                  <a:cubicBezTo>
                    <a:pt x="300" y="563"/>
                    <a:pt x="303" y="564"/>
                    <a:pt x="306" y="566"/>
                  </a:cubicBezTo>
                  <a:cubicBezTo>
                    <a:pt x="306" y="566"/>
                    <a:pt x="307" y="566"/>
                    <a:pt x="307" y="566"/>
                  </a:cubicBezTo>
                  <a:cubicBezTo>
                    <a:pt x="309" y="567"/>
                    <a:pt x="312" y="568"/>
                    <a:pt x="314" y="569"/>
                  </a:cubicBezTo>
                  <a:cubicBezTo>
                    <a:pt x="309" y="567"/>
                    <a:pt x="304" y="566"/>
                    <a:pt x="300" y="565"/>
                  </a:cubicBezTo>
                  <a:close/>
                  <a:moveTo>
                    <a:pt x="275" y="549"/>
                  </a:moveTo>
                  <a:cubicBezTo>
                    <a:pt x="273" y="547"/>
                    <a:pt x="271" y="546"/>
                    <a:pt x="268" y="545"/>
                  </a:cubicBezTo>
                  <a:cubicBezTo>
                    <a:pt x="268" y="544"/>
                    <a:pt x="267" y="544"/>
                    <a:pt x="267" y="543"/>
                  </a:cubicBezTo>
                  <a:cubicBezTo>
                    <a:pt x="265" y="542"/>
                    <a:pt x="263" y="541"/>
                    <a:pt x="261" y="540"/>
                  </a:cubicBezTo>
                  <a:cubicBezTo>
                    <a:pt x="261" y="539"/>
                    <a:pt x="260" y="538"/>
                    <a:pt x="259" y="538"/>
                  </a:cubicBezTo>
                  <a:cubicBezTo>
                    <a:pt x="258" y="537"/>
                    <a:pt x="256" y="536"/>
                    <a:pt x="255" y="534"/>
                  </a:cubicBezTo>
                  <a:cubicBezTo>
                    <a:pt x="254" y="534"/>
                    <a:pt x="254" y="533"/>
                    <a:pt x="254" y="532"/>
                  </a:cubicBezTo>
                  <a:cubicBezTo>
                    <a:pt x="253" y="531"/>
                    <a:pt x="253" y="531"/>
                    <a:pt x="253" y="531"/>
                  </a:cubicBezTo>
                  <a:cubicBezTo>
                    <a:pt x="253" y="530"/>
                    <a:pt x="254" y="530"/>
                    <a:pt x="254" y="529"/>
                  </a:cubicBezTo>
                  <a:cubicBezTo>
                    <a:pt x="254" y="528"/>
                    <a:pt x="254" y="528"/>
                    <a:pt x="255" y="527"/>
                  </a:cubicBezTo>
                  <a:cubicBezTo>
                    <a:pt x="255" y="526"/>
                    <a:pt x="256" y="525"/>
                    <a:pt x="257" y="524"/>
                  </a:cubicBezTo>
                  <a:cubicBezTo>
                    <a:pt x="257" y="524"/>
                    <a:pt x="257" y="524"/>
                    <a:pt x="257" y="524"/>
                  </a:cubicBezTo>
                  <a:cubicBezTo>
                    <a:pt x="258" y="522"/>
                    <a:pt x="258" y="521"/>
                    <a:pt x="259" y="520"/>
                  </a:cubicBezTo>
                  <a:cubicBezTo>
                    <a:pt x="259" y="520"/>
                    <a:pt x="260" y="519"/>
                    <a:pt x="260" y="519"/>
                  </a:cubicBezTo>
                  <a:cubicBezTo>
                    <a:pt x="261" y="518"/>
                    <a:pt x="261" y="517"/>
                    <a:pt x="262" y="516"/>
                  </a:cubicBezTo>
                  <a:cubicBezTo>
                    <a:pt x="262" y="516"/>
                    <a:pt x="263" y="515"/>
                    <a:pt x="263" y="515"/>
                  </a:cubicBezTo>
                  <a:cubicBezTo>
                    <a:pt x="264" y="514"/>
                    <a:pt x="264" y="513"/>
                    <a:pt x="265" y="513"/>
                  </a:cubicBezTo>
                  <a:cubicBezTo>
                    <a:pt x="265" y="512"/>
                    <a:pt x="266" y="512"/>
                    <a:pt x="266" y="511"/>
                  </a:cubicBezTo>
                  <a:cubicBezTo>
                    <a:pt x="267" y="511"/>
                    <a:pt x="267" y="510"/>
                    <a:pt x="268" y="509"/>
                  </a:cubicBezTo>
                  <a:cubicBezTo>
                    <a:pt x="268" y="509"/>
                    <a:pt x="269" y="508"/>
                    <a:pt x="269" y="508"/>
                  </a:cubicBezTo>
                  <a:cubicBezTo>
                    <a:pt x="270" y="507"/>
                    <a:pt x="271" y="506"/>
                    <a:pt x="271" y="506"/>
                  </a:cubicBezTo>
                  <a:cubicBezTo>
                    <a:pt x="272" y="505"/>
                    <a:pt x="273" y="505"/>
                    <a:pt x="273" y="504"/>
                  </a:cubicBezTo>
                  <a:cubicBezTo>
                    <a:pt x="274" y="504"/>
                    <a:pt x="274" y="503"/>
                    <a:pt x="275" y="503"/>
                  </a:cubicBezTo>
                  <a:cubicBezTo>
                    <a:pt x="275" y="505"/>
                    <a:pt x="275" y="508"/>
                    <a:pt x="276" y="510"/>
                  </a:cubicBezTo>
                  <a:cubicBezTo>
                    <a:pt x="276" y="512"/>
                    <a:pt x="277" y="513"/>
                    <a:pt x="277" y="515"/>
                  </a:cubicBezTo>
                  <a:cubicBezTo>
                    <a:pt x="278" y="519"/>
                    <a:pt x="278" y="523"/>
                    <a:pt x="279" y="528"/>
                  </a:cubicBezTo>
                  <a:cubicBezTo>
                    <a:pt x="279" y="528"/>
                    <a:pt x="279" y="528"/>
                    <a:pt x="279" y="529"/>
                  </a:cubicBezTo>
                  <a:cubicBezTo>
                    <a:pt x="280" y="533"/>
                    <a:pt x="281" y="537"/>
                    <a:pt x="282" y="541"/>
                  </a:cubicBezTo>
                  <a:cubicBezTo>
                    <a:pt x="282" y="543"/>
                    <a:pt x="282" y="545"/>
                    <a:pt x="283" y="546"/>
                  </a:cubicBezTo>
                  <a:cubicBezTo>
                    <a:pt x="283" y="549"/>
                    <a:pt x="284" y="551"/>
                    <a:pt x="284" y="554"/>
                  </a:cubicBezTo>
                  <a:cubicBezTo>
                    <a:pt x="281" y="552"/>
                    <a:pt x="279" y="551"/>
                    <a:pt x="276" y="549"/>
                  </a:cubicBezTo>
                  <a:cubicBezTo>
                    <a:pt x="276" y="549"/>
                    <a:pt x="275" y="549"/>
                    <a:pt x="275" y="549"/>
                  </a:cubicBezTo>
                  <a:close/>
                  <a:moveTo>
                    <a:pt x="249" y="529"/>
                  </a:moveTo>
                  <a:cubicBezTo>
                    <a:pt x="248" y="528"/>
                    <a:pt x="247" y="527"/>
                    <a:pt x="246" y="526"/>
                  </a:cubicBezTo>
                  <a:cubicBezTo>
                    <a:pt x="246" y="526"/>
                    <a:pt x="245" y="525"/>
                    <a:pt x="245" y="525"/>
                  </a:cubicBezTo>
                  <a:cubicBezTo>
                    <a:pt x="244" y="524"/>
                    <a:pt x="243" y="523"/>
                    <a:pt x="242" y="522"/>
                  </a:cubicBezTo>
                  <a:cubicBezTo>
                    <a:pt x="242" y="522"/>
                    <a:pt x="242" y="521"/>
                    <a:pt x="241" y="521"/>
                  </a:cubicBezTo>
                  <a:cubicBezTo>
                    <a:pt x="240" y="520"/>
                    <a:pt x="239" y="518"/>
                    <a:pt x="238" y="517"/>
                  </a:cubicBezTo>
                  <a:cubicBezTo>
                    <a:pt x="238" y="517"/>
                    <a:pt x="238" y="517"/>
                    <a:pt x="238" y="517"/>
                  </a:cubicBezTo>
                  <a:cubicBezTo>
                    <a:pt x="237" y="515"/>
                    <a:pt x="236" y="514"/>
                    <a:pt x="235" y="513"/>
                  </a:cubicBezTo>
                  <a:cubicBezTo>
                    <a:pt x="235" y="512"/>
                    <a:pt x="235" y="512"/>
                    <a:pt x="234" y="511"/>
                  </a:cubicBezTo>
                  <a:cubicBezTo>
                    <a:pt x="234" y="510"/>
                    <a:pt x="233" y="509"/>
                    <a:pt x="233" y="508"/>
                  </a:cubicBezTo>
                  <a:cubicBezTo>
                    <a:pt x="232" y="508"/>
                    <a:pt x="232" y="507"/>
                    <a:pt x="232" y="507"/>
                  </a:cubicBezTo>
                  <a:cubicBezTo>
                    <a:pt x="231" y="506"/>
                    <a:pt x="231" y="505"/>
                    <a:pt x="230" y="504"/>
                  </a:cubicBezTo>
                  <a:cubicBezTo>
                    <a:pt x="230" y="503"/>
                    <a:pt x="230" y="503"/>
                    <a:pt x="230" y="503"/>
                  </a:cubicBezTo>
                  <a:cubicBezTo>
                    <a:pt x="230" y="503"/>
                    <a:pt x="231" y="504"/>
                    <a:pt x="232" y="505"/>
                  </a:cubicBezTo>
                  <a:cubicBezTo>
                    <a:pt x="232" y="505"/>
                    <a:pt x="233" y="506"/>
                    <a:pt x="234" y="507"/>
                  </a:cubicBezTo>
                  <a:cubicBezTo>
                    <a:pt x="235" y="509"/>
                    <a:pt x="237" y="510"/>
                    <a:pt x="238" y="512"/>
                  </a:cubicBezTo>
                  <a:cubicBezTo>
                    <a:pt x="239" y="513"/>
                    <a:pt x="239" y="514"/>
                    <a:pt x="240" y="515"/>
                  </a:cubicBezTo>
                  <a:cubicBezTo>
                    <a:pt x="242" y="517"/>
                    <a:pt x="243" y="519"/>
                    <a:pt x="245" y="521"/>
                  </a:cubicBezTo>
                  <a:cubicBezTo>
                    <a:pt x="245" y="522"/>
                    <a:pt x="245" y="522"/>
                    <a:pt x="246" y="523"/>
                  </a:cubicBezTo>
                  <a:cubicBezTo>
                    <a:pt x="247" y="525"/>
                    <a:pt x="249" y="528"/>
                    <a:pt x="250" y="530"/>
                  </a:cubicBezTo>
                  <a:cubicBezTo>
                    <a:pt x="250" y="530"/>
                    <a:pt x="250" y="530"/>
                    <a:pt x="250" y="530"/>
                  </a:cubicBezTo>
                  <a:cubicBezTo>
                    <a:pt x="250" y="530"/>
                    <a:pt x="250" y="530"/>
                    <a:pt x="249" y="529"/>
                  </a:cubicBezTo>
                  <a:close/>
                  <a:moveTo>
                    <a:pt x="274" y="489"/>
                  </a:moveTo>
                  <a:cubicBezTo>
                    <a:pt x="273" y="487"/>
                    <a:pt x="273" y="485"/>
                    <a:pt x="272" y="483"/>
                  </a:cubicBezTo>
                  <a:cubicBezTo>
                    <a:pt x="272" y="481"/>
                    <a:pt x="272" y="480"/>
                    <a:pt x="271" y="478"/>
                  </a:cubicBezTo>
                  <a:cubicBezTo>
                    <a:pt x="271" y="476"/>
                    <a:pt x="271" y="474"/>
                    <a:pt x="270" y="472"/>
                  </a:cubicBezTo>
                  <a:cubicBezTo>
                    <a:pt x="270" y="470"/>
                    <a:pt x="270" y="469"/>
                    <a:pt x="269" y="468"/>
                  </a:cubicBezTo>
                  <a:cubicBezTo>
                    <a:pt x="269" y="465"/>
                    <a:pt x="268" y="463"/>
                    <a:pt x="268" y="461"/>
                  </a:cubicBezTo>
                  <a:cubicBezTo>
                    <a:pt x="268" y="459"/>
                    <a:pt x="267" y="458"/>
                    <a:pt x="267" y="457"/>
                  </a:cubicBezTo>
                  <a:cubicBezTo>
                    <a:pt x="266" y="455"/>
                    <a:pt x="266" y="452"/>
                    <a:pt x="265" y="449"/>
                  </a:cubicBezTo>
                  <a:cubicBezTo>
                    <a:pt x="265" y="449"/>
                    <a:pt x="265" y="448"/>
                    <a:pt x="265" y="447"/>
                  </a:cubicBezTo>
                  <a:cubicBezTo>
                    <a:pt x="264" y="444"/>
                    <a:pt x="263" y="441"/>
                    <a:pt x="263" y="438"/>
                  </a:cubicBezTo>
                  <a:cubicBezTo>
                    <a:pt x="263" y="437"/>
                    <a:pt x="262" y="437"/>
                    <a:pt x="262" y="436"/>
                  </a:cubicBezTo>
                  <a:cubicBezTo>
                    <a:pt x="262" y="434"/>
                    <a:pt x="261" y="431"/>
                    <a:pt x="261" y="429"/>
                  </a:cubicBezTo>
                  <a:cubicBezTo>
                    <a:pt x="260" y="428"/>
                    <a:pt x="260" y="427"/>
                    <a:pt x="260" y="426"/>
                  </a:cubicBezTo>
                  <a:cubicBezTo>
                    <a:pt x="259" y="424"/>
                    <a:pt x="259" y="422"/>
                    <a:pt x="258" y="420"/>
                  </a:cubicBezTo>
                  <a:cubicBezTo>
                    <a:pt x="259" y="420"/>
                    <a:pt x="260" y="419"/>
                    <a:pt x="261" y="418"/>
                  </a:cubicBezTo>
                  <a:cubicBezTo>
                    <a:pt x="262" y="418"/>
                    <a:pt x="263" y="417"/>
                    <a:pt x="263" y="417"/>
                  </a:cubicBezTo>
                  <a:cubicBezTo>
                    <a:pt x="265" y="416"/>
                    <a:pt x="266" y="415"/>
                    <a:pt x="267" y="414"/>
                  </a:cubicBezTo>
                  <a:cubicBezTo>
                    <a:pt x="268" y="414"/>
                    <a:pt x="268" y="413"/>
                    <a:pt x="269" y="413"/>
                  </a:cubicBezTo>
                  <a:cubicBezTo>
                    <a:pt x="271" y="412"/>
                    <a:pt x="272" y="411"/>
                    <a:pt x="274" y="410"/>
                  </a:cubicBezTo>
                  <a:cubicBezTo>
                    <a:pt x="274" y="410"/>
                    <a:pt x="275" y="410"/>
                    <a:pt x="275" y="409"/>
                  </a:cubicBezTo>
                  <a:cubicBezTo>
                    <a:pt x="277" y="408"/>
                    <a:pt x="279" y="407"/>
                    <a:pt x="281" y="406"/>
                  </a:cubicBezTo>
                  <a:cubicBezTo>
                    <a:pt x="281" y="406"/>
                    <a:pt x="282" y="405"/>
                    <a:pt x="283" y="405"/>
                  </a:cubicBezTo>
                  <a:cubicBezTo>
                    <a:pt x="284" y="404"/>
                    <a:pt x="286" y="404"/>
                    <a:pt x="287" y="403"/>
                  </a:cubicBezTo>
                  <a:cubicBezTo>
                    <a:pt x="288" y="402"/>
                    <a:pt x="289" y="402"/>
                    <a:pt x="290" y="402"/>
                  </a:cubicBezTo>
                  <a:cubicBezTo>
                    <a:pt x="291" y="401"/>
                    <a:pt x="292" y="400"/>
                    <a:pt x="294" y="400"/>
                  </a:cubicBezTo>
                  <a:cubicBezTo>
                    <a:pt x="295" y="399"/>
                    <a:pt x="296" y="399"/>
                    <a:pt x="297" y="399"/>
                  </a:cubicBezTo>
                  <a:cubicBezTo>
                    <a:pt x="298" y="398"/>
                    <a:pt x="299" y="398"/>
                    <a:pt x="301" y="397"/>
                  </a:cubicBezTo>
                  <a:cubicBezTo>
                    <a:pt x="302" y="397"/>
                    <a:pt x="303" y="396"/>
                    <a:pt x="304" y="396"/>
                  </a:cubicBezTo>
                  <a:cubicBezTo>
                    <a:pt x="305" y="395"/>
                    <a:pt x="306" y="395"/>
                    <a:pt x="307" y="394"/>
                  </a:cubicBezTo>
                  <a:cubicBezTo>
                    <a:pt x="307" y="396"/>
                    <a:pt x="308" y="397"/>
                    <a:pt x="308" y="398"/>
                  </a:cubicBezTo>
                  <a:cubicBezTo>
                    <a:pt x="308" y="400"/>
                    <a:pt x="308" y="402"/>
                    <a:pt x="309" y="403"/>
                  </a:cubicBezTo>
                  <a:cubicBezTo>
                    <a:pt x="309" y="405"/>
                    <a:pt x="309" y="407"/>
                    <a:pt x="309" y="409"/>
                  </a:cubicBezTo>
                  <a:cubicBezTo>
                    <a:pt x="310" y="410"/>
                    <a:pt x="310" y="412"/>
                    <a:pt x="310" y="413"/>
                  </a:cubicBezTo>
                  <a:cubicBezTo>
                    <a:pt x="310" y="415"/>
                    <a:pt x="311" y="417"/>
                    <a:pt x="311" y="419"/>
                  </a:cubicBezTo>
                  <a:cubicBezTo>
                    <a:pt x="311" y="421"/>
                    <a:pt x="311" y="422"/>
                    <a:pt x="311" y="423"/>
                  </a:cubicBezTo>
                  <a:cubicBezTo>
                    <a:pt x="312" y="426"/>
                    <a:pt x="312" y="429"/>
                    <a:pt x="313" y="431"/>
                  </a:cubicBezTo>
                  <a:cubicBezTo>
                    <a:pt x="313" y="432"/>
                    <a:pt x="313" y="433"/>
                    <a:pt x="313" y="433"/>
                  </a:cubicBezTo>
                  <a:cubicBezTo>
                    <a:pt x="314" y="444"/>
                    <a:pt x="316" y="455"/>
                    <a:pt x="317" y="466"/>
                  </a:cubicBezTo>
                  <a:cubicBezTo>
                    <a:pt x="317" y="466"/>
                    <a:pt x="317" y="466"/>
                    <a:pt x="317" y="466"/>
                  </a:cubicBezTo>
                  <a:cubicBezTo>
                    <a:pt x="318" y="470"/>
                    <a:pt x="318" y="473"/>
                    <a:pt x="318" y="476"/>
                  </a:cubicBezTo>
                  <a:cubicBezTo>
                    <a:pt x="317" y="476"/>
                    <a:pt x="316" y="477"/>
                    <a:pt x="315" y="477"/>
                  </a:cubicBezTo>
                  <a:cubicBezTo>
                    <a:pt x="314" y="478"/>
                    <a:pt x="313" y="478"/>
                    <a:pt x="312" y="478"/>
                  </a:cubicBezTo>
                  <a:cubicBezTo>
                    <a:pt x="311" y="479"/>
                    <a:pt x="309" y="480"/>
                    <a:pt x="308" y="480"/>
                  </a:cubicBezTo>
                  <a:cubicBezTo>
                    <a:pt x="307" y="480"/>
                    <a:pt x="307" y="481"/>
                    <a:pt x="306" y="481"/>
                  </a:cubicBezTo>
                  <a:cubicBezTo>
                    <a:pt x="304" y="482"/>
                    <a:pt x="302" y="483"/>
                    <a:pt x="300" y="484"/>
                  </a:cubicBezTo>
                  <a:cubicBezTo>
                    <a:pt x="300" y="484"/>
                    <a:pt x="299" y="484"/>
                    <a:pt x="299" y="485"/>
                  </a:cubicBezTo>
                  <a:cubicBezTo>
                    <a:pt x="297" y="485"/>
                    <a:pt x="296" y="486"/>
                    <a:pt x="295" y="487"/>
                  </a:cubicBezTo>
                  <a:cubicBezTo>
                    <a:pt x="294" y="487"/>
                    <a:pt x="293" y="487"/>
                    <a:pt x="293" y="488"/>
                  </a:cubicBezTo>
                  <a:cubicBezTo>
                    <a:pt x="292" y="488"/>
                    <a:pt x="291" y="489"/>
                    <a:pt x="290" y="490"/>
                  </a:cubicBezTo>
                  <a:cubicBezTo>
                    <a:pt x="289" y="490"/>
                    <a:pt x="288" y="491"/>
                    <a:pt x="287" y="491"/>
                  </a:cubicBezTo>
                  <a:cubicBezTo>
                    <a:pt x="286" y="492"/>
                    <a:pt x="285" y="492"/>
                    <a:pt x="284" y="493"/>
                  </a:cubicBezTo>
                  <a:cubicBezTo>
                    <a:pt x="284" y="493"/>
                    <a:pt x="283" y="494"/>
                    <a:pt x="282" y="494"/>
                  </a:cubicBezTo>
                  <a:cubicBezTo>
                    <a:pt x="281" y="495"/>
                    <a:pt x="281" y="496"/>
                    <a:pt x="280" y="496"/>
                  </a:cubicBezTo>
                  <a:cubicBezTo>
                    <a:pt x="279" y="497"/>
                    <a:pt x="278" y="497"/>
                    <a:pt x="278" y="498"/>
                  </a:cubicBezTo>
                  <a:cubicBezTo>
                    <a:pt x="277" y="498"/>
                    <a:pt x="276" y="499"/>
                    <a:pt x="276" y="499"/>
                  </a:cubicBezTo>
                  <a:cubicBezTo>
                    <a:pt x="275" y="497"/>
                    <a:pt x="275" y="495"/>
                    <a:pt x="275" y="493"/>
                  </a:cubicBezTo>
                  <a:cubicBezTo>
                    <a:pt x="274" y="492"/>
                    <a:pt x="274" y="490"/>
                    <a:pt x="274" y="489"/>
                  </a:cubicBezTo>
                  <a:close/>
                  <a:moveTo>
                    <a:pt x="306" y="372"/>
                  </a:moveTo>
                  <a:cubicBezTo>
                    <a:pt x="306" y="371"/>
                    <a:pt x="306" y="369"/>
                    <a:pt x="305" y="368"/>
                  </a:cubicBezTo>
                  <a:cubicBezTo>
                    <a:pt x="305" y="365"/>
                    <a:pt x="304" y="362"/>
                    <a:pt x="304" y="359"/>
                  </a:cubicBezTo>
                  <a:cubicBezTo>
                    <a:pt x="304" y="358"/>
                    <a:pt x="304" y="357"/>
                    <a:pt x="303" y="356"/>
                  </a:cubicBezTo>
                  <a:cubicBezTo>
                    <a:pt x="303" y="353"/>
                    <a:pt x="302" y="350"/>
                    <a:pt x="302" y="347"/>
                  </a:cubicBezTo>
                  <a:cubicBezTo>
                    <a:pt x="302" y="345"/>
                    <a:pt x="301" y="344"/>
                    <a:pt x="301" y="342"/>
                  </a:cubicBezTo>
                  <a:cubicBezTo>
                    <a:pt x="301" y="339"/>
                    <a:pt x="300" y="337"/>
                    <a:pt x="300" y="334"/>
                  </a:cubicBezTo>
                  <a:cubicBezTo>
                    <a:pt x="300" y="332"/>
                    <a:pt x="299" y="331"/>
                    <a:pt x="299" y="329"/>
                  </a:cubicBezTo>
                  <a:cubicBezTo>
                    <a:pt x="299" y="327"/>
                    <a:pt x="298" y="325"/>
                    <a:pt x="298" y="323"/>
                  </a:cubicBezTo>
                  <a:cubicBezTo>
                    <a:pt x="298" y="321"/>
                    <a:pt x="297" y="320"/>
                    <a:pt x="297" y="318"/>
                  </a:cubicBezTo>
                  <a:cubicBezTo>
                    <a:pt x="297" y="316"/>
                    <a:pt x="296" y="315"/>
                    <a:pt x="296" y="313"/>
                  </a:cubicBezTo>
                  <a:cubicBezTo>
                    <a:pt x="296" y="311"/>
                    <a:pt x="295" y="309"/>
                    <a:pt x="295" y="308"/>
                  </a:cubicBezTo>
                  <a:cubicBezTo>
                    <a:pt x="295" y="306"/>
                    <a:pt x="295" y="305"/>
                    <a:pt x="294" y="303"/>
                  </a:cubicBezTo>
                  <a:cubicBezTo>
                    <a:pt x="297" y="303"/>
                    <a:pt x="300" y="302"/>
                    <a:pt x="303" y="301"/>
                  </a:cubicBezTo>
                  <a:cubicBezTo>
                    <a:pt x="305" y="301"/>
                    <a:pt x="306" y="300"/>
                    <a:pt x="308" y="300"/>
                  </a:cubicBezTo>
                  <a:cubicBezTo>
                    <a:pt x="312" y="299"/>
                    <a:pt x="317" y="298"/>
                    <a:pt x="322" y="297"/>
                  </a:cubicBezTo>
                  <a:cubicBezTo>
                    <a:pt x="322" y="297"/>
                    <a:pt x="323" y="297"/>
                    <a:pt x="324" y="297"/>
                  </a:cubicBezTo>
                  <a:cubicBezTo>
                    <a:pt x="328" y="296"/>
                    <a:pt x="332" y="295"/>
                    <a:pt x="336" y="295"/>
                  </a:cubicBezTo>
                  <a:cubicBezTo>
                    <a:pt x="338" y="294"/>
                    <a:pt x="339" y="294"/>
                    <a:pt x="341" y="294"/>
                  </a:cubicBezTo>
                  <a:cubicBezTo>
                    <a:pt x="344" y="293"/>
                    <a:pt x="347" y="293"/>
                    <a:pt x="350" y="293"/>
                  </a:cubicBezTo>
                  <a:cubicBezTo>
                    <a:pt x="350" y="295"/>
                    <a:pt x="350" y="298"/>
                    <a:pt x="351" y="301"/>
                  </a:cubicBezTo>
                  <a:cubicBezTo>
                    <a:pt x="351" y="301"/>
                    <a:pt x="351" y="301"/>
                    <a:pt x="351" y="301"/>
                  </a:cubicBezTo>
                  <a:cubicBezTo>
                    <a:pt x="352" y="317"/>
                    <a:pt x="353" y="336"/>
                    <a:pt x="354" y="356"/>
                  </a:cubicBezTo>
                  <a:cubicBezTo>
                    <a:pt x="354" y="364"/>
                    <a:pt x="355" y="372"/>
                    <a:pt x="355" y="380"/>
                  </a:cubicBezTo>
                  <a:cubicBezTo>
                    <a:pt x="352" y="381"/>
                    <a:pt x="349" y="381"/>
                    <a:pt x="346" y="382"/>
                  </a:cubicBezTo>
                  <a:cubicBezTo>
                    <a:pt x="345" y="382"/>
                    <a:pt x="344" y="382"/>
                    <a:pt x="343" y="382"/>
                  </a:cubicBezTo>
                  <a:cubicBezTo>
                    <a:pt x="339" y="383"/>
                    <a:pt x="335" y="384"/>
                    <a:pt x="331" y="385"/>
                  </a:cubicBezTo>
                  <a:cubicBezTo>
                    <a:pt x="330" y="385"/>
                    <a:pt x="330" y="386"/>
                    <a:pt x="329" y="386"/>
                  </a:cubicBezTo>
                  <a:cubicBezTo>
                    <a:pt x="326" y="387"/>
                    <a:pt x="323" y="387"/>
                    <a:pt x="320" y="388"/>
                  </a:cubicBezTo>
                  <a:cubicBezTo>
                    <a:pt x="318" y="389"/>
                    <a:pt x="317" y="389"/>
                    <a:pt x="316" y="390"/>
                  </a:cubicBezTo>
                  <a:cubicBezTo>
                    <a:pt x="313" y="390"/>
                    <a:pt x="311" y="391"/>
                    <a:pt x="309" y="392"/>
                  </a:cubicBezTo>
                  <a:cubicBezTo>
                    <a:pt x="309" y="392"/>
                    <a:pt x="309" y="392"/>
                    <a:pt x="309" y="392"/>
                  </a:cubicBezTo>
                  <a:cubicBezTo>
                    <a:pt x="309" y="392"/>
                    <a:pt x="309" y="392"/>
                    <a:pt x="309" y="392"/>
                  </a:cubicBezTo>
                  <a:cubicBezTo>
                    <a:pt x="309" y="389"/>
                    <a:pt x="308" y="387"/>
                    <a:pt x="308" y="385"/>
                  </a:cubicBezTo>
                  <a:cubicBezTo>
                    <a:pt x="308" y="383"/>
                    <a:pt x="307" y="382"/>
                    <a:pt x="307" y="380"/>
                  </a:cubicBezTo>
                  <a:cubicBezTo>
                    <a:pt x="307" y="377"/>
                    <a:pt x="306" y="375"/>
                    <a:pt x="306" y="372"/>
                  </a:cubicBezTo>
                  <a:close/>
                  <a:moveTo>
                    <a:pt x="351" y="272"/>
                  </a:moveTo>
                  <a:cubicBezTo>
                    <a:pt x="350" y="265"/>
                    <a:pt x="349" y="259"/>
                    <a:pt x="349" y="253"/>
                  </a:cubicBezTo>
                  <a:cubicBezTo>
                    <a:pt x="349" y="253"/>
                    <a:pt x="349" y="253"/>
                    <a:pt x="349" y="253"/>
                  </a:cubicBezTo>
                  <a:cubicBezTo>
                    <a:pt x="348" y="246"/>
                    <a:pt x="347" y="240"/>
                    <a:pt x="346" y="234"/>
                  </a:cubicBezTo>
                  <a:cubicBezTo>
                    <a:pt x="346" y="232"/>
                    <a:pt x="346" y="230"/>
                    <a:pt x="345" y="228"/>
                  </a:cubicBezTo>
                  <a:cubicBezTo>
                    <a:pt x="345" y="224"/>
                    <a:pt x="344" y="220"/>
                    <a:pt x="344" y="216"/>
                  </a:cubicBezTo>
                  <a:cubicBezTo>
                    <a:pt x="347" y="216"/>
                    <a:pt x="350" y="215"/>
                    <a:pt x="354" y="215"/>
                  </a:cubicBezTo>
                  <a:cubicBezTo>
                    <a:pt x="356" y="215"/>
                    <a:pt x="358" y="215"/>
                    <a:pt x="361" y="214"/>
                  </a:cubicBezTo>
                  <a:cubicBezTo>
                    <a:pt x="364" y="214"/>
                    <a:pt x="367" y="214"/>
                    <a:pt x="370" y="214"/>
                  </a:cubicBezTo>
                  <a:cubicBezTo>
                    <a:pt x="378" y="213"/>
                    <a:pt x="386" y="213"/>
                    <a:pt x="394" y="213"/>
                  </a:cubicBezTo>
                  <a:cubicBezTo>
                    <a:pt x="394" y="213"/>
                    <a:pt x="395" y="213"/>
                    <a:pt x="396" y="213"/>
                  </a:cubicBezTo>
                  <a:cubicBezTo>
                    <a:pt x="399" y="213"/>
                    <a:pt x="402" y="213"/>
                    <a:pt x="405" y="213"/>
                  </a:cubicBezTo>
                  <a:cubicBezTo>
                    <a:pt x="408" y="213"/>
                    <a:pt x="411" y="213"/>
                    <a:pt x="414" y="213"/>
                  </a:cubicBezTo>
                  <a:cubicBezTo>
                    <a:pt x="414" y="246"/>
                    <a:pt x="414" y="246"/>
                    <a:pt x="414" y="246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0" y="287"/>
                    <a:pt x="406" y="287"/>
                    <a:pt x="403" y="287"/>
                  </a:cubicBezTo>
                  <a:cubicBezTo>
                    <a:pt x="401" y="287"/>
                    <a:pt x="400" y="287"/>
                    <a:pt x="398" y="287"/>
                  </a:cubicBezTo>
                  <a:cubicBezTo>
                    <a:pt x="388" y="287"/>
                    <a:pt x="377" y="288"/>
                    <a:pt x="367" y="289"/>
                  </a:cubicBezTo>
                  <a:cubicBezTo>
                    <a:pt x="365" y="289"/>
                    <a:pt x="363" y="289"/>
                    <a:pt x="362" y="289"/>
                  </a:cubicBezTo>
                  <a:cubicBezTo>
                    <a:pt x="358" y="290"/>
                    <a:pt x="355" y="290"/>
                    <a:pt x="352" y="290"/>
                  </a:cubicBezTo>
                  <a:cubicBezTo>
                    <a:pt x="352" y="286"/>
                    <a:pt x="351" y="282"/>
                    <a:pt x="351" y="278"/>
                  </a:cubicBezTo>
                  <a:cubicBezTo>
                    <a:pt x="351" y="276"/>
                    <a:pt x="351" y="274"/>
                    <a:pt x="351" y="272"/>
                  </a:cubicBezTo>
                  <a:close/>
                  <a:moveTo>
                    <a:pt x="429" y="378"/>
                  </a:moveTo>
                  <a:cubicBezTo>
                    <a:pt x="433" y="378"/>
                    <a:pt x="438" y="379"/>
                    <a:pt x="443" y="379"/>
                  </a:cubicBezTo>
                  <a:cubicBezTo>
                    <a:pt x="445" y="379"/>
                    <a:pt x="446" y="380"/>
                    <a:pt x="447" y="380"/>
                  </a:cubicBezTo>
                  <a:cubicBezTo>
                    <a:pt x="451" y="380"/>
                    <a:pt x="454" y="380"/>
                    <a:pt x="457" y="381"/>
                  </a:cubicBezTo>
                  <a:cubicBezTo>
                    <a:pt x="459" y="381"/>
                    <a:pt x="461" y="381"/>
                    <a:pt x="463" y="382"/>
                  </a:cubicBezTo>
                  <a:cubicBezTo>
                    <a:pt x="466" y="382"/>
                    <a:pt x="468" y="383"/>
                    <a:pt x="471" y="383"/>
                  </a:cubicBezTo>
                  <a:cubicBezTo>
                    <a:pt x="469" y="415"/>
                    <a:pt x="469" y="415"/>
                    <a:pt x="469" y="415"/>
                  </a:cubicBezTo>
                  <a:cubicBezTo>
                    <a:pt x="465" y="466"/>
                    <a:pt x="465" y="466"/>
                    <a:pt x="465" y="466"/>
                  </a:cubicBezTo>
                  <a:cubicBezTo>
                    <a:pt x="463" y="465"/>
                    <a:pt x="460" y="465"/>
                    <a:pt x="458" y="465"/>
                  </a:cubicBezTo>
                  <a:cubicBezTo>
                    <a:pt x="456" y="464"/>
                    <a:pt x="455" y="464"/>
                    <a:pt x="453" y="464"/>
                  </a:cubicBezTo>
                  <a:cubicBezTo>
                    <a:pt x="450" y="463"/>
                    <a:pt x="447" y="463"/>
                    <a:pt x="444" y="463"/>
                  </a:cubicBezTo>
                  <a:cubicBezTo>
                    <a:pt x="443" y="463"/>
                    <a:pt x="441" y="462"/>
                    <a:pt x="440" y="462"/>
                  </a:cubicBezTo>
                  <a:cubicBezTo>
                    <a:pt x="435" y="462"/>
                    <a:pt x="431" y="461"/>
                    <a:pt x="427" y="461"/>
                  </a:cubicBezTo>
                  <a:cubicBezTo>
                    <a:pt x="426" y="461"/>
                    <a:pt x="425" y="461"/>
                    <a:pt x="424" y="461"/>
                  </a:cubicBezTo>
                  <a:cubicBezTo>
                    <a:pt x="420" y="461"/>
                    <a:pt x="417" y="461"/>
                    <a:pt x="414" y="461"/>
                  </a:cubicBezTo>
                  <a:cubicBezTo>
                    <a:pt x="414" y="420"/>
                    <a:pt x="414" y="420"/>
                    <a:pt x="414" y="420"/>
                  </a:cubicBezTo>
                  <a:cubicBezTo>
                    <a:pt x="414" y="378"/>
                    <a:pt x="414" y="378"/>
                    <a:pt x="414" y="378"/>
                  </a:cubicBezTo>
                  <a:cubicBezTo>
                    <a:pt x="418" y="378"/>
                    <a:pt x="421" y="378"/>
                    <a:pt x="425" y="378"/>
                  </a:cubicBezTo>
                  <a:cubicBezTo>
                    <a:pt x="426" y="378"/>
                    <a:pt x="427" y="378"/>
                    <a:pt x="429" y="378"/>
                  </a:cubicBezTo>
                  <a:close/>
                  <a:moveTo>
                    <a:pt x="477" y="470"/>
                  </a:moveTo>
                  <a:cubicBezTo>
                    <a:pt x="479" y="471"/>
                    <a:pt x="482" y="472"/>
                    <a:pt x="485" y="472"/>
                  </a:cubicBezTo>
                  <a:cubicBezTo>
                    <a:pt x="485" y="473"/>
                    <a:pt x="486" y="473"/>
                    <a:pt x="487" y="473"/>
                  </a:cubicBezTo>
                  <a:cubicBezTo>
                    <a:pt x="490" y="474"/>
                    <a:pt x="493" y="475"/>
                    <a:pt x="496" y="476"/>
                  </a:cubicBezTo>
                  <a:cubicBezTo>
                    <a:pt x="497" y="476"/>
                    <a:pt x="498" y="476"/>
                    <a:pt x="499" y="477"/>
                  </a:cubicBezTo>
                  <a:cubicBezTo>
                    <a:pt x="501" y="477"/>
                    <a:pt x="503" y="478"/>
                    <a:pt x="505" y="479"/>
                  </a:cubicBezTo>
                  <a:cubicBezTo>
                    <a:pt x="504" y="484"/>
                    <a:pt x="503" y="490"/>
                    <a:pt x="503" y="495"/>
                  </a:cubicBezTo>
                  <a:cubicBezTo>
                    <a:pt x="502" y="497"/>
                    <a:pt x="502" y="499"/>
                    <a:pt x="502" y="501"/>
                  </a:cubicBezTo>
                  <a:cubicBezTo>
                    <a:pt x="501" y="508"/>
                    <a:pt x="500" y="515"/>
                    <a:pt x="499" y="522"/>
                  </a:cubicBezTo>
                  <a:cubicBezTo>
                    <a:pt x="499" y="523"/>
                    <a:pt x="499" y="524"/>
                    <a:pt x="498" y="525"/>
                  </a:cubicBezTo>
                  <a:cubicBezTo>
                    <a:pt x="497" y="533"/>
                    <a:pt x="496" y="541"/>
                    <a:pt x="495" y="549"/>
                  </a:cubicBezTo>
                  <a:cubicBezTo>
                    <a:pt x="495" y="550"/>
                    <a:pt x="495" y="550"/>
                    <a:pt x="495" y="550"/>
                  </a:cubicBezTo>
                  <a:cubicBezTo>
                    <a:pt x="494" y="558"/>
                    <a:pt x="493" y="566"/>
                    <a:pt x="492" y="573"/>
                  </a:cubicBezTo>
                  <a:cubicBezTo>
                    <a:pt x="490" y="574"/>
                    <a:pt x="489" y="574"/>
                    <a:pt x="487" y="574"/>
                  </a:cubicBezTo>
                  <a:cubicBezTo>
                    <a:pt x="486" y="575"/>
                    <a:pt x="485" y="575"/>
                    <a:pt x="484" y="575"/>
                  </a:cubicBezTo>
                  <a:cubicBezTo>
                    <a:pt x="480" y="574"/>
                    <a:pt x="476" y="573"/>
                    <a:pt x="472" y="572"/>
                  </a:cubicBezTo>
                  <a:cubicBezTo>
                    <a:pt x="471" y="571"/>
                    <a:pt x="470" y="571"/>
                    <a:pt x="469" y="571"/>
                  </a:cubicBezTo>
                  <a:cubicBezTo>
                    <a:pt x="466" y="570"/>
                    <a:pt x="463" y="570"/>
                    <a:pt x="460" y="569"/>
                  </a:cubicBezTo>
                  <a:cubicBezTo>
                    <a:pt x="462" y="535"/>
                    <a:pt x="465" y="501"/>
                    <a:pt x="467" y="468"/>
                  </a:cubicBezTo>
                  <a:cubicBezTo>
                    <a:pt x="469" y="469"/>
                    <a:pt x="471" y="469"/>
                    <a:pt x="473" y="470"/>
                  </a:cubicBezTo>
                  <a:cubicBezTo>
                    <a:pt x="474" y="470"/>
                    <a:pt x="475" y="470"/>
                    <a:pt x="477" y="470"/>
                  </a:cubicBezTo>
                  <a:close/>
                  <a:moveTo>
                    <a:pt x="461" y="578"/>
                  </a:moveTo>
                  <a:cubicBezTo>
                    <a:pt x="460" y="578"/>
                    <a:pt x="460" y="578"/>
                    <a:pt x="459" y="578"/>
                  </a:cubicBezTo>
                  <a:cubicBezTo>
                    <a:pt x="459" y="576"/>
                    <a:pt x="459" y="576"/>
                    <a:pt x="459" y="576"/>
                  </a:cubicBezTo>
                  <a:cubicBezTo>
                    <a:pt x="460" y="571"/>
                    <a:pt x="460" y="571"/>
                    <a:pt x="460" y="571"/>
                  </a:cubicBezTo>
                  <a:cubicBezTo>
                    <a:pt x="463" y="572"/>
                    <a:pt x="467" y="573"/>
                    <a:pt x="471" y="573"/>
                  </a:cubicBezTo>
                  <a:cubicBezTo>
                    <a:pt x="472" y="574"/>
                    <a:pt x="473" y="574"/>
                    <a:pt x="474" y="574"/>
                  </a:cubicBezTo>
                  <a:cubicBezTo>
                    <a:pt x="475" y="575"/>
                    <a:pt x="477" y="575"/>
                    <a:pt x="479" y="576"/>
                  </a:cubicBezTo>
                  <a:cubicBezTo>
                    <a:pt x="478" y="576"/>
                    <a:pt x="478" y="576"/>
                    <a:pt x="477" y="576"/>
                  </a:cubicBezTo>
                  <a:cubicBezTo>
                    <a:pt x="471" y="576"/>
                    <a:pt x="466" y="577"/>
                    <a:pt x="461" y="578"/>
                  </a:cubicBezTo>
                  <a:close/>
                  <a:moveTo>
                    <a:pt x="446" y="579"/>
                  </a:moveTo>
                  <a:cubicBezTo>
                    <a:pt x="439" y="579"/>
                    <a:pt x="431" y="579"/>
                    <a:pt x="423" y="580"/>
                  </a:cubicBezTo>
                  <a:cubicBezTo>
                    <a:pt x="423" y="580"/>
                    <a:pt x="422" y="580"/>
                    <a:pt x="422" y="580"/>
                  </a:cubicBezTo>
                  <a:cubicBezTo>
                    <a:pt x="419" y="580"/>
                    <a:pt x="416" y="580"/>
                    <a:pt x="412" y="580"/>
                  </a:cubicBezTo>
                  <a:cubicBezTo>
                    <a:pt x="412" y="573"/>
                    <a:pt x="412" y="573"/>
                    <a:pt x="412" y="573"/>
                  </a:cubicBezTo>
                  <a:cubicBezTo>
                    <a:pt x="413" y="567"/>
                    <a:pt x="413" y="567"/>
                    <a:pt x="413" y="567"/>
                  </a:cubicBezTo>
                  <a:cubicBezTo>
                    <a:pt x="415" y="567"/>
                    <a:pt x="418" y="567"/>
                    <a:pt x="421" y="567"/>
                  </a:cubicBezTo>
                  <a:cubicBezTo>
                    <a:pt x="422" y="567"/>
                    <a:pt x="423" y="567"/>
                    <a:pt x="424" y="567"/>
                  </a:cubicBezTo>
                  <a:cubicBezTo>
                    <a:pt x="428" y="567"/>
                    <a:pt x="432" y="567"/>
                    <a:pt x="436" y="568"/>
                  </a:cubicBezTo>
                  <a:cubicBezTo>
                    <a:pt x="436" y="568"/>
                    <a:pt x="437" y="568"/>
                    <a:pt x="437" y="568"/>
                  </a:cubicBezTo>
                  <a:cubicBezTo>
                    <a:pt x="440" y="568"/>
                    <a:pt x="444" y="569"/>
                    <a:pt x="447" y="569"/>
                  </a:cubicBezTo>
                  <a:cubicBezTo>
                    <a:pt x="448" y="569"/>
                    <a:pt x="450" y="569"/>
                    <a:pt x="451" y="570"/>
                  </a:cubicBezTo>
                  <a:cubicBezTo>
                    <a:pt x="453" y="570"/>
                    <a:pt x="455" y="570"/>
                    <a:pt x="458" y="571"/>
                  </a:cubicBezTo>
                  <a:cubicBezTo>
                    <a:pt x="457" y="574"/>
                    <a:pt x="457" y="574"/>
                    <a:pt x="457" y="574"/>
                  </a:cubicBezTo>
                  <a:cubicBezTo>
                    <a:pt x="457" y="578"/>
                    <a:pt x="457" y="578"/>
                    <a:pt x="457" y="578"/>
                  </a:cubicBezTo>
                  <a:cubicBezTo>
                    <a:pt x="455" y="578"/>
                    <a:pt x="453" y="578"/>
                    <a:pt x="450" y="578"/>
                  </a:cubicBezTo>
                  <a:cubicBezTo>
                    <a:pt x="449" y="578"/>
                    <a:pt x="448" y="579"/>
                    <a:pt x="446" y="579"/>
                  </a:cubicBezTo>
                  <a:close/>
                  <a:moveTo>
                    <a:pt x="400" y="579"/>
                  </a:moveTo>
                  <a:cubicBezTo>
                    <a:pt x="397" y="579"/>
                    <a:pt x="393" y="579"/>
                    <a:pt x="390" y="579"/>
                  </a:cubicBezTo>
                  <a:cubicBezTo>
                    <a:pt x="390" y="579"/>
                    <a:pt x="389" y="579"/>
                    <a:pt x="389" y="579"/>
                  </a:cubicBezTo>
                  <a:cubicBezTo>
                    <a:pt x="386" y="579"/>
                    <a:pt x="382" y="578"/>
                    <a:pt x="378" y="578"/>
                  </a:cubicBezTo>
                  <a:cubicBezTo>
                    <a:pt x="377" y="578"/>
                    <a:pt x="376" y="578"/>
                    <a:pt x="375" y="578"/>
                  </a:cubicBezTo>
                  <a:cubicBezTo>
                    <a:pt x="373" y="578"/>
                    <a:pt x="370" y="577"/>
                    <a:pt x="368" y="577"/>
                  </a:cubicBezTo>
                  <a:cubicBezTo>
                    <a:pt x="367" y="570"/>
                    <a:pt x="367" y="570"/>
                    <a:pt x="367" y="570"/>
                  </a:cubicBezTo>
                  <a:cubicBezTo>
                    <a:pt x="369" y="569"/>
                    <a:pt x="371" y="569"/>
                    <a:pt x="373" y="569"/>
                  </a:cubicBezTo>
                  <a:cubicBezTo>
                    <a:pt x="375" y="569"/>
                    <a:pt x="376" y="568"/>
                    <a:pt x="378" y="568"/>
                  </a:cubicBezTo>
                  <a:cubicBezTo>
                    <a:pt x="379" y="568"/>
                    <a:pt x="379" y="568"/>
                    <a:pt x="380" y="568"/>
                  </a:cubicBezTo>
                  <a:cubicBezTo>
                    <a:pt x="389" y="567"/>
                    <a:pt x="397" y="567"/>
                    <a:pt x="406" y="567"/>
                  </a:cubicBezTo>
                  <a:cubicBezTo>
                    <a:pt x="407" y="567"/>
                    <a:pt x="409" y="567"/>
                    <a:pt x="411" y="567"/>
                  </a:cubicBezTo>
                  <a:cubicBezTo>
                    <a:pt x="410" y="576"/>
                    <a:pt x="410" y="576"/>
                    <a:pt x="410" y="576"/>
                  </a:cubicBezTo>
                  <a:cubicBezTo>
                    <a:pt x="410" y="580"/>
                    <a:pt x="410" y="580"/>
                    <a:pt x="410" y="580"/>
                  </a:cubicBezTo>
                  <a:cubicBezTo>
                    <a:pt x="408" y="580"/>
                    <a:pt x="406" y="579"/>
                    <a:pt x="404" y="579"/>
                  </a:cubicBezTo>
                  <a:cubicBezTo>
                    <a:pt x="403" y="579"/>
                    <a:pt x="401" y="579"/>
                    <a:pt x="400" y="579"/>
                  </a:cubicBezTo>
                  <a:close/>
                  <a:moveTo>
                    <a:pt x="319" y="568"/>
                  </a:moveTo>
                  <a:cubicBezTo>
                    <a:pt x="316" y="567"/>
                    <a:pt x="314" y="566"/>
                    <a:pt x="311" y="565"/>
                  </a:cubicBezTo>
                  <a:cubicBezTo>
                    <a:pt x="310" y="565"/>
                    <a:pt x="309" y="564"/>
                    <a:pt x="307" y="564"/>
                  </a:cubicBezTo>
                  <a:cubicBezTo>
                    <a:pt x="304" y="563"/>
                    <a:pt x="301" y="561"/>
                    <a:pt x="298" y="560"/>
                  </a:cubicBezTo>
                  <a:cubicBezTo>
                    <a:pt x="297" y="560"/>
                    <a:pt x="296" y="560"/>
                    <a:pt x="296" y="559"/>
                  </a:cubicBezTo>
                  <a:cubicBezTo>
                    <a:pt x="293" y="558"/>
                    <a:pt x="289" y="556"/>
                    <a:pt x="286" y="555"/>
                  </a:cubicBezTo>
                  <a:cubicBezTo>
                    <a:pt x="286" y="554"/>
                    <a:pt x="286" y="553"/>
                    <a:pt x="286" y="552"/>
                  </a:cubicBezTo>
                  <a:cubicBezTo>
                    <a:pt x="285" y="548"/>
                    <a:pt x="284" y="545"/>
                    <a:pt x="284" y="541"/>
                  </a:cubicBezTo>
                  <a:cubicBezTo>
                    <a:pt x="283" y="536"/>
                    <a:pt x="282" y="532"/>
                    <a:pt x="281" y="527"/>
                  </a:cubicBezTo>
                  <a:cubicBezTo>
                    <a:pt x="281" y="527"/>
                    <a:pt x="281" y="526"/>
                    <a:pt x="281" y="525"/>
                  </a:cubicBezTo>
                  <a:cubicBezTo>
                    <a:pt x="280" y="522"/>
                    <a:pt x="279" y="518"/>
                    <a:pt x="279" y="514"/>
                  </a:cubicBezTo>
                  <a:cubicBezTo>
                    <a:pt x="278" y="512"/>
                    <a:pt x="278" y="511"/>
                    <a:pt x="278" y="509"/>
                  </a:cubicBezTo>
                  <a:cubicBezTo>
                    <a:pt x="277" y="507"/>
                    <a:pt x="277" y="504"/>
                    <a:pt x="276" y="502"/>
                  </a:cubicBezTo>
                  <a:cubicBezTo>
                    <a:pt x="277" y="501"/>
                    <a:pt x="278" y="500"/>
                    <a:pt x="279" y="500"/>
                  </a:cubicBezTo>
                  <a:cubicBezTo>
                    <a:pt x="279" y="499"/>
                    <a:pt x="280" y="499"/>
                    <a:pt x="280" y="498"/>
                  </a:cubicBezTo>
                  <a:cubicBezTo>
                    <a:pt x="282" y="497"/>
                    <a:pt x="283" y="497"/>
                    <a:pt x="284" y="496"/>
                  </a:cubicBezTo>
                  <a:cubicBezTo>
                    <a:pt x="284" y="496"/>
                    <a:pt x="285" y="495"/>
                    <a:pt x="285" y="495"/>
                  </a:cubicBezTo>
                  <a:cubicBezTo>
                    <a:pt x="287" y="494"/>
                    <a:pt x="289" y="493"/>
                    <a:pt x="290" y="492"/>
                  </a:cubicBezTo>
                  <a:cubicBezTo>
                    <a:pt x="290" y="492"/>
                    <a:pt x="291" y="491"/>
                    <a:pt x="291" y="491"/>
                  </a:cubicBezTo>
                  <a:cubicBezTo>
                    <a:pt x="292" y="490"/>
                    <a:pt x="294" y="489"/>
                    <a:pt x="296" y="489"/>
                  </a:cubicBezTo>
                  <a:cubicBezTo>
                    <a:pt x="296" y="488"/>
                    <a:pt x="297" y="488"/>
                    <a:pt x="298" y="487"/>
                  </a:cubicBezTo>
                  <a:cubicBezTo>
                    <a:pt x="299" y="487"/>
                    <a:pt x="300" y="486"/>
                    <a:pt x="301" y="486"/>
                  </a:cubicBezTo>
                  <a:cubicBezTo>
                    <a:pt x="302" y="485"/>
                    <a:pt x="303" y="485"/>
                    <a:pt x="303" y="484"/>
                  </a:cubicBezTo>
                  <a:cubicBezTo>
                    <a:pt x="305" y="484"/>
                    <a:pt x="306" y="483"/>
                    <a:pt x="307" y="483"/>
                  </a:cubicBezTo>
                  <a:cubicBezTo>
                    <a:pt x="308" y="482"/>
                    <a:pt x="309" y="482"/>
                    <a:pt x="309" y="482"/>
                  </a:cubicBezTo>
                  <a:cubicBezTo>
                    <a:pt x="311" y="481"/>
                    <a:pt x="312" y="481"/>
                    <a:pt x="313" y="480"/>
                  </a:cubicBezTo>
                  <a:cubicBezTo>
                    <a:pt x="314" y="480"/>
                    <a:pt x="315" y="480"/>
                    <a:pt x="316" y="479"/>
                  </a:cubicBezTo>
                  <a:cubicBezTo>
                    <a:pt x="317" y="479"/>
                    <a:pt x="318" y="478"/>
                    <a:pt x="319" y="478"/>
                  </a:cubicBezTo>
                  <a:cubicBezTo>
                    <a:pt x="319" y="483"/>
                    <a:pt x="320" y="487"/>
                    <a:pt x="320" y="492"/>
                  </a:cubicBezTo>
                  <a:cubicBezTo>
                    <a:pt x="321" y="495"/>
                    <a:pt x="321" y="497"/>
                    <a:pt x="321" y="500"/>
                  </a:cubicBezTo>
                  <a:cubicBezTo>
                    <a:pt x="323" y="515"/>
                    <a:pt x="325" y="531"/>
                    <a:pt x="327" y="547"/>
                  </a:cubicBezTo>
                  <a:cubicBezTo>
                    <a:pt x="327" y="549"/>
                    <a:pt x="327" y="551"/>
                    <a:pt x="328" y="553"/>
                  </a:cubicBezTo>
                  <a:cubicBezTo>
                    <a:pt x="328" y="559"/>
                    <a:pt x="329" y="565"/>
                    <a:pt x="330" y="571"/>
                  </a:cubicBezTo>
                  <a:cubicBezTo>
                    <a:pt x="328" y="571"/>
                    <a:pt x="326" y="570"/>
                    <a:pt x="324" y="569"/>
                  </a:cubicBezTo>
                  <a:cubicBezTo>
                    <a:pt x="322" y="569"/>
                    <a:pt x="320" y="568"/>
                    <a:pt x="319" y="568"/>
                  </a:cubicBezTo>
                  <a:close/>
                  <a:moveTo>
                    <a:pt x="319" y="465"/>
                  </a:moveTo>
                  <a:cubicBezTo>
                    <a:pt x="319" y="463"/>
                    <a:pt x="318" y="461"/>
                    <a:pt x="318" y="459"/>
                  </a:cubicBezTo>
                  <a:cubicBezTo>
                    <a:pt x="318" y="458"/>
                    <a:pt x="318" y="456"/>
                    <a:pt x="318" y="454"/>
                  </a:cubicBezTo>
                  <a:cubicBezTo>
                    <a:pt x="317" y="452"/>
                    <a:pt x="317" y="450"/>
                    <a:pt x="317" y="449"/>
                  </a:cubicBezTo>
                  <a:cubicBezTo>
                    <a:pt x="317" y="447"/>
                    <a:pt x="316" y="445"/>
                    <a:pt x="316" y="443"/>
                  </a:cubicBezTo>
                  <a:cubicBezTo>
                    <a:pt x="316" y="441"/>
                    <a:pt x="315" y="438"/>
                    <a:pt x="315" y="436"/>
                  </a:cubicBezTo>
                  <a:cubicBezTo>
                    <a:pt x="315" y="435"/>
                    <a:pt x="315" y="434"/>
                    <a:pt x="315" y="433"/>
                  </a:cubicBezTo>
                  <a:cubicBezTo>
                    <a:pt x="314" y="430"/>
                    <a:pt x="314" y="426"/>
                    <a:pt x="313" y="423"/>
                  </a:cubicBezTo>
                  <a:cubicBezTo>
                    <a:pt x="313" y="422"/>
                    <a:pt x="313" y="421"/>
                    <a:pt x="313" y="419"/>
                  </a:cubicBezTo>
                  <a:cubicBezTo>
                    <a:pt x="313" y="417"/>
                    <a:pt x="312" y="415"/>
                    <a:pt x="312" y="413"/>
                  </a:cubicBezTo>
                  <a:cubicBezTo>
                    <a:pt x="312" y="411"/>
                    <a:pt x="312" y="410"/>
                    <a:pt x="311" y="409"/>
                  </a:cubicBezTo>
                  <a:cubicBezTo>
                    <a:pt x="311" y="407"/>
                    <a:pt x="311" y="405"/>
                    <a:pt x="311" y="403"/>
                  </a:cubicBezTo>
                  <a:cubicBezTo>
                    <a:pt x="310" y="401"/>
                    <a:pt x="310" y="400"/>
                    <a:pt x="310" y="398"/>
                  </a:cubicBezTo>
                  <a:cubicBezTo>
                    <a:pt x="310" y="397"/>
                    <a:pt x="309" y="395"/>
                    <a:pt x="309" y="394"/>
                  </a:cubicBezTo>
                  <a:cubicBezTo>
                    <a:pt x="312" y="393"/>
                    <a:pt x="314" y="392"/>
                    <a:pt x="317" y="391"/>
                  </a:cubicBezTo>
                  <a:cubicBezTo>
                    <a:pt x="318" y="391"/>
                    <a:pt x="319" y="391"/>
                    <a:pt x="320" y="390"/>
                  </a:cubicBezTo>
                  <a:cubicBezTo>
                    <a:pt x="324" y="389"/>
                    <a:pt x="328" y="388"/>
                    <a:pt x="332" y="387"/>
                  </a:cubicBezTo>
                  <a:cubicBezTo>
                    <a:pt x="332" y="387"/>
                    <a:pt x="333" y="387"/>
                    <a:pt x="333" y="387"/>
                  </a:cubicBezTo>
                  <a:cubicBezTo>
                    <a:pt x="337" y="386"/>
                    <a:pt x="340" y="385"/>
                    <a:pt x="343" y="384"/>
                  </a:cubicBezTo>
                  <a:cubicBezTo>
                    <a:pt x="345" y="384"/>
                    <a:pt x="346" y="384"/>
                    <a:pt x="348" y="384"/>
                  </a:cubicBezTo>
                  <a:cubicBezTo>
                    <a:pt x="350" y="383"/>
                    <a:pt x="353" y="383"/>
                    <a:pt x="355" y="382"/>
                  </a:cubicBezTo>
                  <a:cubicBezTo>
                    <a:pt x="355" y="385"/>
                    <a:pt x="356" y="388"/>
                    <a:pt x="356" y="391"/>
                  </a:cubicBezTo>
                  <a:cubicBezTo>
                    <a:pt x="356" y="402"/>
                    <a:pt x="357" y="413"/>
                    <a:pt x="358" y="425"/>
                  </a:cubicBezTo>
                  <a:cubicBezTo>
                    <a:pt x="358" y="438"/>
                    <a:pt x="359" y="451"/>
                    <a:pt x="360" y="465"/>
                  </a:cubicBezTo>
                  <a:cubicBezTo>
                    <a:pt x="357" y="465"/>
                    <a:pt x="355" y="466"/>
                    <a:pt x="352" y="466"/>
                  </a:cubicBezTo>
                  <a:cubicBezTo>
                    <a:pt x="351" y="467"/>
                    <a:pt x="350" y="467"/>
                    <a:pt x="350" y="467"/>
                  </a:cubicBezTo>
                  <a:cubicBezTo>
                    <a:pt x="346" y="468"/>
                    <a:pt x="343" y="468"/>
                    <a:pt x="339" y="469"/>
                  </a:cubicBezTo>
                  <a:cubicBezTo>
                    <a:pt x="338" y="470"/>
                    <a:pt x="338" y="470"/>
                    <a:pt x="337" y="470"/>
                  </a:cubicBezTo>
                  <a:cubicBezTo>
                    <a:pt x="334" y="471"/>
                    <a:pt x="332" y="471"/>
                    <a:pt x="329" y="472"/>
                  </a:cubicBezTo>
                  <a:cubicBezTo>
                    <a:pt x="328" y="473"/>
                    <a:pt x="327" y="473"/>
                    <a:pt x="326" y="473"/>
                  </a:cubicBezTo>
                  <a:cubicBezTo>
                    <a:pt x="324" y="474"/>
                    <a:pt x="322" y="475"/>
                    <a:pt x="320" y="475"/>
                  </a:cubicBezTo>
                  <a:cubicBezTo>
                    <a:pt x="320" y="475"/>
                    <a:pt x="320" y="475"/>
                    <a:pt x="320" y="475"/>
                  </a:cubicBezTo>
                  <a:cubicBezTo>
                    <a:pt x="320" y="475"/>
                    <a:pt x="320" y="475"/>
                    <a:pt x="320" y="475"/>
                  </a:cubicBezTo>
                  <a:cubicBezTo>
                    <a:pt x="320" y="474"/>
                    <a:pt x="320" y="472"/>
                    <a:pt x="320" y="471"/>
                  </a:cubicBezTo>
                  <a:cubicBezTo>
                    <a:pt x="319" y="469"/>
                    <a:pt x="319" y="467"/>
                    <a:pt x="319" y="465"/>
                  </a:cubicBezTo>
                  <a:close/>
                  <a:moveTo>
                    <a:pt x="355" y="343"/>
                  </a:moveTo>
                  <a:cubicBezTo>
                    <a:pt x="355" y="335"/>
                    <a:pt x="354" y="328"/>
                    <a:pt x="354" y="322"/>
                  </a:cubicBezTo>
                  <a:cubicBezTo>
                    <a:pt x="353" y="311"/>
                    <a:pt x="353" y="301"/>
                    <a:pt x="352" y="292"/>
                  </a:cubicBezTo>
                  <a:cubicBezTo>
                    <a:pt x="355" y="292"/>
                    <a:pt x="358" y="292"/>
                    <a:pt x="361" y="291"/>
                  </a:cubicBezTo>
                  <a:cubicBezTo>
                    <a:pt x="363" y="291"/>
                    <a:pt x="365" y="291"/>
                    <a:pt x="367" y="291"/>
                  </a:cubicBezTo>
                  <a:cubicBezTo>
                    <a:pt x="370" y="291"/>
                    <a:pt x="374" y="290"/>
                    <a:pt x="377" y="290"/>
                  </a:cubicBezTo>
                  <a:cubicBezTo>
                    <a:pt x="381" y="290"/>
                    <a:pt x="386" y="290"/>
                    <a:pt x="390" y="289"/>
                  </a:cubicBezTo>
                  <a:cubicBezTo>
                    <a:pt x="393" y="289"/>
                    <a:pt x="395" y="289"/>
                    <a:pt x="398" y="289"/>
                  </a:cubicBezTo>
                  <a:cubicBezTo>
                    <a:pt x="400" y="289"/>
                    <a:pt x="403" y="289"/>
                    <a:pt x="405" y="289"/>
                  </a:cubicBezTo>
                  <a:cubicBezTo>
                    <a:pt x="408" y="289"/>
                    <a:pt x="410" y="289"/>
                    <a:pt x="413" y="289"/>
                  </a:cubicBezTo>
                  <a:cubicBezTo>
                    <a:pt x="412" y="376"/>
                    <a:pt x="412" y="376"/>
                    <a:pt x="412" y="376"/>
                  </a:cubicBezTo>
                  <a:cubicBezTo>
                    <a:pt x="412" y="376"/>
                    <a:pt x="412" y="376"/>
                    <a:pt x="412" y="376"/>
                  </a:cubicBezTo>
                  <a:cubicBezTo>
                    <a:pt x="412" y="376"/>
                    <a:pt x="412" y="376"/>
                    <a:pt x="412" y="376"/>
                  </a:cubicBezTo>
                  <a:cubicBezTo>
                    <a:pt x="409" y="376"/>
                    <a:pt x="405" y="376"/>
                    <a:pt x="402" y="376"/>
                  </a:cubicBezTo>
                  <a:cubicBezTo>
                    <a:pt x="401" y="376"/>
                    <a:pt x="400" y="376"/>
                    <a:pt x="399" y="376"/>
                  </a:cubicBezTo>
                  <a:cubicBezTo>
                    <a:pt x="389" y="376"/>
                    <a:pt x="380" y="377"/>
                    <a:pt x="370" y="378"/>
                  </a:cubicBezTo>
                  <a:cubicBezTo>
                    <a:pt x="369" y="378"/>
                    <a:pt x="367" y="378"/>
                    <a:pt x="366" y="379"/>
                  </a:cubicBezTo>
                  <a:cubicBezTo>
                    <a:pt x="363" y="379"/>
                    <a:pt x="360" y="379"/>
                    <a:pt x="357" y="380"/>
                  </a:cubicBezTo>
                  <a:cubicBezTo>
                    <a:pt x="356" y="368"/>
                    <a:pt x="356" y="357"/>
                    <a:pt x="355" y="346"/>
                  </a:cubicBezTo>
                  <a:cubicBezTo>
                    <a:pt x="355" y="345"/>
                    <a:pt x="355" y="344"/>
                    <a:pt x="355" y="343"/>
                  </a:cubicBezTo>
                  <a:close/>
                  <a:moveTo>
                    <a:pt x="427" y="463"/>
                  </a:moveTo>
                  <a:cubicBezTo>
                    <a:pt x="431" y="463"/>
                    <a:pt x="435" y="464"/>
                    <a:pt x="440" y="464"/>
                  </a:cubicBezTo>
                  <a:cubicBezTo>
                    <a:pt x="441" y="464"/>
                    <a:pt x="442" y="464"/>
                    <a:pt x="443" y="465"/>
                  </a:cubicBezTo>
                  <a:cubicBezTo>
                    <a:pt x="446" y="465"/>
                    <a:pt x="449" y="465"/>
                    <a:pt x="453" y="466"/>
                  </a:cubicBezTo>
                  <a:cubicBezTo>
                    <a:pt x="454" y="466"/>
                    <a:pt x="456" y="466"/>
                    <a:pt x="457" y="467"/>
                  </a:cubicBezTo>
                  <a:cubicBezTo>
                    <a:pt x="460" y="467"/>
                    <a:pt x="462" y="467"/>
                    <a:pt x="465" y="468"/>
                  </a:cubicBezTo>
                  <a:cubicBezTo>
                    <a:pt x="463" y="493"/>
                    <a:pt x="461" y="518"/>
                    <a:pt x="460" y="543"/>
                  </a:cubicBezTo>
                  <a:cubicBezTo>
                    <a:pt x="459" y="547"/>
                    <a:pt x="459" y="551"/>
                    <a:pt x="459" y="555"/>
                  </a:cubicBezTo>
                  <a:cubicBezTo>
                    <a:pt x="458" y="560"/>
                    <a:pt x="458" y="564"/>
                    <a:pt x="458" y="569"/>
                  </a:cubicBezTo>
                  <a:cubicBezTo>
                    <a:pt x="456" y="568"/>
                    <a:pt x="453" y="568"/>
                    <a:pt x="451" y="568"/>
                  </a:cubicBezTo>
                  <a:cubicBezTo>
                    <a:pt x="450" y="567"/>
                    <a:pt x="449" y="567"/>
                    <a:pt x="447" y="567"/>
                  </a:cubicBezTo>
                  <a:cubicBezTo>
                    <a:pt x="444" y="567"/>
                    <a:pt x="440" y="566"/>
                    <a:pt x="437" y="566"/>
                  </a:cubicBezTo>
                  <a:cubicBezTo>
                    <a:pt x="437" y="566"/>
                    <a:pt x="436" y="566"/>
                    <a:pt x="436" y="566"/>
                  </a:cubicBezTo>
                  <a:cubicBezTo>
                    <a:pt x="432" y="565"/>
                    <a:pt x="428" y="565"/>
                    <a:pt x="424" y="565"/>
                  </a:cubicBezTo>
                  <a:cubicBezTo>
                    <a:pt x="424" y="565"/>
                    <a:pt x="424" y="565"/>
                    <a:pt x="423" y="565"/>
                  </a:cubicBezTo>
                  <a:cubicBezTo>
                    <a:pt x="420" y="565"/>
                    <a:pt x="416" y="565"/>
                    <a:pt x="413" y="565"/>
                  </a:cubicBezTo>
                  <a:cubicBezTo>
                    <a:pt x="413" y="516"/>
                    <a:pt x="413" y="516"/>
                    <a:pt x="413" y="516"/>
                  </a:cubicBezTo>
                  <a:cubicBezTo>
                    <a:pt x="414" y="463"/>
                    <a:pt x="414" y="463"/>
                    <a:pt x="414" y="463"/>
                  </a:cubicBezTo>
                  <a:cubicBezTo>
                    <a:pt x="417" y="463"/>
                    <a:pt x="420" y="463"/>
                    <a:pt x="423" y="463"/>
                  </a:cubicBezTo>
                  <a:cubicBezTo>
                    <a:pt x="424" y="463"/>
                    <a:pt x="425" y="463"/>
                    <a:pt x="427" y="463"/>
                  </a:cubicBezTo>
                  <a:close/>
                  <a:moveTo>
                    <a:pt x="379" y="566"/>
                  </a:moveTo>
                  <a:cubicBezTo>
                    <a:pt x="378" y="566"/>
                    <a:pt x="378" y="566"/>
                    <a:pt x="378" y="566"/>
                  </a:cubicBezTo>
                  <a:cubicBezTo>
                    <a:pt x="376" y="566"/>
                    <a:pt x="374" y="567"/>
                    <a:pt x="372" y="567"/>
                  </a:cubicBezTo>
                  <a:cubicBezTo>
                    <a:pt x="371" y="567"/>
                    <a:pt x="369" y="567"/>
                    <a:pt x="367" y="568"/>
                  </a:cubicBezTo>
                  <a:cubicBezTo>
                    <a:pt x="367" y="568"/>
                    <a:pt x="367" y="568"/>
                    <a:pt x="367" y="568"/>
                  </a:cubicBezTo>
                  <a:cubicBezTo>
                    <a:pt x="367" y="568"/>
                    <a:pt x="367" y="568"/>
                    <a:pt x="367" y="568"/>
                  </a:cubicBezTo>
                  <a:cubicBezTo>
                    <a:pt x="365" y="533"/>
                    <a:pt x="364" y="499"/>
                    <a:pt x="362" y="467"/>
                  </a:cubicBezTo>
                  <a:cubicBezTo>
                    <a:pt x="364" y="466"/>
                    <a:pt x="367" y="466"/>
                    <a:pt x="369" y="466"/>
                  </a:cubicBezTo>
                  <a:cubicBezTo>
                    <a:pt x="371" y="465"/>
                    <a:pt x="372" y="465"/>
                    <a:pt x="374" y="465"/>
                  </a:cubicBezTo>
                  <a:cubicBezTo>
                    <a:pt x="375" y="465"/>
                    <a:pt x="376" y="465"/>
                    <a:pt x="378" y="465"/>
                  </a:cubicBezTo>
                  <a:cubicBezTo>
                    <a:pt x="387" y="464"/>
                    <a:pt x="396" y="463"/>
                    <a:pt x="406" y="463"/>
                  </a:cubicBezTo>
                  <a:cubicBezTo>
                    <a:pt x="408" y="463"/>
                    <a:pt x="410" y="463"/>
                    <a:pt x="412" y="463"/>
                  </a:cubicBezTo>
                  <a:cubicBezTo>
                    <a:pt x="411" y="532"/>
                    <a:pt x="411" y="532"/>
                    <a:pt x="411" y="532"/>
                  </a:cubicBezTo>
                  <a:cubicBezTo>
                    <a:pt x="411" y="565"/>
                    <a:pt x="411" y="565"/>
                    <a:pt x="411" y="565"/>
                  </a:cubicBezTo>
                  <a:cubicBezTo>
                    <a:pt x="409" y="565"/>
                    <a:pt x="408" y="565"/>
                    <a:pt x="407" y="565"/>
                  </a:cubicBezTo>
                  <a:cubicBezTo>
                    <a:pt x="397" y="565"/>
                    <a:pt x="388" y="565"/>
                    <a:pt x="379" y="566"/>
                  </a:cubicBezTo>
                  <a:close/>
                  <a:moveTo>
                    <a:pt x="351" y="575"/>
                  </a:moveTo>
                  <a:cubicBezTo>
                    <a:pt x="349" y="575"/>
                    <a:pt x="347" y="574"/>
                    <a:pt x="345" y="574"/>
                  </a:cubicBezTo>
                  <a:cubicBezTo>
                    <a:pt x="345" y="574"/>
                    <a:pt x="345" y="574"/>
                    <a:pt x="345" y="574"/>
                  </a:cubicBezTo>
                  <a:cubicBezTo>
                    <a:pt x="348" y="573"/>
                    <a:pt x="351" y="573"/>
                    <a:pt x="354" y="572"/>
                  </a:cubicBezTo>
                  <a:cubicBezTo>
                    <a:pt x="355" y="572"/>
                    <a:pt x="355" y="572"/>
                    <a:pt x="356" y="572"/>
                  </a:cubicBezTo>
                  <a:cubicBezTo>
                    <a:pt x="359" y="571"/>
                    <a:pt x="362" y="571"/>
                    <a:pt x="364" y="570"/>
                  </a:cubicBezTo>
                  <a:cubicBezTo>
                    <a:pt x="365" y="570"/>
                    <a:pt x="365" y="570"/>
                    <a:pt x="365" y="570"/>
                  </a:cubicBezTo>
                  <a:cubicBezTo>
                    <a:pt x="366" y="577"/>
                    <a:pt x="366" y="577"/>
                    <a:pt x="366" y="577"/>
                  </a:cubicBezTo>
                  <a:cubicBezTo>
                    <a:pt x="362" y="577"/>
                    <a:pt x="358" y="576"/>
                    <a:pt x="354" y="576"/>
                  </a:cubicBezTo>
                  <a:cubicBezTo>
                    <a:pt x="353" y="575"/>
                    <a:pt x="352" y="575"/>
                    <a:pt x="351" y="575"/>
                  </a:cubicBezTo>
                  <a:close/>
                  <a:moveTo>
                    <a:pt x="329" y="547"/>
                  </a:moveTo>
                  <a:cubicBezTo>
                    <a:pt x="328" y="541"/>
                    <a:pt x="327" y="534"/>
                    <a:pt x="327" y="528"/>
                  </a:cubicBezTo>
                  <a:cubicBezTo>
                    <a:pt x="326" y="524"/>
                    <a:pt x="326" y="520"/>
                    <a:pt x="325" y="516"/>
                  </a:cubicBezTo>
                  <a:cubicBezTo>
                    <a:pt x="325" y="510"/>
                    <a:pt x="324" y="505"/>
                    <a:pt x="323" y="500"/>
                  </a:cubicBezTo>
                  <a:cubicBezTo>
                    <a:pt x="323" y="497"/>
                    <a:pt x="323" y="495"/>
                    <a:pt x="322" y="492"/>
                  </a:cubicBezTo>
                  <a:cubicBezTo>
                    <a:pt x="322" y="487"/>
                    <a:pt x="321" y="482"/>
                    <a:pt x="321" y="477"/>
                  </a:cubicBezTo>
                  <a:cubicBezTo>
                    <a:pt x="323" y="477"/>
                    <a:pt x="325" y="476"/>
                    <a:pt x="327" y="475"/>
                  </a:cubicBezTo>
                  <a:cubicBezTo>
                    <a:pt x="328" y="475"/>
                    <a:pt x="329" y="474"/>
                    <a:pt x="330" y="474"/>
                  </a:cubicBezTo>
                  <a:cubicBezTo>
                    <a:pt x="333" y="473"/>
                    <a:pt x="336" y="472"/>
                    <a:pt x="340" y="471"/>
                  </a:cubicBezTo>
                  <a:cubicBezTo>
                    <a:pt x="340" y="471"/>
                    <a:pt x="341" y="471"/>
                    <a:pt x="341" y="471"/>
                  </a:cubicBezTo>
                  <a:cubicBezTo>
                    <a:pt x="344" y="470"/>
                    <a:pt x="347" y="470"/>
                    <a:pt x="350" y="469"/>
                  </a:cubicBezTo>
                  <a:cubicBezTo>
                    <a:pt x="351" y="469"/>
                    <a:pt x="352" y="468"/>
                    <a:pt x="354" y="468"/>
                  </a:cubicBezTo>
                  <a:cubicBezTo>
                    <a:pt x="356" y="468"/>
                    <a:pt x="358" y="467"/>
                    <a:pt x="360" y="467"/>
                  </a:cubicBezTo>
                  <a:cubicBezTo>
                    <a:pt x="360" y="471"/>
                    <a:pt x="360" y="474"/>
                    <a:pt x="361" y="478"/>
                  </a:cubicBezTo>
                  <a:cubicBezTo>
                    <a:pt x="362" y="507"/>
                    <a:pt x="364" y="537"/>
                    <a:pt x="365" y="568"/>
                  </a:cubicBezTo>
                  <a:cubicBezTo>
                    <a:pt x="365" y="568"/>
                    <a:pt x="365" y="568"/>
                    <a:pt x="365" y="568"/>
                  </a:cubicBezTo>
                  <a:cubicBezTo>
                    <a:pt x="360" y="569"/>
                    <a:pt x="356" y="569"/>
                    <a:pt x="352" y="570"/>
                  </a:cubicBezTo>
                  <a:cubicBezTo>
                    <a:pt x="352" y="570"/>
                    <a:pt x="352" y="570"/>
                    <a:pt x="352" y="570"/>
                  </a:cubicBezTo>
                  <a:cubicBezTo>
                    <a:pt x="348" y="571"/>
                    <a:pt x="344" y="572"/>
                    <a:pt x="340" y="573"/>
                  </a:cubicBezTo>
                  <a:cubicBezTo>
                    <a:pt x="340" y="573"/>
                    <a:pt x="340" y="573"/>
                    <a:pt x="340" y="573"/>
                  </a:cubicBezTo>
                  <a:cubicBezTo>
                    <a:pt x="336" y="573"/>
                    <a:pt x="336" y="573"/>
                    <a:pt x="336" y="573"/>
                  </a:cubicBezTo>
                  <a:cubicBezTo>
                    <a:pt x="335" y="573"/>
                    <a:pt x="333" y="572"/>
                    <a:pt x="332" y="572"/>
                  </a:cubicBezTo>
                  <a:cubicBezTo>
                    <a:pt x="331" y="567"/>
                    <a:pt x="331" y="563"/>
                    <a:pt x="330" y="559"/>
                  </a:cubicBezTo>
                  <a:cubicBezTo>
                    <a:pt x="330" y="555"/>
                    <a:pt x="329" y="551"/>
                    <a:pt x="329" y="547"/>
                  </a:cubicBezTo>
                  <a:close/>
                  <a:moveTo>
                    <a:pt x="370" y="380"/>
                  </a:moveTo>
                  <a:cubicBezTo>
                    <a:pt x="380" y="379"/>
                    <a:pt x="389" y="378"/>
                    <a:pt x="399" y="378"/>
                  </a:cubicBezTo>
                  <a:cubicBezTo>
                    <a:pt x="399" y="378"/>
                    <a:pt x="400" y="378"/>
                    <a:pt x="401" y="378"/>
                  </a:cubicBezTo>
                  <a:cubicBezTo>
                    <a:pt x="405" y="378"/>
                    <a:pt x="409" y="378"/>
                    <a:pt x="412" y="378"/>
                  </a:cubicBezTo>
                  <a:cubicBezTo>
                    <a:pt x="412" y="428"/>
                    <a:pt x="412" y="428"/>
                    <a:pt x="412" y="428"/>
                  </a:cubicBezTo>
                  <a:cubicBezTo>
                    <a:pt x="412" y="461"/>
                    <a:pt x="412" y="461"/>
                    <a:pt x="412" y="461"/>
                  </a:cubicBezTo>
                  <a:cubicBezTo>
                    <a:pt x="409" y="461"/>
                    <a:pt x="406" y="461"/>
                    <a:pt x="403" y="461"/>
                  </a:cubicBezTo>
                  <a:cubicBezTo>
                    <a:pt x="402" y="461"/>
                    <a:pt x="400" y="461"/>
                    <a:pt x="399" y="461"/>
                  </a:cubicBezTo>
                  <a:cubicBezTo>
                    <a:pt x="395" y="461"/>
                    <a:pt x="390" y="461"/>
                    <a:pt x="386" y="462"/>
                  </a:cubicBezTo>
                  <a:cubicBezTo>
                    <a:pt x="386" y="462"/>
                    <a:pt x="385" y="462"/>
                    <a:pt x="384" y="462"/>
                  </a:cubicBezTo>
                  <a:cubicBezTo>
                    <a:pt x="381" y="462"/>
                    <a:pt x="377" y="462"/>
                    <a:pt x="374" y="463"/>
                  </a:cubicBezTo>
                  <a:cubicBezTo>
                    <a:pt x="372" y="463"/>
                    <a:pt x="371" y="463"/>
                    <a:pt x="369" y="464"/>
                  </a:cubicBezTo>
                  <a:cubicBezTo>
                    <a:pt x="367" y="464"/>
                    <a:pt x="364" y="464"/>
                    <a:pt x="362" y="465"/>
                  </a:cubicBezTo>
                  <a:cubicBezTo>
                    <a:pt x="362" y="465"/>
                    <a:pt x="362" y="465"/>
                    <a:pt x="362" y="465"/>
                  </a:cubicBezTo>
                  <a:cubicBezTo>
                    <a:pt x="362" y="465"/>
                    <a:pt x="362" y="465"/>
                    <a:pt x="362" y="465"/>
                  </a:cubicBezTo>
                  <a:cubicBezTo>
                    <a:pt x="360" y="436"/>
                    <a:pt x="359" y="408"/>
                    <a:pt x="357" y="382"/>
                  </a:cubicBezTo>
                  <a:cubicBezTo>
                    <a:pt x="360" y="381"/>
                    <a:pt x="363" y="381"/>
                    <a:pt x="366" y="381"/>
                  </a:cubicBezTo>
                  <a:cubicBezTo>
                    <a:pt x="368" y="380"/>
                    <a:pt x="369" y="380"/>
                    <a:pt x="370" y="380"/>
                  </a:cubicBezTo>
                  <a:close/>
                  <a:moveTo>
                    <a:pt x="11" y="328"/>
                  </a:moveTo>
                  <a:cubicBezTo>
                    <a:pt x="11" y="329"/>
                    <a:pt x="11" y="330"/>
                    <a:pt x="10" y="332"/>
                  </a:cubicBezTo>
                  <a:cubicBezTo>
                    <a:pt x="10" y="333"/>
                    <a:pt x="10" y="334"/>
                    <a:pt x="10" y="335"/>
                  </a:cubicBezTo>
                  <a:cubicBezTo>
                    <a:pt x="9" y="336"/>
                    <a:pt x="9" y="338"/>
                    <a:pt x="9" y="340"/>
                  </a:cubicBezTo>
                  <a:cubicBezTo>
                    <a:pt x="9" y="341"/>
                    <a:pt x="8" y="342"/>
                    <a:pt x="8" y="343"/>
                  </a:cubicBezTo>
                  <a:cubicBezTo>
                    <a:pt x="8" y="344"/>
                    <a:pt x="8" y="346"/>
                    <a:pt x="8" y="348"/>
                  </a:cubicBezTo>
                  <a:cubicBezTo>
                    <a:pt x="8" y="349"/>
                    <a:pt x="8" y="349"/>
                    <a:pt x="7" y="350"/>
                  </a:cubicBezTo>
                  <a:cubicBezTo>
                    <a:pt x="7" y="353"/>
                    <a:pt x="7" y="355"/>
                    <a:pt x="7" y="358"/>
                  </a:cubicBezTo>
                  <a:cubicBezTo>
                    <a:pt x="7" y="361"/>
                    <a:pt x="7" y="363"/>
                    <a:pt x="7" y="366"/>
                  </a:cubicBezTo>
                  <a:cubicBezTo>
                    <a:pt x="7" y="367"/>
                    <a:pt x="8" y="368"/>
                    <a:pt x="8" y="369"/>
                  </a:cubicBezTo>
                  <a:cubicBezTo>
                    <a:pt x="8" y="370"/>
                    <a:pt x="8" y="372"/>
                    <a:pt x="8" y="374"/>
                  </a:cubicBezTo>
                  <a:cubicBezTo>
                    <a:pt x="8" y="375"/>
                    <a:pt x="8" y="376"/>
                    <a:pt x="8" y="377"/>
                  </a:cubicBezTo>
                  <a:cubicBezTo>
                    <a:pt x="9" y="378"/>
                    <a:pt x="9" y="380"/>
                    <a:pt x="9" y="382"/>
                  </a:cubicBezTo>
                  <a:cubicBezTo>
                    <a:pt x="9" y="383"/>
                    <a:pt x="10" y="384"/>
                    <a:pt x="10" y="385"/>
                  </a:cubicBezTo>
                  <a:cubicBezTo>
                    <a:pt x="10" y="386"/>
                    <a:pt x="11" y="388"/>
                    <a:pt x="11" y="389"/>
                  </a:cubicBezTo>
                  <a:cubicBezTo>
                    <a:pt x="11" y="390"/>
                    <a:pt x="11" y="391"/>
                    <a:pt x="12" y="393"/>
                  </a:cubicBezTo>
                  <a:cubicBezTo>
                    <a:pt x="12" y="394"/>
                    <a:pt x="13" y="396"/>
                    <a:pt x="13" y="397"/>
                  </a:cubicBezTo>
                  <a:cubicBezTo>
                    <a:pt x="13" y="398"/>
                    <a:pt x="14" y="399"/>
                    <a:pt x="14" y="400"/>
                  </a:cubicBezTo>
                  <a:cubicBezTo>
                    <a:pt x="15" y="402"/>
                    <a:pt x="15" y="403"/>
                    <a:pt x="16" y="405"/>
                  </a:cubicBezTo>
                  <a:cubicBezTo>
                    <a:pt x="16" y="406"/>
                    <a:pt x="17" y="407"/>
                    <a:pt x="17" y="408"/>
                  </a:cubicBezTo>
                  <a:cubicBezTo>
                    <a:pt x="18" y="410"/>
                    <a:pt x="18" y="411"/>
                    <a:pt x="19" y="412"/>
                  </a:cubicBezTo>
                  <a:cubicBezTo>
                    <a:pt x="19" y="414"/>
                    <a:pt x="20" y="415"/>
                    <a:pt x="20" y="416"/>
                  </a:cubicBezTo>
                  <a:cubicBezTo>
                    <a:pt x="21" y="417"/>
                    <a:pt x="22" y="419"/>
                    <a:pt x="23" y="420"/>
                  </a:cubicBezTo>
                  <a:cubicBezTo>
                    <a:pt x="23" y="421"/>
                    <a:pt x="24" y="422"/>
                    <a:pt x="24" y="423"/>
                  </a:cubicBezTo>
                  <a:cubicBezTo>
                    <a:pt x="25" y="425"/>
                    <a:pt x="26" y="426"/>
                    <a:pt x="27" y="427"/>
                  </a:cubicBezTo>
                  <a:cubicBezTo>
                    <a:pt x="27" y="429"/>
                    <a:pt x="28" y="430"/>
                    <a:pt x="29" y="431"/>
                  </a:cubicBezTo>
                  <a:cubicBezTo>
                    <a:pt x="30" y="432"/>
                    <a:pt x="30" y="433"/>
                    <a:pt x="31" y="435"/>
                  </a:cubicBezTo>
                  <a:cubicBezTo>
                    <a:pt x="32" y="436"/>
                    <a:pt x="33" y="437"/>
                    <a:pt x="34" y="438"/>
                  </a:cubicBezTo>
                  <a:cubicBezTo>
                    <a:pt x="34" y="440"/>
                    <a:pt x="35" y="441"/>
                    <a:pt x="36" y="442"/>
                  </a:cubicBezTo>
                  <a:cubicBezTo>
                    <a:pt x="37" y="443"/>
                    <a:pt x="38" y="444"/>
                    <a:pt x="39" y="445"/>
                  </a:cubicBezTo>
                  <a:cubicBezTo>
                    <a:pt x="40" y="447"/>
                    <a:pt x="41" y="448"/>
                    <a:pt x="42" y="449"/>
                  </a:cubicBezTo>
                  <a:cubicBezTo>
                    <a:pt x="43" y="450"/>
                    <a:pt x="44" y="452"/>
                    <a:pt x="45" y="453"/>
                  </a:cubicBezTo>
                  <a:cubicBezTo>
                    <a:pt x="46" y="454"/>
                    <a:pt x="47" y="455"/>
                    <a:pt x="48" y="456"/>
                  </a:cubicBezTo>
                  <a:cubicBezTo>
                    <a:pt x="49" y="458"/>
                    <a:pt x="50" y="459"/>
                    <a:pt x="51" y="460"/>
                  </a:cubicBezTo>
                  <a:cubicBezTo>
                    <a:pt x="52" y="461"/>
                    <a:pt x="53" y="462"/>
                    <a:pt x="54" y="463"/>
                  </a:cubicBezTo>
                  <a:cubicBezTo>
                    <a:pt x="55" y="465"/>
                    <a:pt x="57" y="466"/>
                    <a:pt x="58" y="467"/>
                  </a:cubicBezTo>
                  <a:cubicBezTo>
                    <a:pt x="59" y="468"/>
                    <a:pt x="60" y="469"/>
                    <a:pt x="61" y="470"/>
                  </a:cubicBezTo>
                  <a:cubicBezTo>
                    <a:pt x="62" y="471"/>
                    <a:pt x="64" y="473"/>
                    <a:pt x="65" y="474"/>
                  </a:cubicBezTo>
                  <a:cubicBezTo>
                    <a:pt x="66" y="475"/>
                    <a:pt x="67" y="476"/>
                    <a:pt x="68" y="477"/>
                  </a:cubicBezTo>
                  <a:cubicBezTo>
                    <a:pt x="68" y="477"/>
                    <a:pt x="68" y="477"/>
                    <a:pt x="68" y="477"/>
                  </a:cubicBezTo>
                  <a:cubicBezTo>
                    <a:pt x="68" y="477"/>
                    <a:pt x="68" y="477"/>
                    <a:pt x="68" y="477"/>
                  </a:cubicBezTo>
                  <a:cubicBezTo>
                    <a:pt x="64" y="478"/>
                    <a:pt x="61" y="479"/>
                    <a:pt x="57" y="480"/>
                  </a:cubicBezTo>
                  <a:cubicBezTo>
                    <a:pt x="55" y="479"/>
                    <a:pt x="54" y="478"/>
                    <a:pt x="53" y="477"/>
                  </a:cubicBezTo>
                  <a:cubicBezTo>
                    <a:pt x="51" y="476"/>
                    <a:pt x="50" y="475"/>
                    <a:pt x="49" y="474"/>
                  </a:cubicBezTo>
                  <a:cubicBezTo>
                    <a:pt x="48" y="473"/>
                    <a:pt x="46" y="472"/>
                    <a:pt x="45" y="470"/>
                  </a:cubicBezTo>
                  <a:cubicBezTo>
                    <a:pt x="44" y="469"/>
                    <a:pt x="42" y="469"/>
                    <a:pt x="41" y="468"/>
                  </a:cubicBezTo>
                  <a:cubicBezTo>
                    <a:pt x="40" y="466"/>
                    <a:pt x="39" y="465"/>
                    <a:pt x="37" y="464"/>
                  </a:cubicBezTo>
                  <a:cubicBezTo>
                    <a:pt x="36" y="463"/>
                    <a:pt x="35" y="462"/>
                    <a:pt x="34" y="461"/>
                  </a:cubicBezTo>
                  <a:cubicBezTo>
                    <a:pt x="33" y="460"/>
                    <a:pt x="31" y="459"/>
                    <a:pt x="30" y="457"/>
                  </a:cubicBezTo>
                  <a:cubicBezTo>
                    <a:pt x="29" y="456"/>
                    <a:pt x="28" y="456"/>
                    <a:pt x="27" y="455"/>
                  </a:cubicBezTo>
                  <a:cubicBezTo>
                    <a:pt x="25" y="452"/>
                    <a:pt x="23" y="450"/>
                    <a:pt x="20" y="448"/>
                  </a:cubicBezTo>
                  <a:cubicBezTo>
                    <a:pt x="20" y="447"/>
                    <a:pt x="19" y="447"/>
                    <a:pt x="18" y="446"/>
                  </a:cubicBezTo>
                  <a:cubicBezTo>
                    <a:pt x="17" y="444"/>
                    <a:pt x="16" y="443"/>
                    <a:pt x="14" y="441"/>
                  </a:cubicBezTo>
                  <a:cubicBezTo>
                    <a:pt x="13" y="440"/>
                    <a:pt x="13" y="440"/>
                    <a:pt x="12" y="439"/>
                  </a:cubicBezTo>
                  <a:cubicBezTo>
                    <a:pt x="11" y="437"/>
                    <a:pt x="9" y="436"/>
                    <a:pt x="8" y="434"/>
                  </a:cubicBezTo>
                  <a:cubicBezTo>
                    <a:pt x="7" y="434"/>
                    <a:pt x="7" y="433"/>
                    <a:pt x="6" y="432"/>
                  </a:cubicBezTo>
                  <a:cubicBezTo>
                    <a:pt x="5" y="430"/>
                    <a:pt x="4" y="429"/>
                    <a:pt x="3" y="428"/>
                  </a:cubicBezTo>
                  <a:cubicBezTo>
                    <a:pt x="3" y="327"/>
                    <a:pt x="3" y="327"/>
                    <a:pt x="3" y="327"/>
                  </a:cubicBezTo>
                  <a:cubicBezTo>
                    <a:pt x="6" y="328"/>
                    <a:pt x="8" y="328"/>
                    <a:pt x="11" y="328"/>
                  </a:cubicBezTo>
                  <a:close/>
                  <a:moveTo>
                    <a:pt x="5" y="434"/>
                  </a:moveTo>
                  <a:cubicBezTo>
                    <a:pt x="6" y="435"/>
                    <a:pt x="7" y="436"/>
                    <a:pt x="7" y="437"/>
                  </a:cubicBezTo>
                  <a:cubicBezTo>
                    <a:pt x="8" y="438"/>
                    <a:pt x="10" y="439"/>
                    <a:pt x="11" y="440"/>
                  </a:cubicBezTo>
                  <a:cubicBezTo>
                    <a:pt x="12" y="441"/>
                    <a:pt x="12" y="442"/>
                    <a:pt x="13" y="443"/>
                  </a:cubicBezTo>
                  <a:cubicBezTo>
                    <a:pt x="14" y="445"/>
                    <a:pt x="16" y="446"/>
                    <a:pt x="17" y="447"/>
                  </a:cubicBezTo>
                  <a:cubicBezTo>
                    <a:pt x="18" y="448"/>
                    <a:pt x="19" y="449"/>
                    <a:pt x="19" y="450"/>
                  </a:cubicBezTo>
                  <a:cubicBezTo>
                    <a:pt x="21" y="451"/>
                    <a:pt x="22" y="453"/>
                    <a:pt x="24" y="454"/>
                  </a:cubicBezTo>
                  <a:cubicBezTo>
                    <a:pt x="24" y="455"/>
                    <a:pt x="25" y="456"/>
                    <a:pt x="26" y="456"/>
                  </a:cubicBezTo>
                  <a:cubicBezTo>
                    <a:pt x="28" y="458"/>
                    <a:pt x="30" y="460"/>
                    <a:pt x="32" y="462"/>
                  </a:cubicBezTo>
                  <a:cubicBezTo>
                    <a:pt x="32" y="462"/>
                    <a:pt x="33" y="463"/>
                    <a:pt x="33" y="463"/>
                  </a:cubicBezTo>
                  <a:cubicBezTo>
                    <a:pt x="35" y="465"/>
                    <a:pt x="37" y="467"/>
                    <a:pt x="40" y="469"/>
                  </a:cubicBezTo>
                  <a:cubicBezTo>
                    <a:pt x="41" y="470"/>
                    <a:pt x="42" y="470"/>
                    <a:pt x="43" y="471"/>
                  </a:cubicBezTo>
                  <a:cubicBezTo>
                    <a:pt x="44" y="473"/>
                    <a:pt x="46" y="474"/>
                    <a:pt x="47" y="475"/>
                  </a:cubicBezTo>
                  <a:cubicBezTo>
                    <a:pt x="49" y="476"/>
                    <a:pt x="50" y="477"/>
                    <a:pt x="51" y="478"/>
                  </a:cubicBezTo>
                  <a:cubicBezTo>
                    <a:pt x="52" y="479"/>
                    <a:pt x="53" y="480"/>
                    <a:pt x="54" y="481"/>
                  </a:cubicBezTo>
                  <a:cubicBezTo>
                    <a:pt x="54" y="481"/>
                    <a:pt x="54" y="481"/>
                    <a:pt x="54" y="481"/>
                  </a:cubicBezTo>
                  <a:cubicBezTo>
                    <a:pt x="54" y="481"/>
                    <a:pt x="54" y="481"/>
                    <a:pt x="54" y="481"/>
                  </a:cubicBezTo>
                  <a:cubicBezTo>
                    <a:pt x="52" y="481"/>
                    <a:pt x="50" y="482"/>
                    <a:pt x="48" y="483"/>
                  </a:cubicBezTo>
                  <a:cubicBezTo>
                    <a:pt x="46" y="483"/>
                    <a:pt x="45" y="484"/>
                    <a:pt x="43" y="484"/>
                  </a:cubicBezTo>
                  <a:cubicBezTo>
                    <a:pt x="40" y="485"/>
                    <a:pt x="38" y="487"/>
                    <a:pt x="35" y="488"/>
                  </a:cubicBezTo>
                  <a:cubicBezTo>
                    <a:pt x="33" y="488"/>
                    <a:pt x="32" y="489"/>
                    <a:pt x="31" y="489"/>
                  </a:cubicBezTo>
                  <a:cubicBezTo>
                    <a:pt x="27" y="491"/>
                    <a:pt x="23" y="492"/>
                    <a:pt x="19" y="494"/>
                  </a:cubicBezTo>
                  <a:cubicBezTo>
                    <a:pt x="19" y="494"/>
                    <a:pt x="18" y="494"/>
                    <a:pt x="18" y="494"/>
                  </a:cubicBezTo>
                  <a:cubicBezTo>
                    <a:pt x="14" y="496"/>
                    <a:pt x="10" y="498"/>
                    <a:pt x="5" y="500"/>
                  </a:cubicBezTo>
                  <a:cubicBezTo>
                    <a:pt x="5" y="500"/>
                    <a:pt x="5" y="500"/>
                    <a:pt x="5" y="500"/>
                  </a:cubicBezTo>
                  <a:cubicBezTo>
                    <a:pt x="5" y="500"/>
                    <a:pt x="5" y="500"/>
                    <a:pt x="5" y="500"/>
                  </a:cubicBezTo>
                  <a:cubicBezTo>
                    <a:pt x="5" y="499"/>
                    <a:pt x="5" y="499"/>
                    <a:pt x="5" y="499"/>
                  </a:cubicBezTo>
                  <a:cubicBezTo>
                    <a:pt x="4" y="499"/>
                    <a:pt x="3" y="498"/>
                    <a:pt x="3" y="498"/>
                  </a:cubicBezTo>
                  <a:cubicBezTo>
                    <a:pt x="3" y="431"/>
                    <a:pt x="3" y="431"/>
                    <a:pt x="3" y="431"/>
                  </a:cubicBezTo>
                  <a:cubicBezTo>
                    <a:pt x="3" y="432"/>
                    <a:pt x="4" y="433"/>
                    <a:pt x="5" y="434"/>
                  </a:cubicBezTo>
                  <a:close/>
                  <a:moveTo>
                    <a:pt x="3" y="500"/>
                  </a:moveTo>
                  <a:cubicBezTo>
                    <a:pt x="3" y="500"/>
                    <a:pt x="3" y="500"/>
                    <a:pt x="3" y="501"/>
                  </a:cubicBezTo>
                  <a:cubicBezTo>
                    <a:pt x="3" y="501"/>
                    <a:pt x="3" y="501"/>
                    <a:pt x="3" y="501"/>
                  </a:cubicBezTo>
                  <a:cubicBezTo>
                    <a:pt x="3" y="501"/>
                    <a:pt x="3" y="501"/>
                    <a:pt x="3" y="501"/>
                  </a:cubicBezTo>
                  <a:lnTo>
                    <a:pt x="3" y="500"/>
                  </a:lnTo>
                  <a:close/>
                  <a:moveTo>
                    <a:pt x="792" y="527"/>
                  </a:moveTo>
                  <a:cubicBezTo>
                    <a:pt x="790" y="528"/>
                    <a:pt x="788" y="530"/>
                    <a:pt x="785" y="531"/>
                  </a:cubicBezTo>
                  <a:cubicBezTo>
                    <a:pt x="782" y="533"/>
                    <a:pt x="779" y="535"/>
                    <a:pt x="776" y="537"/>
                  </a:cubicBezTo>
                  <a:cubicBezTo>
                    <a:pt x="773" y="538"/>
                    <a:pt x="771" y="540"/>
                    <a:pt x="769" y="541"/>
                  </a:cubicBezTo>
                  <a:cubicBezTo>
                    <a:pt x="766" y="543"/>
                    <a:pt x="762" y="544"/>
                    <a:pt x="759" y="546"/>
                  </a:cubicBezTo>
                  <a:cubicBezTo>
                    <a:pt x="757" y="547"/>
                    <a:pt x="754" y="549"/>
                    <a:pt x="751" y="550"/>
                  </a:cubicBezTo>
                  <a:cubicBezTo>
                    <a:pt x="748" y="552"/>
                    <a:pt x="745" y="553"/>
                    <a:pt x="742" y="555"/>
                  </a:cubicBezTo>
                  <a:cubicBezTo>
                    <a:pt x="739" y="556"/>
                    <a:pt x="736" y="557"/>
                    <a:pt x="733" y="559"/>
                  </a:cubicBezTo>
                  <a:cubicBezTo>
                    <a:pt x="730" y="560"/>
                    <a:pt x="726" y="562"/>
                    <a:pt x="722" y="563"/>
                  </a:cubicBezTo>
                  <a:cubicBezTo>
                    <a:pt x="716" y="566"/>
                    <a:pt x="710" y="568"/>
                    <a:pt x="704" y="571"/>
                  </a:cubicBezTo>
                  <a:cubicBezTo>
                    <a:pt x="701" y="572"/>
                    <a:pt x="698" y="573"/>
                    <a:pt x="695" y="574"/>
                  </a:cubicBezTo>
                  <a:cubicBezTo>
                    <a:pt x="692" y="576"/>
                    <a:pt x="688" y="577"/>
                    <a:pt x="684" y="578"/>
                  </a:cubicBezTo>
                  <a:cubicBezTo>
                    <a:pt x="681" y="579"/>
                    <a:pt x="678" y="580"/>
                    <a:pt x="675" y="581"/>
                  </a:cubicBezTo>
                  <a:cubicBezTo>
                    <a:pt x="672" y="583"/>
                    <a:pt x="668" y="584"/>
                    <a:pt x="664" y="585"/>
                  </a:cubicBezTo>
                  <a:cubicBezTo>
                    <a:pt x="661" y="586"/>
                    <a:pt x="658" y="587"/>
                    <a:pt x="655" y="588"/>
                  </a:cubicBezTo>
                  <a:cubicBezTo>
                    <a:pt x="652" y="587"/>
                    <a:pt x="650" y="585"/>
                    <a:pt x="648" y="584"/>
                  </a:cubicBezTo>
                  <a:cubicBezTo>
                    <a:pt x="647" y="584"/>
                    <a:pt x="647" y="583"/>
                    <a:pt x="647" y="583"/>
                  </a:cubicBezTo>
                  <a:cubicBezTo>
                    <a:pt x="645" y="582"/>
                    <a:pt x="643" y="581"/>
                    <a:pt x="640" y="580"/>
                  </a:cubicBezTo>
                  <a:cubicBezTo>
                    <a:pt x="640" y="579"/>
                    <a:pt x="639" y="579"/>
                    <a:pt x="638" y="579"/>
                  </a:cubicBezTo>
                  <a:cubicBezTo>
                    <a:pt x="637" y="578"/>
                    <a:pt x="635" y="577"/>
                    <a:pt x="633" y="576"/>
                  </a:cubicBezTo>
                  <a:cubicBezTo>
                    <a:pt x="632" y="576"/>
                    <a:pt x="632" y="575"/>
                    <a:pt x="631" y="575"/>
                  </a:cubicBezTo>
                  <a:cubicBezTo>
                    <a:pt x="629" y="574"/>
                    <a:pt x="628" y="573"/>
                    <a:pt x="626" y="573"/>
                  </a:cubicBezTo>
                  <a:cubicBezTo>
                    <a:pt x="625" y="572"/>
                    <a:pt x="624" y="572"/>
                    <a:pt x="623" y="571"/>
                  </a:cubicBezTo>
                  <a:cubicBezTo>
                    <a:pt x="622" y="571"/>
                    <a:pt x="621" y="570"/>
                    <a:pt x="619" y="570"/>
                  </a:cubicBezTo>
                  <a:cubicBezTo>
                    <a:pt x="618" y="569"/>
                    <a:pt x="617" y="569"/>
                    <a:pt x="616" y="568"/>
                  </a:cubicBezTo>
                  <a:cubicBezTo>
                    <a:pt x="615" y="568"/>
                    <a:pt x="614" y="567"/>
                    <a:pt x="612" y="567"/>
                  </a:cubicBezTo>
                  <a:cubicBezTo>
                    <a:pt x="611" y="566"/>
                    <a:pt x="611" y="566"/>
                    <a:pt x="610" y="566"/>
                  </a:cubicBezTo>
                  <a:cubicBezTo>
                    <a:pt x="608" y="565"/>
                    <a:pt x="607" y="565"/>
                    <a:pt x="606" y="564"/>
                  </a:cubicBezTo>
                  <a:cubicBezTo>
                    <a:pt x="605" y="564"/>
                    <a:pt x="604" y="564"/>
                    <a:pt x="603" y="563"/>
                  </a:cubicBezTo>
                  <a:cubicBezTo>
                    <a:pt x="602" y="563"/>
                    <a:pt x="601" y="563"/>
                    <a:pt x="601" y="563"/>
                  </a:cubicBezTo>
                  <a:cubicBezTo>
                    <a:pt x="601" y="563"/>
                    <a:pt x="601" y="563"/>
                    <a:pt x="601" y="563"/>
                  </a:cubicBezTo>
                  <a:cubicBezTo>
                    <a:pt x="601" y="563"/>
                    <a:pt x="601" y="563"/>
                    <a:pt x="601" y="563"/>
                  </a:cubicBezTo>
                  <a:cubicBezTo>
                    <a:pt x="603" y="562"/>
                    <a:pt x="604" y="562"/>
                    <a:pt x="606" y="561"/>
                  </a:cubicBezTo>
                  <a:cubicBezTo>
                    <a:pt x="608" y="561"/>
                    <a:pt x="610" y="560"/>
                    <a:pt x="612" y="560"/>
                  </a:cubicBezTo>
                  <a:cubicBezTo>
                    <a:pt x="614" y="559"/>
                    <a:pt x="616" y="559"/>
                    <a:pt x="619" y="558"/>
                  </a:cubicBezTo>
                  <a:cubicBezTo>
                    <a:pt x="621" y="557"/>
                    <a:pt x="622" y="557"/>
                    <a:pt x="624" y="556"/>
                  </a:cubicBezTo>
                  <a:cubicBezTo>
                    <a:pt x="627" y="556"/>
                    <a:pt x="629" y="555"/>
                    <a:pt x="631" y="554"/>
                  </a:cubicBezTo>
                  <a:cubicBezTo>
                    <a:pt x="633" y="554"/>
                    <a:pt x="635" y="553"/>
                    <a:pt x="637" y="553"/>
                  </a:cubicBezTo>
                  <a:cubicBezTo>
                    <a:pt x="639" y="552"/>
                    <a:pt x="641" y="551"/>
                    <a:pt x="643" y="551"/>
                  </a:cubicBezTo>
                  <a:cubicBezTo>
                    <a:pt x="645" y="550"/>
                    <a:pt x="647" y="549"/>
                    <a:pt x="649" y="549"/>
                  </a:cubicBezTo>
                  <a:cubicBezTo>
                    <a:pt x="651" y="548"/>
                    <a:pt x="653" y="547"/>
                    <a:pt x="655" y="546"/>
                  </a:cubicBezTo>
                  <a:cubicBezTo>
                    <a:pt x="657" y="546"/>
                    <a:pt x="659" y="545"/>
                    <a:pt x="661" y="545"/>
                  </a:cubicBezTo>
                  <a:cubicBezTo>
                    <a:pt x="663" y="544"/>
                    <a:pt x="665" y="543"/>
                    <a:pt x="667" y="542"/>
                  </a:cubicBezTo>
                  <a:cubicBezTo>
                    <a:pt x="669" y="541"/>
                    <a:pt x="671" y="541"/>
                    <a:pt x="672" y="540"/>
                  </a:cubicBezTo>
                  <a:cubicBezTo>
                    <a:pt x="675" y="539"/>
                    <a:pt x="677" y="538"/>
                    <a:pt x="679" y="538"/>
                  </a:cubicBezTo>
                  <a:cubicBezTo>
                    <a:pt x="680" y="537"/>
                    <a:pt x="682" y="536"/>
                    <a:pt x="684" y="536"/>
                  </a:cubicBezTo>
                  <a:cubicBezTo>
                    <a:pt x="686" y="535"/>
                    <a:pt x="688" y="534"/>
                    <a:pt x="690" y="533"/>
                  </a:cubicBezTo>
                  <a:cubicBezTo>
                    <a:pt x="692" y="532"/>
                    <a:pt x="693" y="532"/>
                    <a:pt x="695" y="531"/>
                  </a:cubicBezTo>
                  <a:cubicBezTo>
                    <a:pt x="697" y="530"/>
                    <a:pt x="699" y="529"/>
                    <a:pt x="701" y="528"/>
                  </a:cubicBezTo>
                  <a:cubicBezTo>
                    <a:pt x="703" y="527"/>
                    <a:pt x="704" y="527"/>
                    <a:pt x="706" y="526"/>
                  </a:cubicBezTo>
                  <a:cubicBezTo>
                    <a:pt x="708" y="525"/>
                    <a:pt x="710" y="524"/>
                    <a:pt x="712" y="523"/>
                  </a:cubicBezTo>
                  <a:cubicBezTo>
                    <a:pt x="713" y="522"/>
                    <a:pt x="715" y="521"/>
                    <a:pt x="717" y="521"/>
                  </a:cubicBezTo>
                  <a:cubicBezTo>
                    <a:pt x="718" y="520"/>
                    <a:pt x="720" y="519"/>
                    <a:pt x="722" y="518"/>
                  </a:cubicBezTo>
                  <a:cubicBezTo>
                    <a:pt x="724" y="517"/>
                    <a:pt x="725" y="516"/>
                    <a:pt x="727" y="515"/>
                  </a:cubicBezTo>
                  <a:cubicBezTo>
                    <a:pt x="729" y="514"/>
                    <a:pt x="731" y="513"/>
                    <a:pt x="733" y="512"/>
                  </a:cubicBezTo>
                  <a:cubicBezTo>
                    <a:pt x="734" y="511"/>
                    <a:pt x="735" y="511"/>
                    <a:pt x="737" y="510"/>
                  </a:cubicBezTo>
                  <a:cubicBezTo>
                    <a:pt x="739" y="509"/>
                    <a:pt x="741" y="507"/>
                    <a:pt x="743" y="506"/>
                  </a:cubicBezTo>
                  <a:cubicBezTo>
                    <a:pt x="744" y="506"/>
                    <a:pt x="745" y="505"/>
                    <a:pt x="747" y="504"/>
                  </a:cubicBezTo>
                  <a:cubicBezTo>
                    <a:pt x="749" y="503"/>
                    <a:pt x="751" y="501"/>
                    <a:pt x="753" y="500"/>
                  </a:cubicBezTo>
                  <a:cubicBezTo>
                    <a:pt x="754" y="499"/>
                    <a:pt x="756" y="498"/>
                    <a:pt x="757" y="497"/>
                  </a:cubicBezTo>
                  <a:cubicBezTo>
                    <a:pt x="760" y="495"/>
                    <a:pt x="762" y="494"/>
                    <a:pt x="765" y="492"/>
                  </a:cubicBezTo>
                  <a:cubicBezTo>
                    <a:pt x="766" y="491"/>
                    <a:pt x="768" y="490"/>
                    <a:pt x="769" y="489"/>
                  </a:cubicBezTo>
                  <a:cubicBezTo>
                    <a:pt x="770" y="488"/>
                    <a:pt x="772" y="487"/>
                    <a:pt x="774" y="486"/>
                  </a:cubicBezTo>
                  <a:cubicBezTo>
                    <a:pt x="778" y="486"/>
                    <a:pt x="782" y="487"/>
                    <a:pt x="787" y="487"/>
                  </a:cubicBezTo>
                  <a:cubicBezTo>
                    <a:pt x="788" y="487"/>
                    <a:pt x="789" y="487"/>
                    <a:pt x="790" y="487"/>
                  </a:cubicBezTo>
                  <a:cubicBezTo>
                    <a:pt x="793" y="488"/>
                    <a:pt x="797" y="488"/>
                    <a:pt x="801" y="489"/>
                  </a:cubicBezTo>
                  <a:cubicBezTo>
                    <a:pt x="801" y="521"/>
                    <a:pt x="801" y="521"/>
                    <a:pt x="801" y="521"/>
                  </a:cubicBezTo>
                  <a:cubicBezTo>
                    <a:pt x="798" y="523"/>
                    <a:pt x="795" y="525"/>
                    <a:pt x="792" y="527"/>
                  </a:cubicBezTo>
                  <a:close/>
                  <a:moveTo>
                    <a:pt x="798" y="434"/>
                  </a:moveTo>
                  <a:cubicBezTo>
                    <a:pt x="798" y="435"/>
                    <a:pt x="797" y="436"/>
                    <a:pt x="797" y="437"/>
                  </a:cubicBezTo>
                  <a:cubicBezTo>
                    <a:pt x="796" y="438"/>
                    <a:pt x="795" y="439"/>
                    <a:pt x="794" y="440"/>
                  </a:cubicBezTo>
                  <a:cubicBezTo>
                    <a:pt x="793" y="441"/>
                    <a:pt x="793" y="442"/>
                    <a:pt x="792" y="443"/>
                  </a:cubicBezTo>
                  <a:cubicBezTo>
                    <a:pt x="791" y="445"/>
                    <a:pt x="790" y="446"/>
                    <a:pt x="789" y="447"/>
                  </a:cubicBezTo>
                  <a:cubicBezTo>
                    <a:pt x="788" y="448"/>
                    <a:pt x="788" y="449"/>
                    <a:pt x="787" y="450"/>
                  </a:cubicBezTo>
                  <a:cubicBezTo>
                    <a:pt x="785" y="453"/>
                    <a:pt x="783" y="455"/>
                    <a:pt x="781" y="457"/>
                  </a:cubicBezTo>
                  <a:cubicBezTo>
                    <a:pt x="781" y="458"/>
                    <a:pt x="780" y="459"/>
                    <a:pt x="779" y="460"/>
                  </a:cubicBezTo>
                  <a:cubicBezTo>
                    <a:pt x="778" y="461"/>
                    <a:pt x="777" y="462"/>
                    <a:pt x="775" y="464"/>
                  </a:cubicBezTo>
                  <a:cubicBezTo>
                    <a:pt x="775" y="465"/>
                    <a:pt x="774" y="466"/>
                    <a:pt x="773" y="467"/>
                  </a:cubicBezTo>
                  <a:cubicBezTo>
                    <a:pt x="771" y="468"/>
                    <a:pt x="770" y="469"/>
                    <a:pt x="769" y="470"/>
                  </a:cubicBezTo>
                  <a:cubicBezTo>
                    <a:pt x="768" y="471"/>
                    <a:pt x="767" y="472"/>
                    <a:pt x="766" y="473"/>
                  </a:cubicBezTo>
                  <a:cubicBezTo>
                    <a:pt x="765" y="474"/>
                    <a:pt x="764" y="475"/>
                    <a:pt x="762" y="476"/>
                  </a:cubicBezTo>
                  <a:cubicBezTo>
                    <a:pt x="761" y="477"/>
                    <a:pt x="760" y="478"/>
                    <a:pt x="759" y="479"/>
                  </a:cubicBezTo>
                  <a:cubicBezTo>
                    <a:pt x="758" y="481"/>
                    <a:pt x="757" y="482"/>
                    <a:pt x="755" y="483"/>
                  </a:cubicBezTo>
                  <a:cubicBezTo>
                    <a:pt x="752" y="482"/>
                    <a:pt x="749" y="482"/>
                    <a:pt x="747" y="482"/>
                  </a:cubicBezTo>
                  <a:cubicBezTo>
                    <a:pt x="745" y="482"/>
                    <a:pt x="744" y="482"/>
                    <a:pt x="743" y="482"/>
                  </a:cubicBezTo>
                  <a:cubicBezTo>
                    <a:pt x="741" y="482"/>
                    <a:pt x="740" y="482"/>
                    <a:pt x="738" y="482"/>
                  </a:cubicBezTo>
                  <a:cubicBezTo>
                    <a:pt x="736" y="482"/>
                    <a:pt x="735" y="482"/>
                    <a:pt x="734" y="482"/>
                  </a:cubicBezTo>
                  <a:cubicBezTo>
                    <a:pt x="732" y="482"/>
                    <a:pt x="730" y="482"/>
                    <a:pt x="729" y="482"/>
                  </a:cubicBezTo>
                  <a:cubicBezTo>
                    <a:pt x="728" y="482"/>
                    <a:pt x="726" y="482"/>
                    <a:pt x="725" y="482"/>
                  </a:cubicBezTo>
                  <a:cubicBezTo>
                    <a:pt x="724" y="482"/>
                    <a:pt x="723" y="482"/>
                    <a:pt x="722" y="482"/>
                  </a:cubicBezTo>
                  <a:cubicBezTo>
                    <a:pt x="722" y="482"/>
                    <a:pt x="721" y="482"/>
                    <a:pt x="721" y="482"/>
                  </a:cubicBezTo>
                  <a:cubicBezTo>
                    <a:pt x="721" y="482"/>
                    <a:pt x="721" y="482"/>
                    <a:pt x="721" y="482"/>
                  </a:cubicBezTo>
                  <a:cubicBezTo>
                    <a:pt x="721" y="482"/>
                    <a:pt x="721" y="482"/>
                    <a:pt x="721" y="482"/>
                  </a:cubicBezTo>
                  <a:cubicBezTo>
                    <a:pt x="721" y="481"/>
                    <a:pt x="722" y="481"/>
                    <a:pt x="722" y="480"/>
                  </a:cubicBezTo>
                  <a:cubicBezTo>
                    <a:pt x="723" y="479"/>
                    <a:pt x="724" y="478"/>
                    <a:pt x="724" y="478"/>
                  </a:cubicBezTo>
                  <a:cubicBezTo>
                    <a:pt x="725" y="477"/>
                    <a:pt x="726" y="476"/>
                    <a:pt x="726" y="475"/>
                  </a:cubicBezTo>
                  <a:cubicBezTo>
                    <a:pt x="727" y="474"/>
                    <a:pt x="728" y="474"/>
                    <a:pt x="728" y="473"/>
                  </a:cubicBezTo>
                  <a:cubicBezTo>
                    <a:pt x="729" y="472"/>
                    <a:pt x="729" y="471"/>
                    <a:pt x="730" y="470"/>
                  </a:cubicBezTo>
                  <a:cubicBezTo>
                    <a:pt x="731" y="470"/>
                    <a:pt x="731" y="469"/>
                    <a:pt x="732" y="468"/>
                  </a:cubicBezTo>
                  <a:cubicBezTo>
                    <a:pt x="732" y="467"/>
                    <a:pt x="733" y="466"/>
                    <a:pt x="734" y="465"/>
                  </a:cubicBezTo>
                  <a:cubicBezTo>
                    <a:pt x="734" y="465"/>
                    <a:pt x="735" y="464"/>
                    <a:pt x="735" y="463"/>
                  </a:cubicBezTo>
                  <a:cubicBezTo>
                    <a:pt x="736" y="462"/>
                    <a:pt x="736" y="461"/>
                    <a:pt x="737" y="460"/>
                  </a:cubicBezTo>
                  <a:cubicBezTo>
                    <a:pt x="737" y="460"/>
                    <a:pt x="738" y="459"/>
                    <a:pt x="738" y="458"/>
                  </a:cubicBezTo>
                  <a:cubicBezTo>
                    <a:pt x="739" y="457"/>
                    <a:pt x="739" y="456"/>
                    <a:pt x="740" y="455"/>
                  </a:cubicBezTo>
                  <a:cubicBezTo>
                    <a:pt x="740" y="455"/>
                    <a:pt x="741" y="454"/>
                    <a:pt x="741" y="453"/>
                  </a:cubicBezTo>
                  <a:cubicBezTo>
                    <a:pt x="742" y="452"/>
                    <a:pt x="742" y="451"/>
                    <a:pt x="743" y="450"/>
                  </a:cubicBezTo>
                  <a:cubicBezTo>
                    <a:pt x="743" y="450"/>
                    <a:pt x="744" y="449"/>
                    <a:pt x="744" y="448"/>
                  </a:cubicBezTo>
                  <a:cubicBezTo>
                    <a:pt x="744" y="447"/>
                    <a:pt x="745" y="446"/>
                    <a:pt x="745" y="445"/>
                  </a:cubicBezTo>
                  <a:cubicBezTo>
                    <a:pt x="746" y="444"/>
                    <a:pt x="746" y="444"/>
                    <a:pt x="746" y="443"/>
                  </a:cubicBezTo>
                  <a:cubicBezTo>
                    <a:pt x="747" y="442"/>
                    <a:pt x="747" y="441"/>
                    <a:pt x="747" y="440"/>
                  </a:cubicBezTo>
                  <a:cubicBezTo>
                    <a:pt x="748" y="439"/>
                    <a:pt x="748" y="439"/>
                    <a:pt x="748" y="438"/>
                  </a:cubicBezTo>
                  <a:cubicBezTo>
                    <a:pt x="749" y="437"/>
                    <a:pt x="749" y="436"/>
                    <a:pt x="749" y="435"/>
                  </a:cubicBezTo>
                  <a:cubicBezTo>
                    <a:pt x="750" y="434"/>
                    <a:pt x="750" y="433"/>
                    <a:pt x="750" y="433"/>
                  </a:cubicBezTo>
                  <a:cubicBezTo>
                    <a:pt x="751" y="432"/>
                    <a:pt x="751" y="431"/>
                    <a:pt x="751" y="430"/>
                  </a:cubicBezTo>
                  <a:cubicBezTo>
                    <a:pt x="751" y="429"/>
                    <a:pt x="752" y="428"/>
                    <a:pt x="752" y="427"/>
                  </a:cubicBezTo>
                  <a:cubicBezTo>
                    <a:pt x="752" y="426"/>
                    <a:pt x="752" y="425"/>
                    <a:pt x="752" y="425"/>
                  </a:cubicBezTo>
                  <a:cubicBezTo>
                    <a:pt x="753" y="424"/>
                    <a:pt x="753" y="423"/>
                    <a:pt x="753" y="422"/>
                  </a:cubicBezTo>
                  <a:cubicBezTo>
                    <a:pt x="753" y="421"/>
                    <a:pt x="753" y="420"/>
                    <a:pt x="754" y="419"/>
                  </a:cubicBezTo>
                  <a:cubicBezTo>
                    <a:pt x="754" y="418"/>
                    <a:pt x="754" y="418"/>
                    <a:pt x="754" y="417"/>
                  </a:cubicBezTo>
                  <a:cubicBezTo>
                    <a:pt x="754" y="416"/>
                    <a:pt x="754" y="415"/>
                    <a:pt x="754" y="414"/>
                  </a:cubicBezTo>
                  <a:cubicBezTo>
                    <a:pt x="755" y="413"/>
                    <a:pt x="755" y="412"/>
                    <a:pt x="755" y="412"/>
                  </a:cubicBezTo>
                  <a:cubicBezTo>
                    <a:pt x="755" y="410"/>
                    <a:pt x="755" y="409"/>
                    <a:pt x="755" y="408"/>
                  </a:cubicBezTo>
                  <a:cubicBezTo>
                    <a:pt x="755" y="407"/>
                    <a:pt x="755" y="407"/>
                    <a:pt x="755" y="406"/>
                  </a:cubicBezTo>
                  <a:cubicBezTo>
                    <a:pt x="755" y="404"/>
                    <a:pt x="755" y="403"/>
                    <a:pt x="755" y="401"/>
                  </a:cubicBezTo>
                  <a:cubicBezTo>
                    <a:pt x="755" y="399"/>
                    <a:pt x="755" y="396"/>
                    <a:pt x="755" y="394"/>
                  </a:cubicBezTo>
                  <a:cubicBezTo>
                    <a:pt x="755" y="393"/>
                    <a:pt x="755" y="393"/>
                    <a:pt x="755" y="392"/>
                  </a:cubicBezTo>
                  <a:cubicBezTo>
                    <a:pt x="755" y="390"/>
                    <a:pt x="755" y="389"/>
                    <a:pt x="755" y="387"/>
                  </a:cubicBezTo>
                  <a:cubicBezTo>
                    <a:pt x="755" y="386"/>
                    <a:pt x="754" y="386"/>
                    <a:pt x="754" y="385"/>
                  </a:cubicBezTo>
                  <a:cubicBezTo>
                    <a:pt x="754" y="383"/>
                    <a:pt x="754" y="382"/>
                    <a:pt x="754" y="381"/>
                  </a:cubicBezTo>
                  <a:cubicBezTo>
                    <a:pt x="753" y="380"/>
                    <a:pt x="753" y="379"/>
                    <a:pt x="753" y="378"/>
                  </a:cubicBezTo>
                  <a:cubicBezTo>
                    <a:pt x="753" y="376"/>
                    <a:pt x="752" y="375"/>
                    <a:pt x="752" y="374"/>
                  </a:cubicBezTo>
                  <a:cubicBezTo>
                    <a:pt x="752" y="373"/>
                    <a:pt x="752" y="372"/>
                    <a:pt x="751" y="371"/>
                  </a:cubicBezTo>
                  <a:cubicBezTo>
                    <a:pt x="751" y="370"/>
                    <a:pt x="751" y="368"/>
                    <a:pt x="750" y="367"/>
                  </a:cubicBezTo>
                  <a:cubicBezTo>
                    <a:pt x="750" y="366"/>
                    <a:pt x="749" y="365"/>
                    <a:pt x="749" y="364"/>
                  </a:cubicBezTo>
                  <a:cubicBezTo>
                    <a:pt x="749" y="363"/>
                    <a:pt x="748" y="362"/>
                    <a:pt x="748" y="360"/>
                  </a:cubicBezTo>
                  <a:cubicBezTo>
                    <a:pt x="747" y="359"/>
                    <a:pt x="747" y="358"/>
                    <a:pt x="747" y="357"/>
                  </a:cubicBezTo>
                  <a:cubicBezTo>
                    <a:pt x="746" y="356"/>
                    <a:pt x="746" y="355"/>
                    <a:pt x="745" y="354"/>
                  </a:cubicBezTo>
                  <a:cubicBezTo>
                    <a:pt x="744" y="353"/>
                    <a:pt x="744" y="352"/>
                    <a:pt x="743" y="351"/>
                  </a:cubicBezTo>
                  <a:cubicBezTo>
                    <a:pt x="743" y="350"/>
                    <a:pt x="743" y="349"/>
                    <a:pt x="742" y="348"/>
                  </a:cubicBezTo>
                  <a:cubicBezTo>
                    <a:pt x="745" y="346"/>
                    <a:pt x="748" y="345"/>
                    <a:pt x="751" y="344"/>
                  </a:cubicBezTo>
                  <a:cubicBezTo>
                    <a:pt x="753" y="343"/>
                    <a:pt x="754" y="343"/>
                    <a:pt x="756" y="342"/>
                  </a:cubicBezTo>
                  <a:cubicBezTo>
                    <a:pt x="760" y="340"/>
                    <a:pt x="765" y="338"/>
                    <a:pt x="770" y="337"/>
                  </a:cubicBezTo>
                  <a:cubicBezTo>
                    <a:pt x="771" y="336"/>
                    <a:pt x="771" y="336"/>
                    <a:pt x="771" y="336"/>
                  </a:cubicBezTo>
                  <a:cubicBezTo>
                    <a:pt x="776" y="335"/>
                    <a:pt x="781" y="333"/>
                    <a:pt x="786" y="331"/>
                  </a:cubicBezTo>
                  <a:cubicBezTo>
                    <a:pt x="787" y="331"/>
                    <a:pt x="789" y="330"/>
                    <a:pt x="791" y="330"/>
                  </a:cubicBezTo>
                  <a:cubicBezTo>
                    <a:pt x="794" y="329"/>
                    <a:pt x="797" y="328"/>
                    <a:pt x="801" y="327"/>
                  </a:cubicBezTo>
                  <a:cubicBezTo>
                    <a:pt x="801" y="430"/>
                    <a:pt x="801" y="430"/>
                    <a:pt x="801" y="430"/>
                  </a:cubicBezTo>
                  <a:cubicBezTo>
                    <a:pt x="800" y="431"/>
                    <a:pt x="799" y="432"/>
                    <a:pt x="798" y="434"/>
                  </a:cubicBezTo>
                  <a:close/>
                  <a:moveTo>
                    <a:pt x="790" y="328"/>
                  </a:moveTo>
                  <a:cubicBezTo>
                    <a:pt x="788" y="329"/>
                    <a:pt x="787" y="329"/>
                    <a:pt x="785" y="330"/>
                  </a:cubicBezTo>
                  <a:cubicBezTo>
                    <a:pt x="780" y="331"/>
                    <a:pt x="775" y="333"/>
                    <a:pt x="770" y="335"/>
                  </a:cubicBezTo>
                  <a:cubicBezTo>
                    <a:pt x="769" y="335"/>
                    <a:pt x="768" y="335"/>
                    <a:pt x="767" y="336"/>
                  </a:cubicBezTo>
                  <a:cubicBezTo>
                    <a:pt x="763" y="337"/>
                    <a:pt x="759" y="339"/>
                    <a:pt x="755" y="340"/>
                  </a:cubicBezTo>
                  <a:cubicBezTo>
                    <a:pt x="753" y="341"/>
                    <a:pt x="751" y="342"/>
                    <a:pt x="749" y="342"/>
                  </a:cubicBezTo>
                  <a:cubicBezTo>
                    <a:pt x="747" y="344"/>
                    <a:pt x="744" y="345"/>
                    <a:pt x="741" y="346"/>
                  </a:cubicBezTo>
                  <a:cubicBezTo>
                    <a:pt x="741" y="346"/>
                    <a:pt x="741" y="346"/>
                    <a:pt x="741" y="346"/>
                  </a:cubicBezTo>
                  <a:cubicBezTo>
                    <a:pt x="741" y="346"/>
                    <a:pt x="741" y="346"/>
                    <a:pt x="741" y="346"/>
                  </a:cubicBezTo>
                  <a:cubicBezTo>
                    <a:pt x="741" y="345"/>
                    <a:pt x="740" y="344"/>
                    <a:pt x="739" y="343"/>
                  </a:cubicBezTo>
                  <a:cubicBezTo>
                    <a:pt x="739" y="342"/>
                    <a:pt x="739" y="342"/>
                    <a:pt x="738" y="341"/>
                  </a:cubicBezTo>
                  <a:cubicBezTo>
                    <a:pt x="737" y="340"/>
                    <a:pt x="737" y="339"/>
                    <a:pt x="736" y="338"/>
                  </a:cubicBezTo>
                  <a:cubicBezTo>
                    <a:pt x="735" y="337"/>
                    <a:pt x="735" y="336"/>
                    <a:pt x="734" y="335"/>
                  </a:cubicBezTo>
                  <a:cubicBezTo>
                    <a:pt x="734" y="334"/>
                    <a:pt x="733" y="333"/>
                    <a:pt x="732" y="332"/>
                  </a:cubicBezTo>
                  <a:cubicBezTo>
                    <a:pt x="732" y="331"/>
                    <a:pt x="731" y="330"/>
                    <a:pt x="731" y="330"/>
                  </a:cubicBezTo>
                  <a:cubicBezTo>
                    <a:pt x="730" y="328"/>
                    <a:pt x="729" y="327"/>
                    <a:pt x="728" y="326"/>
                  </a:cubicBezTo>
                  <a:cubicBezTo>
                    <a:pt x="727" y="326"/>
                    <a:pt x="727" y="325"/>
                    <a:pt x="726" y="324"/>
                  </a:cubicBezTo>
                  <a:cubicBezTo>
                    <a:pt x="725" y="323"/>
                    <a:pt x="724" y="322"/>
                    <a:pt x="724" y="321"/>
                  </a:cubicBezTo>
                  <a:cubicBezTo>
                    <a:pt x="723" y="320"/>
                    <a:pt x="722" y="319"/>
                    <a:pt x="722" y="319"/>
                  </a:cubicBezTo>
                  <a:cubicBezTo>
                    <a:pt x="721" y="317"/>
                    <a:pt x="720" y="316"/>
                    <a:pt x="719" y="315"/>
                  </a:cubicBezTo>
                  <a:cubicBezTo>
                    <a:pt x="718" y="315"/>
                    <a:pt x="717" y="314"/>
                    <a:pt x="717" y="313"/>
                  </a:cubicBezTo>
                  <a:cubicBezTo>
                    <a:pt x="716" y="312"/>
                    <a:pt x="714" y="311"/>
                    <a:pt x="713" y="309"/>
                  </a:cubicBezTo>
                  <a:cubicBezTo>
                    <a:pt x="713" y="309"/>
                    <a:pt x="712" y="309"/>
                    <a:pt x="712" y="308"/>
                  </a:cubicBezTo>
                  <a:cubicBezTo>
                    <a:pt x="708" y="305"/>
                    <a:pt x="705" y="301"/>
                    <a:pt x="701" y="298"/>
                  </a:cubicBezTo>
                  <a:cubicBezTo>
                    <a:pt x="700" y="297"/>
                    <a:pt x="699" y="297"/>
                    <a:pt x="699" y="296"/>
                  </a:cubicBezTo>
                  <a:cubicBezTo>
                    <a:pt x="697" y="295"/>
                    <a:pt x="696" y="294"/>
                    <a:pt x="695" y="293"/>
                  </a:cubicBezTo>
                  <a:cubicBezTo>
                    <a:pt x="694" y="292"/>
                    <a:pt x="693" y="292"/>
                    <a:pt x="692" y="291"/>
                  </a:cubicBezTo>
                  <a:cubicBezTo>
                    <a:pt x="691" y="290"/>
                    <a:pt x="690" y="289"/>
                    <a:pt x="688" y="288"/>
                  </a:cubicBezTo>
                  <a:cubicBezTo>
                    <a:pt x="687" y="287"/>
                    <a:pt x="686" y="287"/>
                    <a:pt x="686" y="286"/>
                  </a:cubicBezTo>
                  <a:cubicBezTo>
                    <a:pt x="684" y="285"/>
                    <a:pt x="683" y="284"/>
                    <a:pt x="682" y="283"/>
                  </a:cubicBezTo>
                  <a:cubicBezTo>
                    <a:pt x="681" y="283"/>
                    <a:pt x="680" y="282"/>
                    <a:pt x="679" y="281"/>
                  </a:cubicBezTo>
                  <a:cubicBezTo>
                    <a:pt x="677" y="280"/>
                    <a:pt x="676" y="280"/>
                    <a:pt x="675" y="279"/>
                  </a:cubicBezTo>
                  <a:cubicBezTo>
                    <a:pt x="674" y="278"/>
                    <a:pt x="673" y="277"/>
                    <a:pt x="672" y="277"/>
                  </a:cubicBezTo>
                  <a:cubicBezTo>
                    <a:pt x="670" y="276"/>
                    <a:pt x="669" y="275"/>
                    <a:pt x="668" y="274"/>
                  </a:cubicBezTo>
                  <a:cubicBezTo>
                    <a:pt x="667" y="274"/>
                    <a:pt x="665" y="273"/>
                    <a:pt x="664" y="272"/>
                  </a:cubicBezTo>
                  <a:cubicBezTo>
                    <a:pt x="663" y="271"/>
                    <a:pt x="662" y="271"/>
                    <a:pt x="660" y="270"/>
                  </a:cubicBezTo>
                  <a:cubicBezTo>
                    <a:pt x="659" y="269"/>
                    <a:pt x="658" y="268"/>
                    <a:pt x="657" y="268"/>
                  </a:cubicBezTo>
                  <a:cubicBezTo>
                    <a:pt x="656" y="267"/>
                    <a:pt x="654" y="266"/>
                    <a:pt x="653" y="266"/>
                  </a:cubicBezTo>
                  <a:cubicBezTo>
                    <a:pt x="653" y="266"/>
                    <a:pt x="654" y="265"/>
                    <a:pt x="654" y="265"/>
                  </a:cubicBezTo>
                  <a:cubicBezTo>
                    <a:pt x="658" y="261"/>
                    <a:pt x="662" y="257"/>
                    <a:pt x="667" y="253"/>
                  </a:cubicBezTo>
                  <a:cubicBezTo>
                    <a:pt x="667" y="252"/>
                    <a:pt x="667" y="252"/>
                    <a:pt x="667" y="252"/>
                  </a:cubicBezTo>
                  <a:cubicBezTo>
                    <a:pt x="672" y="248"/>
                    <a:pt x="676" y="244"/>
                    <a:pt x="681" y="240"/>
                  </a:cubicBezTo>
                  <a:cubicBezTo>
                    <a:pt x="681" y="239"/>
                    <a:pt x="681" y="239"/>
                    <a:pt x="682" y="239"/>
                  </a:cubicBezTo>
                  <a:cubicBezTo>
                    <a:pt x="686" y="235"/>
                    <a:pt x="691" y="231"/>
                    <a:pt x="696" y="227"/>
                  </a:cubicBezTo>
                  <a:cubicBezTo>
                    <a:pt x="696" y="227"/>
                    <a:pt x="696" y="227"/>
                    <a:pt x="697" y="227"/>
                  </a:cubicBezTo>
                  <a:cubicBezTo>
                    <a:pt x="702" y="223"/>
                    <a:pt x="707" y="219"/>
                    <a:pt x="712" y="216"/>
                  </a:cubicBezTo>
                  <a:cubicBezTo>
                    <a:pt x="712" y="216"/>
                    <a:pt x="712" y="216"/>
                    <a:pt x="712" y="215"/>
                  </a:cubicBezTo>
                  <a:cubicBezTo>
                    <a:pt x="714" y="216"/>
                    <a:pt x="715" y="217"/>
                    <a:pt x="716" y="218"/>
                  </a:cubicBezTo>
                  <a:cubicBezTo>
                    <a:pt x="717" y="218"/>
                    <a:pt x="718" y="219"/>
                    <a:pt x="720" y="220"/>
                  </a:cubicBezTo>
                  <a:cubicBezTo>
                    <a:pt x="721" y="221"/>
                    <a:pt x="722" y="222"/>
                    <a:pt x="723" y="222"/>
                  </a:cubicBezTo>
                  <a:cubicBezTo>
                    <a:pt x="725" y="223"/>
                    <a:pt x="726" y="224"/>
                    <a:pt x="727" y="225"/>
                  </a:cubicBezTo>
                  <a:cubicBezTo>
                    <a:pt x="728" y="225"/>
                    <a:pt x="729" y="226"/>
                    <a:pt x="731" y="227"/>
                  </a:cubicBezTo>
                  <a:cubicBezTo>
                    <a:pt x="732" y="228"/>
                    <a:pt x="733" y="229"/>
                    <a:pt x="734" y="229"/>
                  </a:cubicBezTo>
                  <a:cubicBezTo>
                    <a:pt x="735" y="230"/>
                    <a:pt x="736" y="231"/>
                    <a:pt x="738" y="232"/>
                  </a:cubicBezTo>
                  <a:cubicBezTo>
                    <a:pt x="739" y="233"/>
                    <a:pt x="740" y="234"/>
                    <a:pt x="741" y="234"/>
                  </a:cubicBezTo>
                  <a:cubicBezTo>
                    <a:pt x="742" y="235"/>
                    <a:pt x="743" y="236"/>
                    <a:pt x="744" y="237"/>
                  </a:cubicBezTo>
                  <a:cubicBezTo>
                    <a:pt x="745" y="238"/>
                    <a:pt x="746" y="239"/>
                    <a:pt x="747" y="239"/>
                  </a:cubicBezTo>
                  <a:cubicBezTo>
                    <a:pt x="748" y="240"/>
                    <a:pt x="750" y="241"/>
                    <a:pt x="751" y="243"/>
                  </a:cubicBezTo>
                  <a:cubicBezTo>
                    <a:pt x="752" y="243"/>
                    <a:pt x="753" y="244"/>
                    <a:pt x="753" y="245"/>
                  </a:cubicBezTo>
                  <a:cubicBezTo>
                    <a:pt x="755" y="246"/>
                    <a:pt x="756" y="247"/>
                    <a:pt x="757" y="248"/>
                  </a:cubicBezTo>
                  <a:cubicBezTo>
                    <a:pt x="758" y="248"/>
                    <a:pt x="759" y="249"/>
                    <a:pt x="759" y="250"/>
                  </a:cubicBezTo>
                  <a:cubicBezTo>
                    <a:pt x="761" y="251"/>
                    <a:pt x="762" y="252"/>
                    <a:pt x="763" y="253"/>
                  </a:cubicBezTo>
                  <a:cubicBezTo>
                    <a:pt x="764" y="254"/>
                    <a:pt x="765" y="254"/>
                    <a:pt x="765" y="255"/>
                  </a:cubicBezTo>
                  <a:cubicBezTo>
                    <a:pt x="766" y="256"/>
                    <a:pt x="768" y="258"/>
                    <a:pt x="769" y="259"/>
                  </a:cubicBezTo>
                  <a:cubicBezTo>
                    <a:pt x="770" y="259"/>
                    <a:pt x="770" y="260"/>
                    <a:pt x="771" y="260"/>
                  </a:cubicBezTo>
                  <a:cubicBezTo>
                    <a:pt x="774" y="264"/>
                    <a:pt x="778" y="268"/>
                    <a:pt x="781" y="271"/>
                  </a:cubicBezTo>
                  <a:cubicBezTo>
                    <a:pt x="781" y="272"/>
                    <a:pt x="781" y="272"/>
                    <a:pt x="781" y="272"/>
                  </a:cubicBezTo>
                  <a:cubicBezTo>
                    <a:pt x="783" y="274"/>
                    <a:pt x="784" y="275"/>
                    <a:pt x="785" y="277"/>
                  </a:cubicBezTo>
                  <a:cubicBezTo>
                    <a:pt x="786" y="278"/>
                    <a:pt x="786" y="278"/>
                    <a:pt x="787" y="279"/>
                  </a:cubicBezTo>
                  <a:cubicBezTo>
                    <a:pt x="788" y="280"/>
                    <a:pt x="789" y="281"/>
                    <a:pt x="790" y="283"/>
                  </a:cubicBezTo>
                  <a:cubicBezTo>
                    <a:pt x="790" y="283"/>
                    <a:pt x="791" y="284"/>
                    <a:pt x="791" y="285"/>
                  </a:cubicBezTo>
                  <a:cubicBezTo>
                    <a:pt x="792" y="286"/>
                    <a:pt x="793" y="287"/>
                    <a:pt x="794" y="288"/>
                  </a:cubicBezTo>
                  <a:cubicBezTo>
                    <a:pt x="794" y="289"/>
                    <a:pt x="795" y="290"/>
                    <a:pt x="795" y="291"/>
                  </a:cubicBezTo>
                  <a:cubicBezTo>
                    <a:pt x="796" y="292"/>
                    <a:pt x="797" y="293"/>
                    <a:pt x="797" y="294"/>
                  </a:cubicBezTo>
                  <a:cubicBezTo>
                    <a:pt x="798" y="295"/>
                    <a:pt x="798" y="296"/>
                    <a:pt x="799" y="297"/>
                  </a:cubicBezTo>
                  <a:cubicBezTo>
                    <a:pt x="800" y="298"/>
                    <a:pt x="800" y="299"/>
                    <a:pt x="801" y="300"/>
                  </a:cubicBezTo>
                  <a:cubicBezTo>
                    <a:pt x="801" y="325"/>
                    <a:pt x="801" y="325"/>
                    <a:pt x="801" y="325"/>
                  </a:cubicBezTo>
                  <a:cubicBezTo>
                    <a:pt x="797" y="326"/>
                    <a:pt x="793" y="327"/>
                    <a:pt x="790" y="328"/>
                  </a:cubicBezTo>
                  <a:close/>
                  <a:moveTo>
                    <a:pt x="800" y="294"/>
                  </a:moveTo>
                  <a:cubicBezTo>
                    <a:pt x="799" y="294"/>
                    <a:pt x="799" y="293"/>
                    <a:pt x="798" y="292"/>
                  </a:cubicBezTo>
                  <a:cubicBezTo>
                    <a:pt x="798" y="291"/>
                    <a:pt x="797" y="290"/>
                    <a:pt x="796" y="289"/>
                  </a:cubicBezTo>
                  <a:cubicBezTo>
                    <a:pt x="796" y="288"/>
                    <a:pt x="795" y="287"/>
                    <a:pt x="795" y="286"/>
                  </a:cubicBezTo>
                  <a:cubicBezTo>
                    <a:pt x="794" y="285"/>
                    <a:pt x="793" y="284"/>
                    <a:pt x="792" y="283"/>
                  </a:cubicBezTo>
                  <a:cubicBezTo>
                    <a:pt x="792" y="282"/>
                    <a:pt x="791" y="281"/>
                    <a:pt x="790" y="280"/>
                  </a:cubicBezTo>
                  <a:cubicBezTo>
                    <a:pt x="790" y="279"/>
                    <a:pt x="789" y="278"/>
                    <a:pt x="788" y="277"/>
                  </a:cubicBezTo>
                  <a:cubicBezTo>
                    <a:pt x="787" y="277"/>
                    <a:pt x="787" y="276"/>
                    <a:pt x="786" y="275"/>
                  </a:cubicBezTo>
                  <a:cubicBezTo>
                    <a:pt x="785" y="274"/>
                    <a:pt x="784" y="273"/>
                    <a:pt x="784" y="272"/>
                  </a:cubicBezTo>
                  <a:cubicBezTo>
                    <a:pt x="783" y="271"/>
                    <a:pt x="782" y="270"/>
                    <a:pt x="781" y="269"/>
                  </a:cubicBezTo>
                  <a:cubicBezTo>
                    <a:pt x="781" y="268"/>
                    <a:pt x="780" y="267"/>
                    <a:pt x="779" y="266"/>
                  </a:cubicBezTo>
                  <a:cubicBezTo>
                    <a:pt x="778" y="265"/>
                    <a:pt x="777" y="265"/>
                    <a:pt x="777" y="264"/>
                  </a:cubicBezTo>
                  <a:cubicBezTo>
                    <a:pt x="776" y="263"/>
                    <a:pt x="775" y="262"/>
                    <a:pt x="774" y="261"/>
                  </a:cubicBezTo>
                  <a:cubicBezTo>
                    <a:pt x="773" y="260"/>
                    <a:pt x="772" y="259"/>
                    <a:pt x="771" y="258"/>
                  </a:cubicBezTo>
                  <a:cubicBezTo>
                    <a:pt x="770" y="257"/>
                    <a:pt x="769" y="256"/>
                    <a:pt x="768" y="255"/>
                  </a:cubicBezTo>
                  <a:cubicBezTo>
                    <a:pt x="768" y="255"/>
                    <a:pt x="767" y="254"/>
                    <a:pt x="766" y="253"/>
                  </a:cubicBezTo>
                  <a:cubicBezTo>
                    <a:pt x="765" y="252"/>
                    <a:pt x="764" y="251"/>
                    <a:pt x="763" y="250"/>
                  </a:cubicBezTo>
                  <a:cubicBezTo>
                    <a:pt x="762" y="249"/>
                    <a:pt x="761" y="249"/>
                    <a:pt x="760" y="248"/>
                  </a:cubicBezTo>
                  <a:cubicBezTo>
                    <a:pt x="759" y="247"/>
                    <a:pt x="758" y="246"/>
                    <a:pt x="757" y="245"/>
                  </a:cubicBezTo>
                  <a:cubicBezTo>
                    <a:pt x="756" y="244"/>
                    <a:pt x="755" y="243"/>
                    <a:pt x="754" y="243"/>
                  </a:cubicBezTo>
                  <a:cubicBezTo>
                    <a:pt x="753" y="242"/>
                    <a:pt x="752" y="241"/>
                    <a:pt x="750" y="239"/>
                  </a:cubicBezTo>
                  <a:cubicBezTo>
                    <a:pt x="750" y="239"/>
                    <a:pt x="749" y="238"/>
                    <a:pt x="748" y="238"/>
                  </a:cubicBezTo>
                  <a:cubicBezTo>
                    <a:pt x="746" y="236"/>
                    <a:pt x="744" y="235"/>
                    <a:pt x="743" y="233"/>
                  </a:cubicBezTo>
                  <a:cubicBezTo>
                    <a:pt x="742" y="233"/>
                    <a:pt x="742" y="233"/>
                    <a:pt x="742" y="233"/>
                  </a:cubicBezTo>
                  <a:cubicBezTo>
                    <a:pt x="740" y="231"/>
                    <a:pt x="737" y="229"/>
                    <a:pt x="735" y="228"/>
                  </a:cubicBezTo>
                  <a:cubicBezTo>
                    <a:pt x="734" y="227"/>
                    <a:pt x="734" y="227"/>
                    <a:pt x="733" y="226"/>
                  </a:cubicBezTo>
                  <a:cubicBezTo>
                    <a:pt x="731" y="225"/>
                    <a:pt x="730" y="224"/>
                    <a:pt x="728" y="223"/>
                  </a:cubicBezTo>
                  <a:cubicBezTo>
                    <a:pt x="727" y="222"/>
                    <a:pt x="726" y="222"/>
                    <a:pt x="725" y="221"/>
                  </a:cubicBezTo>
                  <a:cubicBezTo>
                    <a:pt x="724" y="220"/>
                    <a:pt x="722" y="219"/>
                    <a:pt x="721" y="218"/>
                  </a:cubicBezTo>
                  <a:cubicBezTo>
                    <a:pt x="720" y="218"/>
                    <a:pt x="719" y="217"/>
                    <a:pt x="718" y="216"/>
                  </a:cubicBezTo>
                  <a:cubicBezTo>
                    <a:pt x="717" y="216"/>
                    <a:pt x="715" y="215"/>
                    <a:pt x="714" y="214"/>
                  </a:cubicBezTo>
                  <a:cubicBezTo>
                    <a:pt x="717" y="212"/>
                    <a:pt x="719" y="211"/>
                    <a:pt x="722" y="209"/>
                  </a:cubicBezTo>
                  <a:cubicBezTo>
                    <a:pt x="724" y="208"/>
                    <a:pt x="726" y="207"/>
                    <a:pt x="728" y="205"/>
                  </a:cubicBezTo>
                  <a:cubicBezTo>
                    <a:pt x="731" y="203"/>
                    <a:pt x="734" y="201"/>
                    <a:pt x="737" y="199"/>
                  </a:cubicBezTo>
                  <a:cubicBezTo>
                    <a:pt x="739" y="198"/>
                    <a:pt x="741" y="197"/>
                    <a:pt x="742" y="196"/>
                  </a:cubicBezTo>
                  <a:cubicBezTo>
                    <a:pt x="747" y="194"/>
                    <a:pt x="752" y="191"/>
                    <a:pt x="757" y="188"/>
                  </a:cubicBezTo>
                  <a:cubicBezTo>
                    <a:pt x="758" y="188"/>
                    <a:pt x="758" y="188"/>
                    <a:pt x="759" y="187"/>
                  </a:cubicBezTo>
                  <a:cubicBezTo>
                    <a:pt x="763" y="185"/>
                    <a:pt x="768" y="183"/>
                    <a:pt x="773" y="180"/>
                  </a:cubicBezTo>
                  <a:cubicBezTo>
                    <a:pt x="774" y="181"/>
                    <a:pt x="776" y="183"/>
                    <a:pt x="777" y="184"/>
                  </a:cubicBezTo>
                  <a:cubicBezTo>
                    <a:pt x="778" y="184"/>
                    <a:pt x="779" y="185"/>
                    <a:pt x="780" y="186"/>
                  </a:cubicBezTo>
                  <a:cubicBezTo>
                    <a:pt x="782" y="187"/>
                    <a:pt x="784" y="189"/>
                    <a:pt x="785" y="190"/>
                  </a:cubicBezTo>
                  <a:cubicBezTo>
                    <a:pt x="786" y="191"/>
                    <a:pt x="787" y="191"/>
                    <a:pt x="787" y="192"/>
                  </a:cubicBezTo>
                  <a:cubicBezTo>
                    <a:pt x="790" y="194"/>
                    <a:pt x="792" y="196"/>
                    <a:pt x="794" y="198"/>
                  </a:cubicBezTo>
                  <a:cubicBezTo>
                    <a:pt x="795" y="199"/>
                    <a:pt x="796" y="199"/>
                    <a:pt x="796" y="200"/>
                  </a:cubicBezTo>
                  <a:cubicBezTo>
                    <a:pt x="798" y="201"/>
                    <a:pt x="799" y="203"/>
                    <a:pt x="801" y="204"/>
                  </a:cubicBezTo>
                  <a:cubicBezTo>
                    <a:pt x="801" y="296"/>
                    <a:pt x="801" y="296"/>
                    <a:pt x="801" y="296"/>
                  </a:cubicBezTo>
                  <a:cubicBezTo>
                    <a:pt x="801" y="295"/>
                    <a:pt x="800" y="295"/>
                    <a:pt x="800" y="294"/>
                  </a:cubicBezTo>
                  <a:close/>
                  <a:moveTo>
                    <a:pt x="798" y="198"/>
                  </a:moveTo>
                  <a:cubicBezTo>
                    <a:pt x="797" y="198"/>
                    <a:pt x="796" y="197"/>
                    <a:pt x="795" y="196"/>
                  </a:cubicBezTo>
                  <a:cubicBezTo>
                    <a:pt x="794" y="195"/>
                    <a:pt x="792" y="193"/>
                    <a:pt x="790" y="192"/>
                  </a:cubicBezTo>
                  <a:cubicBezTo>
                    <a:pt x="789" y="191"/>
                    <a:pt x="789" y="191"/>
                    <a:pt x="788" y="190"/>
                  </a:cubicBezTo>
                  <a:cubicBezTo>
                    <a:pt x="786" y="188"/>
                    <a:pt x="784" y="186"/>
                    <a:pt x="781" y="184"/>
                  </a:cubicBezTo>
                  <a:cubicBezTo>
                    <a:pt x="781" y="184"/>
                    <a:pt x="780" y="183"/>
                    <a:pt x="779" y="183"/>
                  </a:cubicBezTo>
                  <a:cubicBezTo>
                    <a:pt x="778" y="182"/>
                    <a:pt x="776" y="180"/>
                    <a:pt x="775" y="179"/>
                  </a:cubicBezTo>
                  <a:cubicBezTo>
                    <a:pt x="779" y="177"/>
                    <a:pt x="783" y="175"/>
                    <a:pt x="787" y="174"/>
                  </a:cubicBezTo>
                  <a:cubicBezTo>
                    <a:pt x="787" y="174"/>
                    <a:pt x="787" y="173"/>
                    <a:pt x="788" y="173"/>
                  </a:cubicBezTo>
                  <a:cubicBezTo>
                    <a:pt x="792" y="171"/>
                    <a:pt x="796" y="169"/>
                    <a:pt x="801" y="168"/>
                  </a:cubicBezTo>
                  <a:cubicBezTo>
                    <a:pt x="801" y="201"/>
                    <a:pt x="801" y="201"/>
                    <a:pt x="801" y="201"/>
                  </a:cubicBezTo>
                  <a:cubicBezTo>
                    <a:pt x="800" y="200"/>
                    <a:pt x="799" y="199"/>
                    <a:pt x="798" y="198"/>
                  </a:cubicBezTo>
                  <a:close/>
                  <a:moveTo>
                    <a:pt x="787" y="171"/>
                  </a:moveTo>
                  <a:cubicBezTo>
                    <a:pt x="787" y="171"/>
                    <a:pt x="787" y="171"/>
                    <a:pt x="787" y="171"/>
                  </a:cubicBezTo>
                  <a:cubicBezTo>
                    <a:pt x="782" y="174"/>
                    <a:pt x="777" y="176"/>
                    <a:pt x="773" y="178"/>
                  </a:cubicBezTo>
                  <a:cubicBezTo>
                    <a:pt x="770" y="176"/>
                    <a:pt x="767" y="174"/>
                    <a:pt x="764" y="172"/>
                  </a:cubicBezTo>
                  <a:cubicBezTo>
                    <a:pt x="763" y="171"/>
                    <a:pt x="761" y="169"/>
                    <a:pt x="760" y="168"/>
                  </a:cubicBezTo>
                  <a:cubicBezTo>
                    <a:pt x="755" y="166"/>
                    <a:pt x="751" y="163"/>
                    <a:pt x="747" y="160"/>
                  </a:cubicBezTo>
                  <a:cubicBezTo>
                    <a:pt x="746" y="160"/>
                    <a:pt x="746" y="159"/>
                    <a:pt x="745" y="159"/>
                  </a:cubicBezTo>
                  <a:cubicBezTo>
                    <a:pt x="740" y="156"/>
                    <a:pt x="735" y="153"/>
                    <a:pt x="730" y="150"/>
                  </a:cubicBezTo>
                  <a:cubicBezTo>
                    <a:pt x="728" y="149"/>
                    <a:pt x="727" y="148"/>
                    <a:pt x="725" y="148"/>
                  </a:cubicBezTo>
                  <a:cubicBezTo>
                    <a:pt x="722" y="146"/>
                    <a:pt x="718" y="144"/>
                    <a:pt x="714" y="142"/>
                  </a:cubicBezTo>
                  <a:cubicBezTo>
                    <a:pt x="712" y="141"/>
                    <a:pt x="710" y="140"/>
                    <a:pt x="708" y="138"/>
                  </a:cubicBezTo>
                  <a:cubicBezTo>
                    <a:pt x="704" y="137"/>
                    <a:pt x="701" y="135"/>
                    <a:pt x="698" y="134"/>
                  </a:cubicBezTo>
                  <a:cubicBezTo>
                    <a:pt x="695" y="133"/>
                    <a:pt x="693" y="131"/>
                    <a:pt x="690" y="130"/>
                  </a:cubicBezTo>
                  <a:cubicBezTo>
                    <a:pt x="687" y="129"/>
                    <a:pt x="684" y="127"/>
                    <a:pt x="681" y="126"/>
                  </a:cubicBezTo>
                  <a:cubicBezTo>
                    <a:pt x="678" y="125"/>
                    <a:pt x="675" y="124"/>
                    <a:pt x="673" y="123"/>
                  </a:cubicBezTo>
                  <a:cubicBezTo>
                    <a:pt x="669" y="122"/>
                    <a:pt x="666" y="120"/>
                    <a:pt x="663" y="119"/>
                  </a:cubicBezTo>
                  <a:cubicBezTo>
                    <a:pt x="660" y="118"/>
                    <a:pt x="657" y="117"/>
                    <a:pt x="654" y="116"/>
                  </a:cubicBezTo>
                  <a:cubicBezTo>
                    <a:pt x="651" y="115"/>
                    <a:pt x="648" y="114"/>
                    <a:pt x="645" y="113"/>
                  </a:cubicBezTo>
                  <a:cubicBezTo>
                    <a:pt x="646" y="112"/>
                    <a:pt x="646" y="112"/>
                    <a:pt x="646" y="112"/>
                  </a:cubicBezTo>
                  <a:cubicBezTo>
                    <a:pt x="650" y="109"/>
                    <a:pt x="654" y="107"/>
                    <a:pt x="657" y="104"/>
                  </a:cubicBezTo>
                  <a:cubicBezTo>
                    <a:pt x="658" y="104"/>
                    <a:pt x="658" y="104"/>
                    <a:pt x="658" y="104"/>
                  </a:cubicBezTo>
                  <a:cubicBezTo>
                    <a:pt x="662" y="101"/>
                    <a:pt x="666" y="99"/>
                    <a:pt x="671" y="96"/>
                  </a:cubicBezTo>
                  <a:cubicBezTo>
                    <a:pt x="671" y="96"/>
                    <a:pt x="671" y="96"/>
                    <a:pt x="671" y="96"/>
                  </a:cubicBezTo>
                  <a:cubicBezTo>
                    <a:pt x="675" y="97"/>
                    <a:pt x="679" y="99"/>
                    <a:pt x="683" y="100"/>
                  </a:cubicBezTo>
                  <a:cubicBezTo>
                    <a:pt x="685" y="101"/>
                    <a:pt x="687" y="102"/>
                    <a:pt x="689" y="102"/>
                  </a:cubicBezTo>
                  <a:cubicBezTo>
                    <a:pt x="693" y="104"/>
                    <a:pt x="697" y="106"/>
                    <a:pt x="702" y="107"/>
                  </a:cubicBezTo>
                  <a:cubicBezTo>
                    <a:pt x="703" y="108"/>
                    <a:pt x="705" y="109"/>
                    <a:pt x="707" y="109"/>
                  </a:cubicBezTo>
                  <a:cubicBezTo>
                    <a:pt x="712" y="111"/>
                    <a:pt x="717" y="114"/>
                    <a:pt x="722" y="116"/>
                  </a:cubicBezTo>
                  <a:cubicBezTo>
                    <a:pt x="722" y="116"/>
                    <a:pt x="723" y="116"/>
                    <a:pt x="724" y="117"/>
                  </a:cubicBezTo>
                  <a:cubicBezTo>
                    <a:pt x="730" y="119"/>
                    <a:pt x="735" y="122"/>
                    <a:pt x="741" y="124"/>
                  </a:cubicBezTo>
                  <a:cubicBezTo>
                    <a:pt x="742" y="125"/>
                    <a:pt x="743" y="126"/>
                    <a:pt x="744" y="126"/>
                  </a:cubicBezTo>
                  <a:cubicBezTo>
                    <a:pt x="748" y="128"/>
                    <a:pt x="752" y="130"/>
                    <a:pt x="757" y="133"/>
                  </a:cubicBezTo>
                  <a:cubicBezTo>
                    <a:pt x="759" y="134"/>
                    <a:pt x="760" y="135"/>
                    <a:pt x="762" y="136"/>
                  </a:cubicBezTo>
                  <a:cubicBezTo>
                    <a:pt x="766" y="138"/>
                    <a:pt x="769" y="139"/>
                    <a:pt x="772" y="141"/>
                  </a:cubicBezTo>
                  <a:cubicBezTo>
                    <a:pt x="774" y="142"/>
                    <a:pt x="776" y="144"/>
                    <a:pt x="778" y="145"/>
                  </a:cubicBezTo>
                  <a:cubicBezTo>
                    <a:pt x="781" y="147"/>
                    <a:pt x="784" y="148"/>
                    <a:pt x="787" y="150"/>
                  </a:cubicBezTo>
                  <a:cubicBezTo>
                    <a:pt x="789" y="151"/>
                    <a:pt x="791" y="153"/>
                    <a:pt x="793" y="154"/>
                  </a:cubicBezTo>
                  <a:cubicBezTo>
                    <a:pt x="796" y="156"/>
                    <a:pt x="798" y="158"/>
                    <a:pt x="801" y="159"/>
                  </a:cubicBezTo>
                  <a:cubicBezTo>
                    <a:pt x="801" y="165"/>
                    <a:pt x="801" y="165"/>
                    <a:pt x="801" y="165"/>
                  </a:cubicBezTo>
                  <a:cubicBezTo>
                    <a:pt x="796" y="167"/>
                    <a:pt x="792" y="169"/>
                    <a:pt x="787" y="171"/>
                  </a:cubicBezTo>
                  <a:close/>
                  <a:moveTo>
                    <a:pt x="793" y="152"/>
                  </a:moveTo>
                  <a:cubicBezTo>
                    <a:pt x="791" y="151"/>
                    <a:pt x="789" y="149"/>
                    <a:pt x="787" y="148"/>
                  </a:cubicBezTo>
                  <a:cubicBezTo>
                    <a:pt x="785" y="146"/>
                    <a:pt x="781" y="145"/>
                    <a:pt x="778" y="143"/>
                  </a:cubicBezTo>
                  <a:cubicBezTo>
                    <a:pt x="777" y="142"/>
                    <a:pt x="775" y="140"/>
                    <a:pt x="773" y="139"/>
                  </a:cubicBezTo>
                  <a:cubicBezTo>
                    <a:pt x="769" y="137"/>
                    <a:pt x="766" y="135"/>
                    <a:pt x="762" y="133"/>
                  </a:cubicBezTo>
                  <a:cubicBezTo>
                    <a:pt x="761" y="133"/>
                    <a:pt x="759" y="132"/>
                    <a:pt x="757" y="131"/>
                  </a:cubicBezTo>
                  <a:cubicBezTo>
                    <a:pt x="747" y="125"/>
                    <a:pt x="736" y="120"/>
                    <a:pt x="725" y="115"/>
                  </a:cubicBezTo>
                  <a:cubicBezTo>
                    <a:pt x="723" y="114"/>
                    <a:pt x="721" y="113"/>
                    <a:pt x="719" y="113"/>
                  </a:cubicBezTo>
                  <a:cubicBezTo>
                    <a:pt x="716" y="111"/>
                    <a:pt x="712" y="109"/>
                    <a:pt x="708" y="108"/>
                  </a:cubicBezTo>
                  <a:cubicBezTo>
                    <a:pt x="706" y="107"/>
                    <a:pt x="703" y="106"/>
                    <a:pt x="701" y="105"/>
                  </a:cubicBezTo>
                  <a:cubicBezTo>
                    <a:pt x="697" y="103"/>
                    <a:pt x="694" y="102"/>
                    <a:pt x="690" y="101"/>
                  </a:cubicBezTo>
                  <a:cubicBezTo>
                    <a:pt x="688" y="100"/>
                    <a:pt x="685" y="99"/>
                    <a:pt x="682" y="98"/>
                  </a:cubicBezTo>
                  <a:cubicBezTo>
                    <a:pt x="679" y="97"/>
                    <a:pt x="676" y="96"/>
                    <a:pt x="673" y="95"/>
                  </a:cubicBezTo>
                  <a:cubicBezTo>
                    <a:pt x="675" y="94"/>
                    <a:pt x="676" y="93"/>
                    <a:pt x="678" y="92"/>
                  </a:cubicBezTo>
                  <a:cubicBezTo>
                    <a:pt x="679" y="91"/>
                    <a:pt x="681" y="90"/>
                    <a:pt x="682" y="89"/>
                  </a:cubicBezTo>
                  <a:cubicBezTo>
                    <a:pt x="684" y="88"/>
                    <a:pt x="686" y="87"/>
                    <a:pt x="689" y="86"/>
                  </a:cubicBezTo>
                  <a:cubicBezTo>
                    <a:pt x="690" y="85"/>
                    <a:pt x="691" y="85"/>
                    <a:pt x="692" y="84"/>
                  </a:cubicBezTo>
                  <a:cubicBezTo>
                    <a:pt x="695" y="83"/>
                    <a:pt x="698" y="81"/>
                    <a:pt x="701" y="80"/>
                  </a:cubicBezTo>
                  <a:cubicBezTo>
                    <a:pt x="701" y="79"/>
                    <a:pt x="702" y="79"/>
                    <a:pt x="703" y="79"/>
                  </a:cubicBezTo>
                  <a:cubicBezTo>
                    <a:pt x="706" y="77"/>
                    <a:pt x="710" y="75"/>
                    <a:pt x="713" y="74"/>
                  </a:cubicBezTo>
                  <a:cubicBezTo>
                    <a:pt x="719" y="76"/>
                    <a:pt x="725" y="78"/>
                    <a:pt x="731" y="80"/>
                  </a:cubicBezTo>
                  <a:cubicBezTo>
                    <a:pt x="733" y="81"/>
                    <a:pt x="734" y="81"/>
                    <a:pt x="736" y="82"/>
                  </a:cubicBezTo>
                  <a:cubicBezTo>
                    <a:pt x="744" y="85"/>
                    <a:pt x="751" y="88"/>
                    <a:pt x="759" y="91"/>
                  </a:cubicBezTo>
                  <a:cubicBezTo>
                    <a:pt x="760" y="92"/>
                    <a:pt x="762" y="92"/>
                    <a:pt x="763" y="93"/>
                  </a:cubicBezTo>
                  <a:cubicBezTo>
                    <a:pt x="769" y="95"/>
                    <a:pt x="775" y="98"/>
                    <a:pt x="780" y="101"/>
                  </a:cubicBezTo>
                  <a:cubicBezTo>
                    <a:pt x="782" y="102"/>
                    <a:pt x="785" y="103"/>
                    <a:pt x="787" y="104"/>
                  </a:cubicBezTo>
                  <a:cubicBezTo>
                    <a:pt x="791" y="106"/>
                    <a:pt x="796" y="108"/>
                    <a:pt x="801" y="110"/>
                  </a:cubicBezTo>
                  <a:cubicBezTo>
                    <a:pt x="801" y="157"/>
                    <a:pt x="801" y="157"/>
                    <a:pt x="801" y="157"/>
                  </a:cubicBezTo>
                  <a:cubicBezTo>
                    <a:pt x="798" y="155"/>
                    <a:pt x="796" y="154"/>
                    <a:pt x="793" y="152"/>
                  </a:cubicBezTo>
                  <a:close/>
                  <a:moveTo>
                    <a:pt x="800" y="108"/>
                  </a:moveTo>
                  <a:cubicBezTo>
                    <a:pt x="794" y="105"/>
                    <a:pt x="787" y="102"/>
                    <a:pt x="781" y="99"/>
                  </a:cubicBezTo>
                  <a:cubicBezTo>
                    <a:pt x="781" y="98"/>
                    <a:pt x="780" y="98"/>
                    <a:pt x="780" y="98"/>
                  </a:cubicBezTo>
                  <a:cubicBezTo>
                    <a:pt x="774" y="95"/>
                    <a:pt x="767" y="92"/>
                    <a:pt x="760" y="89"/>
                  </a:cubicBezTo>
                  <a:cubicBezTo>
                    <a:pt x="760" y="89"/>
                    <a:pt x="760" y="89"/>
                    <a:pt x="760" y="89"/>
                  </a:cubicBezTo>
                  <a:cubicBezTo>
                    <a:pt x="753" y="86"/>
                    <a:pt x="746" y="84"/>
                    <a:pt x="739" y="81"/>
                  </a:cubicBezTo>
                  <a:cubicBezTo>
                    <a:pt x="739" y="81"/>
                    <a:pt x="738" y="81"/>
                    <a:pt x="738" y="80"/>
                  </a:cubicBezTo>
                  <a:cubicBezTo>
                    <a:pt x="731" y="78"/>
                    <a:pt x="724" y="75"/>
                    <a:pt x="717" y="73"/>
                  </a:cubicBezTo>
                  <a:cubicBezTo>
                    <a:pt x="717" y="73"/>
                    <a:pt x="717" y="73"/>
                    <a:pt x="716" y="73"/>
                  </a:cubicBezTo>
                  <a:cubicBezTo>
                    <a:pt x="717" y="72"/>
                    <a:pt x="717" y="72"/>
                    <a:pt x="717" y="72"/>
                  </a:cubicBezTo>
                  <a:cubicBezTo>
                    <a:pt x="723" y="70"/>
                    <a:pt x="728" y="67"/>
                    <a:pt x="733" y="65"/>
                  </a:cubicBezTo>
                  <a:cubicBezTo>
                    <a:pt x="734" y="65"/>
                    <a:pt x="734" y="65"/>
                    <a:pt x="734" y="65"/>
                  </a:cubicBezTo>
                  <a:cubicBezTo>
                    <a:pt x="740" y="63"/>
                    <a:pt x="746" y="60"/>
                    <a:pt x="751" y="58"/>
                  </a:cubicBezTo>
                  <a:cubicBezTo>
                    <a:pt x="752" y="58"/>
                    <a:pt x="752" y="58"/>
                    <a:pt x="752" y="58"/>
                  </a:cubicBezTo>
                  <a:cubicBezTo>
                    <a:pt x="755" y="59"/>
                    <a:pt x="758" y="60"/>
                    <a:pt x="761" y="61"/>
                  </a:cubicBezTo>
                  <a:cubicBezTo>
                    <a:pt x="762" y="62"/>
                    <a:pt x="763" y="62"/>
                    <a:pt x="764" y="63"/>
                  </a:cubicBezTo>
                  <a:cubicBezTo>
                    <a:pt x="768" y="64"/>
                    <a:pt x="773" y="66"/>
                    <a:pt x="777" y="67"/>
                  </a:cubicBezTo>
                  <a:cubicBezTo>
                    <a:pt x="778" y="68"/>
                    <a:pt x="779" y="68"/>
                    <a:pt x="781" y="69"/>
                  </a:cubicBezTo>
                  <a:cubicBezTo>
                    <a:pt x="783" y="70"/>
                    <a:pt x="786" y="71"/>
                    <a:pt x="789" y="72"/>
                  </a:cubicBezTo>
                  <a:cubicBezTo>
                    <a:pt x="791" y="73"/>
                    <a:pt x="792" y="73"/>
                    <a:pt x="793" y="74"/>
                  </a:cubicBezTo>
                  <a:cubicBezTo>
                    <a:pt x="796" y="75"/>
                    <a:pt x="798" y="76"/>
                    <a:pt x="801" y="77"/>
                  </a:cubicBezTo>
                  <a:cubicBezTo>
                    <a:pt x="801" y="108"/>
                    <a:pt x="801" y="108"/>
                    <a:pt x="801" y="108"/>
                  </a:cubicBezTo>
                  <a:cubicBezTo>
                    <a:pt x="800" y="108"/>
                    <a:pt x="800" y="108"/>
                    <a:pt x="800" y="108"/>
                  </a:cubicBezTo>
                  <a:close/>
                  <a:moveTo>
                    <a:pt x="792" y="71"/>
                  </a:moveTo>
                  <a:cubicBezTo>
                    <a:pt x="791" y="71"/>
                    <a:pt x="791" y="71"/>
                    <a:pt x="790" y="70"/>
                  </a:cubicBezTo>
                  <a:cubicBezTo>
                    <a:pt x="786" y="69"/>
                    <a:pt x="782" y="67"/>
                    <a:pt x="778" y="66"/>
                  </a:cubicBezTo>
                  <a:cubicBezTo>
                    <a:pt x="777" y="65"/>
                    <a:pt x="776" y="65"/>
                    <a:pt x="775" y="64"/>
                  </a:cubicBezTo>
                  <a:cubicBezTo>
                    <a:pt x="772" y="63"/>
                    <a:pt x="769" y="62"/>
                    <a:pt x="766" y="61"/>
                  </a:cubicBezTo>
                  <a:cubicBezTo>
                    <a:pt x="764" y="61"/>
                    <a:pt x="763" y="60"/>
                    <a:pt x="761" y="59"/>
                  </a:cubicBezTo>
                  <a:cubicBezTo>
                    <a:pt x="759" y="59"/>
                    <a:pt x="757" y="58"/>
                    <a:pt x="755" y="57"/>
                  </a:cubicBezTo>
                  <a:cubicBezTo>
                    <a:pt x="757" y="57"/>
                    <a:pt x="759" y="56"/>
                    <a:pt x="761" y="55"/>
                  </a:cubicBezTo>
                  <a:cubicBezTo>
                    <a:pt x="762" y="55"/>
                    <a:pt x="764" y="54"/>
                    <a:pt x="765" y="54"/>
                  </a:cubicBezTo>
                  <a:cubicBezTo>
                    <a:pt x="768" y="53"/>
                    <a:pt x="771" y="52"/>
                    <a:pt x="773" y="51"/>
                  </a:cubicBezTo>
                  <a:cubicBezTo>
                    <a:pt x="775" y="51"/>
                    <a:pt x="776" y="50"/>
                    <a:pt x="777" y="50"/>
                  </a:cubicBezTo>
                  <a:cubicBezTo>
                    <a:pt x="781" y="49"/>
                    <a:pt x="785" y="47"/>
                    <a:pt x="789" y="46"/>
                  </a:cubicBezTo>
                  <a:cubicBezTo>
                    <a:pt x="790" y="46"/>
                    <a:pt x="791" y="46"/>
                    <a:pt x="791" y="46"/>
                  </a:cubicBezTo>
                  <a:cubicBezTo>
                    <a:pt x="794" y="45"/>
                    <a:pt x="798" y="44"/>
                    <a:pt x="801" y="43"/>
                  </a:cubicBezTo>
                  <a:cubicBezTo>
                    <a:pt x="801" y="75"/>
                    <a:pt x="801" y="75"/>
                    <a:pt x="801" y="75"/>
                  </a:cubicBezTo>
                  <a:cubicBezTo>
                    <a:pt x="798" y="73"/>
                    <a:pt x="795" y="72"/>
                    <a:pt x="792" y="71"/>
                  </a:cubicBezTo>
                  <a:close/>
                  <a:moveTo>
                    <a:pt x="651" y="2"/>
                  </a:moveTo>
                  <a:cubicBezTo>
                    <a:pt x="658" y="4"/>
                    <a:pt x="664" y="5"/>
                    <a:pt x="671" y="6"/>
                  </a:cubicBezTo>
                  <a:cubicBezTo>
                    <a:pt x="673" y="7"/>
                    <a:pt x="675" y="7"/>
                    <a:pt x="677" y="8"/>
                  </a:cubicBezTo>
                  <a:cubicBezTo>
                    <a:pt x="682" y="9"/>
                    <a:pt x="686" y="10"/>
                    <a:pt x="690" y="11"/>
                  </a:cubicBezTo>
                  <a:cubicBezTo>
                    <a:pt x="692" y="11"/>
                    <a:pt x="695" y="12"/>
                    <a:pt x="697" y="12"/>
                  </a:cubicBezTo>
                  <a:cubicBezTo>
                    <a:pt x="701" y="13"/>
                    <a:pt x="705" y="14"/>
                    <a:pt x="709" y="15"/>
                  </a:cubicBezTo>
                  <a:cubicBezTo>
                    <a:pt x="711" y="16"/>
                    <a:pt x="714" y="16"/>
                    <a:pt x="717" y="17"/>
                  </a:cubicBezTo>
                  <a:cubicBezTo>
                    <a:pt x="720" y="18"/>
                    <a:pt x="724" y="19"/>
                    <a:pt x="728" y="20"/>
                  </a:cubicBezTo>
                  <a:cubicBezTo>
                    <a:pt x="730" y="21"/>
                    <a:pt x="733" y="21"/>
                    <a:pt x="736" y="22"/>
                  </a:cubicBezTo>
                  <a:cubicBezTo>
                    <a:pt x="739" y="23"/>
                    <a:pt x="743" y="24"/>
                    <a:pt x="746" y="25"/>
                  </a:cubicBezTo>
                  <a:cubicBezTo>
                    <a:pt x="749" y="26"/>
                    <a:pt x="752" y="27"/>
                    <a:pt x="754" y="27"/>
                  </a:cubicBezTo>
                  <a:cubicBezTo>
                    <a:pt x="758" y="28"/>
                    <a:pt x="761" y="29"/>
                    <a:pt x="764" y="30"/>
                  </a:cubicBezTo>
                  <a:cubicBezTo>
                    <a:pt x="767" y="31"/>
                    <a:pt x="770" y="32"/>
                    <a:pt x="773" y="33"/>
                  </a:cubicBezTo>
                  <a:cubicBezTo>
                    <a:pt x="776" y="34"/>
                    <a:pt x="779" y="35"/>
                    <a:pt x="782" y="36"/>
                  </a:cubicBezTo>
                  <a:cubicBezTo>
                    <a:pt x="785" y="37"/>
                    <a:pt x="788" y="38"/>
                    <a:pt x="791" y="39"/>
                  </a:cubicBezTo>
                  <a:cubicBezTo>
                    <a:pt x="793" y="40"/>
                    <a:pt x="796" y="41"/>
                    <a:pt x="799" y="42"/>
                  </a:cubicBezTo>
                  <a:cubicBezTo>
                    <a:pt x="797" y="42"/>
                    <a:pt x="795" y="43"/>
                    <a:pt x="793" y="43"/>
                  </a:cubicBezTo>
                  <a:cubicBezTo>
                    <a:pt x="791" y="44"/>
                    <a:pt x="790" y="44"/>
                    <a:pt x="788" y="45"/>
                  </a:cubicBezTo>
                  <a:cubicBezTo>
                    <a:pt x="785" y="45"/>
                    <a:pt x="783" y="46"/>
                    <a:pt x="780" y="47"/>
                  </a:cubicBezTo>
                  <a:cubicBezTo>
                    <a:pt x="779" y="47"/>
                    <a:pt x="777" y="48"/>
                    <a:pt x="776" y="48"/>
                  </a:cubicBezTo>
                  <a:cubicBezTo>
                    <a:pt x="773" y="49"/>
                    <a:pt x="770" y="50"/>
                    <a:pt x="767" y="51"/>
                  </a:cubicBezTo>
                  <a:cubicBezTo>
                    <a:pt x="766" y="51"/>
                    <a:pt x="764" y="52"/>
                    <a:pt x="763" y="52"/>
                  </a:cubicBezTo>
                  <a:cubicBezTo>
                    <a:pt x="760" y="53"/>
                    <a:pt x="756" y="55"/>
                    <a:pt x="752" y="56"/>
                  </a:cubicBezTo>
                  <a:cubicBezTo>
                    <a:pt x="747" y="55"/>
                    <a:pt x="743" y="53"/>
                    <a:pt x="739" y="52"/>
                  </a:cubicBezTo>
                  <a:cubicBezTo>
                    <a:pt x="736" y="51"/>
                    <a:pt x="733" y="50"/>
                    <a:pt x="731" y="49"/>
                  </a:cubicBezTo>
                  <a:cubicBezTo>
                    <a:pt x="724" y="47"/>
                    <a:pt x="716" y="45"/>
                    <a:pt x="709" y="43"/>
                  </a:cubicBezTo>
                  <a:cubicBezTo>
                    <a:pt x="707" y="42"/>
                    <a:pt x="705" y="42"/>
                    <a:pt x="702" y="41"/>
                  </a:cubicBezTo>
                  <a:cubicBezTo>
                    <a:pt x="697" y="40"/>
                    <a:pt x="692" y="38"/>
                    <a:pt x="687" y="37"/>
                  </a:cubicBezTo>
                  <a:cubicBezTo>
                    <a:pt x="685" y="36"/>
                    <a:pt x="682" y="35"/>
                    <a:pt x="679" y="35"/>
                  </a:cubicBezTo>
                  <a:cubicBezTo>
                    <a:pt x="674" y="34"/>
                    <a:pt x="670" y="32"/>
                    <a:pt x="665" y="31"/>
                  </a:cubicBezTo>
                  <a:cubicBezTo>
                    <a:pt x="662" y="31"/>
                    <a:pt x="659" y="30"/>
                    <a:pt x="656" y="29"/>
                  </a:cubicBezTo>
                  <a:cubicBezTo>
                    <a:pt x="651" y="28"/>
                    <a:pt x="647" y="27"/>
                    <a:pt x="643" y="26"/>
                  </a:cubicBezTo>
                  <a:cubicBezTo>
                    <a:pt x="639" y="25"/>
                    <a:pt x="636" y="25"/>
                    <a:pt x="632" y="24"/>
                  </a:cubicBezTo>
                  <a:cubicBezTo>
                    <a:pt x="628" y="23"/>
                    <a:pt x="624" y="22"/>
                    <a:pt x="620" y="22"/>
                  </a:cubicBezTo>
                  <a:cubicBezTo>
                    <a:pt x="616" y="21"/>
                    <a:pt x="613" y="20"/>
                    <a:pt x="609" y="20"/>
                  </a:cubicBezTo>
                  <a:cubicBezTo>
                    <a:pt x="605" y="19"/>
                    <a:pt x="601" y="18"/>
                    <a:pt x="597" y="17"/>
                  </a:cubicBezTo>
                  <a:cubicBezTo>
                    <a:pt x="593" y="17"/>
                    <a:pt x="589" y="16"/>
                    <a:pt x="585" y="16"/>
                  </a:cubicBezTo>
                  <a:cubicBezTo>
                    <a:pt x="582" y="15"/>
                    <a:pt x="578" y="14"/>
                    <a:pt x="574" y="14"/>
                  </a:cubicBezTo>
                  <a:cubicBezTo>
                    <a:pt x="575" y="13"/>
                    <a:pt x="577" y="11"/>
                    <a:pt x="578" y="10"/>
                  </a:cubicBezTo>
                  <a:cubicBezTo>
                    <a:pt x="578" y="9"/>
                    <a:pt x="579" y="9"/>
                    <a:pt x="580" y="8"/>
                  </a:cubicBezTo>
                  <a:cubicBezTo>
                    <a:pt x="582" y="6"/>
                    <a:pt x="584" y="4"/>
                    <a:pt x="586" y="2"/>
                  </a:cubicBezTo>
                  <a:lnTo>
                    <a:pt x="651" y="2"/>
                  </a:lnTo>
                  <a:close/>
                  <a:moveTo>
                    <a:pt x="583" y="2"/>
                  </a:moveTo>
                  <a:cubicBezTo>
                    <a:pt x="582" y="3"/>
                    <a:pt x="580" y="5"/>
                    <a:pt x="579" y="6"/>
                  </a:cubicBezTo>
                  <a:cubicBezTo>
                    <a:pt x="579" y="6"/>
                    <a:pt x="578" y="7"/>
                    <a:pt x="578" y="7"/>
                  </a:cubicBezTo>
                  <a:cubicBezTo>
                    <a:pt x="576" y="9"/>
                    <a:pt x="574" y="11"/>
                    <a:pt x="572" y="14"/>
                  </a:cubicBezTo>
                  <a:cubicBezTo>
                    <a:pt x="572" y="14"/>
                    <a:pt x="571" y="14"/>
                    <a:pt x="571" y="13"/>
                  </a:cubicBezTo>
                  <a:cubicBezTo>
                    <a:pt x="562" y="12"/>
                    <a:pt x="553" y="11"/>
                    <a:pt x="543" y="10"/>
                  </a:cubicBezTo>
                  <a:cubicBezTo>
                    <a:pt x="542" y="10"/>
                    <a:pt x="540" y="9"/>
                    <a:pt x="538" y="9"/>
                  </a:cubicBezTo>
                  <a:cubicBezTo>
                    <a:pt x="529" y="8"/>
                    <a:pt x="520" y="7"/>
                    <a:pt x="510" y="6"/>
                  </a:cubicBezTo>
                  <a:cubicBezTo>
                    <a:pt x="508" y="6"/>
                    <a:pt x="507" y="6"/>
                    <a:pt x="505" y="6"/>
                  </a:cubicBezTo>
                  <a:cubicBezTo>
                    <a:pt x="495" y="5"/>
                    <a:pt x="486" y="4"/>
                    <a:pt x="476" y="4"/>
                  </a:cubicBezTo>
                  <a:cubicBezTo>
                    <a:pt x="476" y="4"/>
                    <a:pt x="475" y="4"/>
                    <a:pt x="475" y="4"/>
                  </a:cubicBezTo>
                  <a:cubicBezTo>
                    <a:pt x="465" y="3"/>
                    <a:pt x="456" y="3"/>
                    <a:pt x="446" y="2"/>
                  </a:cubicBezTo>
                  <a:cubicBezTo>
                    <a:pt x="445" y="2"/>
                    <a:pt x="444" y="2"/>
                    <a:pt x="443" y="2"/>
                  </a:cubicBezTo>
                  <a:lnTo>
                    <a:pt x="583" y="2"/>
                  </a:lnTo>
                  <a:close/>
                  <a:moveTo>
                    <a:pt x="368" y="2"/>
                  </a:moveTo>
                  <a:cubicBezTo>
                    <a:pt x="367" y="2"/>
                    <a:pt x="366" y="2"/>
                    <a:pt x="365" y="2"/>
                  </a:cubicBezTo>
                  <a:cubicBezTo>
                    <a:pt x="359" y="3"/>
                    <a:pt x="353" y="3"/>
                    <a:pt x="347" y="3"/>
                  </a:cubicBezTo>
                  <a:cubicBezTo>
                    <a:pt x="345" y="3"/>
                    <a:pt x="343" y="3"/>
                    <a:pt x="342" y="3"/>
                  </a:cubicBezTo>
                  <a:cubicBezTo>
                    <a:pt x="334" y="4"/>
                    <a:pt x="327" y="4"/>
                    <a:pt x="319" y="5"/>
                  </a:cubicBezTo>
                  <a:cubicBezTo>
                    <a:pt x="317" y="5"/>
                    <a:pt x="315" y="5"/>
                    <a:pt x="313" y="5"/>
                  </a:cubicBezTo>
                  <a:cubicBezTo>
                    <a:pt x="307" y="6"/>
                    <a:pt x="302" y="6"/>
                    <a:pt x="296" y="7"/>
                  </a:cubicBezTo>
                  <a:cubicBezTo>
                    <a:pt x="294" y="7"/>
                    <a:pt x="291" y="7"/>
                    <a:pt x="289" y="8"/>
                  </a:cubicBezTo>
                  <a:cubicBezTo>
                    <a:pt x="282" y="8"/>
                    <a:pt x="275" y="9"/>
                    <a:pt x="269" y="10"/>
                  </a:cubicBezTo>
                  <a:cubicBezTo>
                    <a:pt x="268" y="10"/>
                    <a:pt x="267" y="10"/>
                    <a:pt x="267" y="10"/>
                  </a:cubicBezTo>
                  <a:cubicBezTo>
                    <a:pt x="266" y="8"/>
                    <a:pt x="265" y="7"/>
                    <a:pt x="264" y="6"/>
                  </a:cubicBezTo>
                  <a:cubicBezTo>
                    <a:pt x="264" y="5"/>
                    <a:pt x="263" y="5"/>
                    <a:pt x="263" y="5"/>
                  </a:cubicBezTo>
                  <a:cubicBezTo>
                    <a:pt x="263" y="4"/>
                    <a:pt x="262" y="3"/>
                    <a:pt x="262" y="2"/>
                  </a:cubicBezTo>
                  <a:lnTo>
                    <a:pt x="368" y="2"/>
                  </a:lnTo>
                  <a:close/>
                  <a:moveTo>
                    <a:pt x="149" y="2"/>
                  </a:moveTo>
                  <a:cubicBezTo>
                    <a:pt x="145" y="3"/>
                    <a:pt x="142" y="4"/>
                    <a:pt x="139" y="5"/>
                  </a:cubicBezTo>
                  <a:cubicBezTo>
                    <a:pt x="135" y="5"/>
                    <a:pt x="131" y="6"/>
                    <a:pt x="128" y="7"/>
                  </a:cubicBezTo>
                  <a:cubicBezTo>
                    <a:pt x="123" y="8"/>
                    <a:pt x="117" y="9"/>
                    <a:pt x="112" y="11"/>
                  </a:cubicBezTo>
                  <a:cubicBezTo>
                    <a:pt x="109" y="11"/>
                    <a:pt x="105" y="12"/>
                    <a:pt x="102" y="13"/>
                  </a:cubicBezTo>
                  <a:cubicBezTo>
                    <a:pt x="96" y="15"/>
                    <a:pt x="90" y="16"/>
                    <a:pt x="85" y="18"/>
                  </a:cubicBezTo>
                  <a:cubicBezTo>
                    <a:pt x="82" y="18"/>
                    <a:pt x="79" y="19"/>
                    <a:pt x="77" y="20"/>
                  </a:cubicBezTo>
                  <a:cubicBezTo>
                    <a:pt x="68" y="22"/>
                    <a:pt x="60" y="25"/>
                    <a:pt x="52" y="27"/>
                  </a:cubicBezTo>
                  <a:cubicBezTo>
                    <a:pt x="52" y="27"/>
                    <a:pt x="52" y="27"/>
                    <a:pt x="51" y="27"/>
                  </a:cubicBezTo>
                  <a:cubicBezTo>
                    <a:pt x="50" y="26"/>
                    <a:pt x="48" y="26"/>
                    <a:pt x="46" y="25"/>
                  </a:cubicBezTo>
                  <a:cubicBezTo>
                    <a:pt x="46" y="25"/>
                    <a:pt x="46" y="25"/>
                    <a:pt x="45" y="25"/>
                  </a:cubicBezTo>
                  <a:cubicBezTo>
                    <a:pt x="44" y="24"/>
                    <a:pt x="42" y="24"/>
                    <a:pt x="41" y="23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39" y="23"/>
                    <a:pt x="37" y="22"/>
                    <a:pt x="36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1"/>
                    <a:pt x="33" y="21"/>
                    <a:pt x="31" y="21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9" y="20"/>
                    <a:pt x="28" y="20"/>
                    <a:pt x="27" y="19"/>
                  </a:cubicBezTo>
                  <a:cubicBezTo>
                    <a:pt x="27" y="19"/>
                    <a:pt x="26" y="19"/>
                    <a:pt x="26" y="19"/>
                  </a:cubicBezTo>
                  <a:cubicBezTo>
                    <a:pt x="25" y="19"/>
                    <a:pt x="24" y="19"/>
                    <a:pt x="24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1" y="18"/>
                    <a:pt x="21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36" y="12"/>
                    <a:pt x="54" y="7"/>
                    <a:pt x="72" y="3"/>
                  </a:cubicBezTo>
                  <a:cubicBezTo>
                    <a:pt x="74" y="2"/>
                    <a:pt x="74" y="2"/>
                    <a:pt x="74" y="2"/>
                  </a:cubicBezTo>
                  <a:lnTo>
                    <a:pt x="149" y="2"/>
                  </a:lnTo>
                  <a:close/>
                  <a:moveTo>
                    <a:pt x="3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44" y="7"/>
                    <a:pt x="28" y="11"/>
                    <a:pt x="13" y="16"/>
                  </a:cubicBezTo>
                  <a:cubicBezTo>
                    <a:pt x="10" y="17"/>
                    <a:pt x="7" y="18"/>
                    <a:pt x="3" y="19"/>
                  </a:cubicBezTo>
                  <a:lnTo>
                    <a:pt x="3" y="3"/>
                  </a:lnTo>
                  <a:close/>
                  <a:moveTo>
                    <a:pt x="3" y="22"/>
                  </a:moveTo>
                  <a:cubicBezTo>
                    <a:pt x="7" y="21"/>
                    <a:pt x="10" y="20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5" y="18"/>
                    <a:pt x="15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20" y="19"/>
                    <a:pt x="20" y="19"/>
                  </a:cubicBez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2" y="20"/>
                    <a:pt x="23" y="20"/>
                    <a:pt x="23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5" y="21"/>
                    <a:pt x="26" y="21"/>
                    <a:pt x="26" y="21"/>
                  </a:cubicBezTo>
                  <a:cubicBezTo>
                    <a:pt x="26" y="21"/>
                    <a:pt x="27" y="21"/>
                    <a:pt x="27" y="21"/>
                  </a:cubicBezTo>
                  <a:cubicBezTo>
                    <a:pt x="28" y="22"/>
                    <a:pt x="30" y="22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3"/>
                    <a:pt x="35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8" y="25"/>
                    <a:pt x="39" y="25"/>
                  </a:cubicBezTo>
                  <a:cubicBezTo>
                    <a:pt x="39" y="25"/>
                    <a:pt x="40" y="25"/>
                    <a:pt x="40" y="25"/>
                  </a:cubicBezTo>
                  <a:cubicBezTo>
                    <a:pt x="41" y="26"/>
                    <a:pt x="42" y="26"/>
                    <a:pt x="43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5" y="27"/>
                    <a:pt x="46" y="27"/>
                    <a:pt x="47" y="27"/>
                  </a:cubicBezTo>
                  <a:cubicBezTo>
                    <a:pt x="47" y="27"/>
                    <a:pt x="47" y="28"/>
                    <a:pt x="47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7" y="28"/>
                    <a:pt x="47" y="29"/>
                  </a:cubicBezTo>
                  <a:cubicBezTo>
                    <a:pt x="40" y="31"/>
                    <a:pt x="33" y="33"/>
                    <a:pt x="26" y="35"/>
                  </a:cubicBezTo>
                  <a:cubicBezTo>
                    <a:pt x="25" y="35"/>
                    <a:pt x="25" y="36"/>
                    <a:pt x="25" y="36"/>
                  </a:cubicBezTo>
                  <a:cubicBezTo>
                    <a:pt x="18" y="38"/>
                    <a:pt x="11" y="40"/>
                    <a:pt x="4" y="43"/>
                  </a:cubicBezTo>
                  <a:cubicBezTo>
                    <a:pt x="4" y="43"/>
                    <a:pt x="3" y="43"/>
                    <a:pt x="3" y="43"/>
                  </a:cubicBezTo>
                  <a:cubicBezTo>
                    <a:pt x="3" y="22"/>
                    <a:pt x="3" y="22"/>
                    <a:pt x="3" y="22"/>
                  </a:cubicBezTo>
                  <a:close/>
                  <a:moveTo>
                    <a:pt x="5" y="502"/>
                  </a:moveTo>
                  <a:cubicBezTo>
                    <a:pt x="7" y="503"/>
                    <a:pt x="8" y="504"/>
                    <a:pt x="10" y="506"/>
                  </a:cubicBezTo>
                  <a:cubicBezTo>
                    <a:pt x="11" y="507"/>
                    <a:pt x="12" y="508"/>
                    <a:pt x="14" y="509"/>
                  </a:cubicBezTo>
                  <a:cubicBezTo>
                    <a:pt x="16" y="510"/>
                    <a:pt x="18" y="511"/>
                    <a:pt x="19" y="513"/>
                  </a:cubicBezTo>
                  <a:cubicBezTo>
                    <a:pt x="21" y="514"/>
                    <a:pt x="22" y="515"/>
                    <a:pt x="23" y="515"/>
                  </a:cubicBezTo>
                  <a:cubicBezTo>
                    <a:pt x="25" y="517"/>
                    <a:pt x="28" y="518"/>
                    <a:pt x="30" y="520"/>
                  </a:cubicBezTo>
                  <a:cubicBezTo>
                    <a:pt x="31" y="521"/>
                    <a:pt x="32" y="521"/>
                    <a:pt x="33" y="522"/>
                  </a:cubicBezTo>
                  <a:cubicBezTo>
                    <a:pt x="36" y="524"/>
                    <a:pt x="39" y="526"/>
                    <a:pt x="42" y="528"/>
                  </a:cubicBezTo>
                  <a:cubicBezTo>
                    <a:pt x="43" y="528"/>
                    <a:pt x="43" y="528"/>
                    <a:pt x="43" y="528"/>
                  </a:cubicBezTo>
                  <a:cubicBezTo>
                    <a:pt x="50" y="533"/>
                    <a:pt x="57" y="537"/>
                    <a:pt x="64" y="541"/>
                  </a:cubicBezTo>
                  <a:cubicBezTo>
                    <a:pt x="65" y="541"/>
                    <a:pt x="66" y="542"/>
                    <a:pt x="67" y="542"/>
                  </a:cubicBezTo>
                  <a:cubicBezTo>
                    <a:pt x="69" y="544"/>
                    <a:pt x="72" y="545"/>
                    <a:pt x="75" y="547"/>
                  </a:cubicBezTo>
                  <a:cubicBezTo>
                    <a:pt x="76" y="547"/>
                    <a:pt x="77" y="548"/>
                    <a:pt x="79" y="548"/>
                  </a:cubicBezTo>
                  <a:cubicBezTo>
                    <a:pt x="81" y="550"/>
                    <a:pt x="84" y="551"/>
                    <a:pt x="86" y="552"/>
                  </a:cubicBezTo>
                  <a:cubicBezTo>
                    <a:pt x="88" y="553"/>
                    <a:pt x="89" y="554"/>
                    <a:pt x="90" y="554"/>
                  </a:cubicBezTo>
                  <a:cubicBezTo>
                    <a:pt x="93" y="555"/>
                    <a:pt x="95" y="557"/>
                    <a:pt x="98" y="558"/>
                  </a:cubicBezTo>
                  <a:cubicBezTo>
                    <a:pt x="99" y="558"/>
                    <a:pt x="101" y="559"/>
                    <a:pt x="102" y="560"/>
                  </a:cubicBezTo>
                  <a:cubicBezTo>
                    <a:pt x="105" y="561"/>
                    <a:pt x="107" y="562"/>
                    <a:pt x="110" y="563"/>
                  </a:cubicBezTo>
                  <a:cubicBezTo>
                    <a:pt x="111" y="564"/>
                    <a:pt x="113" y="564"/>
                    <a:pt x="115" y="565"/>
                  </a:cubicBezTo>
                  <a:cubicBezTo>
                    <a:pt x="117" y="566"/>
                    <a:pt x="120" y="567"/>
                    <a:pt x="122" y="568"/>
                  </a:cubicBezTo>
                  <a:cubicBezTo>
                    <a:pt x="124" y="569"/>
                    <a:pt x="126" y="570"/>
                    <a:pt x="127" y="570"/>
                  </a:cubicBezTo>
                  <a:cubicBezTo>
                    <a:pt x="130" y="571"/>
                    <a:pt x="132" y="572"/>
                    <a:pt x="134" y="573"/>
                  </a:cubicBezTo>
                  <a:cubicBezTo>
                    <a:pt x="136" y="574"/>
                    <a:pt x="138" y="575"/>
                    <a:pt x="140" y="575"/>
                  </a:cubicBezTo>
                  <a:cubicBezTo>
                    <a:pt x="142" y="576"/>
                    <a:pt x="145" y="577"/>
                    <a:pt x="147" y="578"/>
                  </a:cubicBezTo>
                  <a:cubicBezTo>
                    <a:pt x="149" y="579"/>
                    <a:pt x="151" y="579"/>
                    <a:pt x="153" y="580"/>
                  </a:cubicBezTo>
                  <a:cubicBezTo>
                    <a:pt x="155" y="581"/>
                    <a:pt x="158" y="581"/>
                    <a:pt x="160" y="582"/>
                  </a:cubicBezTo>
                  <a:cubicBezTo>
                    <a:pt x="162" y="583"/>
                    <a:pt x="164" y="584"/>
                    <a:pt x="166" y="584"/>
                  </a:cubicBezTo>
                  <a:cubicBezTo>
                    <a:pt x="168" y="585"/>
                    <a:pt x="171" y="586"/>
                    <a:pt x="173" y="587"/>
                  </a:cubicBezTo>
                  <a:cubicBezTo>
                    <a:pt x="175" y="587"/>
                    <a:pt x="177" y="588"/>
                    <a:pt x="180" y="589"/>
                  </a:cubicBezTo>
                  <a:cubicBezTo>
                    <a:pt x="182" y="589"/>
                    <a:pt x="183" y="590"/>
                    <a:pt x="185" y="590"/>
                  </a:cubicBezTo>
                  <a:cubicBezTo>
                    <a:pt x="185" y="590"/>
                    <a:pt x="185" y="590"/>
                    <a:pt x="185" y="590"/>
                  </a:cubicBezTo>
                  <a:cubicBezTo>
                    <a:pt x="185" y="590"/>
                    <a:pt x="185" y="590"/>
                    <a:pt x="185" y="590"/>
                  </a:cubicBezTo>
                  <a:cubicBezTo>
                    <a:pt x="185" y="591"/>
                    <a:pt x="184" y="592"/>
                    <a:pt x="183" y="593"/>
                  </a:cubicBezTo>
                  <a:cubicBezTo>
                    <a:pt x="182" y="593"/>
                    <a:pt x="181" y="594"/>
                    <a:pt x="180" y="595"/>
                  </a:cubicBezTo>
                  <a:cubicBezTo>
                    <a:pt x="179" y="596"/>
                    <a:pt x="178" y="597"/>
                    <a:pt x="176" y="598"/>
                  </a:cubicBezTo>
                  <a:cubicBezTo>
                    <a:pt x="176" y="599"/>
                    <a:pt x="175" y="600"/>
                    <a:pt x="174" y="600"/>
                  </a:cubicBezTo>
                  <a:cubicBezTo>
                    <a:pt x="173" y="602"/>
                    <a:pt x="171" y="603"/>
                    <a:pt x="170" y="604"/>
                  </a:cubicBezTo>
                  <a:cubicBezTo>
                    <a:pt x="169" y="605"/>
                    <a:pt x="168" y="605"/>
                    <a:pt x="167" y="606"/>
                  </a:cubicBezTo>
                  <a:cubicBezTo>
                    <a:pt x="166" y="607"/>
                    <a:pt x="165" y="609"/>
                    <a:pt x="163" y="610"/>
                  </a:cubicBezTo>
                  <a:cubicBezTo>
                    <a:pt x="163" y="611"/>
                    <a:pt x="162" y="612"/>
                    <a:pt x="161" y="612"/>
                  </a:cubicBezTo>
                  <a:cubicBezTo>
                    <a:pt x="160" y="614"/>
                    <a:pt x="158" y="615"/>
                    <a:pt x="157" y="617"/>
                  </a:cubicBezTo>
                  <a:cubicBezTo>
                    <a:pt x="156" y="618"/>
                    <a:pt x="155" y="618"/>
                    <a:pt x="155" y="619"/>
                  </a:cubicBezTo>
                  <a:cubicBezTo>
                    <a:pt x="153" y="621"/>
                    <a:pt x="151" y="623"/>
                    <a:pt x="149" y="625"/>
                  </a:cubicBezTo>
                  <a:cubicBezTo>
                    <a:pt x="148" y="625"/>
                    <a:pt x="148" y="626"/>
                    <a:pt x="148" y="626"/>
                  </a:cubicBezTo>
                  <a:cubicBezTo>
                    <a:pt x="146" y="628"/>
                    <a:pt x="144" y="630"/>
                    <a:pt x="142" y="633"/>
                  </a:cubicBezTo>
                  <a:cubicBezTo>
                    <a:pt x="141" y="634"/>
                    <a:pt x="140" y="634"/>
                    <a:pt x="140" y="635"/>
                  </a:cubicBezTo>
                  <a:cubicBezTo>
                    <a:pt x="138" y="637"/>
                    <a:pt x="137" y="638"/>
                    <a:pt x="135" y="640"/>
                  </a:cubicBezTo>
                  <a:cubicBezTo>
                    <a:pt x="132" y="639"/>
                    <a:pt x="128" y="638"/>
                    <a:pt x="125" y="637"/>
                  </a:cubicBezTo>
                  <a:cubicBezTo>
                    <a:pt x="122" y="636"/>
                    <a:pt x="120" y="635"/>
                    <a:pt x="117" y="634"/>
                  </a:cubicBezTo>
                  <a:cubicBezTo>
                    <a:pt x="114" y="633"/>
                    <a:pt x="110" y="632"/>
                    <a:pt x="107" y="630"/>
                  </a:cubicBezTo>
                  <a:cubicBezTo>
                    <a:pt x="104" y="630"/>
                    <a:pt x="102" y="629"/>
                    <a:pt x="100" y="628"/>
                  </a:cubicBezTo>
                  <a:cubicBezTo>
                    <a:pt x="96" y="627"/>
                    <a:pt x="92" y="625"/>
                    <a:pt x="88" y="623"/>
                  </a:cubicBezTo>
                  <a:cubicBezTo>
                    <a:pt x="86" y="623"/>
                    <a:pt x="84" y="622"/>
                    <a:pt x="82" y="621"/>
                  </a:cubicBezTo>
                  <a:cubicBezTo>
                    <a:pt x="71" y="617"/>
                    <a:pt x="60" y="612"/>
                    <a:pt x="49" y="607"/>
                  </a:cubicBezTo>
                  <a:cubicBezTo>
                    <a:pt x="48" y="607"/>
                    <a:pt x="46" y="606"/>
                    <a:pt x="45" y="605"/>
                  </a:cubicBezTo>
                  <a:cubicBezTo>
                    <a:pt x="41" y="603"/>
                    <a:pt x="37" y="601"/>
                    <a:pt x="33" y="600"/>
                  </a:cubicBezTo>
                  <a:cubicBezTo>
                    <a:pt x="31" y="599"/>
                    <a:pt x="29" y="598"/>
                    <a:pt x="27" y="597"/>
                  </a:cubicBezTo>
                  <a:cubicBezTo>
                    <a:pt x="24" y="595"/>
                    <a:pt x="21" y="593"/>
                    <a:pt x="18" y="592"/>
                  </a:cubicBezTo>
                  <a:cubicBezTo>
                    <a:pt x="15" y="590"/>
                    <a:pt x="13" y="589"/>
                    <a:pt x="11" y="588"/>
                  </a:cubicBezTo>
                  <a:cubicBezTo>
                    <a:pt x="8" y="587"/>
                    <a:pt x="6" y="585"/>
                    <a:pt x="3" y="583"/>
                  </a:cubicBezTo>
                  <a:cubicBezTo>
                    <a:pt x="3" y="503"/>
                    <a:pt x="3" y="503"/>
                    <a:pt x="3" y="503"/>
                  </a:cubicBezTo>
                  <a:lnTo>
                    <a:pt x="5" y="502"/>
                  </a:lnTo>
                  <a:close/>
                  <a:moveTo>
                    <a:pt x="3" y="800"/>
                  </a:moveTo>
                  <a:cubicBezTo>
                    <a:pt x="3" y="752"/>
                    <a:pt x="3" y="752"/>
                    <a:pt x="3" y="752"/>
                  </a:cubicBezTo>
                  <a:cubicBezTo>
                    <a:pt x="9" y="755"/>
                    <a:pt x="16" y="757"/>
                    <a:pt x="22" y="759"/>
                  </a:cubicBezTo>
                  <a:cubicBezTo>
                    <a:pt x="23" y="760"/>
                    <a:pt x="23" y="760"/>
                    <a:pt x="23" y="760"/>
                  </a:cubicBezTo>
                  <a:cubicBezTo>
                    <a:pt x="30" y="762"/>
                    <a:pt x="37" y="765"/>
                    <a:pt x="44" y="767"/>
                  </a:cubicBezTo>
                  <a:cubicBezTo>
                    <a:pt x="44" y="767"/>
                    <a:pt x="44" y="767"/>
                    <a:pt x="44" y="767"/>
                  </a:cubicBezTo>
                  <a:cubicBezTo>
                    <a:pt x="44" y="767"/>
                    <a:pt x="44" y="767"/>
                    <a:pt x="44" y="767"/>
                  </a:cubicBezTo>
                  <a:cubicBezTo>
                    <a:pt x="42" y="771"/>
                    <a:pt x="39" y="775"/>
                    <a:pt x="36" y="780"/>
                  </a:cubicBezTo>
                  <a:cubicBezTo>
                    <a:pt x="36" y="781"/>
                    <a:pt x="35" y="782"/>
                    <a:pt x="34" y="783"/>
                  </a:cubicBezTo>
                  <a:cubicBezTo>
                    <a:pt x="31" y="789"/>
                    <a:pt x="27" y="795"/>
                    <a:pt x="24" y="800"/>
                  </a:cubicBezTo>
                  <a:lnTo>
                    <a:pt x="3" y="800"/>
                  </a:lnTo>
                  <a:close/>
                  <a:moveTo>
                    <a:pt x="173" y="800"/>
                  </a:moveTo>
                  <a:cubicBezTo>
                    <a:pt x="27" y="800"/>
                    <a:pt x="27" y="800"/>
                    <a:pt x="27" y="800"/>
                  </a:cubicBezTo>
                  <a:cubicBezTo>
                    <a:pt x="29" y="796"/>
                    <a:pt x="31" y="792"/>
                    <a:pt x="34" y="788"/>
                  </a:cubicBezTo>
                  <a:cubicBezTo>
                    <a:pt x="34" y="787"/>
                    <a:pt x="35" y="785"/>
                    <a:pt x="36" y="784"/>
                  </a:cubicBezTo>
                  <a:cubicBezTo>
                    <a:pt x="39" y="779"/>
                    <a:pt x="43" y="773"/>
                    <a:pt x="46" y="768"/>
                  </a:cubicBezTo>
                  <a:cubicBezTo>
                    <a:pt x="46" y="768"/>
                    <a:pt x="47" y="768"/>
                    <a:pt x="47" y="768"/>
                  </a:cubicBezTo>
                  <a:cubicBezTo>
                    <a:pt x="56" y="771"/>
                    <a:pt x="66" y="774"/>
                    <a:pt x="75" y="777"/>
                  </a:cubicBezTo>
                  <a:cubicBezTo>
                    <a:pt x="76" y="777"/>
                    <a:pt x="77" y="777"/>
                    <a:pt x="77" y="777"/>
                  </a:cubicBezTo>
                  <a:cubicBezTo>
                    <a:pt x="87" y="780"/>
                    <a:pt x="96" y="782"/>
                    <a:pt x="106" y="785"/>
                  </a:cubicBezTo>
                  <a:cubicBezTo>
                    <a:pt x="107" y="785"/>
                    <a:pt x="108" y="786"/>
                    <a:pt x="110" y="786"/>
                  </a:cubicBezTo>
                  <a:cubicBezTo>
                    <a:pt x="119" y="788"/>
                    <a:pt x="128" y="791"/>
                    <a:pt x="137" y="793"/>
                  </a:cubicBezTo>
                  <a:cubicBezTo>
                    <a:pt x="139" y="793"/>
                    <a:pt x="141" y="794"/>
                    <a:pt x="143" y="794"/>
                  </a:cubicBezTo>
                  <a:cubicBezTo>
                    <a:pt x="152" y="796"/>
                    <a:pt x="161" y="798"/>
                    <a:pt x="170" y="800"/>
                  </a:cubicBezTo>
                  <a:cubicBezTo>
                    <a:pt x="171" y="800"/>
                    <a:pt x="172" y="800"/>
                    <a:pt x="173" y="800"/>
                  </a:cubicBezTo>
                  <a:close/>
                  <a:moveTo>
                    <a:pt x="183" y="800"/>
                  </a:moveTo>
                  <a:cubicBezTo>
                    <a:pt x="178" y="799"/>
                    <a:pt x="172" y="798"/>
                    <a:pt x="166" y="797"/>
                  </a:cubicBezTo>
                  <a:cubicBezTo>
                    <a:pt x="163" y="796"/>
                    <a:pt x="161" y="796"/>
                    <a:pt x="159" y="795"/>
                  </a:cubicBezTo>
                  <a:cubicBezTo>
                    <a:pt x="155" y="795"/>
                    <a:pt x="152" y="794"/>
                    <a:pt x="148" y="793"/>
                  </a:cubicBezTo>
                  <a:cubicBezTo>
                    <a:pt x="146" y="793"/>
                    <a:pt x="143" y="792"/>
                    <a:pt x="140" y="791"/>
                  </a:cubicBezTo>
                  <a:cubicBezTo>
                    <a:pt x="137" y="791"/>
                    <a:pt x="134" y="790"/>
                    <a:pt x="131" y="789"/>
                  </a:cubicBezTo>
                  <a:cubicBezTo>
                    <a:pt x="128" y="789"/>
                    <a:pt x="125" y="788"/>
                    <a:pt x="123" y="787"/>
                  </a:cubicBezTo>
                  <a:cubicBezTo>
                    <a:pt x="120" y="786"/>
                    <a:pt x="117" y="786"/>
                    <a:pt x="114" y="785"/>
                  </a:cubicBezTo>
                  <a:cubicBezTo>
                    <a:pt x="111" y="784"/>
                    <a:pt x="108" y="783"/>
                    <a:pt x="105" y="783"/>
                  </a:cubicBezTo>
                  <a:cubicBezTo>
                    <a:pt x="102" y="782"/>
                    <a:pt x="99" y="781"/>
                    <a:pt x="97" y="780"/>
                  </a:cubicBezTo>
                  <a:cubicBezTo>
                    <a:pt x="94" y="780"/>
                    <a:pt x="91" y="779"/>
                    <a:pt x="88" y="778"/>
                  </a:cubicBezTo>
                  <a:cubicBezTo>
                    <a:pt x="85" y="777"/>
                    <a:pt x="83" y="777"/>
                    <a:pt x="80" y="776"/>
                  </a:cubicBezTo>
                  <a:cubicBezTo>
                    <a:pt x="77" y="775"/>
                    <a:pt x="74" y="774"/>
                    <a:pt x="71" y="773"/>
                  </a:cubicBezTo>
                  <a:cubicBezTo>
                    <a:pt x="69" y="772"/>
                    <a:pt x="66" y="772"/>
                    <a:pt x="63" y="771"/>
                  </a:cubicBezTo>
                  <a:cubicBezTo>
                    <a:pt x="60" y="770"/>
                    <a:pt x="58" y="769"/>
                    <a:pt x="55" y="768"/>
                  </a:cubicBezTo>
                  <a:cubicBezTo>
                    <a:pt x="52" y="767"/>
                    <a:pt x="50" y="767"/>
                    <a:pt x="47" y="766"/>
                  </a:cubicBezTo>
                  <a:cubicBezTo>
                    <a:pt x="49" y="762"/>
                    <a:pt x="52" y="759"/>
                    <a:pt x="54" y="755"/>
                  </a:cubicBezTo>
                  <a:cubicBezTo>
                    <a:pt x="55" y="753"/>
                    <a:pt x="56" y="751"/>
                    <a:pt x="58" y="749"/>
                  </a:cubicBezTo>
                  <a:cubicBezTo>
                    <a:pt x="60" y="745"/>
                    <a:pt x="63" y="741"/>
                    <a:pt x="66" y="736"/>
                  </a:cubicBezTo>
                  <a:cubicBezTo>
                    <a:pt x="67" y="735"/>
                    <a:pt x="68" y="734"/>
                    <a:pt x="68" y="733"/>
                  </a:cubicBezTo>
                  <a:cubicBezTo>
                    <a:pt x="72" y="727"/>
                    <a:pt x="76" y="722"/>
                    <a:pt x="79" y="717"/>
                  </a:cubicBezTo>
                  <a:cubicBezTo>
                    <a:pt x="80" y="715"/>
                    <a:pt x="81" y="713"/>
                    <a:pt x="83" y="712"/>
                  </a:cubicBezTo>
                  <a:cubicBezTo>
                    <a:pt x="85" y="708"/>
                    <a:pt x="87" y="705"/>
                    <a:pt x="90" y="702"/>
                  </a:cubicBezTo>
                  <a:cubicBezTo>
                    <a:pt x="90" y="702"/>
                    <a:pt x="90" y="702"/>
                    <a:pt x="90" y="702"/>
                  </a:cubicBezTo>
                  <a:cubicBezTo>
                    <a:pt x="100" y="705"/>
                    <a:pt x="109" y="708"/>
                    <a:pt x="119" y="711"/>
                  </a:cubicBezTo>
                  <a:cubicBezTo>
                    <a:pt x="119" y="711"/>
                    <a:pt x="119" y="711"/>
                    <a:pt x="119" y="711"/>
                  </a:cubicBezTo>
                  <a:cubicBezTo>
                    <a:pt x="129" y="714"/>
                    <a:pt x="139" y="716"/>
                    <a:pt x="149" y="719"/>
                  </a:cubicBezTo>
                  <a:cubicBezTo>
                    <a:pt x="149" y="719"/>
                    <a:pt x="149" y="719"/>
                    <a:pt x="149" y="719"/>
                  </a:cubicBezTo>
                  <a:cubicBezTo>
                    <a:pt x="159" y="721"/>
                    <a:pt x="169" y="724"/>
                    <a:pt x="179" y="726"/>
                  </a:cubicBezTo>
                  <a:cubicBezTo>
                    <a:pt x="179" y="726"/>
                    <a:pt x="179" y="726"/>
                    <a:pt x="179" y="726"/>
                  </a:cubicBezTo>
                  <a:cubicBezTo>
                    <a:pt x="200" y="730"/>
                    <a:pt x="221" y="734"/>
                    <a:pt x="242" y="738"/>
                  </a:cubicBezTo>
                  <a:cubicBezTo>
                    <a:pt x="242" y="738"/>
                    <a:pt x="242" y="738"/>
                    <a:pt x="242" y="738"/>
                  </a:cubicBezTo>
                  <a:cubicBezTo>
                    <a:pt x="253" y="739"/>
                    <a:pt x="263" y="741"/>
                    <a:pt x="274" y="742"/>
                  </a:cubicBezTo>
                  <a:cubicBezTo>
                    <a:pt x="274" y="742"/>
                    <a:pt x="274" y="742"/>
                    <a:pt x="274" y="742"/>
                  </a:cubicBezTo>
                  <a:cubicBezTo>
                    <a:pt x="285" y="744"/>
                    <a:pt x="295" y="745"/>
                    <a:pt x="306" y="746"/>
                  </a:cubicBezTo>
                  <a:cubicBezTo>
                    <a:pt x="306" y="746"/>
                    <a:pt x="307" y="746"/>
                    <a:pt x="307" y="746"/>
                  </a:cubicBezTo>
                  <a:cubicBezTo>
                    <a:pt x="317" y="747"/>
                    <a:pt x="328" y="748"/>
                    <a:pt x="339" y="749"/>
                  </a:cubicBezTo>
                  <a:cubicBezTo>
                    <a:pt x="339" y="749"/>
                    <a:pt x="339" y="749"/>
                    <a:pt x="339" y="749"/>
                  </a:cubicBezTo>
                  <a:cubicBezTo>
                    <a:pt x="339" y="752"/>
                    <a:pt x="339" y="756"/>
                    <a:pt x="339" y="760"/>
                  </a:cubicBezTo>
                  <a:cubicBezTo>
                    <a:pt x="339" y="760"/>
                    <a:pt x="339" y="760"/>
                    <a:pt x="339" y="761"/>
                  </a:cubicBezTo>
                  <a:cubicBezTo>
                    <a:pt x="338" y="769"/>
                    <a:pt x="337" y="778"/>
                    <a:pt x="337" y="787"/>
                  </a:cubicBezTo>
                  <a:cubicBezTo>
                    <a:pt x="336" y="789"/>
                    <a:pt x="336" y="790"/>
                    <a:pt x="336" y="792"/>
                  </a:cubicBezTo>
                  <a:cubicBezTo>
                    <a:pt x="336" y="795"/>
                    <a:pt x="336" y="798"/>
                    <a:pt x="336" y="800"/>
                  </a:cubicBezTo>
                  <a:lnTo>
                    <a:pt x="183" y="800"/>
                  </a:lnTo>
                  <a:close/>
                  <a:moveTo>
                    <a:pt x="801" y="800"/>
                  </a:moveTo>
                  <a:cubicBezTo>
                    <a:pt x="672" y="800"/>
                    <a:pt x="672" y="800"/>
                    <a:pt x="672" y="800"/>
                  </a:cubicBezTo>
                  <a:cubicBezTo>
                    <a:pt x="673" y="800"/>
                    <a:pt x="675" y="800"/>
                    <a:pt x="676" y="799"/>
                  </a:cubicBezTo>
                  <a:cubicBezTo>
                    <a:pt x="679" y="799"/>
                    <a:pt x="681" y="798"/>
                    <a:pt x="684" y="798"/>
                  </a:cubicBezTo>
                  <a:cubicBezTo>
                    <a:pt x="687" y="797"/>
                    <a:pt x="690" y="796"/>
                    <a:pt x="694" y="796"/>
                  </a:cubicBezTo>
                  <a:cubicBezTo>
                    <a:pt x="696" y="795"/>
                    <a:pt x="699" y="795"/>
                    <a:pt x="701" y="794"/>
                  </a:cubicBezTo>
                  <a:cubicBezTo>
                    <a:pt x="705" y="793"/>
                    <a:pt x="708" y="793"/>
                    <a:pt x="711" y="792"/>
                  </a:cubicBezTo>
                  <a:cubicBezTo>
                    <a:pt x="714" y="791"/>
                    <a:pt x="716" y="791"/>
                    <a:pt x="719" y="790"/>
                  </a:cubicBezTo>
                  <a:cubicBezTo>
                    <a:pt x="722" y="789"/>
                    <a:pt x="725" y="788"/>
                    <a:pt x="728" y="787"/>
                  </a:cubicBezTo>
                  <a:cubicBezTo>
                    <a:pt x="731" y="787"/>
                    <a:pt x="733" y="786"/>
                    <a:pt x="736" y="786"/>
                  </a:cubicBezTo>
                  <a:cubicBezTo>
                    <a:pt x="739" y="785"/>
                    <a:pt x="742" y="784"/>
                    <a:pt x="746" y="783"/>
                  </a:cubicBezTo>
                  <a:cubicBezTo>
                    <a:pt x="748" y="782"/>
                    <a:pt x="750" y="782"/>
                    <a:pt x="752" y="781"/>
                  </a:cubicBezTo>
                  <a:cubicBezTo>
                    <a:pt x="756" y="780"/>
                    <a:pt x="760" y="779"/>
                    <a:pt x="764" y="778"/>
                  </a:cubicBezTo>
                  <a:cubicBezTo>
                    <a:pt x="765" y="777"/>
                    <a:pt x="767" y="777"/>
                    <a:pt x="769" y="776"/>
                  </a:cubicBezTo>
                  <a:cubicBezTo>
                    <a:pt x="780" y="773"/>
                    <a:pt x="790" y="770"/>
                    <a:pt x="801" y="766"/>
                  </a:cubicBezTo>
                  <a:lnTo>
                    <a:pt x="801" y="80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184802" y="350277"/>
            <a:ext cx="8787753" cy="4612005"/>
            <a:chOff x="184802" y="350277"/>
            <a:chExt cx="8787753" cy="4612005"/>
          </a:xfrm>
        </p:grpSpPr>
        <p:grpSp>
          <p:nvGrpSpPr>
            <p:cNvPr id="193" name="Google Shape;193;p19"/>
            <p:cNvGrpSpPr/>
            <p:nvPr/>
          </p:nvGrpSpPr>
          <p:grpSpPr>
            <a:xfrm>
              <a:off x="184802" y="350277"/>
              <a:ext cx="8787753" cy="4405388"/>
              <a:chOff x="184802" y="350277"/>
              <a:chExt cx="8787753" cy="4405388"/>
            </a:xfrm>
          </p:grpSpPr>
          <p:sp>
            <p:nvSpPr>
              <p:cNvPr id="194" name="Google Shape;194;p19"/>
              <p:cNvSpPr/>
              <p:nvPr/>
            </p:nvSpPr>
            <p:spPr>
              <a:xfrm>
                <a:off x="8672538" y="4452315"/>
                <a:ext cx="300017" cy="30335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126" y="181"/>
                    </a:moveTo>
                    <a:lnTo>
                      <a:pt x="89" y="140"/>
                    </a:lnTo>
                    <a:lnTo>
                      <a:pt x="51" y="181"/>
                    </a:lnTo>
                    <a:lnTo>
                      <a:pt x="56" y="125"/>
                    </a:lnTo>
                    <a:lnTo>
                      <a:pt x="0" y="128"/>
                    </a:lnTo>
                    <a:lnTo>
                      <a:pt x="41" y="91"/>
                    </a:lnTo>
                    <a:lnTo>
                      <a:pt x="0" y="53"/>
                    </a:lnTo>
                    <a:lnTo>
                      <a:pt x="56" y="56"/>
                    </a:lnTo>
                    <a:lnTo>
                      <a:pt x="51" y="0"/>
                    </a:lnTo>
                    <a:lnTo>
                      <a:pt x="89" y="42"/>
                    </a:lnTo>
                    <a:lnTo>
                      <a:pt x="126" y="0"/>
                    </a:lnTo>
                    <a:lnTo>
                      <a:pt x="123" y="56"/>
                    </a:lnTo>
                    <a:lnTo>
                      <a:pt x="179" y="53"/>
                    </a:lnTo>
                    <a:lnTo>
                      <a:pt x="138" y="91"/>
                    </a:lnTo>
                    <a:lnTo>
                      <a:pt x="179" y="128"/>
                    </a:lnTo>
                    <a:lnTo>
                      <a:pt x="123" y="125"/>
                    </a:lnTo>
                    <a:lnTo>
                      <a:pt x="126" y="181"/>
                    </a:lnTo>
                    <a:close/>
                    <a:moveTo>
                      <a:pt x="58" y="122"/>
                    </a:moveTo>
                    <a:lnTo>
                      <a:pt x="56" y="172"/>
                    </a:lnTo>
                    <a:lnTo>
                      <a:pt x="89" y="136"/>
                    </a:lnTo>
                    <a:lnTo>
                      <a:pt x="123" y="172"/>
                    </a:lnTo>
                    <a:lnTo>
                      <a:pt x="121" y="122"/>
                    </a:lnTo>
                    <a:lnTo>
                      <a:pt x="172" y="125"/>
                    </a:lnTo>
                    <a:lnTo>
                      <a:pt x="134" y="91"/>
                    </a:lnTo>
                    <a:lnTo>
                      <a:pt x="172" y="56"/>
                    </a:lnTo>
                    <a:lnTo>
                      <a:pt x="121" y="59"/>
                    </a:lnTo>
                    <a:lnTo>
                      <a:pt x="123" y="8"/>
                    </a:lnTo>
                    <a:lnTo>
                      <a:pt x="89" y="46"/>
                    </a:lnTo>
                    <a:lnTo>
                      <a:pt x="56" y="8"/>
                    </a:lnTo>
                    <a:lnTo>
                      <a:pt x="58" y="59"/>
                    </a:lnTo>
                    <a:lnTo>
                      <a:pt x="7" y="56"/>
                    </a:lnTo>
                    <a:lnTo>
                      <a:pt x="45" y="91"/>
                    </a:lnTo>
                    <a:lnTo>
                      <a:pt x="7" y="125"/>
                    </a:lnTo>
                    <a:lnTo>
                      <a:pt x="58" y="122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184802" y="350277"/>
                <a:ext cx="187600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6" extrusionOk="0">
                    <a:moveTo>
                      <a:pt x="81" y="116"/>
                    </a:moveTo>
                    <a:lnTo>
                      <a:pt x="58" y="89"/>
                    </a:lnTo>
                    <a:lnTo>
                      <a:pt x="34" y="116"/>
                    </a:lnTo>
                    <a:lnTo>
                      <a:pt x="35" y="80"/>
                    </a:lnTo>
                    <a:lnTo>
                      <a:pt x="0" y="81"/>
                    </a:lnTo>
                    <a:lnTo>
                      <a:pt x="26" y="58"/>
                    </a:lnTo>
                    <a:lnTo>
                      <a:pt x="0" y="33"/>
                    </a:lnTo>
                    <a:lnTo>
                      <a:pt x="35" y="35"/>
                    </a:lnTo>
                    <a:lnTo>
                      <a:pt x="34" y="0"/>
                    </a:lnTo>
                    <a:lnTo>
                      <a:pt x="58" y="25"/>
                    </a:lnTo>
                    <a:lnTo>
                      <a:pt x="81" y="0"/>
                    </a:lnTo>
                    <a:lnTo>
                      <a:pt x="80" y="35"/>
                    </a:lnTo>
                    <a:lnTo>
                      <a:pt x="115" y="33"/>
                    </a:lnTo>
                    <a:lnTo>
                      <a:pt x="90" y="58"/>
                    </a:lnTo>
                    <a:lnTo>
                      <a:pt x="115" y="81"/>
                    </a:lnTo>
                    <a:lnTo>
                      <a:pt x="80" y="80"/>
                    </a:lnTo>
                    <a:lnTo>
                      <a:pt x="81" y="116"/>
                    </a:lnTo>
                    <a:close/>
                    <a:moveTo>
                      <a:pt x="38" y="77"/>
                    </a:moveTo>
                    <a:lnTo>
                      <a:pt x="37" y="108"/>
                    </a:lnTo>
                    <a:lnTo>
                      <a:pt x="58" y="85"/>
                    </a:lnTo>
                    <a:lnTo>
                      <a:pt x="79" y="108"/>
                    </a:lnTo>
                    <a:lnTo>
                      <a:pt x="77" y="77"/>
                    </a:lnTo>
                    <a:lnTo>
                      <a:pt x="109" y="78"/>
                    </a:lnTo>
                    <a:lnTo>
                      <a:pt x="85" y="58"/>
                    </a:lnTo>
                    <a:lnTo>
                      <a:pt x="109" y="36"/>
                    </a:lnTo>
                    <a:lnTo>
                      <a:pt x="77" y="38"/>
                    </a:lnTo>
                    <a:lnTo>
                      <a:pt x="79" y="6"/>
                    </a:lnTo>
                    <a:lnTo>
                      <a:pt x="58" y="29"/>
                    </a:lnTo>
                    <a:lnTo>
                      <a:pt x="37" y="6"/>
                    </a:lnTo>
                    <a:lnTo>
                      <a:pt x="38" y="38"/>
                    </a:lnTo>
                    <a:lnTo>
                      <a:pt x="7" y="36"/>
                    </a:lnTo>
                    <a:lnTo>
                      <a:pt x="30" y="58"/>
                    </a:lnTo>
                    <a:lnTo>
                      <a:pt x="7" y="78"/>
                    </a:lnTo>
                    <a:lnTo>
                      <a:pt x="38" y="77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19"/>
            <p:cNvGrpSpPr/>
            <p:nvPr/>
          </p:nvGrpSpPr>
          <p:grpSpPr>
            <a:xfrm>
              <a:off x="593222" y="445997"/>
              <a:ext cx="7897542" cy="4516285"/>
              <a:chOff x="593222" y="445997"/>
              <a:chExt cx="7897542" cy="4516285"/>
            </a:xfrm>
          </p:grpSpPr>
          <p:sp>
            <p:nvSpPr>
              <p:cNvPr id="197" name="Google Shape;197;p19"/>
              <p:cNvSpPr/>
              <p:nvPr/>
            </p:nvSpPr>
            <p:spPr>
              <a:xfrm>
                <a:off x="7458722" y="445997"/>
                <a:ext cx="119992" cy="12103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6" extrusionOk="0">
                    <a:moveTo>
                      <a:pt x="81" y="116"/>
                    </a:moveTo>
                    <a:lnTo>
                      <a:pt x="58" y="89"/>
                    </a:lnTo>
                    <a:lnTo>
                      <a:pt x="34" y="116"/>
                    </a:lnTo>
                    <a:lnTo>
                      <a:pt x="35" y="80"/>
                    </a:lnTo>
                    <a:lnTo>
                      <a:pt x="0" y="81"/>
                    </a:lnTo>
                    <a:lnTo>
                      <a:pt x="26" y="58"/>
                    </a:lnTo>
                    <a:lnTo>
                      <a:pt x="0" y="33"/>
                    </a:lnTo>
                    <a:lnTo>
                      <a:pt x="35" y="35"/>
                    </a:lnTo>
                    <a:lnTo>
                      <a:pt x="34" y="0"/>
                    </a:lnTo>
                    <a:lnTo>
                      <a:pt x="58" y="25"/>
                    </a:lnTo>
                    <a:lnTo>
                      <a:pt x="81" y="0"/>
                    </a:lnTo>
                    <a:lnTo>
                      <a:pt x="80" y="35"/>
                    </a:lnTo>
                    <a:lnTo>
                      <a:pt x="115" y="33"/>
                    </a:lnTo>
                    <a:lnTo>
                      <a:pt x="90" y="58"/>
                    </a:lnTo>
                    <a:lnTo>
                      <a:pt x="115" y="81"/>
                    </a:lnTo>
                    <a:lnTo>
                      <a:pt x="80" y="80"/>
                    </a:lnTo>
                    <a:lnTo>
                      <a:pt x="81" y="116"/>
                    </a:lnTo>
                    <a:close/>
                    <a:moveTo>
                      <a:pt x="38" y="77"/>
                    </a:moveTo>
                    <a:lnTo>
                      <a:pt x="37" y="108"/>
                    </a:lnTo>
                    <a:lnTo>
                      <a:pt x="58" y="85"/>
                    </a:lnTo>
                    <a:lnTo>
                      <a:pt x="79" y="108"/>
                    </a:lnTo>
                    <a:lnTo>
                      <a:pt x="77" y="77"/>
                    </a:lnTo>
                    <a:lnTo>
                      <a:pt x="109" y="78"/>
                    </a:lnTo>
                    <a:lnTo>
                      <a:pt x="85" y="58"/>
                    </a:lnTo>
                    <a:lnTo>
                      <a:pt x="109" y="36"/>
                    </a:lnTo>
                    <a:lnTo>
                      <a:pt x="77" y="38"/>
                    </a:lnTo>
                    <a:lnTo>
                      <a:pt x="79" y="6"/>
                    </a:lnTo>
                    <a:lnTo>
                      <a:pt x="58" y="29"/>
                    </a:lnTo>
                    <a:lnTo>
                      <a:pt x="37" y="6"/>
                    </a:lnTo>
                    <a:lnTo>
                      <a:pt x="38" y="38"/>
                    </a:lnTo>
                    <a:lnTo>
                      <a:pt x="7" y="36"/>
                    </a:lnTo>
                    <a:lnTo>
                      <a:pt x="30" y="58"/>
                    </a:lnTo>
                    <a:lnTo>
                      <a:pt x="7" y="78"/>
                    </a:lnTo>
                    <a:lnTo>
                      <a:pt x="38" y="77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8370772" y="4841247"/>
                <a:ext cx="119992" cy="12103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6" extrusionOk="0">
                    <a:moveTo>
                      <a:pt x="81" y="116"/>
                    </a:moveTo>
                    <a:lnTo>
                      <a:pt x="58" y="89"/>
                    </a:lnTo>
                    <a:lnTo>
                      <a:pt x="34" y="116"/>
                    </a:lnTo>
                    <a:lnTo>
                      <a:pt x="35" y="80"/>
                    </a:lnTo>
                    <a:lnTo>
                      <a:pt x="0" y="81"/>
                    </a:lnTo>
                    <a:lnTo>
                      <a:pt x="26" y="58"/>
                    </a:lnTo>
                    <a:lnTo>
                      <a:pt x="0" y="33"/>
                    </a:lnTo>
                    <a:lnTo>
                      <a:pt x="35" y="35"/>
                    </a:lnTo>
                    <a:lnTo>
                      <a:pt x="34" y="0"/>
                    </a:lnTo>
                    <a:lnTo>
                      <a:pt x="58" y="25"/>
                    </a:lnTo>
                    <a:lnTo>
                      <a:pt x="81" y="0"/>
                    </a:lnTo>
                    <a:lnTo>
                      <a:pt x="80" y="35"/>
                    </a:lnTo>
                    <a:lnTo>
                      <a:pt x="115" y="33"/>
                    </a:lnTo>
                    <a:lnTo>
                      <a:pt x="90" y="58"/>
                    </a:lnTo>
                    <a:lnTo>
                      <a:pt x="115" y="81"/>
                    </a:lnTo>
                    <a:lnTo>
                      <a:pt x="80" y="80"/>
                    </a:lnTo>
                    <a:lnTo>
                      <a:pt x="81" y="116"/>
                    </a:lnTo>
                    <a:close/>
                    <a:moveTo>
                      <a:pt x="38" y="77"/>
                    </a:moveTo>
                    <a:lnTo>
                      <a:pt x="37" y="108"/>
                    </a:lnTo>
                    <a:lnTo>
                      <a:pt x="58" y="85"/>
                    </a:lnTo>
                    <a:lnTo>
                      <a:pt x="79" y="108"/>
                    </a:lnTo>
                    <a:lnTo>
                      <a:pt x="77" y="77"/>
                    </a:lnTo>
                    <a:lnTo>
                      <a:pt x="109" y="78"/>
                    </a:lnTo>
                    <a:lnTo>
                      <a:pt x="85" y="58"/>
                    </a:lnTo>
                    <a:lnTo>
                      <a:pt x="109" y="36"/>
                    </a:lnTo>
                    <a:lnTo>
                      <a:pt x="77" y="38"/>
                    </a:lnTo>
                    <a:lnTo>
                      <a:pt x="79" y="6"/>
                    </a:lnTo>
                    <a:lnTo>
                      <a:pt x="58" y="29"/>
                    </a:lnTo>
                    <a:lnTo>
                      <a:pt x="37" y="6"/>
                    </a:lnTo>
                    <a:lnTo>
                      <a:pt x="38" y="38"/>
                    </a:lnTo>
                    <a:lnTo>
                      <a:pt x="7" y="36"/>
                    </a:lnTo>
                    <a:lnTo>
                      <a:pt x="30" y="58"/>
                    </a:lnTo>
                    <a:lnTo>
                      <a:pt x="7" y="78"/>
                    </a:lnTo>
                    <a:lnTo>
                      <a:pt x="38" y="77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593222" y="891847"/>
                <a:ext cx="119992" cy="12103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6" extrusionOk="0">
                    <a:moveTo>
                      <a:pt x="81" y="116"/>
                    </a:moveTo>
                    <a:lnTo>
                      <a:pt x="58" y="89"/>
                    </a:lnTo>
                    <a:lnTo>
                      <a:pt x="34" y="116"/>
                    </a:lnTo>
                    <a:lnTo>
                      <a:pt x="35" y="80"/>
                    </a:lnTo>
                    <a:lnTo>
                      <a:pt x="0" y="81"/>
                    </a:lnTo>
                    <a:lnTo>
                      <a:pt x="26" y="58"/>
                    </a:lnTo>
                    <a:lnTo>
                      <a:pt x="0" y="33"/>
                    </a:lnTo>
                    <a:lnTo>
                      <a:pt x="35" y="35"/>
                    </a:lnTo>
                    <a:lnTo>
                      <a:pt x="34" y="0"/>
                    </a:lnTo>
                    <a:lnTo>
                      <a:pt x="58" y="25"/>
                    </a:lnTo>
                    <a:lnTo>
                      <a:pt x="81" y="0"/>
                    </a:lnTo>
                    <a:lnTo>
                      <a:pt x="80" y="35"/>
                    </a:lnTo>
                    <a:lnTo>
                      <a:pt x="115" y="33"/>
                    </a:lnTo>
                    <a:lnTo>
                      <a:pt x="90" y="58"/>
                    </a:lnTo>
                    <a:lnTo>
                      <a:pt x="115" y="81"/>
                    </a:lnTo>
                    <a:lnTo>
                      <a:pt x="80" y="80"/>
                    </a:lnTo>
                    <a:lnTo>
                      <a:pt x="81" y="116"/>
                    </a:lnTo>
                    <a:close/>
                    <a:moveTo>
                      <a:pt x="38" y="77"/>
                    </a:moveTo>
                    <a:lnTo>
                      <a:pt x="37" y="108"/>
                    </a:lnTo>
                    <a:lnTo>
                      <a:pt x="58" y="85"/>
                    </a:lnTo>
                    <a:lnTo>
                      <a:pt x="79" y="108"/>
                    </a:lnTo>
                    <a:lnTo>
                      <a:pt x="77" y="77"/>
                    </a:lnTo>
                    <a:lnTo>
                      <a:pt x="109" y="78"/>
                    </a:lnTo>
                    <a:lnTo>
                      <a:pt x="85" y="58"/>
                    </a:lnTo>
                    <a:lnTo>
                      <a:pt x="109" y="36"/>
                    </a:lnTo>
                    <a:lnTo>
                      <a:pt x="77" y="38"/>
                    </a:lnTo>
                    <a:lnTo>
                      <a:pt x="79" y="6"/>
                    </a:lnTo>
                    <a:lnTo>
                      <a:pt x="58" y="29"/>
                    </a:lnTo>
                    <a:lnTo>
                      <a:pt x="37" y="6"/>
                    </a:lnTo>
                    <a:lnTo>
                      <a:pt x="38" y="38"/>
                    </a:lnTo>
                    <a:lnTo>
                      <a:pt x="7" y="36"/>
                    </a:lnTo>
                    <a:lnTo>
                      <a:pt x="30" y="58"/>
                    </a:lnTo>
                    <a:lnTo>
                      <a:pt x="7" y="78"/>
                    </a:lnTo>
                    <a:lnTo>
                      <a:pt x="38" y="77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bg>
      <p:bgPr>
        <a:solidFill>
          <a:schemeClr val="dk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0"/>
          <p:cNvGrpSpPr/>
          <p:nvPr/>
        </p:nvGrpSpPr>
        <p:grpSpPr>
          <a:xfrm>
            <a:off x="-1097375" y="-513324"/>
            <a:ext cx="11300622" cy="7145377"/>
            <a:chOff x="-1097375" y="-513324"/>
            <a:chExt cx="11300622" cy="7145377"/>
          </a:xfrm>
        </p:grpSpPr>
        <p:sp>
          <p:nvSpPr>
            <p:cNvPr id="202" name="Google Shape;202;p20"/>
            <p:cNvSpPr/>
            <p:nvPr/>
          </p:nvSpPr>
          <p:spPr>
            <a:xfrm rot="-9036713">
              <a:off x="7711155" y="4275056"/>
              <a:ext cx="2150785" cy="1955067"/>
            </a:xfrm>
            <a:custGeom>
              <a:avLst/>
              <a:gdLst/>
              <a:ahLst/>
              <a:cxnLst/>
              <a:rect l="l" t="t" r="r" b="b"/>
              <a:pathLst>
                <a:path w="730" h="663" extrusionOk="0">
                  <a:moveTo>
                    <a:pt x="729" y="227"/>
                  </a:moveTo>
                  <a:cubicBezTo>
                    <a:pt x="730" y="163"/>
                    <a:pt x="721" y="91"/>
                    <a:pt x="682" y="49"/>
                  </a:cubicBezTo>
                  <a:cubicBezTo>
                    <a:pt x="657" y="22"/>
                    <a:pt x="622" y="11"/>
                    <a:pt x="578" y="15"/>
                  </a:cubicBezTo>
                  <a:cubicBezTo>
                    <a:pt x="559" y="16"/>
                    <a:pt x="538" y="21"/>
                    <a:pt x="518" y="26"/>
                  </a:cubicBezTo>
                  <a:cubicBezTo>
                    <a:pt x="493" y="33"/>
                    <a:pt x="467" y="39"/>
                    <a:pt x="443" y="39"/>
                  </a:cubicBezTo>
                  <a:cubicBezTo>
                    <a:pt x="407" y="39"/>
                    <a:pt x="369" y="30"/>
                    <a:pt x="332" y="22"/>
                  </a:cubicBezTo>
                  <a:cubicBezTo>
                    <a:pt x="304" y="16"/>
                    <a:pt x="276" y="10"/>
                    <a:pt x="249" y="7"/>
                  </a:cubicBezTo>
                  <a:cubicBezTo>
                    <a:pt x="178" y="0"/>
                    <a:pt x="118" y="19"/>
                    <a:pt x="75" y="63"/>
                  </a:cubicBezTo>
                  <a:cubicBezTo>
                    <a:pt x="23" y="117"/>
                    <a:pt x="0" y="202"/>
                    <a:pt x="12" y="298"/>
                  </a:cubicBezTo>
                  <a:cubicBezTo>
                    <a:pt x="18" y="345"/>
                    <a:pt x="39" y="395"/>
                    <a:pt x="72" y="443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2" y="445"/>
                    <a:pt x="72" y="445"/>
                    <a:pt x="73" y="445"/>
                  </a:cubicBezTo>
                  <a:cubicBezTo>
                    <a:pt x="98" y="481"/>
                    <a:pt x="129" y="516"/>
                    <a:pt x="167" y="548"/>
                  </a:cubicBezTo>
                  <a:cubicBezTo>
                    <a:pt x="247" y="617"/>
                    <a:pt x="342" y="661"/>
                    <a:pt x="414" y="663"/>
                  </a:cubicBezTo>
                  <a:cubicBezTo>
                    <a:pt x="415" y="663"/>
                    <a:pt x="417" y="663"/>
                    <a:pt x="418" y="663"/>
                  </a:cubicBezTo>
                  <a:cubicBezTo>
                    <a:pt x="478" y="663"/>
                    <a:pt x="532" y="636"/>
                    <a:pt x="579" y="594"/>
                  </a:cubicBezTo>
                  <a:cubicBezTo>
                    <a:pt x="579" y="595"/>
                    <a:pt x="579" y="595"/>
                    <a:pt x="579" y="595"/>
                  </a:cubicBezTo>
                  <a:cubicBezTo>
                    <a:pt x="580" y="594"/>
                    <a:pt x="580" y="593"/>
                    <a:pt x="580" y="593"/>
                  </a:cubicBezTo>
                  <a:cubicBezTo>
                    <a:pt x="645" y="533"/>
                    <a:pt x="693" y="443"/>
                    <a:pt x="714" y="351"/>
                  </a:cubicBezTo>
                  <a:cubicBezTo>
                    <a:pt x="714" y="351"/>
                    <a:pt x="714" y="351"/>
                    <a:pt x="714" y="351"/>
                  </a:cubicBezTo>
                  <a:cubicBezTo>
                    <a:pt x="714" y="351"/>
                    <a:pt x="714" y="351"/>
                    <a:pt x="714" y="351"/>
                  </a:cubicBezTo>
                  <a:cubicBezTo>
                    <a:pt x="717" y="337"/>
                    <a:pt x="720" y="324"/>
                    <a:pt x="722" y="311"/>
                  </a:cubicBezTo>
                  <a:cubicBezTo>
                    <a:pt x="725" y="288"/>
                    <a:pt x="728" y="259"/>
                    <a:pt x="729" y="229"/>
                  </a:cubicBezTo>
                  <a:cubicBezTo>
                    <a:pt x="729" y="228"/>
                    <a:pt x="729" y="228"/>
                    <a:pt x="730" y="228"/>
                  </a:cubicBezTo>
                  <a:lnTo>
                    <a:pt x="729" y="227"/>
                  </a:lnTo>
                  <a:close/>
                  <a:moveTo>
                    <a:pt x="727" y="228"/>
                  </a:moveTo>
                  <a:cubicBezTo>
                    <a:pt x="724" y="231"/>
                    <a:pt x="722" y="234"/>
                    <a:pt x="719" y="237"/>
                  </a:cubicBezTo>
                  <a:cubicBezTo>
                    <a:pt x="721" y="190"/>
                    <a:pt x="716" y="150"/>
                    <a:pt x="705" y="119"/>
                  </a:cubicBezTo>
                  <a:cubicBezTo>
                    <a:pt x="707" y="115"/>
                    <a:pt x="710" y="111"/>
                    <a:pt x="712" y="106"/>
                  </a:cubicBezTo>
                  <a:cubicBezTo>
                    <a:pt x="725" y="144"/>
                    <a:pt x="728" y="188"/>
                    <a:pt x="727" y="228"/>
                  </a:cubicBezTo>
                  <a:close/>
                  <a:moveTo>
                    <a:pt x="636" y="511"/>
                  </a:moveTo>
                  <a:cubicBezTo>
                    <a:pt x="636" y="509"/>
                    <a:pt x="636" y="506"/>
                    <a:pt x="635" y="503"/>
                  </a:cubicBezTo>
                  <a:cubicBezTo>
                    <a:pt x="648" y="483"/>
                    <a:pt x="660" y="462"/>
                    <a:pt x="670" y="440"/>
                  </a:cubicBezTo>
                  <a:cubicBezTo>
                    <a:pt x="672" y="441"/>
                    <a:pt x="673" y="442"/>
                    <a:pt x="674" y="444"/>
                  </a:cubicBezTo>
                  <a:cubicBezTo>
                    <a:pt x="663" y="467"/>
                    <a:pt x="651" y="490"/>
                    <a:pt x="636" y="511"/>
                  </a:cubicBezTo>
                  <a:close/>
                  <a:moveTo>
                    <a:pt x="676" y="445"/>
                  </a:moveTo>
                  <a:cubicBezTo>
                    <a:pt x="677" y="447"/>
                    <a:pt x="678" y="448"/>
                    <a:pt x="678" y="449"/>
                  </a:cubicBezTo>
                  <a:cubicBezTo>
                    <a:pt x="667" y="476"/>
                    <a:pt x="653" y="501"/>
                    <a:pt x="637" y="524"/>
                  </a:cubicBezTo>
                  <a:cubicBezTo>
                    <a:pt x="637" y="521"/>
                    <a:pt x="637" y="518"/>
                    <a:pt x="637" y="514"/>
                  </a:cubicBezTo>
                  <a:cubicBezTo>
                    <a:pt x="651" y="493"/>
                    <a:pt x="664" y="469"/>
                    <a:pt x="676" y="445"/>
                  </a:cubicBezTo>
                  <a:close/>
                  <a:moveTo>
                    <a:pt x="513" y="627"/>
                  </a:moveTo>
                  <a:cubicBezTo>
                    <a:pt x="514" y="623"/>
                    <a:pt x="515" y="620"/>
                    <a:pt x="517" y="615"/>
                  </a:cubicBezTo>
                  <a:cubicBezTo>
                    <a:pt x="540" y="603"/>
                    <a:pt x="562" y="587"/>
                    <a:pt x="583" y="566"/>
                  </a:cubicBezTo>
                  <a:cubicBezTo>
                    <a:pt x="583" y="570"/>
                    <a:pt x="583" y="573"/>
                    <a:pt x="582" y="577"/>
                  </a:cubicBezTo>
                  <a:cubicBezTo>
                    <a:pt x="560" y="598"/>
                    <a:pt x="537" y="615"/>
                    <a:pt x="513" y="627"/>
                  </a:cubicBezTo>
                  <a:close/>
                  <a:moveTo>
                    <a:pt x="582" y="580"/>
                  </a:moveTo>
                  <a:cubicBezTo>
                    <a:pt x="581" y="585"/>
                    <a:pt x="580" y="589"/>
                    <a:pt x="579" y="592"/>
                  </a:cubicBezTo>
                  <a:cubicBezTo>
                    <a:pt x="556" y="612"/>
                    <a:pt x="532" y="629"/>
                    <a:pt x="506" y="641"/>
                  </a:cubicBezTo>
                  <a:cubicBezTo>
                    <a:pt x="508" y="638"/>
                    <a:pt x="510" y="634"/>
                    <a:pt x="512" y="630"/>
                  </a:cubicBezTo>
                  <a:cubicBezTo>
                    <a:pt x="536" y="618"/>
                    <a:pt x="559" y="601"/>
                    <a:pt x="582" y="580"/>
                  </a:cubicBezTo>
                  <a:close/>
                  <a:moveTo>
                    <a:pt x="413" y="661"/>
                  </a:moveTo>
                  <a:cubicBezTo>
                    <a:pt x="386" y="660"/>
                    <a:pt x="356" y="653"/>
                    <a:pt x="324" y="641"/>
                  </a:cubicBezTo>
                  <a:cubicBezTo>
                    <a:pt x="328" y="639"/>
                    <a:pt x="333" y="635"/>
                    <a:pt x="338" y="631"/>
                  </a:cubicBezTo>
                  <a:cubicBezTo>
                    <a:pt x="367" y="643"/>
                    <a:pt x="396" y="650"/>
                    <a:pt x="420" y="651"/>
                  </a:cubicBezTo>
                  <a:cubicBezTo>
                    <a:pt x="417" y="654"/>
                    <a:pt x="415" y="657"/>
                    <a:pt x="413" y="661"/>
                  </a:cubicBezTo>
                  <a:close/>
                  <a:moveTo>
                    <a:pt x="76" y="104"/>
                  </a:moveTo>
                  <a:cubicBezTo>
                    <a:pt x="83" y="108"/>
                    <a:pt x="89" y="112"/>
                    <a:pt x="96" y="116"/>
                  </a:cubicBezTo>
                  <a:cubicBezTo>
                    <a:pt x="72" y="146"/>
                    <a:pt x="57" y="183"/>
                    <a:pt x="51" y="224"/>
                  </a:cubicBezTo>
                  <a:cubicBezTo>
                    <a:pt x="45" y="222"/>
                    <a:pt x="38" y="220"/>
                    <a:pt x="32" y="219"/>
                  </a:cubicBezTo>
                  <a:cubicBezTo>
                    <a:pt x="37" y="175"/>
                    <a:pt x="52" y="136"/>
                    <a:pt x="76" y="104"/>
                  </a:cubicBezTo>
                  <a:close/>
                  <a:moveTo>
                    <a:pt x="30" y="218"/>
                  </a:moveTo>
                  <a:cubicBezTo>
                    <a:pt x="24" y="217"/>
                    <a:pt x="18" y="215"/>
                    <a:pt x="13" y="214"/>
                  </a:cubicBezTo>
                  <a:cubicBezTo>
                    <a:pt x="17" y="166"/>
                    <a:pt x="32" y="124"/>
                    <a:pt x="55" y="91"/>
                  </a:cubicBezTo>
                  <a:cubicBezTo>
                    <a:pt x="61" y="95"/>
                    <a:pt x="68" y="99"/>
                    <a:pt x="74" y="103"/>
                  </a:cubicBezTo>
                  <a:cubicBezTo>
                    <a:pt x="51" y="135"/>
                    <a:pt x="35" y="174"/>
                    <a:pt x="30" y="218"/>
                  </a:cubicBezTo>
                  <a:close/>
                  <a:moveTo>
                    <a:pt x="708" y="250"/>
                  </a:moveTo>
                  <a:cubicBezTo>
                    <a:pt x="706" y="253"/>
                    <a:pt x="704" y="255"/>
                    <a:pt x="702" y="257"/>
                  </a:cubicBezTo>
                  <a:cubicBezTo>
                    <a:pt x="702" y="213"/>
                    <a:pt x="697" y="177"/>
                    <a:pt x="687" y="149"/>
                  </a:cubicBezTo>
                  <a:cubicBezTo>
                    <a:pt x="690" y="145"/>
                    <a:pt x="692" y="141"/>
                    <a:pt x="694" y="138"/>
                  </a:cubicBezTo>
                  <a:cubicBezTo>
                    <a:pt x="705" y="173"/>
                    <a:pt x="708" y="214"/>
                    <a:pt x="708" y="250"/>
                  </a:cubicBezTo>
                  <a:close/>
                  <a:moveTo>
                    <a:pt x="354" y="53"/>
                  </a:moveTo>
                  <a:cubicBezTo>
                    <a:pt x="359" y="57"/>
                    <a:pt x="363" y="61"/>
                    <a:pt x="367" y="66"/>
                  </a:cubicBezTo>
                  <a:cubicBezTo>
                    <a:pt x="343" y="62"/>
                    <a:pt x="318" y="58"/>
                    <a:pt x="294" y="57"/>
                  </a:cubicBezTo>
                  <a:cubicBezTo>
                    <a:pt x="276" y="56"/>
                    <a:pt x="258" y="57"/>
                    <a:pt x="241" y="61"/>
                  </a:cubicBezTo>
                  <a:cubicBezTo>
                    <a:pt x="234" y="55"/>
                    <a:pt x="227" y="50"/>
                    <a:pt x="221" y="46"/>
                  </a:cubicBezTo>
                  <a:cubicBezTo>
                    <a:pt x="239" y="43"/>
                    <a:pt x="258" y="42"/>
                    <a:pt x="278" y="43"/>
                  </a:cubicBezTo>
                  <a:cubicBezTo>
                    <a:pt x="303" y="44"/>
                    <a:pt x="329" y="48"/>
                    <a:pt x="354" y="53"/>
                  </a:cubicBezTo>
                  <a:close/>
                  <a:moveTo>
                    <a:pt x="691" y="267"/>
                  </a:moveTo>
                  <a:cubicBezTo>
                    <a:pt x="689" y="269"/>
                    <a:pt x="687" y="271"/>
                    <a:pt x="685" y="272"/>
                  </a:cubicBezTo>
                  <a:cubicBezTo>
                    <a:pt x="684" y="234"/>
                    <a:pt x="679" y="201"/>
                    <a:pt x="670" y="175"/>
                  </a:cubicBezTo>
                  <a:cubicBezTo>
                    <a:pt x="673" y="171"/>
                    <a:pt x="675" y="168"/>
                    <a:pt x="677" y="164"/>
                  </a:cubicBezTo>
                  <a:cubicBezTo>
                    <a:pt x="686" y="192"/>
                    <a:pt x="691" y="226"/>
                    <a:pt x="691" y="267"/>
                  </a:cubicBezTo>
                  <a:close/>
                  <a:moveTo>
                    <a:pt x="682" y="317"/>
                  </a:moveTo>
                  <a:cubicBezTo>
                    <a:pt x="682" y="328"/>
                    <a:pt x="680" y="339"/>
                    <a:pt x="678" y="350"/>
                  </a:cubicBezTo>
                  <a:cubicBezTo>
                    <a:pt x="676" y="350"/>
                    <a:pt x="675" y="350"/>
                    <a:pt x="673" y="350"/>
                  </a:cubicBezTo>
                  <a:cubicBezTo>
                    <a:pt x="675" y="340"/>
                    <a:pt x="676" y="330"/>
                    <a:pt x="677" y="319"/>
                  </a:cubicBezTo>
                  <a:cubicBezTo>
                    <a:pt x="677" y="308"/>
                    <a:pt x="678" y="295"/>
                    <a:pt x="677" y="282"/>
                  </a:cubicBezTo>
                  <a:cubicBezTo>
                    <a:pt x="679" y="280"/>
                    <a:pt x="681" y="278"/>
                    <a:pt x="683" y="277"/>
                  </a:cubicBezTo>
                  <a:cubicBezTo>
                    <a:pt x="683" y="290"/>
                    <a:pt x="683" y="303"/>
                    <a:pt x="682" y="317"/>
                  </a:cubicBezTo>
                  <a:close/>
                  <a:moveTo>
                    <a:pt x="675" y="319"/>
                  </a:moveTo>
                  <a:cubicBezTo>
                    <a:pt x="674" y="330"/>
                    <a:pt x="673" y="340"/>
                    <a:pt x="671" y="350"/>
                  </a:cubicBezTo>
                  <a:cubicBezTo>
                    <a:pt x="669" y="350"/>
                    <a:pt x="667" y="350"/>
                    <a:pt x="665" y="351"/>
                  </a:cubicBezTo>
                  <a:cubicBezTo>
                    <a:pt x="667" y="341"/>
                    <a:pt x="668" y="331"/>
                    <a:pt x="669" y="322"/>
                  </a:cubicBezTo>
                  <a:cubicBezTo>
                    <a:pt x="669" y="311"/>
                    <a:pt x="669" y="300"/>
                    <a:pt x="669" y="288"/>
                  </a:cubicBezTo>
                  <a:cubicBezTo>
                    <a:pt x="671" y="286"/>
                    <a:pt x="673" y="285"/>
                    <a:pt x="675" y="283"/>
                  </a:cubicBezTo>
                  <a:cubicBezTo>
                    <a:pt x="676" y="296"/>
                    <a:pt x="675" y="308"/>
                    <a:pt x="675" y="319"/>
                  </a:cubicBezTo>
                  <a:close/>
                  <a:moveTo>
                    <a:pt x="161" y="253"/>
                  </a:moveTo>
                  <a:cubicBezTo>
                    <a:pt x="171" y="256"/>
                    <a:pt x="181" y="258"/>
                    <a:pt x="191" y="260"/>
                  </a:cubicBezTo>
                  <a:cubicBezTo>
                    <a:pt x="189" y="279"/>
                    <a:pt x="189" y="298"/>
                    <a:pt x="193" y="317"/>
                  </a:cubicBezTo>
                  <a:cubicBezTo>
                    <a:pt x="195" y="330"/>
                    <a:pt x="200" y="343"/>
                    <a:pt x="207" y="357"/>
                  </a:cubicBezTo>
                  <a:cubicBezTo>
                    <a:pt x="196" y="357"/>
                    <a:pt x="186" y="356"/>
                    <a:pt x="176" y="356"/>
                  </a:cubicBezTo>
                  <a:cubicBezTo>
                    <a:pt x="169" y="341"/>
                    <a:pt x="164" y="327"/>
                    <a:pt x="162" y="313"/>
                  </a:cubicBezTo>
                  <a:cubicBezTo>
                    <a:pt x="159" y="292"/>
                    <a:pt x="158" y="272"/>
                    <a:pt x="161" y="253"/>
                  </a:cubicBezTo>
                  <a:close/>
                  <a:moveTo>
                    <a:pt x="667" y="322"/>
                  </a:moveTo>
                  <a:cubicBezTo>
                    <a:pt x="666" y="331"/>
                    <a:pt x="665" y="341"/>
                    <a:pt x="663" y="351"/>
                  </a:cubicBezTo>
                  <a:cubicBezTo>
                    <a:pt x="661" y="351"/>
                    <a:pt x="659" y="351"/>
                    <a:pt x="657" y="351"/>
                  </a:cubicBezTo>
                  <a:cubicBezTo>
                    <a:pt x="659" y="342"/>
                    <a:pt x="660" y="333"/>
                    <a:pt x="661" y="324"/>
                  </a:cubicBezTo>
                  <a:cubicBezTo>
                    <a:pt x="661" y="316"/>
                    <a:pt x="661" y="306"/>
                    <a:pt x="661" y="294"/>
                  </a:cubicBezTo>
                  <a:cubicBezTo>
                    <a:pt x="663" y="293"/>
                    <a:pt x="665" y="291"/>
                    <a:pt x="667" y="289"/>
                  </a:cubicBezTo>
                  <a:cubicBezTo>
                    <a:pt x="667" y="301"/>
                    <a:pt x="667" y="312"/>
                    <a:pt x="667" y="322"/>
                  </a:cubicBezTo>
                  <a:close/>
                  <a:moveTo>
                    <a:pt x="193" y="261"/>
                  </a:moveTo>
                  <a:cubicBezTo>
                    <a:pt x="193" y="261"/>
                    <a:pt x="194" y="261"/>
                    <a:pt x="194" y="261"/>
                  </a:cubicBezTo>
                  <a:cubicBezTo>
                    <a:pt x="204" y="264"/>
                    <a:pt x="215" y="266"/>
                    <a:pt x="225" y="268"/>
                  </a:cubicBezTo>
                  <a:cubicBezTo>
                    <a:pt x="223" y="285"/>
                    <a:pt x="223" y="303"/>
                    <a:pt x="227" y="321"/>
                  </a:cubicBezTo>
                  <a:cubicBezTo>
                    <a:pt x="229" y="333"/>
                    <a:pt x="234" y="345"/>
                    <a:pt x="240" y="358"/>
                  </a:cubicBezTo>
                  <a:cubicBezTo>
                    <a:pt x="230" y="358"/>
                    <a:pt x="219" y="357"/>
                    <a:pt x="209" y="357"/>
                  </a:cubicBezTo>
                  <a:cubicBezTo>
                    <a:pt x="202" y="343"/>
                    <a:pt x="197" y="330"/>
                    <a:pt x="195" y="317"/>
                  </a:cubicBezTo>
                  <a:cubicBezTo>
                    <a:pt x="191" y="298"/>
                    <a:pt x="191" y="279"/>
                    <a:pt x="193" y="261"/>
                  </a:cubicBezTo>
                  <a:close/>
                  <a:moveTo>
                    <a:pt x="227" y="184"/>
                  </a:moveTo>
                  <a:cubicBezTo>
                    <a:pt x="237" y="188"/>
                    <a:pt x="246" y="193"/>
                    <a:pt x="256" y="197"/>
                  </a:cubicBezTo>
                  <a:cubicBezTo>
                    <a:pt x="239" y="217"/>
                    <a:pt x="229" y="241"/>
                    <a:pt x="225" y="267"/>
                  </a:cubicBezTo>
                  <a:cubicBezTo>
                    <a:pt x="215" y="264"/>
                    <a:pt x="205" y="262"/>
                    <a:pt x="194" y="259"/>
                  </a:cubicBezTo>
                  <a:cubicBezTo>
                    <a:pt x="194" y="259"/>
                    <a:pt x="194" y="259"/>
                    <a:pt x="194" y="259"/>
                  </a:cubicBezTo>
                  <a:cubicBezTo>
                    <a:pt x="198" y="231"/>
                    <a:pt x="209" y="206"/>
                    <a:pt x="227" y="184"/>
                  </a:cubicBezTo>
                  <a:cubicBezTo>
                    <a:pt x="227" y="184"/>
                    <a:pt x="227" y="184"/>
                    <a:pt x="227" y="184"/>
                  </a:cubicBezTo>
                  <a:close/>
                  <a:moveTo>
                    <a:pt x="659" y="324"/>
                  </a:moveTo>
                  <a:cubicBezTo>
                    <a:pt x="658" y="333"/>
                    <a:pt x="657" y="342"/>
                    <a:pt x="655" y="351"/>
                  </a:cubicBezTo>
                  <a:cubicBezTo>
                    <a:pt x="653" y="351"/>
                    <a:pt x="651" y="351"/>
                    <a:pt x="649" y="351"/>
                  </a:cubicBezTo>
                  <a:cubicBezTo>
                    <a:pt x="650" y="343"/>
                    <a:pt x="651" y="335"/>
                    <a:pt x="652" y="327"/>
                  </a:cubicBezTo>
                  <a:cubicBezTo>
                    <a:pt x="652" y="320"/>
                    <a:pt x="652" y="311"/>
                    <a:pt x="652" y="301"/>
                  </a:cubicBezTo>
                  <a:cubicBezTo>
                    <a:pt x="654" y="299"/>
                    <a:pt x="656" y="297"/>
                    <a:pt x="659" y="296"/>
                  </a:cubicBezTo>
                  <a:cubicBezTo>
                    <a:pt x="659" y="306"/>
                    <a:pt x="659" y="316"/>
                    <a:pt x="659" y="324"/>
                  </a:cubicBezTo>
                  <a:close/>
                  <a:moveTo>
                    <a:pt x="488" y="543"/>
                  </a:moveTo>
                  <a:cubicBezTo>
                    <a:pt x="487" y="543"/>
                    <a:pt x="487" y="543"/>
                    <a:pt x="486" y="543"/>
                  </a:cubicBezTo>
                  <a:cubicBezTo>
                    <a:pt x="489" y="538"/>
                    <a:pt x="492" y="533"/>
                    <a:pt x="494" y="527"/>
                  </a:cubicBezTo>
                  <a:cubicBezTo>
                    <a:pt x="495" y="527"/>
                    <a:pt x="495" y="527"/>
                    <a:pt x="495" y="527"/>
                  </a:cubicBezTo>
                  <a:cubicBezTo>
                    <a:pt x="496" y="527"/>
                    <a:pt x="497" y="527"/>
                    <a:pt x="497" y="527"/>
                  </a:cubicBezTo>
                  <a:cubicBezTo>
                    <a:pt x="509" y="527"/>
                    <a:pt x="523" y="522"/>
                    <a:pt x="537" y="514"/>
                  </a:cubicBezTo>
                  <a:cubicBezTo>
                    <a:pt x="537" y="519"/>
                    <a:pt x="536" y="523"/>
                    <a:pt x="535" y="528"/>
                  </a:cubicBezTo>
                  <a:cubicBezTo>
                    <a:pt x="519" y="537"/>
                    <a:pt x="502" y="543"/>
                    <a:pt x="488" y="543"/>
                  </a:cubicBezTo>
                  <a:close/>
                  <a:moveTo>
                    <a:pt x="227" y="269"/>
                  </a:moveTo>
                  <a:cubicBezTo>
                    <a:pt x="238" y="272"/>
                    <a:pt x="249" y="274"/>
                    <a:pt x="260" y="277"/>
                  </a:cubicBezTo>
                  <a:cubicBezTo>
                    <a:pt x="258" y="293"/>
                    <a:pt x="259" y="309"/>
                    <a:pt x="262" y="326"/>
                  </a:cubicBezTo>
                  <a:cubicBezTo>
                    <a:pt x="264" y="336"/>
                    <a:pt x="269" y="347"/>
                    <a:pt x="274" y="359"/>
                  </a:cubicBezTo>
                  <a:cubicBezTo>
                    <a:pt x="264" y="359"/>
                    <a:pt x="253" y="358"/>
                    <a:pt x="242" y="358"/>
                  </a:cubicBezTo>
                  <a:cubicBezTo>
                    <a:pt x="236" y="345"/>
                    <a:pt x="231" y="333"/>
                    <a:pt x="229" y="321"/>
                  </a:cubicBezTo>
                  <a:cubicBezTo>
                    <a:pt x="225" y="303"/>
                    <a:pt x="225" y="286"/>
                    <a:pt x="227" y="269"/>
                  </a:cubicBezTo>
                  <a:close/>
                  <a:moveTo>
                    <a:pt x="650" y="327"/>
                  </a:moveTo>
                  <a:cubicBezTo>
                    <a:pt x="649" y="335"/>
                    <a:pt x="648" y="343"/>
                    <a:pt x="647" y="352"/>
                  </a:cubicBezTo>
                  <a:cubicBezTo>
                    <a:pt x="644" y="352"/>
                    <a:pt x="642" y="352"/>
                    <a:pt x="640" y="352"/>
                  </a:cubicBezTo>
                  <a:cubicBezTo>
                    <a:pt x="641" y="345"/>
                    <a:pt x="642" y="337"/>
                    <a:pt x="642" y="330"/>
                  </a:cubicBezTo>
                  <a:cubicBezTo>
                    <a:pt x="642" y="325"/>
                    <a:pt x="642" y="316"/>
                    <a:pt x="642" y="307"/>
                  </a:cubicBezTo>
                  <a:cubicBezTo>
                    <a:pt x="645" y="305"/>
                    <a:pt x="647" y="304"/>
                    <a:pt x="650" y="302"/>
                  </a:cubicBezTo>
                  <a:cubicBezTo>
                    <a:pt x="650" y="311"/>
                    <a:pt x="650" y="320"/>
                    <a:pt x="650" y="327"/>
                  </a:cubicBezTo>
                  <a:close/>
                  <a:moveTo>
                    <a:pt x="298" y="286"/>
                  </a:moveTo>
                  <a:cubicBezTo>
                    <a:pt x="309" y="289"/>
                    <a:pt x="321" y="292"/>
                    <a:pt x="332" y="295"/>
                  </a:cubicBezTo>
                  <a:cubicBezTo>
                    <a:pt x="331" y="308"/>
                    <a:pt x="332" y="321"/>
                    <a:pt x="335" y="334"/>
                  </a:cubicBezTo>
                  <a:cubicBezTo>
                    <a:pt x="337" y="342"/>
                    <a:pt x="340" y="351"/>
                    <a:pt x="344" y="359"/>
                  </a:cubicBezTo>
                  <a:cubicBezTo>
                    <a:pt x="333" y="359"/>
                    <a:pt x="322" y="359"/>
                    <a:pt x="310" y="359"/>
                  </a:cubicBezTo>
                  <a:cubicBezTo>
                    <a:pt x="306" y="349"/>
                    <a:pt x="302" y="339"/>
                    <a:pt x="300" y="330"/>
                  </a:cubicBezTo>
                  <a:cubicBezTo>
                    <a:pt x="297" y="314"/>
                    <a:pt x="296" y="300"/>
                    <a:pt x="298" y="286"/>
                  </a:cubicBezTo>
                  <a:close/>
                  <a:moveTo>
                    <a:pt x="640" y="330"/>
                  </a:moveTo>
                  <a:cubicBezTo>
                    <a:pt x="640" y="337"/>
                    <a:pt x="639" y="345"/>
                    <a:pt x="637" y="352"/>
                  </a:cubicBezTo>
                  <a:cubicBezTo>
                    <a:pt x="635" y="352"/>
                    <a:pt x="632" y="352"/>
                    <a:pt x="630" y="353"/>
                  </a:cubicBezTo>
                  <a:cubicBezTo>
                    <a:pt x="631" y="346"/>
                    <a:pt x="631" y="340"/>
                    <a:pt x="632" y="334"/>
                  </a:cubicBezTo>
                  <a:cubicBezTo>
                    <a:pt x="632" y="328"/>
                    <a:pt x="632" y="321"/>
                    <a:pt x="631" y="314"/>
                  </a:cubicBezTo>
                  <a:cubicBezTo>
                    <a:pt x="634" y="312"/>
                    <a:pt x="637" y="310"/>
                    <a:pt x="640" y="308"/>
                  </a:cubicBezTo>
                  <a:cubicBezTo>
                    <a:pt x="640" y="317"/>
                    <a:pt x="640" y="325"/>
                    <a:pt x="640" y="330"/>
                  </a:cubicBezTo>
                  <a:close/>
                  <a:moveTo>
                    <a:pt x="506" y="506"/>
                  </a:moveTo>
                  <a:cubicBezTo>
                    <a:pt x="505" y="506"/>
                    <a:pt x="504" y="506"/>
                    <a:pt x="504" y="506"/>
                  </a:cubicBezTo>
                  <a:cubicBezTo>
                    <a:pt x="506" y="500"/>
                    <a:pt x="509" y="494"/>
                    <a:pt x="511" y="489"/>
                  </a:cubicBezTo>
                  <a:cubicBezTo>
                    <a:pt x="511" y="489"/>
                    <a:pt x="512" y="489"/>
                    <a:pt x="512" y="489"/>
                  </a:cubicBezTo>
                  <a:cubicBezTo>
                    <a:pt x="513" y="489"/>
                    <a:pt x="513" y="489"/>
                    <a:pt x="514" y="489"/>
                  </a:cubicBezTo>
                  <a:cubicBezTo>
                    <a:pt x="523" y="488"/>
                    <a:pt x="532" y="485"/>
                    <a:pt x="541" y="480"/>
                  </a:cubicBezTo>
                  <a:cubicBezTo>
                    <a:pt x="541" y="485"/>
                    <a:pt x="540" y="490"/>
                    <a:pt x="540" y="495"/>
                  </a:cubicBezTo>
                  <a:cubicBezTo>
                    <a:pt x="528" y="502"/>
                    <a:pt x="516" y="506"/>
                    <a:pt x="506" y="506"/>
                  </a:cubicBezTo>
                  <a:close/>
                  <a:moveTo>
                    <a:pt x="334" y="296"/>
                  </a:moveTo>
                  <a:cubicBezTo>
                    <a:pt x="346" y="299"/>
                    <a:pt x="357" y="302"/>
                    <a:pt x="368" y="305"/>
                  </a:cubicBezTo>
                  <a:cubicBezTo>
                    <a:pt x="368" y="316"/>
                    <a:pt x="369" y="327"/>
                    <a:pt x="372" y="339"/>
                  </a:cubicBezTo>
                  <a:cubicBezTo>
                    <a:pt x="374" y="346"/>
                    <a:pt x="376" y="352"/>
                    <a:pt x="379" y="359"/>
                  </a:cubicBezTo>
                  <a:cubicBezTo>
                    <a:pt x="368" y="359"/>
                    <a:pt x="357" y="359"/>
                    <a:pt x="346" y="359"/>
                  </a:cubicBezTo>
                  <a:cubicBezTo>
                    <a:pt x="342" y="351"/>
                    <a:pt x="339" y="342"/>
                    <a:pt x="337" y="334"/>
                  </a:cubicBezTo>
                  <a:cubicBezTo>
                    <a:pt x="334" y="321"/>
                    <a:pt x="333" y="308"/>
                    <a:pt x="334" y="296"/>
                  </a:cubicBezTo>
                  <a:close/>
                  <a:moveTo>
                    <a:pt x="630" y="334"/>
                  </a:moveTo>
                  <a:cubicBezTo>
                    <a:pt x="629" y="340"/>
                    <a:pt x="629" y="346"/>
                    <a:pt x="627" y="353"/>
                  </a:cubicBezTo>
                  <a:cubicBezTo>
                    <a:pt x="624" y="353"/>
                    <a:pt x="621" y="353"/>
                    <a:pt x="617" y="353"/>
                  </a:cubicBezTo>
                  <a:cubicBezTo>
                    <a:pt x="619" y="348"/>
                    <a:pt x="619" y="343"/>
                    <a:pt x="620" y="338"/>
                  </a:cubicBezTo>
                  <a:cubicBezTo>
                    <a:pt x="620" y="332"/>
                    <a:pt x="621" y="326"/>
                    <a:pt x="621" y="320"/>
                  </a:cubicBezTo>
                  <a:cubicBezTo>
                    <a:pt x="624" y="318"/>
                    <a:pt x="627" y="317"/>
                    <a:pt x="629" y="315"/>
                  </a:cubicBezTo>
                  <a:cubicBezTo>
                    <a:pt x="630" y="322"/>
                    <a:pt x="630" y="328"/>
                    <a:pt x="630" y="334"/>
                  </a:cubicBezTo>
                  <a:close/>
                  <a:moveTo>
                    <a:pt x="370" y="305"/>
                  </a:moveTo>
                  <a:cubicBezTo>
                    <a:pt x="382" y="308"/>
                    <a:pt x="394" y="312"/>
                    <a:pt x="406" y="315"/>
                  </a:cubicBezTo>
                  <a:cubicBezTo>
                    <a:pt x="405" y="324"/>
                    <a:pt x="406" y="334"/>
                    <a:pt x="409" y="343"/>
                  </a:cubicBezTo>
                  <a:cubicBezTo>
                    <a:pt x="410" y="348"/>
                    <a:pt x="412" y="354"/>
                    <a:pt x="415" y="359"/>
                  </a:cubicBezTo>
                  <a:cubicBezTo>
                    <a:pt x="404" y="359"/>
                    <a:pt x="393" y="359"/>
                    <a:pt x="382" y="359"/>
                  </a:cubicBezTo>
                  <a:cubicBezTo>
                    <a:pt x="378" y="352"/>
                    <a:pt x="376" y="345"/>
                    <a:pt x="374" y="338"/>
                  </a:cubicBezTo>
                  <a:cubicBezTo>
                    <a:pt x="371" y="327"/>
                    <a:pt x="370" y="316"/>
                    <a:pt x="370" y="305"/>
                  </a:cubicBezTo>
                  <a:close/>
                  <a:moveTo>
                    <a:pt x="408" y="316"/>
                  </a:moveTo>
                  <a:cubicBezTo>
                    <a:pt x="420" y="319"/>
                    <a:pt x="431" y="323"/>
                    <a:pt x="443" y="326"/>
                  </a:cubicBezTo>
                  <a:cubicBezTo>
                    <a:pt x="443" y="333"/>
                    <a:pt x="443" y="340"/>
                    <a:pt x="445" y="347"/>
                  </a:cubicBezTo>
                  <a:cubicBezTo>
                    <a:pt x="445" y="351"/>
                    <a:pt x="447" y="355"/>
                    <a:pt x="448" y="358"/>
                  </a:cubicBezTo>
                  <a:cubicBezTo>
                    <a:pt x="438" y="359"/>
                    <a:pt x="427" y="359"/>
                    <a:pt x="417" y="359"/>
                  </a:cubicBezTo>
                  <a:cubicBezTo>
                    <a:pt x="414" y="353"/>
                    <a:pt x="412" y="348"/>
                    <a:pt x="410" y="343"/>
                  </a:cubicBezTo>
                  <a:cubicBezTo>
                    <a:pt x="408" y="334"/>
                    <a:pt x="407" y="325"/>
                    <a:pt x="408" y="316"/>
                  </a:cubicBezTo>
                  <a:close/>
                  <a:moveTo>
                    <a:pt x="606" y="326"/>
                  </a:moveTo>
                  <a:cubicBezTo>
                    <a:pt x="602" y="328"/>
                    <a:pt x="598" y="330"/>
                    <a:pt x="594" y="332"/>
                  </a:cubicBezTo>
                  <a:cubicBezTo>
                    <a:pt x="594" y="314"/>
                    <a:pt x="592" y="301"/>
                    <a:pt x="588" y="292"/>
                  </a:cubicBezTo>
                  <a:cubicBezTo>
                    <a:pt x="592" y="288"/>
                    <a:pt x="595" y="283"/>
                    <a:pt x="598" y="278"/>
                  </a:cubicBezTo>
                  <a:cubicBezTo>
                    <a:pt x="603" y="293"/>
                    <a:pt x="606" y="310"/>
                    <a:pt x="606" y="326"/>
                  </a:cubicBezTo>
                  <a:close/>
                  <a:moveTo>
                    <a:pt x="463" y="380"/>
                  </a:moveTo>
                  <a:cubicBezTo>
                    <a:pt x="471" y="378"/>
                    <a:pt x="479" y="376"/>
                    <a:pt x="487" y="374"/>
                  </a:cubicBezTo>
                  <a:cubicBezTo>
                    <a:pt x="489" y="377"/>
                    <a:pt x="492" y="381"/>
                    <a:pt x="494" y="384"/>
                  </a:cubicBezTo>
                  <a:cubicBezTo>
                    <a:pt x="488" y="387"/>
                    <a:pt x="482" y="390"/>
                    <a:pt x="476" y="394"/>
                  </a:cubicBezTo>
                  <a:cubicBezTo>
                    <a:pt x="471" y="389"/>
                    <a:pt x="467" y="385"/>
                    <a:pt x="463" y="380"/>
                  </a:cubicBezTo>
                  <a:close/>
                  <a:moveTo>
                    <a:pt x="445" y="327"/>
                  </a:moveTo>
                  <a:cubicBezTo>
                    <a:pt x="456" y="330"/>
                    <a:pt x="467" y="334"/>
                    <a:pt x="479" y="337"/>
                  </a:cubicBezTo>
                  <a:cubicBezTo>
                    <a:pt x="478" y="342"/>
                    <a:pt x="479" y="346"/>
                    <a:pt x="480" y="351"/>
                  </a:cubicBezTo>
                  <a:cubicBezTo>
                    <a:pt x="480" y="354"/>
                    <a:pt x="481" y="356"/>
                    <a:pt x="481" y="358"/>
                  </a:cubicBezTo>
                  <a:cubicBezTo>
                    <a:pt x="471" y="358"/>
                    <a:pt x="461" y="358"/>
                    <a:pt x="450" y="358"/>
                  </a:cubicBezTo>
                  <a:cubicBezTo>
                    <a:pt x="449" y="355"/>
                    <a:pt x="447" y="351"/>
                    <a:pt x="447" y="347"/>
                  </a:cubicBezTo>
                  <a:cubicBezTo>
                    <a:pt x="445" y="340"/>
                    <a:pt x="445" y="333"/>
                    <a:pt x="445" y="327"/>
                  </a:cubicBezTo>
                  <a:close/>
                  <a:moveTo>
                    <a:pt x="592" y="334"/>
                  </a:moveTo>
                  <a:cubicBezTo>
                    <a:pt x="587" y="336"/>
                    <a:pt x="582" y="338"/>
                    <a:pt x="578" y="340"/>
                  </a:cubicBezTo>
                  <a:cubicBezTo>
                    <a:pt x="579" y="328"/>
                    <a:pt x="577" y="319"/>
                    <a:pt x="575" y="312"/>
                  </a:cubicBezTo>
                  <a:cubicBezTo>
                    <a:pt x="579" y="306"/>
                    <a:pt x="583" y="300"/>
                    <a:pt x="587" y="294"/>
                  </a:cubicBezTo>
                  <a:cubicBezTo>
                    <a:pt x="590" y="303"/>
                    <a:pt x="592" y="316"/>
                    <a:pt x="592" y="334"/>
                  </a:cubicBezTo>
                  <a:close/>
                  <a:moveTo>
                    <a:pt x="589" y="355"/>
                  </a:moveTo>
                  <a:cubicBezTo>
                    <a:pt x="585" y="355"/>
                    <a:pt x="581" y="355"/>
                    <a:pt x="576" y="356"/>
                  </a:cubicBezTo>
                  <a:cubicBezTo>
                    <a:pt x="577" y="354"/>
                    <a:pt x="577" y="352"/>
                    <a:pt x="577" y="350"/>
                  </a:cubicBezTo>
                  <a:cubicBezTo>
                    <a:pt x="577" y="347"/>
                    <a:pt x="578" y="345"/>
                    <a:pt x="578" y="343"/>
                  </a:cubicBezTo>
                  <a:cubicBezTo>
                    <a:pt x="582" y="340"/>
                    <a:pt x="587" y="338"/>
                    <a:pt x="592" y="336"/>
                  </a:cubicBezTo>
                  <a:cubicBezTo>
                    <a:pt x="591" y="339"/>
                    <a:pt x="591" y="342"/>
                    <a:pt x="591" y="345"/>
                  </a:cubicBezTo>
                  <a:cubicBezTo>
                    <a:pt x="591" y="348"/>
                    <a:pt x="590" y="352"/>
                    <a:pt x="589" y="355"/>
                  </a:cubicBezTo>
                  <a:close/>
                  <a:moveTo>
                    <a:pt x="546" y="418"/>
                  </a:moveTo>
                  <a:cubicBezTo>
                    <a:pt x="546" y="413"/>
                    <a:pt x="546" y="407"/>
                    <a:pt x="546" y="401"/>
                  </a:cubicBezTo>
                  <a:cubicBezTo>
                    <a:pt x="549" y="400"/>
                    <a:pt x="552" y="399"/>
                    <a:pt x="556" y="396"/>
                  </a:cubicBezTo>
                  <a:cubicBezTo>
                    <a:pt x="557" y="400"/>
                    <a:pt x="558" y="404"/>
                    <a:pt x="560" y="407"/>
                  </a:cubicBezTo>
                  <a:cubicBezTo>
                    <a:pt x="555" y="412"/>
                    <a:pt x="551" y="416"/>
                    <a:pt x="546" y="418"/>
                  </a:cubicBezTo>
                  <a:close/>
                  <a:moveTo>
                    <a:pt x="482" y="351"/>
                  </a:moveTo>
                  <a:cubicBezTo>
                    <a:pt x="481" y="346"/>
                    <a:pt x="481" y="342"/>
                    <a:pt x="481" y="338"/>
                  </a:cubicBezTo>
                  <a:cubicBezTo>
                    <a:pt x="491" y="341"/>
                    <a:pt x="502" y="345"/>
                    <a:pt x="513" y="349"/>
                  </a:cubicBezTo>
                  <a:cubicBezTo>
                    <a:pt x="513" y="351"/>
                    <a:pt x="513" y="353"/>
                    <a:pt x="514" y="355"/>
                  </a:cubicBezTo>
                  <a:cubicBezTo>
                    <a:pt x="514" y="356"/>
                    <a:pt x="514" y="357"/>
                    <a:pt x="514" y="358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501" y="358"/>
                    <a:pt x="492" y="358"/>
                    <a:pt x="483" y="358"/>
                  </a:cubicBezTo>
                  <a:cubicBezTo>
                    <a:pt x="483" y="356"/>
                    <a:pt x="482" y="354"/>
                    <a:pt x="482" y="351"/>
                  </a:cubicBezTo>
                  <a:close/>
                  <a:moveTo>
                    <a:pt x="576" y="341"/>
                  </a:moveTo>
                  <a:cubicBezTo>
                    <a:pt x="571" y="344"/>
                    <a:pt x="565" y="346"/>
                    <a:pt x="560" y="349"/>
                  </a:cubicBezTo>
                  <a:cubicBezTo>
                    <a:pt x="560" y="343"/>
                    <a:pt x="560" y="339"/>
                    <a:pt x="558" y="336"/>
                  </a:cubicBezTo>
                  <a:cubicBezTo>
                    <a:pt x="563" y="329"/>
                    <a:pt x="568" y="321"/>
                    <a:pt x="573" y="314"/>
                  </a:cubicBezTo>
                  <a:cubicBezTo>
                    <a:pt x="575" y="320"/>
                    <a:pt x="577" y="329"/>
                    <a:pt x="576" y="341"/>
                  </a:cubicBezTo>
                  <a:close/>
                  <a:moveTo>
                    <a:pt x="574" y="356"/>
                  </a:moveTo>
                  <a:cubicBezTo>
                    <a:pt x="569" y="356"/>
                    <a:pt x="564" y="356"/>
                    <a:pt x="559" y="357"/>
                  </a:cubicBezTo>
                  <a:cubicBezTo>
                    <a:pt x="559" y="356"/>
                    <a:pt x="559" y="355"/>
                    <a:pt x="560" y="354"/>
                  </a:cubicBezTo>
                  <a:cubicBezTo>
                    <a:pt x="560" y="353"/>
                    <a:pt x="560" y="352"/>
                    <a:pt x="560" y="351"/>
                  </a:cubicBezTo>
                  <a:cubicBezTo>
                    <a:pt x="565" y="349"/>
                    <a:pt x="570" y="346"/>
                    <a:pt x="576" y="344"/>
                  </a:cubicBezTo>
                  <a:cubicBezTo>
                    <a:pt x="576" y="346"/>
                    <a:pt x="575" y="348"/>
                    <a:pt x="575" y="350"/>
                  </a:cubicBezTo>
                  <a:cubicBezTo>
                    <a:pt x="575" y="352"/>
                    <a:pt x="575" y="354"/>
                    <a:pt x="574" y="356"/>
                  </a:cubicBezTo>
                  <a:close/>
                  <a:moveTo>
                    <a:pt x="516" y="355"/>
                  </a:moveTo>
                  <a:cubicBezTo>
                    <a:pt x="515" y="353"/>
                    <a:pt x="515" y="351"/>
                    <a:pt x="515" y="350"/>
                  </a:cubicBezTo>
                  <a:cubicBezTo>
                    <a:pt x="522" y="352"/>
                    <a:pt x="530" y="355"/>
                    <a:pt x="537" y="357"/>
                  </a:cubicBezTo>
                  <a:cubicBezTo>
                    <a:pt x="516" y="358"/>
                    <a:pt x="516" y="358"/>
                    <a:pt x="516" y="358"/>
                  </a:cubicBezTo>
                  <a:cubicBezTo>
                    <a:pt x="516" y="357"/>
                    <a:pt x="516" y="356"/>
                    <a:pt x="516" y="355"/>
                  </a:cubicBezTo>
                  <a:close/>
                  <a:moveTo>
                    <a:pt x="558" y="350"/>
                  </a:moveTo>
                  <a:cubicBezTo>
                    <a:pt x="554" y="352"/>
                    <a:pt x="549" y="354"/>
                    <a:pt x="545" y="356"/>
                  </a:cubicBezTo>
                  <a:cubicBezTo>
                    <a:pt x="549" y="350"/>
                    <a:pt x="553" y="344"/>
                    <a:pt x="557" y="338"/>
                  </a:cubicBezTo>
                  <a:cubicBezTo>
                    <a:pt x="558" y="341"/>
                    <a:pt x="558" y="345"/>
                    <a:pt x="558" y="350"/>
                  </a:cubicBezTo>
                  <a:close/>
                  <a:moveTo>
                    <a:pt x="557" y="357"/>
                  </a:moveTo>
                  <a:cubicBezTo>
                    <a:pt x="554" y="357"/>
                    <a:pt x="551" y="357"/>
                    <a:pt x="547" y="357"/>
                  </a:cubicBezTo>
                  <a:cubicBezTo>
                    <a:pt x="551" y="355"/>
                    <a:pt x="554" y="354"/>
                    <a:pt x="558" y="352"/>
                  </a:cubicBezTo>
                  <a:cubicBezTo>
                    <a:pt x="558" y="353"/>
                    <a:pt x="558" y="353"/>
                    <a:pt x="558" y="354"/>
                  </a:cubicBezTo>
                  <a:cubicBezTo>
                    <a:pt x="557" y="355"/>
                    <a:pt x="557" y="356"/>
                    <a:pt x="557" y="357"/>
                  </a:cubicBezTo>
                  <a:close/>
                  <a:moveTo>
                    <a:pt x="546" y="364"/>
                  </a:moveTo>
                  <a:cubicBezTo>
                    <a:pt x="548" y="366"/>
                    <a:pt x="550" y="368"/>
                    <a:pt x="552" y="371"/>
                  </a:cubicBezTo>
                  <a:cubicBezTo>
                    <a:pt x="551" y="372"/>
                    <a:pt x="550" y="373"/>
                    <a:pt x="550" y="373"/>
                  </a:cubicBezTo>
                  <a:cubicBezTo>
                    <a:pt x="548" y="370"/>
                    <a:pt x="547" y="367"/>
                    <a:pt x="546" y="364"/>
                  </a:cubicBezTo>
                  <a:close/>
                  <a:moveTo>
                    <a:pt x="546" y="361"/>
                  </a:moveTo>
                  <a:cubicBezTo>
                    <a:pt x="549" y="363"/>
                    <a:pt x="552" y="364"/>
                    <a:pt x="555" y="366"/>
                  </a:cubicBezTo>
                  <a:cubicBezTo>
                    <a:pt x="554" y="367"/>
                    <a:pt x="554" y="368"/>
                    <a:pt x="553" y="369"/>
                  </a:cubicBezTo>
                  <a:cubicBezTo>
                    <a:pt x="551" y="366"/>
                    <a:pt x="549" y="364"/>
                    <a:pt x="546" y="361"/>
                  </a:cubicBezTo>
                  <a:close/>
                  <a:moveTo>
                    <a:pt x="546" y="359"/>
                  </a:moveTo>
                  <a:cubicBezTo>
                    <a:pt x="550" y="359"/>
                    <a:pt x="553" y="359"/>
                    <a:pt x="557" y="359"/>
                  </a:cubicBezTo>
                  <a:cubicBezTo>
                    <a:pt x="556" y="361"/>
                    <a:pt x="556" y="362"/>
                    <a:pt x="555" y="364"/>
                  </a:cubicBezTo>
                  <a:cubicBezTo>
                    <a:pt x="552" y="362"/>
                    <a:pt x="549" y="361"/>
                    <a:pt x="546" y="359"/>
                  </a:cubicBezTo>
                  <a:close/>
                  <a:moveTo>
                    <a:pt x="546" y="351"/>
                  </a:moveTo>
                  <a:cubicBezTo>
                    <a:pt x="548" y="345"/>
                    <a:pt x="550" y="338"/>
                    <a:pt x="553" y="331"/>
                  </a:cubicBezTo>
                  <a:cubicBezTo>
                    <a:pt x="553" y="331"/>
                    <a:pt x="553" y="331"/>
                    <a:pt x="554" y="332"/>
                  </a:cubicBezTo>
                  <a:cubicBezTo>
                    <a:pt x="554" y="332"/>
                    <a:pt x="555" y="333"/>
                    <a:pt x="556" y="335"/>
                  </a:cubicBezTo>
                  <a:cubicBezTo>
                    <a:pt x="553" y="341"/>
                    <a:pt x="549" y="346"/>
                    <a:pt x="546" y="351"/>
                  </a:cubicBezTo>
                  <a:close/>
                  <a:moveTo>
                    <a:pt x="545" y="348"/>
                  </a:moveTo>
                  <a:cubicBezTo>
                    <a:pt x="545" y="343"/>
                    <a:pt x="546" y="337"/>
                    <a:pt x="547" y="331"/>
                  </a:cubicBezTo>
                  <a:cubicBezTo>
                    <a:pt x="548" y="331"/>
                    <a:pt x="549" y="330"/>
                    <a:pt x="550" y="330"/>
                  </a:cubicBezTo>
                  <a:cubicBezTo>
                    <a:pt x="550" y="330"/>
                    <a:pt x="551" y="330"/>
                    <a:pt x="551" y="330"/>
                  </a:cubicBezTo>
                  <a:cubicBezTo>
                    <a:pt x="549" y="336"/>
                    <a:pt x="547" y="342"/>
                    <a:pt x="545" y="348"/>
                  </a:cubicBezTo>
                  <a:close/>
                  <a:moveTo>
                    <a:pt x="543" y="346"/>
                  </a:moveTo>
                  <a:cubicBezTo>
                    <a:pt x="543" y="342"/>
                    <a:pt x="543" y="337"/>
                    <a:pt x="542" y="333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3" y="333"/>
                    <a:pt x="544" y="333"/>
                    <a:pt x="545" y="333"/>
                  </a:cubicBezTo>
                  <a:cubicBezTo>
                    <a:pt x="544" y="337"/>
                    <a:pt x="543" y="341"/>
                    <a:pt x="543" y="346"/>
                  </a:cubicBezTo>
                  <a:close/>
                  <a:moveTo>
                    <a:pt x="541" y="351"/>
                  </a:moveTo>
                  <a:cubicBezTo>
                    <a:pt x="539" y="344"/>
                    <a:pt x="537" y="338"/>
                    <a:pt x="534" y="331"/>
                  </a:cubicBezTo>
                  <a:cubicBezTo>
                    <a:pt x="536" y="331"/>
                    <a:pt x="538" y="332"/>
                    <a:pt x="539" y="332"/>
                  </a:cubicBezTo>
                  <a:cubicBezTo>
                    <a:pt x="540" y="333"/>
                    <a:pt x="540" y="333"/>
                    <a:pt x="540" y="333"/>
                  </a:cubicBezTo>
                  <a:cubicBezTo>
                    <a:pt x="541" y="339"/>
                    <a:pt x="541" y="345"/>
                    <a:pt x="541" y="351"/>
                  </a:cubicBezTo>
                  <a:close/>
                  <a:moveTo>
                    <a:pt x="539" y="352"/>
                  </a:moveTo>
                  <a:cubicBezTo>
                    <a:pt x="535" y="345"/>
                    <a:pt x="530" y="338"/>
                    <a:pt x="525" y="331"/>
                  </a:cubicBezTo>
                  <a:cubicBezTo>
                    <a:pt x="527" y="331"/>
                    <a:pt x="529" y="330"/>
                    <a:pt x="530" y="330"/>
                  </a:cubicBezTo>
                  <a:cubicBezTo>
                    <a:pt x="530" y="330"/>
                    <a:pt x="531" y="330"/>
                    <a:pt x="531" y="330"/>
                  </a:cubicBezTo>
                  <a:cubicBezTo>
                    <a:pt x="531" y="330"/>
                    <a:pt x="532" y="331"/>
                    <a:pt x="532" y="331"/>
                  </a:cubicBezTo>
                  <a:cubicBezTo>
                    <a:pt x="535" y="338"/>
                    <a:pt x="537" y="345"/>
                    <a:pt x="539" y="352"/>
                  </a:cubicBezTo>
                  <a:close/>
                  <a:moveTo>
                    <a:pt x="538" y="354"/>
                  </a:moveTo>
                  <a:cubicBezTo>
                    <a:pt x="531" y="348"/>
                    <a:pt x="525" y="343"/>
                    <a:pt x="518" y="338"/>
                  </a:cubicBezTo>
                  <a:cubicBezTo>
                    <a:pt x="519" y="337"/>
                    <a:pt x="519" y="336"/>
                    <a:pt x="520" y="335"/>
                  </a:cubicBezTo>
                  <a:cubicBezTo>
                    <a:pt x="521" y="334"/>
                    <a:pt x="522" y="333"/>
                    <a:pt x="523" y="332"/>
                  </a:cubicBezTo>
                  <a:cubicBezTo>
                    <a:pt x="529" y="340"/>
                    <a:pt x="533" y="347"/>
                    <a:pt x="538" y="354"/>
                  </a:cubicBezTo>
                  <a:close/>
                  <a:moveTo>
                    <a:pt x="537" y="355"/>
                  </a:moveTo>
                  <a:cubicBezTo>
                    <a:pt x="530" y="353"/>
                    <a:pt x="522" y="350"/>
                    <a:pt x="515" y="348"/>
                  </a:cubicBezTo>
                  <a:cubicBezTo>
                    <a:pt x="515" y="344"/>
                    <a:pt x="516" y="342"/>
                    <a:pt x="517" y="340"/>
                  </a:cubicBezTo>
                  <a:cubicBezTo>
                    <a:pt x="524" y="345"/>
                    <a:pt x="530" y="350"/>
                    <a:pt x="537" y="355"/>
                  </a:cubicBezTo>
                  <a:close/>
                  <a:moveTo>
                    <a:pt x="534" y="359"/>
                  </a:moveTo>
                  <a:cubicBezTo>
                    <a:pt x="529" y="361"/>
                    <a:pt x="524" y="362"/>
                    <a:pt x="518" y="364"/>
                  </a:cubicBezTo>
                  <a:cubicBezTo>
                    <a:pt x="518" y="362"/>
                    <a:pt x="517" y="361"/>
                    <a:pt x="517" y="360"/>
                  </a:cubicBezTo>
                  <a:lnTo>
                    <a:pt x="534" y="359"/>
                  </a:lnTo>
                  <a:close/>
                  <a:moveTo>
                    <a:pt x="535" y="361"/>
                  </a:moveTo>
                  <a:cubicBezTo>
                    <a:pt x="531" y="364"/>
                    <a:pt x="526" y="366"/>
                    <a:pt x="522" y="369"/>
                  </a:cubicBezTo>
                  <a:cubicBezTo>
                    <a:pt x="521" y="368"/>
                    <a:pt x="520" y="367"/>
                    <a:pt x="519" y="365"/>
                  </a:cubicBezTo>
                  <a:cubicBezTo>
                    <a:pt x="525" y="364"/>
                    <a:pt x="530" y="363"/>
                    <a:pt x="535" y="361"/>
                  </a:cubicBezTo>
                  <a:close/>
                  <a:moveTo>
                    <a:pt x="537" y="363"/>
                  </a:moveTo>
                  <a:cubicBezTo>
                    <a:pt x="533" y="366"/>
                    <a:pt x="530" y="370"/>
                    <a:pt x="526" y="373"/>
                  </a:cubicBezTo>
                  <a:cubicBezTo>
                    <a:pt x="525" y="372"/>
                    <a:pt x="524" y="372"/>
                    <a:pt x="523" y="370"/>
                  </a:cubicBezTo>
                  <a:cubicBezTo>
                    <a:pt x="527" y="368"/>
                    <a:pt x="532" y="365"/>
                    <a:pt x="537" y="363"/>
                  </a:cubicBezTo>
                  <a:close/>
                  <a:moveTo>
                    <a:pt x="538" y="364"/>
                  </a:moveTo>
                  <a:cubicBezTo>
                    <a:pt x="536" y="368"/>
                    <a:pt x="534" y="372"/>
                    <a:pt x="532" y="376"/>
                  </a:cubicBezTo>
                  <a:cubicBezTo>
                    <a:pt x="531" y="376"/>
                    <a:pt x="529" y="375"/>
                    <a:pt x="528" y="374"/>
                  </a:cubicBezTo>
                  <a:cubicBezTo>
                    <a:pt x="531" y="371"/>
                    <a:pt x="535" y="367"/>
                    <a:pt x="538" y="364"/>
                  </a:cubicBezTo>
                  <a:close/>
                  <a:moveTo>
                    <a:pt x="540" y="364"/>
                  </a:moveTo>
                  <a:cubicBezTo>
                    <a:pt x="540" y="369"/>
                    <a:pt x="539" y="373"/>
                    <a:pt x="539" y="377"/>
                  </a:cubicBezTo>
                  <a:cubicBezTo>
                    <a:pt x="537" y="377"/>
                    <a:pt x="536" y="377"/>
                    <a:pt x="534" y="377"/>
                  </a:cubicBezTo>
                  <a:cubicBezTo>
                    <a:pt x="536" y="372"/>
                    <a:pt x="538" y="368"/>
                    <a:pt x="540" y="364"/>
                  </a:cubicBezTo>
                  <a:close/>
                  <a:moveTo>
                    <a:pt x="542" y="367"/>
                  </a:moveTo>
                  <a:cubicBezTo>
                    <a:pt x="542" y="370"/>
                    <a:pt x="543" y="374"/>
                    <a:pt x="543" y="377"/>
                  </a:cubicBezTo>
                  <a:cubicBezTo>
                    <a:pt x="542" y="377"/>
                    <a:pt x="541" y="377"/>
                    <a:pt x="541" y="377"/>
                  </a:cubicBezTo>
                  <a:cubicBezTo>
                    <a:pt x="541" y="377"/>
                    <a:pt x="541" y="377"/>
                    <a:pt x="541" y="377"/>
                  </a:cubicBezTo>
                  <a:cubicBezTo>
                    <a:pt x="541" y="374"/>
                    <a:pt x="542" y="370"/>
                    <a:pt x="542" y="367"/>
                  </a:cubicBezTo>
                  <a:close/>
                  <a:moveTo>
                    <a:pt x="544" y="364"/>
                  </a:moveTo>
                  <a:cubicBezTo>
                    <a:pt x="545" y="368"/>
                    <a:pt x="547" y="371"/>
                    <a:pt x="548" y="375"/>
                  </a:cubicBezTo>
                  <a:cubicBezTo>
                    <a:pt x="547" y="376"/>
                    <a:pt x="546" y="376"/>
                    <a:pt x="545" y="377"/>
                  </a:cubicBezTo>
                  <a:cubicBezTo>
                    <a:pt x="545" y="372"/>
                    <a:pt x="544" y="368"/>
                    <a:pt x="544" y="364"/>
                  </a:cubicBezTo>
                  <a:close/>
                  <a:moveTo>
                    <a:pt x="549" y="377"/>
                  </a:moveTo>
                  <a:cubicBezTo>
                    <a:pt x="551" y="382"/>
                    <a:pt x="553" y="388"/>
                    <a:pt x="555" y="394"/>
                  </a:cubicBezTo>
                  <a:cubicBezTo>
                    <a:pt x="552" y="396"/>
                    <a:pt x="549" y="398"/>
                    <a:pt x="546" y="399"/>
                  </a:cubicBezTo>
                  <a:cubicBezTo>
                    <a:pt x="546" y="392"/>
                    <a:pt x="546" y="385"/>
                    <a:pt x="545" y="379"/>
                  </a:cubicBezTo>
                  <a:cubicBezTo>
                    <a:pt x="546" y="378"/>
                    <a:pt x="548" y="378"/>
                    <a:pt x="549" y="377"/>
                  </a:cubicBezTo>
                  <a:close/>
                  <a:moveTo>
                    <a:pt x="551" y="375"/>
                  </a:moveTo>
                  <a:cubicBezTo>
                    <a:pt x="551" y="375"/>
                    <a:pt x="552" y="374"/>
                    <a:pt x="553" y="372"/>
                  </a:cubicBezTo>
                  <a:cubicBezTo>
                    <a:pt x="557" y="376"/>
                    <a:pt x="560" y="381"/>
                    <a:pt x="564" y="385"/>
                  </a:cubicBezTo>
                  <a:cubicBezTo>
                    <a:pt x="561" y="388"/>
                    <a:pt x="559" y="391"/>
                    <a:pt x="557" y="393"/>
                  </a:cubicBezTo>
                  <a:cubicBezTo>
                    <a:pt x="555" y="387"/>
                    <a:pt x="553" y="381"/>
                    <a:pt x="551" y="375"/>
                  </a:cubicBezTo>
                  <a:close/>
                  <a:moveTo>
                    <a:pt x="554" y="371"/>
                  </a:moveTo>
                  <a:cubicBezTo>
                    <a:pt x="555" y="369"/>
                    <a:pt x="556" y="368"/>
                    <a:pt x="557" y="366"/>
                  </a:cubicBezTo>
                  <a:cubicBezTo>
                    <a:pt x="561" y="369"/>
                    <a:pt x="565" y="371"/>
                    <a:pt x="570" y="373"/>
                  </a:cubicBezTo>
                  <a:cubicBezTo>
                    <a:pt x="568" y="377"/>
                    <a:pt x="567" y="380"/>
                    <a:pt x="565" y="383"/>
                  </a:cubicBezTo>
                  <a:cubicBezTo>
                    <a:pt x="561" y="379"/>
                    <a:pt x="558" y="375"/>
                    <a:pt x="554" y="371"/>
                  </a:cubicBezTo>
                  <a:close/>
                  <a:moveTo>
                    <a:pt x="557" y="365"/>
                  </a:moveTo>
                  <a:cubicBezTo>
                    <a:pt x="558" y="363"/>
                    <a:pt x="558" y="361"/>
                    <a:pt x="559" y="359"/>
                  </a:cubicBezTo>
                  <a:cubicBezTo>
                    <a:pt x="564" y="358"/>
                    <a:pt x="569" y="358"/>
                    <a:pt x="574" y="358"/>
                  </a:cubicBezTo>
                  <a:cubicBezTo>
                    <a:pt x="573" y="363"/>
                    <a:pt x="572" y="367"/>
                    <a:pt x="570" y="371"/>
                  </a:cubicBezTo>
                  <a:cubicBezTo>
                    <a:pt x="566" y="369"/>
                    <a:pt x="562" y="367"/>
                    <a:pt x="557" y="365"/>
                  </a:cubicBezTo>
                  <a:close/>
                  <a:moveTo>
                    <a:pt x="558" y="333"/>
                  </a:moveTo>
                  <a:cubicBezTo>
                    <a:pt x="557" y="332"/>
                    <a:pt x="556" y="331"/>
                    <a:pt x="555" y="330"/>
                  </a:cubicBezTo>
                  <a:cubicBezTo>
                    <a:pt x="555" y="330"/>
                    <a:pt x="554" y="329"/>
                    <a:pt x="553" y="329"/>
                  </a:cubicBezTo>
                  <a:cubicBezTo>
                    <a:pt x="557" y="320"/>
                    <a:pt x="560" y="310"/>
                    <a:pt x="563" y="300"/>
                  </a:cubicBezTo>
                  <a:cubicBezTo>
                    <a:pt x="564" y="301"/>
                    <a:pt x="565" y="302"/>
                    <a:pt x="566" y="302"/>
                  </a:cubicBezTo>
                  <a:cubicBezTo>
                    <a:pt x="568" y="304"/>
                    <a:pt x="570" y="307"/>
                    <a:pt x="572" y="312"/>
                  </a:cubicBezTo>
                  <a:cubicBezTo>
                    <a:pt x="567" y="319"/>
                    <a:pt x="562" y="326"/>
                    <a:pt x="558" y="333"/>
                  </a:cubicBezTo>
                  <a:close/>
                  <a:moveTo>
                    <a:pt x="552" y="328"/>
                  </a:moveTo>
                  <a:cubicBezTo>
                    <a:pt x="551" y="328"/>
                    <a:pt x="550" y="328"/>
                    <a:pt x="550" y="328"/>
                  </a:cubicBezTo>
                  <a:cubicBezTo>
                    <a:pt x="549" y="328"/>
                    <a:pt x="548" y="329"/>
                    <a:pt x="547" y="329"/>
                  </a:cubicBezTo>
                  <a:cubicBezTo>
                    <a:pt x="548" y="320"/>
                    <a:pt x="549" y="310"/>
                    <a:pt x="550" y="301"/>
                  </a:cubicBezTo>
                  <a:cubicBezTo>
                    <a:pt x="552" y="300"/>
                    <a:pt x="554" y="299"/>
                    <a:pt x="557" y="298"/>
                  </a:cubicBezTo>
                  <a:cubicBezTo>
                    <a:pt x="558" y="298"/>
                    <a:pt x="560" y="299"/>
                    <a:pt x="562" y="299"/>
                  </a:cubicBezTo>
                  <a:cubicBezTo>
                    <a:pt x="558" y="309"/>
                    <a:pt x="555" y="319"/>
                    <a:pt x="552" y="328"/>
                  </a:cubicBezTo>
                  <a:close/>
                  <a:moveTo>
                    <a:pt x="545" y="330"/>
                  </a:moveTo>
                  <a:cubicBezTo>
                    <a:pt x="545" y="330"/>
                    <a:pt x="544" y="330"/>
                    <a:pt x="544" y="330"/>
                  </a:cubicBezTo>
                  <a:cubicBezTo>
                    <a:pt x="544" y="331"/>
                    <a:pt x="543" y="331"/>
                    <a:pt x="543" y="331"/>
                  </a:cubicBezTo>
                  <a:cubicBezTo>
                    <a:pt x="543" y="331"/>
                    <a:pt x="542" y="331"/>
                    <a:pt x="542" y="331"/>
                  </a:cubicBezTo>
                  <a:cubicBezTo>
                    <a:pt x="542" y="322"/>
                    <a:pt x="541" y="313"/>
                    <a:pt x="541" y="304"/>
                  </a:cubicBezTo>
                  <a:cubicBezTo>
                    <a:pt x="541" y="304"/>
                    <a:pt x="542" y="305"/>
                    <a:pt x="542" y="305"/>
                  </a:cubicBezTo>
                  <a:cubicBezTo>
                    <a:pt x="544" y="304"/>
                    <a:pt x="545" y="304"/>
                    <a:pt x="547" y="302"/>
                  </a:cubicBezTo>
                  <a:cubicBezTo>
                    <a:pt x="547" y="302"/>
                    <a:pt x="547" y="302"/>
                    <a:pt x="548" y="302"/>
                  </a:cubicBezTo>
                  <a:cubicBezTo>
                    <a:pt x="547" y="311"/>
                    <a:pt x="546" y="321"/>
                    <a:pt x="545" y="330"/>
                  </a:cubicBezTo>
                  <a:close/>
                  <a:moveTo>
                    <a:pt x="540" y="331"/>
                  </a:moveTo>
                  <a:cubicBezTo>
                    <a:pt x="540" y="331"/>
                    <a:pt x="540" y="331"/>
                    <a:pt x="540" y="331"/>
                  </a:cubicBezTo>
                  <a:cubicBezTo>
                    <a:pt x="538" y="330"/>
                    <a:pt x="536" y="329"/>
                    <a:pt x="534" y="329"/>
                  </a:cubicBezTo>
                  <a:cubicBezTo>
                    <a:pt x="530" y="319"/>
                    <a:pt x="526" y="309"/>
                    <a:pt x="523" y="300"/>
                  </a:cubicBezTo>
                  <a:cubicBezTo>
                    <a:pt x="528" y="301"/>
                    <a:pt x="532" y="302"/>
                    <a:pt x="535" y="303"/>
                  </a:cubicBezTo>
                  <a:cubicBezTo>
                    <a:pt x="536" y="303"/>
                    <a:pt x="537" y="304"/>
                    <a:pt x="539" y="304"/>
                  </a:cubicBezTo>
                  <a:cubicBezTo>
                    <a:pt x="539" y="313"/>
                    <a:pt x="540" y="322"/>
                    <a:pt x="540" y="331"/>
                  </a:cubicBezTo>
                  <a:close/>
                  <a:moveTo>
                    <a:pt x="531" y="329"/>
                  </a:moveTo>
                  <a:cubicBezTo>
                    <a:pt x="531" y="328"/>
                    <a:pt x="531" y="328"/>
                    <a:pt x="531" y="328"/>
                  </a:cubicBezTo>
                  <a:cubicBezTo>
                    <a:pt x="529" y="328"/>
                    <a:pt x="527" y="329"/>
                    <a:pt x="524" y="330"/>
                  </a:cubicBezTo>
                  <a:cubicBezTo>
                    <a:pt x="517" y="320"/>
                    <a:pt x="510" y="311"/>
                    <a:pt x="502" y="302"/>
                  </a:cubicBezTo>
                  <a:cubicBezTo>
                    <a:pt x="507" y="300"/>
                    <a:pt x="511" y="299"/>
                    <a:pt x="514" y="299"/>
                  </a:cubicBezTo>
                  <a:cubicBezTo>
                    <a:pt x="515" y="299"/>
                    <a:pt x="515" y="299"/>
                    <a:pt x="516" y="299"/>
                  </a:cubicBezTo>
                  <a:cubicBezTo>
                    <a:pt x="517" y="299"/>
                    <a:pt x="519" y="299"/>
                    <a:pt x="520" y="300"/>
                  </a:cubicBezTo>
                  <a:cubicBezTo>
                    <a:pt x="524" y="309"/>
                    <a:pt x="528" y="319"/>
                    <a:pt x="531" y="329"/>
                  </a:cubicBezTo>
                  <a:close/>
                  <a:moveTo>
                    <a:pt x="522" y="331"/>
                  </a:moveTo>
                  <a:cubicBezTo>
                    <a:pt x="521" y="332"/>
                    <a:pt x="520" y="333"/>
                    <a:pt x="518" y="334"/>
                  </a:cubicBezTo>
                  <a:cubicBezTo>
                    <a:pt x="518" y="335"/>
                    <a:pt x="517" y="336"/>
                    <a:pt x="516" y="337"/>
                  </a:cubicBezTo>
                  <a:cubicBezTo>
                    <a:pt x="506" y="329"/>
                    <a:pt x="496" y="322"/>
                    <a:pt x="486" y="315"/>
                  </a:cubicBezTo>
                  <a:cubicBezTo>
                    <a:pt x="487" y="314"/>
                    <a:pt x="488" y="312"/>
                    <a:pt x="490" y="311"/>
                  </a:cubicBezTo>
                  <a:cubicBezTo>
                    <a:pt x="493" y="307"/>
                    <a:pt x="497" y="304"/>
                    <a:pt x="500" y="302"/>
                  </a:cubicBezTo>
                  <a:cubicBezTo>
                    <a:pt x="508" y="312"/>
                    <a:pt x="515" y="321"/>
                    <a:pt x="522" y="331"/>
                  </a:cubicBezTo>
                  <a:close/>
                  <a:moveTo>
                    <a:pt x="515" y="338"/>
                  </a:moveTo>
                  <a:cubicBezTo>
                    <a:pt x="514" y="341"/>
                    <a:pt x="514" y="343"/>
                    <a:pt x="513" y="347"/>
                  </a:cubicBezTo>
                  <a:cubicBezTo>
                    <a:pt x="502" y="343"/>
                    <a:pt x="492" y="339"/>
                    <a:pt x="481" y="336"/>
                  </a:cubicBezTo>
                  <a:cubicBezTo>
                    <a:pt x="481" y="329"/>
                    <a:pt x="482" y="322"/>
                    <a:pt x="485" y="317"/>
                  </a:cubicBezTo>
                  <a:cubicBezTo>
                    <a:pt x="495" y="324"/>
                    <a:pt x="505" y="331"/>
                    <a:pt x="515" y="338"/>
                  </a:cubicBezTo>
                  <a:close/>
                  <a:moveTo>
                    <a:pt x="509" y="360"/>
                  </a:moveTo>
                  <a:cubicBezTo>
                    <a:pt x="515" y="360"/>
                    <a:pt x="515" y="360"/>
                    <a:pt x="515" y="360"/>
                  </a:cubicBezTo>
                  <a:cubicBezTo>
                    <a:pt x="515" y="361"/>
                    <a:pt x="516" y="363"/>
                    <a:pt x="516" y="364"/>
                  </a:cubicBezTo>
                  <a:cubicBezTo>
                    <a:pt x="507" y="366"/>
                    <a:pt x="498" y="369"/>
                    <a:pt x="488" y="371"/>
                  </a:cubicBezTo>
                  <a:cubicBezTo>
                    <a:pt x="487" y="368"/>
                    <a:pt x="485" y="364"/>
                    <a:pt x="484" y="360"/>
                  </a:cubicBezTo>
                  <a:cubicBezTo>
                    <a:pt x="493" y="360"/>
                    <a:pt x="501" y="360"/>
                    <a:pt x="509" y="360"/>
                  </a:cubicBezTo>
                  <a:close/>
                  <a:moveTo>
                    <a:pt x="517" y="366"/>
                  </a:moveTo>
                  <a:cubicBezTo>
                    <a:pt x="518" y="367"/>
                    <a:pt x="519" y="369"/>
                    <a:pt x="520" y="370"/>
                  </a:cubicBezTo>
                  <a:cubicBezTo>
                    <a:pt x="512" y="374"/>
                    <a:pt x="504" y="379"/>
                    <a:pt x="496" y="383"/>
                  </a:cubicBezTo>
                  <a:cubicBezTo>
                    <a:pt x="494" y="380"/>
                    <a:pt x="491" y="377"/>
                    <a:pt x="489" y="373"/>
                  </a:cubicBezTo>
                  <a:cubicBezTo>
                    <a:pt x="499" y="371"/>
                    <a:pt x="508" y="368"/>
                    <a:pt x="517" y="366"/>
                  </a:cubicBezTo>
                  <a:close/>
                  <a:moveTo>
                    <a:pt x="521" y="371"/>
                  </a:moveTo>
                  <a:cubicBezTo>
                    <a:pt x="522" y="373"/>
                    <a:pt x="523" y="374"/>
                    <a:pt x="525" y="375"/>
                  </a:cubicBezTo>
                  <a:cubicBezTo>
                    <a:pt x="519" y="380"/>
                    <a:pt x="513" y="386"/>
                    <a:pt x="507" y="392"/>
                  </a:cubicBezTo>
                  <a:cubicBezTo>
                    <a:pt x="504" y="390"/>
                    <a:pt x="500" y="388"/>
                    <a:pt x="497" y="384"/>
                  </a:cubicBezTo>
                  <a:cubicBezTo>
                    <a:pt x="505" y="380"/>
                    <a:pt x="513" y="376"/>
                    <a:pt x="521" y="371"/>
                  </a:cubicBezTo>
                  <a:close/>
                  <a:moveTo>
                    <a:pt x="526" y="376"/>
                  </a:moveTo>
                  <a:cubicBezTo>
                    <a:pt x="528" y="377"/>
                    <a:pt x="530" y="377"/>
                    <a:pt x="531" y="378"/>
                  </a:cubicBezTo>
                  <a:cubicBezTo>
                    <a:pt x="528" y="385"/>
                    <a:pt x="524" y="391"/>
                    <a:pt x="520" y="398"/>
                  </a:cubicBezTo>
                  <a:cubicBezTo>
                    <a:pt x="516" y="397"/>
                    <a:pt x="512" y="395"/>
                    <a:pt x="509" y="393"/>
                  </a:cubicBezTo>
                  <a:cubicBezTo>
                    <a:pt x="515" y="387"/>
                    <a:pt x="521" y="382"/>
                    <a:pt x="526" y="376"/>
                  </a:cubicBezTo>
                  <a:close/>
                  <a:moveTo>
                    <a:pt x="533" y="378"/>
                  </a:moveTo>
                  <a:cubicBezTo>
                    <a:pt x="535" y="379"/>
                    <a:pt x="537" y="379"/>
                    <a:pt x="538" y="379"/>
                  </a:cubicBezTo>
                  <a:cubicBezTo>
                    <a:pt x="537" y="387"/>
                    <a:pt x="536" y="394"/>
                    <a:pt x="535" y="401"/>
                  </a:cubicBezTo>
                  <a:cubicBezTo>
                    <a:pt x="531" y="400"/>
                    <a:pt x="527" y="400"/>
                    <a:pt x="522" y="399"/>
                  </a:cubicBezTo>
                  <a:cubicBezTo>
                    <a:pt x="526" y="392"/>
                    <a:pt x="529" y="385"/>
                    <a:pt x="533" y="378"/>
                  </a:cubicBezTo>
                  <a:close/>
                  <a:moveTo>
                    <a:pt x="540" y="379"/>
                  </a:moveTo>
                  <a:cubicBezTo>
                    <a:pt x="541" y="379"/>
                    <a:pt x="541" y="379"/>
                    <a:pt x="541" y="379"/>
                  </a:cubicBezTo>
                  <a:cubicBezTo>
                    <a:pt x="542" y="379"/>
                    <a:pt x="542" y="379"/>
                    <a:pt x="543" y="379"/>
                  </a:cubicBezTo>
                  <a:cubicBezTo>
                    <a:pt x="544" y="386"/>
                    <a:pt x="544" y="393"/>
                    <a:pt x="544" y="400"/>
                  </a:cubicBezTo>
                  <a:cubicBezTo>
                    <a:pt x="541" y="400"/>
                    <a:pt x="539" y="401"/>
                    <a:pt x="538" y="401"/>
                  </a:cubicBezTo>
                  <a:cubicBezTo>
                    <a:pt x="538" y="401"/>
                    <a:pt x="538" y="401"/>
                    <a:pt x="538" y="401"/>
                  </a:cubicBezTo>
                  <a:cubicBezTo>
                    <a:pt x="538" y="401"/>
                    <a:pt x="537" y="401"/>
                    <a:pt x="537" y="401"/>
                  </a:cubicBezTo>
                  <a:cubicBezTo>
                    <a:pt x="538" y="394"/>
                    <a:pt x="539" y="387"/>
                    <a:pt x="540" y="379"/>
                  </a:cubicBezTo>
                  <a:close/>
                  <a:moveTo>
                    <a:pt x="537" y="403"/>
                  </a:moveTo>
                  <a:cubicBezTo>
                    <a:pt x="537" y="403"/>
                    <a:pt x="538" y="403"/>
                    <a:pt x="538" y="403"/>
                  </a:cubicBezTo>
                  <a:cubicBezTo>
                    <a:pt x="538" y="402"/>
                    <a:pt x="538" y="402"/>
                    <a:pt x="538" y="402"/>
                  </a:cubicBezTo>
                  <a:cubicBezTo>
                    <a:pt x="538" y="403"/>
                    <a:pt x="538" y="403"/>
                    <a:pt x="538" y="403"/>
                  </a:cubicBezTo>
                  <a:cubicBezTo>
                    <a:pt x="539" y="403"/>
                    <a:pt x="541" y="402"/>
                    <a:pt x="544" y="402"/>
                  </a:cubicBezTo>
                  <a:cubicBezTo>
                    <a:pt x="544" y="408"/>
                    <a:pt x="544" y="414"/>
                    <a:pt x="544" y="420"/>
                  </a:cubicBezTo>
                  <a:cubicBezTo>
                    <a:pt x="541" y="422"/>
                    <a:pt x="537" y="423"/>
                    <a:pt x="534" y="423"/>
                  </a:cubicBezTo>
                  <a:cubicBezTo>
                    <a:pt x="533" y="423"/>
                    <a:pt x="532" y="423"/>
                    <a:pt x="532" y="423"/>
                  </a:cubicBezTo>
                  <a:cubicBezTo>
                    <a:pt x="533" y="416"/>
                    <a:pt x="535" y="410"/>
                    <a:pt x="536" y="403"/>
                  </a:cubicBezTo>
                  <a:cubicBezTo>
                    <a:pt x="536" y="403"/>
                    <a:pt x="537" y="403"/>
                    <a:pt x="537" y="403"/>
                  </a:cubicBezTo>
                  <a:close/>
                  <a:moveTo>
                    <a:pt x="557" y="395"/>
                  </a:moveTo>
                  <a:cubicBezTo>
                    <a:pt x="560" y="393"/>
                    <a:pt x="563" y="390"/>
                    <a:pt x="565" y="387"/>
                  </a:cubicBezTo>
                  <a:cubicBezTo>
                    <a:pt x="567" y="389"/>
                    <a:pt x="569" y="391"/>
                    <a:pt x="571" y="394"/>
                  </a:cubicBezTo>
                  <a:cubicBezTo>
                    <a:pt x="568" y="398"/>
                    <a:pt x="564" y="402"/>
                    <a:pt x="561" y="406"/>
                  </a:cubicBezTo>
                  <a:cubicBezTo>
                    <a:pt x="560" y="402"/>
                    <a:pt x="559" y="398"/>
                    <a:pt x="557" y="395"/>
                  </a:cubicBezTo>
                  <a:close/>
                  <a:moveTo>
                    <a:pt x="566" y="385"/>
                  </a:moveTo>
                  <a:cubicBezTo>
                    <a:pt x="568" y="382"/>
                    <a:pt x="570" y="378"/>
                    <a:pt x="571" y="374"/>
                  </a:cubicBezTo>
                  <a:cubicBezTo>
                    <a:pt x="574" y="376"/>
                    <a:pt x="577" y="377"/>
                    <a:pt x="580" y="379"/>
                  </a:cubicBezTo>
                  <a:cubicBezTo>
                    <a:pt x="578" y="384"/>
                    <a:pt x="575" y="388"/>
                    <a:pt x="572" y="392"/>
                  </a:cubicBezTo>
                  <a:cubicBezTo>
                    <a:pt x="570" y="390"/>
                    <a:pt x="568" y="387"/>
                    <a:pt x="566" y="385"/>
                  </a:cubicBezTo>
                  <a:close/>
                  <a:moveTo>
                    <a:pt x="572" y="372"/>
                  </a:moveTo>
                  <a:cubicBezTo>
                    <a:pt x="574" y="368"/>
                    <a:pt x="575" y="363"/>
                    <a:pt x="576" y="358"/>
                  </a:cubicBezTo>
                  <a:cubicBezTo>
                    <a:pt x="580" y="357"/>
                    <a:pt x="585" y="357"/>
                    <a:pt x="589" y="357"/>
                  </a:cubicBezTo>
                  <a:cubicBezTo>
                    <a:pt x="587" y="364"/>
                    <a:pt x="584" y="371"/>
                    <a:pt x="581" y="377"/>
                  </a:cubicBezTo>
                  <a:cubicBezTo>
                    <a:pt x="578" y="376"/>
                    <a:pt x="575" y="374"/>
                    <a:pt x="572" y="372"/>
                  </a:cubicBezTo>
                  <a:close/>
                  <a:moveTo>
                    <a:pt x="574" y="310"/>
                  </a:moveTo>
                  <a:cubicBezTo>
                    <a:pt x="572" y="306"/>
                    <a:pt x="570" y="303"/>
                    <a:pt x="568" y="301"/>
                  </a:cubicBezTo>
                  <a:cubicBezTo>
                    <a:pt x="567" y="300"/>
                    <a:pt x="565" y="299"/>
                    <a:pt x="564" y="298"/>
                  </a:cubicBezTo>
                  <a:cubicBezTo>
                    <a:pt x="567" y="290"/>
                    <a:pt x="570" y="282"/>
                    <a:pt x="573" y="273"/>
                  </a:cubicBezTo>
                  <a:cubicBezTo>
                    <a:pt x="574" y="274"/>
                    <a:pt x="576" y="275"/>
                    <a:pt x="577" y="277"/>
                  </a:cubicBezTo>
                  <a:cubicBezTo>
                    <a:pt x="580" y="279"/>
                    <a:pt x="583" y="284"/>
                    <a:pt x="586" y="292"/>
                  </a:cubicBezTo>
                  <a:cubicBezTo>
                    <a:pt x="582" y="298"/>
                    <a:pt x="578" y="304"/>
                    <a:pt x="574" y="310"/>
                  </a:cubicBezTo>
                  <a:close/>
                  <a:moveTo>
                    <a:pt x="562" y="297"/>
                  </a:moveTo>
                  <a:cubicBezTo>
                    <a:pt x="560" y="297"/>
                    <a:pt x="559" y="296"/>
                    <a:pt x="557" y="296"/>
                  </a:cubicBezTo>
                  <a:cubicBezTo>
                    <a:pt x="554" y="297"/>
                    <a:pt x="552" y="298"/>
                    <a:pt x="550" y="298"/>
                  </a:cubicBezTo>
                  <a:cubicBezTo>
                    <a:pt x="551" y="290"/>
                    <a:pt x="551" y="281"/>
                    <a:pt x="552" y="273"/>
                  </a:cubicBezTo>
                  <a:cubicBezTo>
                    <a:pt x="555" y="271"/>
                    <a:pt x="558" y="270"/>
                    <a:pt x="562" y="270"/>
                  </a:cubicBezTo>
                  <a:cubicBezTo>
                    <a:pt x="565" y="270"/>
                    <a:pt x="568" y="270"/>
                    <a:pt x="571" y="272"/>
                  </a:cubicBezTo>
                  <a:cubicBezTo>
                    <a:pt x="568" y="281"/>
                    <a:pt x="565" y="289"/>
                    <a:pt x="562" y="297"/>
                  </a:cubicBezTo>
                  <a:close/>
                  <a:moveTo>
                    <a:pt x="548" y="299"/>
                  </a:moveTo>
                  <a:cubicBezTo>
                    <a:pt x="547" y="300"/>
                    <a:pt x="546" y="300"/>
                    <a:pt x="546" y="301"/>
                  </a:cubicBezTo>
                  <a:cubicBezTo>
                    <a:pt x="544" y="302"/>
                    <a:pt x="543" y="302"/>
                    <a:pt x="542" y="303"/>
                  </a:cubicBezTo>
                  <a:cubicBezTo>
                    <a:pt x="542" y="303"/>
                    <a:pt x="542" y="303"/>
                    <a:pt x="542" y="303"/>
                  </a:cubicBezTo>
                  <a:cubicBezTo>
                    <a:pt x="542" y="303"/>
                    <a:pt x="541" y="302"/>
                    <a:pt x="541" y="302"/>
                  </a:cubicBezTo>
                  <a:cubicBezTo>
                    <a:pt x="540" y="294"/>
                    <a:pt x="539" y="286"/>
                    <a:pt x="538" y="278"/>
                  </a:cubicBezTo>
                  <a:cubicBezTo>
                    <a:pt x="539" y="278"/>
                    <a:pt x="539" y="278"/>
                    <a:pt x="540" y="278"/>
                  </a:cubicBezTo>
                  <a:cubicBezTo>
                    <a:pt x="542" y="278"/>
                    <a:pt x="544" y="277"/>
                    <a:pt x="547" y="275"/>
                  </a:cubicBezTo>
                  <a:cubicBezTo>
                    <a:pt x="548" y="275"/>
                    <a:pt x="549" y="274"/>
                    <a:pt x="550" y="273"/>
                  </a:cubicBezTo>
                  <a:cubicBezTo>
                    <a:pt x="549" y="282"/>
                    <a:pt x="549" y="291"/>
                    <a:pt x="548" y="299"/>
                  </a:cubicBezTo>
                  <a:close/>
                  <a:moveTo>
                    <a:pt x="538" y="302"/>
                  </a:moveTo>
                  <a:cubicBezTo>
                    <a:pt x="538" y="302"/>
                    <a:pt x="537" y="301"/>
                    <a:pt x="535" y="301"/>
                  </a:cubicBezTo>
                  <a:cubicBezTo>
                    <a:pt x="532" y="300"/>
                    <a:pt x="528" y="299"/>
                    <a:pt x="522" y="298"/>
                  </a:cubicBezTo>
                  <a:cubicBezTo>
                    <a:pt x="518" y="289"/>
                    <a:pt x="514" y="280"/>
                    <a:pt x="510" y="271"/>
                  </a:cubicBezTo>
                  <a:cubicBezTo>
                    <a:pt x="519" y="272"/>
                    <a:pt x="525" y="274"/>
                    <a:pt x="530" y="276"/>
                  </a:cubicBezTo>
                  <a:cubicBezTo>
                    <a:pt x="532" y="276"/>
                    <a:pt x="534" y="277"/>
                    <a:pt x="536" y="277"/>
                  </a:cubicBezTo>
                  <a:cubicBezTo>
                    <a:pt x="537" y="285"/>
                    <a:pt x="538" y="293"/>
                    <a:pt x="538" y="302"/>
                  </a:cubicBezTo>
                  <a:close/>
                  <a:moveTo>
                    <a:pt x="519" y="297"/>
                  </a:moveTo>
                  <a:cubicBezTo>
                    <a:pt x="518" y="297"/>
                    <a:pt x="517" y="297"/>
                    <a:pt x="516" y="297"/>
                  </a:cubicBezTo>
                  <a:cubicBezTo>
                    <a:pt x="512" y="297"/>
                    <a:pt x="506" y="298"/>
                    <a:pt x="501" y="300"/>
                  </a:cubicBezTo>
                  <a:cubicBezTo>
                    <a:pt x="494" y="291"/>
                    <a:pt x="487" y="283"/>
                    <a:pt x="479" y="274"/>
                  </a:cubicBezTo>
                  <a:cubicBezTo>
                    <a:pt x="485" y="272"/>
                    <a:pt x="492" y="271"/>
                    <a:pt x="499" y="271"/>
                  </a:cubicBezTo>
                  <a:cubicBezTo>
                    <a:pt x="499" y="271"/>
                    <a:pt x="499" y="271"/>
                    <a:pt x="499" y="271"/>
                  </a:cubicBezTo>
                  <a:cubicBezTo>
                    <a:pt x="502" y="271"/>
                    <a:pt x="505" y="271"/>
                    <a:pt x="508" y="271"/>
                  </a:cubicBezTo>
                  <a:cubicBezTo>
                    <a:pt x="512" y="280"/>
                    <a:pt x="516" y="289"/>
                    <a:pt x="519" y="297"/>
                  </a:cubicBezTo>
                  <a:close/>
                  <a:moveTo>
                    <a:pt x="499" y="301"/>
                  </a:moveTo>
                  <a:cubicBezTo>
                    <a:pt x="495" y="303"/>
                    <a:pt x="491" y="305"/>
                    <a:pt x="488" y="309"/>
                  </a:cubicBezTo>
                  <a:cubicBezTo>
                    <a:pt x="487" y="311"/>
                    <a:pt x="486" y="312"/>
                    <a:pt x="485" y="314"/>
                  </a:cubicBezTo>
                  <a:cubicBezTo>
                    <a:pt x="475" y="307"/>
                    <a:pt x="465" y="301"/>
                    <a:pt x="455" y="295"/>
                  </a:cubicBezTo>
                  <a:cubicBezTo>
                    <a:pt x="456" y="293"/>
                    <a:pt x="458" y="291"/>
                    <a:pt x="459" y="289"/>
                  </a:cubicBezTo>
                  <a:cubicBezTo>
                    <a:pt x="464" y="283"/>
                    <a:pt x="470" y="278"/>
                    <a:pt x="477" y="275"/>
                  </a:cubicBezTo>
                  <a:cubicBezTo>
                    <a:pt x="485" y="284"/>
                    <a:pt x="492" y="292"/>
                    <a:pt x="499" y="301"/>
                  </a:cubicBezTo>
                  <a:close/>
                  <a:moveTo>
                    <a:pt x="484" y="316"/>
                  </a:moveTo>
                  <a:cubicBezTo>
                    <a:pt x="481" y="321"/>
                    <a:pt x="479" y="327"/>
                    <a:pt x="479" y="335"/>
                  </a:cubicBezTo>
                  <a:cubicBezTo>
                    <a:pt x="468" y="332"/>
                    <a:pt x="456" y="328"/>
                    <a:pt x="445" y="325"/>
                  </a:cubicBezTo>
                  <a:cubicBezTo>
                    <a:pt x="446" y="315"/>
                    <a:pt x="449" y="305"/>
                    <a:pt x="454" y="297"/>
                  </a:cubicBezTo>
                  <a:cubicBezTo>
                    <a:pt x="464" y="303"/>
                    <a:pt x="474" y="309"/>
                    <a:pt x="484" y="316"/>
                  </a:cubicBezTo>
                  <a:close/>
                  <a:moveTo>
                    <a:pt x="482" y="360"/>
                  </a:moveTo>
                  <a:cubicBezTo>
                    <a:pt x="483" y="364"/>
                    <a:pt x="485" y="368"/>
                    <a:pt x="486" y="372"/>
                  </a:cubicBezTo>
                  <a:cubicBezTo>
                    <a:pt x="478" y="374"/>
                    <a:pt x="470" y="376"/>
                    <a:pt x="461" y="378"/>
                  </a:cubicBezTo>
                  <a:cubicBezTo>
                    <a:pt x="457" y="372"/>
                    <a:pt x="454" y="366"/>
                    <a:pt x="451" y="360"/>
                  </a:cubicBezTo>
                  <a:cubicBezTo>
                    <a:pt x="461" y="360"/>
                    <a:pt x="472" y="360"/>
                    <a:pt x="482" y="360"/>
                  </a:cubicBezTo>
                  <a:close/>
                  <a:moveTo>
                    <a:pt x="496" y="385"/>
                  </a:moveTo>
                  <a:cubicBezTo>
                    <a:pt x="499" y="389"/>
                    <a:pt x="502" y="391"/>
                    <a:pt x="505" y="394"/>
                  </a:cubicBezTo>
                  <a:cubicBezTo>
                    <a:pt x="501" y="398"/>
                    <a:pt x="496" y="402"/>
                    <a:pt x="491" y="407"/>
                  </a:cubicBezTo>
                  <a:cubicBezTo>
                    <a:pt x="487" y="403"/>
                    <a:pt x="482" y="399"/>
                    <a:pt x="477" y="395"/>
                  </a:cubicBezTo>
                  <a:cubicBezTo>
                    <a:pt x="483" y="392"/>
                    <a:pt x="490" y="389"/>
                    <a:pt x="496" y="385"/>
                  </a:cubicBezTo>
                  <a:close/>
                  <a:moveTo>
                    <a:pt x="507" y="395"/>
                  </a:moveTo>
                  <a:cubicBezTo>
                    <a:pt x="511" y="397"/>
                    <a:pt x="515" y="399"/>
                    <a:pt x="519" y="400"/>
                  </a:cubicBezTo>
                  <a:cubicBezTo>
                    <a:pt x="516" y="405"/>
                    <a:pt x="512" y="411"/>
                    <a:pt x="509" y="417"/>
                  </a:cubicBezTo>
                  <a:cubicBezTo>
                    <a:pt x="504" y="414"/>
                    <a:pt x="498" y="411"/>
                    <a:pt x="493" y="408"/>
                  </a:cubicBezTo>
                  <a:cubicBezTo>
                    <a:pt x="498" y="403"/>
                    <a:pt x="503" y="399"/>
                    <a:pt x="507" y="395"/>
                  </a:cubicBezTo>
                  <a:close/>
                  <a:moveTo>
                    <a:pt x="521" y="400"/>
                  </a:moveTo>
                  <a:cubicBezTo>
                    <a:pt x="526" y="402"/>
                    <a:pt x="531" y="402"/>
                    <a:pt x="534" y="403"/>
                  </a:cubicBezTo>
                  <a:cubicBezTo>
                    <a:pt x="533" y="409"/>
                    <a:pt x="531" y="416"/>
                    <a:pt x="530" y="423"/>
                  </a:cubicBezTo>
                  <a:cubicBezTo>
                    <a:pt x="524" y="423"/>
                    <a:pt x="518" y="421"/>
                    <a:pt x="511" y="418"/>
                  </a:cubicBezTo>
                  <a:cubicBezTo>
                    <a:pt x="514" y="412"/>
                    <a:pt x="518" y="406"/>
                    <a:pt x="521" y="400"/>
                  </a:cubicBezTo>
                  <a:close/>
                  <a:moveTo>
                    <a:pt x="529" y="425"/>
                  </a:moveTo>
                  <a:cubicBezTo>
                    <a:pt x="527" y="432"/>
                    <a:pt x="526" y="438"/>
                    <a:pt x="524" y="445"/>
                  </a:cubicBezTo>
                  <a:cubicBezTo>
                    <a:pt x="516" y="445"/>
                    <a:pt x="507" y="442"/>
                    <a:pt x="498" y="438"/>
                  </a:cubicBezTo>
                  <a:cubicBezTo>
                    <a:pt x="502" y="432"/>
                    <a:pt x="506" y="425"/>
                    <a:pt x="510" y="419"/>
                  </a:cubicBezTo>
                  <a:cubicBezTo>
                    <a:pt x="517" y="423"/>
                    <a:pt x="523" y="425"/>
                    <a:pt x="529" y="425"/>
                  </a:cubicBezTo>
                  <a:close/>
                  <a:moveTo>
                    <a:pt x="531" y="425"/>
                  </a:moveTo>
                  <a:cubicBezTo>
                    <a:pt x="531" y="425"/>
                    <a:pt x="532" y="425"/>
                    <a:pt x="532" y="425"/>
                  </a:cubicBezTo>
                  <a:cubicBezTo>
                    <a:pt x="532" y="425"/>
                    <a:pt x="533" y="425"/>
                    <a:pt x="534" y="425"/>
                  </a:cubicBezTo>
                  <a:cubicBezTo>
                    <a:pt x="537" y="425"/>
                    <a:pt x="541" y="424"/>
                    <a:pt x="544" y="422"/>
                  </a:cubicBezTo>
                  <a:cubicBezTo>
                    <a:pt x="544" y="428"/>
                    <a:pt x="544" y="434"/>
                    <a:pt x="544" y="440"/>
                  </a:cubicBezTo>
                  <a:cubicBezTo>
                    <a:pt x="538" y="443"/>
                    <a:pt x="533" y="445"/>
                    <a:pt x="528" y="445"/>
                  </a:cubicBezTo>
                  <a:cubicBezTo>
                    <a:pt x="527" y="445"/>
                    <a:pt x="527" y="445"/>
                    <a:pt x="526" y="445"/>
                  </a:cubicBezTo>
                  <a:cubicBezTo>
                    <a:pt x="528" y="438"/>
                    <a:pt x="530" y="432"/>
                    <a:pt x="531" y="425"/>
                  </a:cubicBezTo>
                  <a:close/>
                  <a:moveTo>
                    <a:pt x="546" y="421"/>
                  </a:moveTo>
                  <a:cubicBezTo>
                    <a:pt x="551" y="418"/>
                    <a:pt x="556" y="414"/>
                    <a:pt x="560" y="410"/>
                  </a:cubicBezTo>
                  <a:cubicBezTo>
                    <a:pt x="562" y="414"/>
                    <a:pt x="563" y="419"/>
                    <a:pt x="564" y="423"/>
                  </a:cubicBezTo>
                  <a:cubicBezTo>
                    <a:pt x="558" y="429"/>
                    <a:pt x="552" y="435"/>
                    <a:pt x="546" y="438"/>
                  </a:cubicBezTo>
                  <a:cubicBezTo>
                    <a:pt x="546" y="433"/>
                    <a:pt x="546" y="427"/>
                    <a:pt x="546" y="421"/>
                  </a:cubicBezTo>
                  <a:close/>
                  <a:moveTo>
                    <a:pt x="562" y="408"/>
                  </a:moveTo>
                  <a:cubicBezTo>
                    <a:pt x="565" y="404"/>
                    <a:pt x="569" y="400"/>
                    <a:pt x="572" y="396"/>
                  </a:cubicBezTo>
                  <a:cubicBezTo>
                    <a:pt x="575" y="399"/>
                    <a:pt x="577" y="401"/>
                    <a:pt x="579" y="404"/>
                  </a:cubicBezTo>
                  <a:cubicBezTo>
                    <a:pt x="575" y="411"/>
                    <a:pt x="570" y="416"/>
                    <a:pt x="566" y="421"/>
                  </a:cubicBezTo>
                  <a:cubicBezTo>
                    <a:pt x="564" y="417"/>
                    <a:pt x="563" y="413"/>
                    <a:pt x="562" y="408"/>
                  </a:cubicBezTo>
                  <a:close/>
                  <a:moveTo>
                    <a:pt x="573" y="394"/>
                  </a:moveTo>
                  <a:cubicBezTo>
                    <a:pt x="577" y="390"/>
                    <a:pt x="579" y="385"/>
                    <a:pt x="582" y="380"/>
                  </a:cubicBezTo>
                  <a:cubicBezTo>
                    <a:pt x="585" y="382"/>
                    <a:pt x="588" y="383"/>
                    <a:pt x="591" y="385"/>
                  </a:cubicBezTo>
                  <a:cubicBezTo>
                    <a:pt x="587" y="391"/>
                    <a:pt x="584" y="397"/>
                    <a:pt x="580" y="403"/>
                  </a:cubicBezTo>
                  <a:cubicBezTo>
                    <a:pt x="578" y="400"/>
                    <a:pt x="576" y="397"/>
                    <a:pt x="573" y="394"/>
                  </a:cubicBezTo>
                  <a:close/>
                  <a:moveTo>
                    <a:pt x="583" y="378"/>
                  </a:moveTo>
                  <a:cubicBezTo>
                    <a:pt x="586" y="371"/>
                    <a:pt x="589" y="364"/>
                    <a:pt x="591" y="357"/>
                  </a:cubicBezTo>
                  <a:cubicBezTo>
                    <a:pt x="595" y="357"/>
                    <a:pt x="598" y="356"/>
                    <a:pt x="602" y="356"/>
                  </a:cubicBezTo>
                  <a:cubicBezTo>
                    <a:pt x="600" y="365"/>
                    <a:pt x="596" y="374"/>
                    <a:pt x="591" y="383"/>
                  </a:cubicBezTo>
                  <a:cubicBezTo>
                    <a:pt x="589" y="382"/>
                    <a:pt x="586" y="380"/>
                    <a:pt x="583" y="378"/>
                  </a:cubicBezTo>
                  <a:close/>
                  <a:moveTo>
                    <a:pt x="591" y="355"/>
                  </a:moveTo>
                  <a:cubicBezTo>
                    <a:pt x="592" y="352"/>
                    <a:pt x="593" y="349"/>
                    <a:pt x="593" y="345"/>
                  </a:cubicBezTo>
                  <a:cubicBezTo>
                    <a:pt x="593" y="342"/>
                    <a:pt x="593" y="338"/>
                    <a:pt x="594" y="335"/>
                  </a:cubicBezTo>
                  <a:cubicBezTo>
                    <a:pt x="598" y="333"/>
                    <a:pt x="602" y="330"/>
                    <a:pt x="606" y="328"/>
                  </a:cubicBezTo>
                  <a:cubicBezTo>
                    <a:pt x="606" y="333"/>
                    <a:pt x="606" y="337"/>
                    <a:pt x="605" y="341"/>
                  </a:cubicBezTo>
                  <a:cubicBezTo>
                    <a:pt x="605" y="345"/>
                    <a:pt x="604" y="350"/>
                    <a:pt x="603" y="354"/>
                  </a:cubicBezTo>
                  <a:cubicBezTo>
                    <a:pt x="599" y="354"/>
                    <a:pt x="595" y="355"/>
                    <a:pt x="591" y="355"/>
                  </a:cubicBezTo>
                  <a:close/>
                  <a:moveTo>
                    <a:pt x="588" y="290"/>
                  </a:moveTo>
                  <a:cubicBezTo>
                    <a:pt x="585" y="283"/>
                    <a:pt x="581" y="278"/>
                    <a:pt x="578" y="275"/>
                  </a:cubicBezTo>
                  <a:cubicBezTo>
                    <a:pt x="577" y="274"/>
                    <a:pt x="575" y="272"/>
                    <a:pt x="573" y="271"/>
                  </a:cubicBezTo>
                  <a:cubicBezTo>
                    <a:pt x="576" y="264"/>
                    <a:pt x="578" y="257"/>
                    <a:pt x="581" y="250"/>
                  </a:cubicBezTo>
                  <a:cubicBezTo>
                    <a:pt x="583" y="252"/>
                    <a:pt x="585" y="254"/>
                    <a:pt x="587" y="257"/>
                  </a:cubicBezTo>
                  <a:cubicBezTo>
                    <a:pt x="591" y="262"/>
                    <a:pt x="595" y="269"/>
                    <a:pt x="597" y="276"/>
                  </a:cubicBezTo>
                  <a:cubicBezTo>
                    <a:pt x="594" y="281"/>
                    <a:pt x="591" y="285"/>
                    <a:pt x="588" y="290"/>
                  </a:cubicBezTo>
                  <a:close/>
                  <a:moveTo>
                    <a:pt x="572" y="270"/>
                  </a:moveTo>
                  <a:cubicBezTo>
                    <a:pt x="568" y="268"/>
                    <a:pt x="565" y="268"/>
                    <a:pt x="562" y="268"/>
                  </a:cubicBezTo>
                  <a:cubicBezTo>
                    <a:pt x="558" y="268"/>
                    <a:pt x="555" y="269"/>
                    <a:pt x="552" y="270"/>
                  </a:cubicBezTo>
                  <a:cubicBezTo>
                    <a:pt x="553" y="262"/>
                    <a:pt x="553" y="254"/>
                    <a:pt x="553" y="246"/>
                  </a:cubicBezTo>
                  <a:cubicBezTo>
                    <a:pt x="557" y="244"/>
                    <a:pt x="561" y="244"/>
                    <a:pt x="566" y="244"/>
                  </a:cubicBezTo>
                  <a:cubicBezTo>
                    <a:pt x="570" y="244"/>
                    <a:pt x="575" y="246"/>
                    <a:pt x="579" y="249"/>
                  </a:cubicBezTo>
                  <a:cubicBezTo>
                    <a:pt x="576" y="256"/>
                    <a:pt x="574" y="263"/>
                    <a:pt x="572" y="270"/>
                  </a:cubicBezTo>
                  <a:close/>
                  <a:moveTo>
                    <a:pt x="550" y="271"/>
                  </a:moveTo>
                  <a:cubicBezTo>
                    <a:pt x="549" y="272"/>
                    <a:pt x="547" y="273"/>
                    <a:pt x="546" y="273"/>
                  </a:cubicBezTo>
                  <a:cubicBezTo>
                    <a:pt x="544" y="275"/>
                    <a:pt x="542" y="276"/>
                    <a:pt x="540" y="276"/>
                  </a:cubicBezTo>
                  <a:cubicBezTo>
                    <a:pt x="539" y="276"/>
                    <a:pt x="539" y="276"/>
                    <a:pt x="538" y="275"/>
                  </a:cubicBezTo>
                  <a:cubicBezTo>
                    <a:pt x="537" y="268"/>
                    <a:pt x="536" y="260"/>
                    <a:pt x="534" y="253"/>
                  </a:cubicBezTo>
                  <a:cubicBezTo>
                    <a:pt x="535" y="253"/>
                    <a:pt x="536" y="253"/>
                    <a:pt x="537" y="253"/>
                  </a:cubicBezTo>
                  <a:cubicBezTo>
                    <a:pt x="537" y="253"/>
                    <a:pt x="537" y="253"/>
                    <a:pt x="537" y="253"/>
                  </a:cubicBezTo>
                  <a:cubicBezTo>
                    <a:pt x="540" y="253"/>
                    <a:pt x="543" y="251"/>
                    <a:pt x="546" y="249"/>
                  </a:cubicBezTo>
                  <a:cubicBezTo>
                    <a:pt x="548" y="248"/>
                    <a:pt x="550" y="248"/>
                    <a:pt x="552" y="247"/>
                  </a:cubicBezTo>
                  <a:cubicBezTo>
                    <a:pt x="551" y="255"/>
                    <a:pt x="551" y="263"/>
                    <a:pt x="550" y="271"/>
                  </a:cubicBezTo>
                  <a:close/>
                  <a:moveTo>
                    <a:pt x="536" y="275"/>
                  </a:moveTo>
                  <a:cubicBezTo>
                    <a:pt x="534" y="275"/>
                    <a:pt x="532" y="274"/>
                    <a:pt x="531" y="274"/>
                  </a:cubicBezTo>
                  <a:cubicBezTo>
                    <a:pt x="525" y="272"/>
                    <a:pt x="518" y="270"/>
                    <a:pt x="509" y="269"/>
                  </a:cubicBezTo>
                  <a:cubicBezTo>
                    <a:pt x="505" y="261"/>
                    <a:pt x="501" y="253"/>
                    <a:pt x="497" y="246"/>
                  </a:cubicBezTo>
                  <a:cubicBezTo>
                    <a:pt x="509" y="247"/>
                    <a:pt x="517" y="249"/>
                    <a:pt x="524" y="250"/>
                  </a:cubicBezTo>
                  <a:cubicBezTo>
                    <a:pt x="527" y="251"/>
                    <a:pt x="530" y="252"/>
                    <a:pt x="532" y="252"/>
                  </a:cubicBezTo>
                  <a:cubicBezTo>
                    <a:pt x="534" y="260"/>
                    <a:pt x="535" y="267"/>
                    <a:pt x="536" y="275"/>
                  </a:cubicBezTo>
                  <a:close/>
                  <a:moveTo>
                    <a:pt x="507" y="269"/>
                  </a:moveTo>
                  <a:cubicBezTo>
                    <a:pt x="504" y="269"/>
                    <a:pt x="502" y="269"/>
                    <a:pt x="499" y="269"/>
                  </a:cubicBezTo>
                  <a:cubicBezTo>
                    <a:pt x="492" y="269"/>
                    <a:pt x="485" y="270"/>
                    <a:pt x="478" y="273"/>
                  </a:cubicBezTo>
                  <a:cubicBezTo>
                    <a:pt x="471" y="265"/>
                    <a:pt x="464" y="257"/>
                    <a:pt x="456" y="249"/>
                  </a:cubicBezTo>
                  <a:cubicBezTo>
                    <a:pt x="464" y="246"/>
                    <a:pt x="472" y="245"/>
                    <a:pt x="481" y="245"/>
                  </a:cubicBezTo>
                  <a:cubicBezTo>
                    <a:pt x="481" y="245"/>
                    <a:pt x="481" y="245"/>
                    <a:pt x="481" y="245"/>
                  </a:cubicBezTo>
                  <a:cubicBezTo>
                    <a:pt x="486" y="245"/>
                    <a:pt x="491" y="245"/>
                    <a:pt x="495" y="245"/>
                  </a:cubicBezTo>
                  <a:cubicBezTo>
                    <a:pt x="499" y="253"/>
                    <a:pt x="503" y="261"/>
                    <a:pt x="507" y="269"/>
                  </a:cubicBezTo>
                  <a:close/>
                  <a:moveTo>
                    <a:pt x="476" y="274"/>
                  </a:moveTo>
                  <a:cubicBezTo>
                    <a:pt x="469" y="277"/>
                    <a:pt x="463" y="282"/>
                    <a:pt x="458" y="288"/>
                  </a:cubicBezTo>
                  <a:cubicBezTo>
                    <a:pt x="456" y="290"/>
                    <a:pt x="455" y="292"/>
                    <a:pt x="453" y="294"/>
                  </a:cubicBezTo>
                  <a:cubicBezTo>
                    <a:pt x="443" y="288"/>
                    <a:pt x="432" y="282"/>
                    <a:pt x="422" y="276"/>
                  </a:cubicBezTo>
                  <a:cubicBezTo>
                    <a:pt x="423" y="275"/>
                    <a:pt x="423" y="274"/>
                    <a:pt x="424" y="273"/>
                  </a:cubicBezTo>
                  <a:cubicBezTo>
                    <a:pt x="432" y="263"/>
                    <a:pt x="443" y="255"/>
                    <a:pt x="454" y="250"/>
                  </a:cubicBezTo>
                  <a:cubicBezTo>
                    <a:pt x="462" y="258"/>
                    <a:pt x="469" y="266"/>
                    <a:pt x="476" y="274"/>
                  </a:cubicBezTo>
                  <a:close/>
                  <a:moveTo>
                    <a:pt x="452" y="296"/>
                  </a:moveTo>
                  <a:cubicBezTo>
                    <a:pt x="447" y="304"/>
                    <a:pt x="444" y="314"/>
                    <a:pt x="443" y="324"/>
                  </a:cubicBezTo>
                  <a:cubicBezTo>
                    <a:pt x="432" y="320"/>
                    <a:pt x="420" y="317"/>
                    <a:pt x="408" y="314"/>
                  </a:cubicBezTo>
                  <a:cubicBezTo>
                    <a:pt x="409" y="301"/>
                    <a:pt x="413" y="288"/>
                    <a:pt x="421" y="277"/>
                  </a:cubicBezTo>
                  <a:cubicBezTo>
                    <a:pt x="431" y="283"/>
                    <a:pt x="442" y="289"/>
                    <a:pt x="452" y="296"/>
                  </a:cubicBezTo>
                  <a:close/>
                  <a:moveTo>
                    <a:pt x="449" y="360"/>
                  </a:moveTo>
                  <a:cubicBezTo>
                    <a:pt x="452" y="367"/>
                    <a:pt x="455" y="373"/>
                    <a:pt x="459" y="378"/>
                  </a:cubicBezTo>
                  <a:cubicBezTo>
                    <a:pt x="451" y="380"/>
                    <a:pt x="442" y="382"/>
                    <a:pt x="433" y="384"/>
                  </a:cubicBezTo>
                  <a:cubicBezTo>
                    <a:pt x="427" y="377"/>
                    <a:pt x="422" y="369"/>
                    <a:pt x="418" y="361"/>
                  </a:cubicBezTo>
                  <a:cubicBezTo>
                    <a:pt x="428" y="361"/>
                    <a:pt x="439" y="361"/>
                    <a:pt x="449" y="360"/>
                  </a:cubicBezTo>
                  <a:close/>
                  <a:moveTo>
                    <a:pt x="461" y="380"/>
                  </a:moveTo>
                  <a:cubicBezTo>
                    <a:pt x="465" y="385"/>
                    <a:pt x="469" y="390"/>
                    <a:pt x="474" y="395"/>
                  </a:cubicBezTo>
                  <a:cubicBezTo>
                    <a:pt x="467" y="398"/>
                    <a:pt x="460" y="402"/>
                    <a:pt x="452" y="406"/>
                  </a:cubicBezTo>
                  <a:cubicBezTo>
                    <a:pt x="446" y="400"/>
                    <a:pt x="440" y="393"/>
                    <a:pt x="434" y="386"/>
                  </a:cubicBezTo>
                  <a:cubicBezTo>
                    <a:pt x="443" y="384"/>
                    <a:pt x="452" y="382"/>
                    <a:pt x="461" y="380"/>
                  </a:cubicBezTo>
                  <a:close/>
                  <a:moveTo>
                    <a:pt x="475" y="396"/>
                  </a:moveTo>
                  <a:cubicBezTo>
                    <a:pt x="480" y="400"/>
                    <a:pt x="485" y="404"/>
                    <a:pt x="490" y="408"/>
                  </a:cubicBezTo>
                  <a:cubicBezTo>
                    <a:pt x="485" y="413"/>
                    <a:pt x="479" y="418"/>
                    <a:pt x="474" y="423"/>
                  </a:cubicBezTo>
                  <a:cubicBezTo>
                    <a:pt x="467" y="418"/>
                    <a:pt x="460" y="413"/>
                    <a:pt x="454" y="407"/>
                  </a:cubicBezTo>
                  <a:cubicBezTo>
                    <a:pt x="461" y="403"/>
                    <a:pt x="468" y="400"/>
                    <a:pt x="475" y="396"/>
                  </a:cubicBezTo>
                  <a:close/>
                  <a:moveTo>
                    <a:pt x="492" y="409"/>
                  </a:moveTo>
                  <a:cubicBezTo>
                    <a:pt x="497" y="413"/>
                    <a:pt x="503" y="416"/>
                    <a:pt x="508" y="419"/>
                  </a:cubicBezTo>
                  <a:cubicBezTo>
                    <a:pt x="504" y="425"/>
                    <a:pt x="500" y="431"/>
                    <a:pt x="496" y="437"/>
                  </a:cubicBezTo>
                  <a:cubicBezTo>
                    <a:pt x="489" y="434"/>
                    <a:pt x="482" y="429"/>
                    <a:pt x="475" y="424"/>
                  </a:cubicBezTo>
                  <a:cubicBezTo>
                    <a:pt x="481" y="419"/>
                    <a:pt x="486" y="414"/>
                    <a:pt x="492" y="409"/>
                  </a:cubicBezTo>
                  <a:close/>
                  <a:moveTo>
                    <a:pt x="495" y="438"/>
                  </a:moveTo>
                  <a:cubicBezTo>
                    <a:pt x="491" y="445"/>
                    <a:pt x="487" y="451"/>
                    <a:pt x="483" y="457"/>
                  </a:cubicBezTo>
                  <a:cubicBezTo>
                    <a:pt x="474" y="453"/>
                    <a:pt x="465" y="448"/>
                    <a:pt x="456" y="442"/>
                  </a:cubicBezTo>
                  <a:cubicBezTo>
                    <a:pt x="462" y="436"/>
                    <a:pt x="468" y="431"/>
                    <a:pt x="474" y="426"/>
                  </a:cubicBezTo>
                  <a:cubicBezTo>
                    <a:pt x="481" y="431"/>
                    <a:pt x="488" y="435"/>
                    <a:pt x="495" y="438"/>
                  </a:cubicBezTo>
                  <a:close/>
                  <a:moveTo>
                    <a:pt x="497" y="439"/>
                  </a:moveTo>
                  <a:cubicBezTo>
                    <a:pt x="506" y="444"/>
                    <a:pt x="515" y="446"/>
                    <a:pt x="523" y="447"/>
                  </a:cubicBezTo>
                  <a:cubicBezTo>
                    <a:pt x="521" y="453"/>
                    <a:pt x="519" y="460"/>
                    <a:pt x="517" y="466"/>
                  </a:cubicBezTo>
                  <a:cubicBezTo>
                    <a:pt x="508" y="466"/>
                    <a:pt x="497" y="463"/>
                    <a:pt x="485" y="458"/>
                  </a:cubicBezTo>
                  <a:cubicBezTo>
                    <a:pt x="489" y="452"/>
                    <a:pt x="493" y="445"/>
                    <a:pt x="497" y="439"/>
                  </a:cubicBezTo>
                  <a:close/>
                  <a:moveTo>
                    <a:pt x="525" y="447"/>
                  </a:moveTo>
                  <a:cubicBezTo>
                    <a:pt x="525" y="447"/>
                    <a:pt x="526" y="447"/>
                    <a:pt x="526" y="447"/>
                  </a:cubicBezTo>
                  <a:cubicBezTo>
                    <a:pt x="527" y="447"/>
                    <a:pt x="528" y="447"/>
                    <a:pt x="528" y="447"/>
                  </a:cubicBezTo>
                  <a:cubicBezTo>
                    <a:pt x="533" y="447"/>
                    <a:pt x="539" y="445"/>
                    <a:pt x="544" y="442"/>
                  </a:cubicBezTo>
                  <a:cubicBezTo>
                    <a:pt x="543" y="448"/>
                    <a:pt x="543" y="453"/>
                    <a:pt x="543" y="459"/>
                  </a:cubicBezTo>
                  <a:cubicBezTo>
                    <a:pt x="536" y="463"/>
                    <a:pt x="528" y="466"/>
                    <a:pt x="522" y="466"/>
                  </a:cubicBezTo>
                  <a:cubicBezTo>
                    <a:pt x="521" y="466"/>
                    <a:pt x="520" y="466"/>
                    <a:pt x="519" y="466"/>
                  </a:cubicBezTo>
                  <a:cubicBezTo>
                    <a:pt x="521" y="460"/>
                    <a:pt x="523" y="453"/>
                    <a:pt x="525" y="447"/>
                  </a:cubicBezTo>
                  <a:close/>
                  <a:moveTo>
                    <a:pt x="546" y="441"/>
                  </a:moveTo>
                  <a:cubicBezTo>
                    <a:pt x="552" y="437"/>
                    <a:pt x="559" y="432"/>
                    <a:pt x="565" y="426"/>
                  </a:cubicBezTo>
                  <a:cubicBezTo>
                    <a:pt x="566" y="430"/>
                    <a:pt x="567" y="434"/>
                    <a:pt x="568" y="439"/>
                  </a:cubicBezTo>
                  <a:cubicBezTo>
                    <a:pt x="561" y="446"/>
                    <a:pt x="553" y="453"/>
                    <a:pt x="545" y="458"/>
                  </a:cubicBezTo>
                  <a:cubicBezTo>
                    <a:pt x="545" y="452"/>
                    <a:pt x="546" y="447"/>
                    <a:pt x="546" y="441"/>
                  </a:cubicBezTo>
                  <a:close/>
                  <a:moveTo>
                    <a:pt x="566" y="424"/>
                  </a:moveTo>
                  <a:cubicBezTo>
                    <a:pt x="571" y="419"/>
                    <a:pt x="576" y="413"/>
                    <a:pt x="580" y="406"/>
                  </a:cubicBezTo>
                  <a:cubicBezTo>
                    <a:pt x="583" y="409"/>
                    <a:pt x="585" y="412"/>
                    <a:pt x="587" y="415"/>
                  </a:cubicBezTo>
                  <a:cubicBezTo>
                    <a:pt x="582" y="423"/>
                    <a:pt x="576" y="430"/>
                    <a:pt x="570" y="437"/>
                  </a:cubicBezTo>
                  <a:cubicBezTo>
                    <a:pt x="569" y="433"/>
                    <a:pt x="567" y="428"/>
                    <a:pt x="566" y="424"/>
                  </a:cubicBezTo>
                  <a:close/>
                  <a:moveTo>
                    <a:pt x="582" y="405"/>
                  </a:moveTo>
                  <a:cubicBezTo>
                    <a:pt x="585" y="399"/>
                    <a:pt x="589" y="392"/>
                    <a:pt x="592" y="386"/>
                  </a:cubicBezTo>
                  <a:cubicBezTo>
                    <a:pt x="595" y="388"/>
                    <a:pt x="598" y="389"/>
                    <a:pt x="601" y="391"/>
                  </a:cubicBezTo>
                  <a:cubicBezTo>
                    <a:pt x="597" y="399"/>
                    <a:pt x="593" y="406"/>
                    <a:pt x="588" y="414"/>
                  </a:cubicBezTo>
                  <a:cubicBezTo>
                    <a:pt x="586" y="411"/>
                    <a:pt x="584" y="408"/>
                    <a:pt x="582" y="405"/>
                  </a:cubicBezTo>
                  <a:close/>
                  <a:moveTo>
                    <a:pt x="593" y="384"/>
                  </a:moveTo>
                  <a:cubicBezTo>
                    <a:pt x="598" y="375"/>
                    <a:pt x="602" y="365"/>
                    <a:pt x="604" y="356"/>
                  </a:cubicBezTo>
                  <a:cubicBezTo>
                    <a:pt x="607" y="356"/>
                    <a:pt x="610" y="356"/>
                    <a:pt x="613" y="355"/>
                  </a:cubicBezTo>
                  <a:cubicBezTo>
                    <a:pt x="614" y="355"/>
                    <a:pt x="614" y="355"/>
                    <a:pt x="615" y="355"/>
                  </a:cubicBezTo>
                  <a:cubicBezTo>
                    <a:pt x="612" y="367"/>
                    <a:pt x="608" y="378"/>
                    <a:pt x="602" y="389"/>
                  </a:cubicBezTo>
                  <a:cubicBezTo>
                    <a:pt x="599" y="388"/>
                    <a:pt x="596" y="386"/>
                    <a:pt x="593" y="384"/>
                  </a:cubicBezTo>
                  <a:close/>
                  <a:moveTo>
                    <a:pt x="613" y="353"/>
                  </a:moveTo>
                  <a:cubicBezTo>
                    <a:pt x="610" y="354"/>
                    <a:pt x="608" y="354"/>
                    <a:pt x="605" y="354"/>
                  </a:cubicBezTo>
                  <a:cubicBezTo>
                    <a:pt x="606" y="350"/>
                    <a:pt x="607" y="346"/>
                    <a:pt x="607" y="341"/>
                  </a:cubicBezTo>
                  <a:cubicBezTo>
                    <a:pt x="608" y="337"/>
                    <a:pt x="608" y="332"/>
                    <a:pt x="608" y="327"/>
                  </a:cubicBezTo>
                  <a:cubicBezTo>
                    <a:pt x="612" y="325"/>
                    <a:pt x="615" y="323"/>
                    <a:pt x="619" y="321"/>
                  </a:cubicBezTo>
                  <a:cubicBezTo>
                    <a:pt x="619" y="327"/>
                    <a:pt x="618" y="333"/>
                    <a:pt x="618" y="337"/>
                  </a:cubicBezTo>
                  <a:cubicBezTo>
                    <a:pt x="617" y="343"/>
                    <a:pt x="617" y="348"/>
                    <a:pt x="615" y="353"/>
                  </a:cubicBezTo>
                  <a:cubicBezTo>
                    <a:pt x="615" y="353"/>
                    <a:pt x="614" y="353"/>
                    <a:pt x="613" y="353"/>
                  </a:cubicBezTo>
                  <a:close/>
                  <a:moveTo>
                    <a:pt x="608" y="325"/>
                  </a:moveTo>
                  <a:cubicBezTo>
                    <a:pt x="608" y="309"/>
                    <a:pt x="605" y="291"/>
                    <a:pt x="600" y="276"/>
                  </a:cubicBezTo>
                  <a:cubicBezTo>
                    <a:pt x="603" y="272"/>
                    <a:pt x="606" y="267"/>
                    <a:pt x="609" y="262"/>
                  </a:cubicBezTo>
                  <a:cubicBezTo>
                    <a:pt x="616" y="280"/>
                    <a:pt x="618" y="301"/>
                    <a:pt x="619" y="319"/>
                  </a:cubicBezTo>
                  <a:cubicBezTo>
                    <a:pt x="615" y="321"/>
                    <a:pt x="612" y="323"/>
                    <a:pt x="608" y="325"/>
                  </a:cubicBezTo>
                  <a:close/>
                  <a:moveTo>
                    <a:pt x="599" y="274"/>
                  </a:moveTo>
                  <a:cubicBezTo>
                    <a:pt x="596" y="267"/>
                    <a:pt x="593" y="261"/>
                    <a:pt x="588" y="256"/>
                  </a:cubicBezTo>
                  <a:cubicBezTo>
                    <a:pt x="586" y="253"/>
                    <a:pt x="584" y="250"/>
                    <a:pt x="581" y="248"/>
                  </a:cubicBezTo>
                  <a:cubicBezTo>
                    <a:pt x="583" y="242"/>
                    <a:pt x="586" y="235"/>
                    <a:pt x="588" y="228"/>
                  </a:cubicBezTo>
                  <a:cubicBezTo>
                    <a:pt x="590" y="230"/>
                    <a:pt x="593" y="233"/>
                    <a:pt x="595" y="235"/>
                  </a:cubicBezTo>
                  <a:cubicBezTo>
                    <a:pt x="601" y="242"/>
                    <a:pt x="605" y="251"/>
                    <a:pt x="609" y="260"/>
                  </a:cubicBezTo>
                  <a:cubicBezTo>
                    <a:pt x="605" y="265"/>
                    <a:pt x="602" y="269"/>
                    <a:pt x="599" y="274"/>
                  </a:cubicBezTo>
                  <a:close/>
                  <a:moveTo>
                    <a:pt x="580" y="247"/>
                  </a:moveTo>
                  <a:cubicBezTo>
                    <a:pt x="575" y="244"/>
                    <a:pt x="571" y="242"/>
                    <a:pt x="566" y="242"/>
                  </a:cubicBezTo>
                  <a:cubicBezTo>
                    <a:pt x="561" y="242"/>
                    <a:pt x="557" y="242"/>
                    <a:pt x="554" y="244"/>
                  </a:cubicBezTo>
                  <a:cubicBezTo>
                    <a:pt x="554" y="236"/>
                    <a:pt x="554" y="229"/>
                    <a:pt x="554" y="222"/>
                  </a:cubicBezTo>
                  <a:cubicBezTo>
                    <a:pt x="558" y="221"/>
                    <a:pt x="563" y="220"/>
                    <a:pt x="568" y="220"/>
                  </a:cubicBezTo>
                  <a:cubicBezTo>
                    <a:pt x="575" y="221"/>
                    <a:pt x="581" y="223"/>
                    <a:pt x="586" y="227"/>
                  </a:cubicBezTo>
                  <a:cubicBezTo>
                    <a:pt x="584" y="234"/>
                    <a:pt x="582" y="240"/>
                    <a:pt x="580" y="247"/>
                  </a:cubicBezTo>
                  <a:close/>
                  <a:moveTo>
                    <a:pt x="552" y="244"/>
                  </a:moveTo>
                  <a:cubicBezTo>
                    <a:pt x="549" y="245"/>
                    <a:pt x="547" y="247"/>
                    <a:pt x="545" y="248"/>
                  </a:cubicBezTo>
                  <a:cubicBezTo>
                    <a:pt x="542" y="249"/>
                    <a:pt x="539" y="251"/>
                    <a:pt x="537" y="251"/>
                  </a:cubicBezTo>
                  <a:cubicBezTo>
                    <a:pt x="537" y="251"/>
                    <a:pt x="537" y="251"/>
                    <a:pt x="537" y="251"/>
                  </a:cubicBezTo>
                  <a:cubicBezTo>
                    <a:pt x="536" y="251"/>
                    <a:pt x="535" y="251"/>
                    <a:pt x="534" y="250"/>
                  </a:cubicBezTo>
                  <a:cubicBezTo>
                    <a:pt x="533" y="243"/>
                    <a:pt x="532" y="236"/>
                    <a:pt x="530" y="229"/>
                  </a:cubicBezTo>
                  <a:cubicBezTo>
                    <a:pt x="531" y="229"/>
                    <a:pt x="532" y="229"/>
                    <a:pt x="533" y="229"/>
                  </a:cubicBezTo>
                  <a:cubicBezTo>
                    <a:pt x="533" y="229"/>
                    <a:pt x="533" y="229"/>
                    <a:pt x="533" y="229"/>
                  </a:cubicBezTo>
                  <a:cubicBezTo>
                    <a:pt x="537" y="229"/>
                    <a:pt x="540" y="228"/>
                    <a:pt x="544" y="226"/>
                  </a:cubicBezTo>
                  <a:cubicBezTo>
                    <a:pt x="546" y="225"/>
                    <a:pt x="549" y="223"/>
                    <a:pt x="553" y="222"/>
                  </a:cubicBezTo>
                  <a:cubicBezTo>
                    <a:pt x="552" y="230"/>
                    <a:pt x="552" y="237"/>
                    <a:pt x="552" y="244"/>
                  </a:cubicBezTo>
                  <a:close/>
                  <a:moveTo>
                    <a:pt x="532" y="250"/>
                  </a:moveTo>
                  <a:cubicBezTo>
                    <a:pt x="530" y="250"/>
                    <a:pt x="527" y="249"/>
                    <a:pt x="525" y="248"/>
                  </a:cubicBezTo>
                  <a:cubicBezTo>
                    <a:pt x="517" y="247"/>
                    <a:pt x="508" y="245"/>
                    <a:pt x="496" y="244"/>
                  </a:cubicBezTo>
                  <a:cubicBezTo>
                    <a:pt x="492" y="236"/>
                    <a:pt x="488" y="229"/>
                    <a:pt x="484" y="222"/>
                  </a:cubicBezTo>
                  <a:cubicBezTo>
                    <a:pt x="498" y="223"/>
                    <a:pt x="509" y="225"/>
                    <a:pt x="518" y="227"/>
                  </a:cubicBezTo>
                  <a:cubicBezTo>
                    <a:pt x="522" y="228"/>
                    <a:pt x="525" y="229"/>
                    <a:pt x="528" y="229"/>
                  </a:cubicBezTo>
                  <a:cubicBezTo>
                    <a:pt x="529" y="236"/>
                    <a:pt x="531" y="243"/>
                    <a:pt x="532" y="250"/>
                  </a:cubicBezTo>
                  <a:close/>
                  <a:moveTo>
                    <a:pt x="494" y="243"/>
                  </a:moveTo>
                  <a:cubicBezTo>
                    <a:pt x="490" y="243"/>
                    <a:pt x="486" y="243"/>
                    <a:pt x="481" y="243"/>
                  </a:cubicBezTo>
                  <a:cubicBezTo>
                    <a:pt x="472" y="243"/>
                    <a:pt x="463" y="244"/>
                    <a:pt x="455" y="248"/>
                  </a:cubicBezTo>
                  <a:cubicBezTo>
                    <a:pt x="448" y="240"/>
                    <a:pt x="441" y="233"/>
                    <a:pt x="433" y="225"/>
                  </a:cubicBezTo>
                  <a:cubicBezTo>
                    <a:pt x="443" y="223"/>
                    <a:pt x="453" y="221"/>
                    <a:pt x="463" y="221"/>
                  </a:cubicBezTo>
                  <a:cubicBezTo>
                    <a:pt x="463" y="221"/>
                    <a:pt x="464" y="221"/>
                    <a:pt x="464" y="221"/>
                  </a:cubicBezTo>
                  <a:cubicBezTo>
                    <a:pt x="471" y="221"/>
                    <a:pt x="476" y="221"/>
                    <a:pt x="482" y="222"/>
                  </a:cubicBezTo>
                  <a:cubicBezTo>
                    <a:pt x="486" y="229"/>
                    <a:pt x="490" y="236"/>
                    <a:pt x="494" y="243"/>
                  </a:cubicBezTo>
                  <a:close/>
                  <a:moveTo>
                    <a:pt x="453" y="248"/>
                  </a:moveTo>
                  <a:cubicBezTo>
                    <a:pt x="441" y="253"/>
                    <a:pt x="430" y="261"/>
                    <a:pt x="422" y="272"/>
                  </a:cubicBezTo>
                  <a:cubicBezTo>
                    <a:pt x="421" y="273"/>
                    <a:pt x="421" y="274"/>
                    <a:pt x="420" y="275"/>
                  </a:cubicBezTo>
                  <a:cubicBezTo>
                    <a:pt x="409" y="269"/>
                    <a:pt x="398" y="263"/>
                    <a:pt x="387" y="257"/>
                  </a:cubicBezTo>
                  <a:cubicBezTo>
                    <a:pt x="387" y="257"/>
                    <a:pt x="388" y="257"/>
                    <a:pt x="388" y="256"/>
                  </a:cubicBezTo>
                  <a:cubicBezTo>
                    <a:pt x="399" y="242"/>
                    <a:pt x="414" y="232"/>
                    <a:pt x="431" y="226"/>
                  </a:cubicBezTo>
                  <a:cubicBezTo>
                    <a:pt x="439" y="233"/>
                    <a:pt x="446" y="241"/>
                    <a:pt x="453" y="248"/>
                  </a:cubicBezTo>
                  <a:close/>
                  <a:moveTo>
                    <a:pt x="419" y="276"/>
                  </a:moveTo>
                  <a:cubicBezTo>
                    <a:pt x="412" y="288"/>
                    <a:pt x="407" y="300"/>
                    <a:pt x="406" y="313"/>
                  </a:cubicBezTo>
                  <a:cubicBezTo>
                    <a:pt x="394" y="310"/>
                    <a:pt x="382" y="306"/>
                    <a:pt x="370" y="303"/>
                  </a:cubicBezTo>
                  <a:cubicBezTo>
                    <a:pt x="372" y="287"/>
                    <a:pt x="377" y="272"/>
                    <a:pt x="386" y="259"/>
                  </a:cubicBezTo>
                  <a:cubicBezTo>
                    <a:pt x="397" y="265"/>
                    <a:pt x="408" y="270"/>
                    <a:pt x="419" y="276"/>
                  </a:cubicBezTo>
                  <a:close/>
                  <a:moveTo>
                    <a:pt x="415" y="361"/>
                  </a:moveTo>
                  <a:cubicBezTo>
                    <a:pt x="420" y="369"/>
                    <a:pt x="425" y="377"/>
                    <a:pt x="431" y="385"/>
                  </a:cubicBezTo>
                  <a:cubicBezTo>
                    <a:pt x="421" y="387"/>
                    <a:pt x="412" y="389"/>
                    <a:pt x="402" y="391"/>
                  </a:cubicBezTo>
                  <a:cubicBezTo>
                    <a:pt x="394" y="382"/>
                    <a:pt x="388" y="371"/>
                    <a:pt x="383" y="361"/>
                  </a:cubicBezTo>
                  <a:cubicBezTo>
                    <a:pt x="394" y="361"/>
                    <a:pt x="405" y="361"/>
                    <a:pt x="415" y="361"/>
                  </a:cubicBezTo>
                  <a:close/>
                  <a:moveTo>
                    <a:pt x="432" y="387"/>
                  </a:moveTo>
                  <a:cubicBezTo>
                    <a:pt x="438" y="394"/>
                    <a:pt x="444" y="400"/>
                    <a:pt x="451" y="407"/>
                  </a:cubicBezTo>
                  <a:cubicBezTo>
                    <a:pt x="443" y="411"/>
                    <a:pt x="435" y="414"/>
                    <a:pt x="427" y="418"/>
                  </a:cubicBezTo>
                  <a:cubicBezTo>
                    <a:pt x="418" y="411"/>
                    <a:pt x="411" y="402"/>
                    <a:pt x="403" y="393"/>
                  </a:cubicBezTo>
                  <a:cubicBezTo>
                    <a:pt x="413" y="391"/>
                    <a:pt x="423" y="389"/>
                    <a:pt x="432" y="387"/>
                  </a:cubicBezTo>
                  <a:close/>
                  <a:moveTo>
                    <a:pt x="452" y="408"/>
                  </a:moveTo>
                  <a:cubicBezTo>
                    <a:pt x="459" y="414"/>
                    <a:pt x="465" y="420"/>
                    <a:pt x="472" y="424"/>
                  </a:cubicBezTo>
                  <a:cubicBezTo>
                    <a:pt x="466" y="430"/>
                    <a:pt x="460" y="435"/>
                    <a:pt x="454" y="440"/>
                  </a:cubicBezTo>
                  <a:cubicBezTo>
                    <a:pt x="445" y="434"/>
                    <a:pt x="437" y="427"/>
                    <a:pt x="428" y="420"/>
                  </a:cubicBezTo>
                  <a:cubicBezTo>
                    <a:pt x="436" y="416"/>
                    <a:pt x="444" y="412"/>
                    <a:pt x="452" y="408"/>
                  </a:cubicBezTo>
                  <a:close/>
                  <a:moveTo>
                    <a:pt x="453" y="442"/>
                  </a:moveTo>
                  <a:cubicBezTo>
                    <a:pt x="447" y="446"/>
                    <a:pt x="442" y="451"/>
                    <a:pt x="436" y="456"/>
                  </a:cubicBezTo>
                  <a:cubicBezTo>
                    <a:pt x="426" y="448"/>
                    <a:pt x="415" y="440"/>
                    <a:pt x="405" y="431"/>
                  </a:cubicBezTo>
                  <a:cubicBezTo>
                    <a:pt x="412" y="428"/>
                    <a:pt x="419" y="424"/>
                    <a:pt x="427" y="421"/>
                  </a:cubicBezTo>
                  <a:cubicBezTo>
                    <a:pt x="435" y="428"/>
                    <a:pt x="444" y="435"/>
                    <a:pt x="453" y="442"/>
                  </a:cubicBezTo>
                  <a:close/>
                  <a:moveTo>
                    <a:pt x="454" y="443"/>
                  </a:moveTo>
                  <a:cubicBezTo>
                    <a:pt x="464" y="449"/>
                    <a:pt x="473" y="454"/>
                    <a:pt x="482" y="459"/>
                  </a:cubicBezTo>
                  <a:cubicBezTo>
                    <a:pt x="478" y="464"/>
                    <a:pt x="474" y="470"/>
                    <a:pt x="471" y="475"/>
                  </a:cubicBezTo>
                  <a:cubicBezTo>
                    <a:pt x="460" y="470"/>
                    <a:pt x="449" y="464"/>
                    <a:pt x="438" y="457"/>
                  </a:cubicBezTo>
                  <a:cubicBezTo>
                    <a:pt x="443" y="452"/>
                    <a:pt x="449" y="447"/>
                    <a:pt x="454" y="443"/>
                  </a:cubicBezTo>
                  <a:close/>
                  <a:moveTo>
                    <a:pt x="484" y="459"/>
                  </a:moveTo>
                  <a:cubicBezTo>
                    <a:pt x="496" y="465"/>
                    <a:pt x="507" y="468"/>
                    <a:pt x="516" y="468"/>
                  </a:cubicBezTo>
                  <a:cubicBezTo>
                    <a:pt x="514" y="474"/>
                    <a:pt x="512" y="480"/>
                    <a:pt x="510" y="486"/>
                  </a:cubicBezTo>
                  <a:cubicBezTo>
                    <a:pt x="499" y="486"/>
                    <a:pt x="486" y="482"/>
                    <a:pt x="472" y="476"/>
                  </a:cubicBezTo>
                  <a:cubicBezTo>
                    <a:pt x="476" y="471"/>
                    <a:pt x="480" y="465"/>
                    <a:pt x="484" y="459"/>
                  </a:cubicBezTo>
                  <a:close/>
                  <a:moveTo>
                    <a:pt x="519" y="468"/>
                  </a:moveTo>
                  <a:cubicBezTo>
                    <a:pt x="520" y="468"/>
                    <a:pt x="521" y="468"/>
                    <a:pt x="522" y="468"/>
                  </a:cubicBezTo>
                  <a:cubicBezTo>
                    <a:pt x="528" y="468"/>
                    <a:pt x="535" y="465"/>
                    <a:pt x="543" y="461"/>
                  </a:cubicBezTo>
                  <a:cubicBezTo>
                    <a:pt x="542" y="467"/>
                    <a:pt x="542" y="472"/>
                    <a:pt x="541" y="477"/>
                  </a:cubicBezTo>
                  <a:cubicBezTo>
                    <a:pt x="532" y="483"/>
                    <a:pt x="522" y="486"/>
                    <a:pt x="514" y="487"/>
                  </a:cubicBezTo>
                  <a:cubicBezTo>
                    <a:pt x="513" y="487"/>
                    <a:pt x="513" y="487"/>
                    <a:pt x="512" y="487"/>
                  </a:cubicBezTo>
                  <a:cubicBezTo>
                    <a:pt x="512" y="487"/>
                    <a:pt x="512" y="487"/>
                    <a:pt x="512" y="487"/>
                  </a:cubicBezTo>
                  <a:cubicBezTo>
                    <a:pt x="514" y="480"/>
                    <a:pt x="516" y="474"/>
                    <a:pt x="519" y="468"/>
                  </a:cubicBezTo>
                  <a:close/>
                  <a:moveTo>
                    <a:pt x="545" y="460"/>
                  </a:moveTo>
                  <a:cubicBezTo>
                    <a:pt x="553" y="455"/>
                    <a:pt x="561" y="449"/>
                    <a:pt x="569" y="441"/>
                  </a:cubicBezTo>
                  <a:cubicBezTo>
                    <a:pt x="570" y="445"/>
                    <a:pt x="571" y="449"/>
                    <a:pt x="571" y="453"/>
                  </a:cubicBezTo>
                  <a:cubicBezTo>
                    <a:pt x="562" y="462"/>
                    <a:pt x="553" y="470"/>
                    <a:pt x="543" y="476"/>
                  </a:cubicBezTo>
                  <a:cubicBezTo>
                    <a:pt x="544" y="471"/>
                    <a:pt x="544" y="465"/>
                    <a:pt x="545" y="460"/>
                  </a:cubicBezTo>
                  <a:close/>
                  <a:moveTo>
                    <a:pt x="570" y="439"/>
                  </a:moveTo>
                  <a:cubicBezTo>
                    <a:pt x="576" y="433"/>
                    <a:pt x="583" y="425"/>
                    <a:pt x="588" y="417"/>
                  </a:cubicBezTo>
                  <a:cubicBezTo>
                    <a:pt x="590" y="420"/>
                    <a:pt x="592" y="423"/>
                    <a:pt x="594" y="426"/>
                  </a:cubicBezTo>
                  <a:cubicBezTo>
                    <a:pt x="592" y="429"/>
                    <a:pt x="590" y="431"/>
                    <a:pt x="588" y="434"/>
                  </a:cubicBezTo>
                  <a:cubicBezTo>
                    <a:pt x="583" y="440"/>
                    <a:pt x="578" y="446"/>
                    <a:pt x="573" y="452"/>
                  </a:cubicBezTo>
                  <a:cubicBezTo>
                    <a:pt x="572" y="447"/>
                    <a:pt x="571" y="443"/>
                    <a:pt x="570" y="439"/>
                  </a:cubicBezTo>
                  <a:close/>
                  <a:moveTo>
                    <a:pt x="589" y="415"/>
                  </a:moveTo>
                  <a:cubicBezTo>
                    <a:pt x="594" y="408"/>
                    <a:pt x="599" y="400"/>
                    <a:pt x="603" y="392"/>
                  </a:cubicBezTo>
                  <a:cubicBezTo>
                    <a:pt x="606" y="394"/>
                    <a:pt x="609" y="395"/>
                    <a:pt x="612" y="397"/>
                  </a:cubicBezTo>
                  <a:cubicBezTo>
                    <a:pt x="607" y="406"/>
                    <a:pt x="602" y="415"/>
                    <a:pt x="595" y="424"/>
                  </a:cubicBezTo>
                  <a:cubicBezTo>
                    <a:pt x="593" y="421"/>
                    <a:pt x="591" y="418"/>
                    <a:pt x="589" y="415"/>
                  </a:cubicBezTo>
                  <a:close/>
                  <a:moveTo>
                    <a:pt x="604" y="390"/>
                  </a:moveTo>
                  <a:cubicBezTo>
                    <a:pt x="609" y="379"/>
                    <a:pt x="614" y="367"/>
                    <a:pt x="617" y="355"/>
                  </a:cubicBezTo>
                  <a:cubicBezTo>
                    <a:pt x="620" y="355"/>
                    <a:pt x="624" y="355"/>
                    <a:pt x="627" y="355"/>
                  </a:cubicBezTo>
                  <a:cubicBezTo>
                    <a:pt x="624" y="368"/>
                    <a:pt x="619" y="382"/>
                    <a:pt x="612" y="395"/>
                  </a:cubicBezTo>
                  <a:cubicBezTo>
                    <a:pt x="610" y="394"/>
                    <a:pt x="607" y="392"/>
                    <a:pt x="604" y="390"/>
                  </a:cubicBezTo>
                  <a:close/>
                  <a:moveTo>
                    <a:pt x="621" y="318"/>
                  </a:moveTo>
                  <a:cubicBezTo>
                    <a:pt x="620" y="300"/>
                    <a:pt x="617" y="279"/>
                    <a:pt x="611" y="260"/>
                  </a:cubicBezTo>
                  <a:cubicBezTo>
                    <a:pt x="611" y="260"/>
                    <a:pt x="611" y="260"/>
                    <a:pt x="611" y="260"/>
                  </a:cubicBezTo>
                  <a:cubicBezTo>
                    <a:pt x="614" y="256"/>
                    <a:pt x="617" y="252"/>
                    <a:pt x="619" y="248"/>
                  </a:cubicBezTo>
                  <a:cubicBezTo>
                    <a:pt x="626" y="269"/>
                    <a:pt x="629" y="293"/>
                    <a:pt x="629" y="313"/>
                  </a:cubicBezTo>
                  <a:cubicBezTo>
                    <a:pt x="626" y="314"/>
                    <a:pt x="624" y="316"/>
                    <a:pt x="621" y="318"/>
                  </a:cubicBezTo>
                  <a:close/>
                  <a:moveTo>
                    <a:pt x="610" y="258"/>
                  </a:moveTo>
                  <a:cubicBezTo>
                    <a:pt x="607" y="249"/>
                    <a:pt x="602" y="241"/>
                    <a:pt x="597" y="234"/>
                  </a:cubicBezTo>
                  <a:cubicBezTo>
                    <a:pt x="594" y="231"/>
                    <a:pt x="591" y="229"/>
                    <a:pt x="589" y="226"/>
                  </a:cubicBezTo>
                  <a:cubicBezTo>
                    <a:pt x="591" y="220"/>
                    <a:pt x="593" y="214"/>
                    <a:pt x="595" y="208"/>
                  </a:cubicBezTo>
                  <a:cubicBezTo>
                    <a:pt x="606" y="217"/>
                    <a:pt x="613" y="230"/>
                    <a:pt x="619" y="246"/>
                  </a:cubicBezTo>
                  <a:cubicBezTo>
                    <a:pt x="616" y="250"/>
                    <a:pt x="613" y="254"/>
                    <a:pt x="610" y="258"/>
                  </a:cubicBezTo>
                  <a:close/>
                  <a:moveTo>
                    <a:pt x="587" y="225"/>
                  </a:moveTo>
                  <a:cubicBezTo>
                    <a:pt x="581" y="221"/>
                    <a:pt x="575" y="219"/>
                    <a:pt x="568" y="218"/>
                  </a:cubicBezTo>
                  <a:cubicBezTo>
                    <a:pt x="563" y="218"/>
                    <a:pt x="558" y="219"/>
                    <a:pt x="554" y="220"/>
                  </a:cubicBezTo>
                  <a:cubicBezTo>
                    <a:pt x="555" y="213"/>
                    <a:pt x="555" y="206"/>
                    <a:pt x="555" y="200"/>
                  </a:cubicBezTo>
                  <a:cubicBezTo>
                    <a:pt x="559" y="199"/>
                    <a:pt x="564" y="198"/>
                    <a:pt x="569" y="199"/>
                  </a:cubicBezTo>
                  <a:cubicBezTo>
                    <a:pt x="578" y="199"/>
                    <a:pt x="586" y="202"/>
                    <a:pt x="593" y="207"/>
                  </a:cubicBezTo>
                  <a:cubicBezTo>
                    <a:pt x="591" y="213"/>
                    <a:pt x="589" y="219"/>
                    <a:pt x="587" y="225"/>
                  </a:cubicBezTo>
                  <a:close/>
                  <a:moveTo>
                    <a:pt x="553" y="220"/>
                  </a:moveTo>
                  <a:cubicBezTo>
                    <a:pt x="549" y="221"/>
                    <a:pt x="546" y="223"/>
                    <a:pt x="543" y="224"/>
                  </a:cubicBezTo>
                  <a:cubicBezTo>
                    <a:pt x="539" y="226"/>
                    <a:pt x="536" y="227"/>
                    <a:pt x="533" y="227"/>
                  </a:cubicBezTo>
                  <a:cubicBezTo>
                    <a:pt x="533" y="227"/>
                    <a:pt x="533" y="227"/>
                    <a:pt x="533" y="227"/>
                  </a:cubicBezTo>
                  <a:cubicBezTo>
                    <a:pt x="532" y="227"/>
                    <a:pt x="531" y="227"/>
                    <a:pt x="530" y="227"/>
                  </a:cubicBezTo>
                  <a:cubicBezTo>
                    <a:pt x="528" y="221"/>
                    <a:pt x="527" y="214"/>
                    <a:pt x="525" y="208"/>
                  </a:cubicBezTo>
                  <a:cubicBezTo>
                    <a:pt x="526" y="208"/>
                    <a:pt x="527" y="208"/>
                    <a:pt x="529" y="208"/>
                  </a:cubicBezTo>
                  <a:cubicBezTo>
                    <a:pt x="529" y="208"/>
                    <a:pt x="529" y="208"/>
                    <a:pt x="529" y="208"/>
                  </a:cubicBezTo>
                  <a:cubicBezTo>
                    <a:pt x="532" y="208"/>
                    <a:pt x="536" y="206"/>
                    <a:pt x="541" y="204"/>
                  </a:cubicBezTo>
                  <a:cubicBezTo>
                    <a:pt x="544" y="203"/>
                    <a:pt x="548" y="201"/>
                    <a:pt x="553" y="200"/>
                  </a:cubicBezTo>
                  <a:cubicBezTo>
                    <a:pt x="553" y="207"/>
                    <a:pt x="553" y="213"/>
                    <a:pt x="553" y="220"/>
                  </a:cubicBezTo>
                  <a:close/>
                  <a:moveTo>
                    <a:pt x="527" y="227"/>
                  </a:moveTo>
                  <a:cubicBezTo>
                    <a:pt x="525" y="226"/>
                    <a:pt x="522" y="226"/>
                    <a:pt x="518" y="225"/>
                  </a:cubicBezTo>
                  <a:cubicBezTo>
                    <a:pt x="509" y="223"/>
                    <a:pt x="498" y="221"/>
                    <a:pt x="483" y="220"/>
                  </a:cubicBezTo>
                  <a:cubicBezTo>
                    <a:pt x="479" y="213"/>
                    <a:pt x="475" y="206"/>
                    <a:pt x="471" y="200"/>
                  </a:cubicBezTo>
                  <a:cubicBezTo>
                    <a:pt x="488" y="201"/>
                    <a:pt x="500" y="203"/>
                    <a:pt x="510" y="205"/>
                  </a:cubicBezTo>
                  <a:cubicBezTo>
                    <a:pt x="515" y="206"/>
                    <a:pt x="519" y="207"/>
                    <a:pt x="523" y="207"/>
                  </a:cubicBezTo>
                  <a:cubicBezTo>
                    <a:pt x="524" y="214"/>
                    <a:pt x="526" y="220"/>
                    <a:pt x="527" y="227"/>
                  </a:cubicBezTo>
                  <a:close/>
                  <a:moveTo>
                    <a:pt x="481" y="219"/>
                  </a:moveTo>
                  <a:cubicBezTo>
                    <a:pt x="475" y="219"/>
                    <a:pt x="469" y="219"/>
                    <a:pt x="463" y="219"/>
                  </a:cubicBezTo>
                  <a:cubicBezTo>
                    <a:pt x="452" y="219"/>
                    <a:pt x="442" y="221"/>
                    <a:pt x="432" y="224"/>
                  </a:cubicBezTo>
                  <a:cubicBezTo>
                    <a:pt x="425" y="217"/>
                    <a:pt x="418" y="210"/>
                    <a:pt x="411" y="204"/>
                  </a:cubicBezTo>
                  <a:cubicBezTo>
                    <a:pt x="422" y="201"/>
                    <a:pt x="433" y="199"/>
                    <a:pt x="444" y="199"/>
                  </a:cubicBezTo>
                  <a:cubicBezTo>
                    <a:pt x="445" y="199"/>
                    <a:pt x="445" y="199"/>
                    <a:pt x="446" y="199"/>
                  </a:cubicBezTo>
                  <a:cubicBezTo>
                    <a:pt x="454" y="199"/>
                    <a:pt x="462" y="199"/>
                    <a:pt x="469" y="200"/>
                  </a:cubicBezTo>
                  <a:cubicBezTo>
                    <a:pt x="473" y="206"/>
                    <a:pt x="477" y="213"/>
                    <a:pt x="481" y="219"/>
                  </a:cubicBezTo>
                  <a:close/>
                  <a:moveTo>
                    <a:pt x="430" y="224"/>
                  </a:moveTo>
                  <a:cubicBezTo>
                    <a:pt x="412" y="230"/>
                    <a:pt x="397" y="241"/>
                    <a:pt x="386" y="255"/>
                  </a:cubicBezTo>
                  <a:cubicBezTo>
                    <a:pt x="386" y="256"/>
                    <a:pt x="386" y="256"/>
                    <a:pt x="385" y="256"/>
                  </a:cubicBezTo>
                  <a:cubicBezTo>
                    <a:pt x="375" y="251"/>
                    <a:pt x="365" y="246"/>
                    <a:pt x="355" y="241"/>
                  </a:cubicBezTo>
                  <a:cubicBezTo>
                    <a:pt x="356" y="241"/>
                    <a:pt x="356" y="240"/>
                    <a:pt x="357" y="239"/>
                  </a:cubicBezTo>
                  <a:cubicBezTo>
                    <a:pt x="370" y="223"/>
                    <a:pt x="388" y="211"/>
                    <a:pt x="409" y="204"/>
                  </a:cubicBezTo>
                  <a:cubicBezTo>
                    <a:pt x="416" y="211"/>
                    <a:pt x="423" y="218"/>
                    <a:pt x="430" y="224"/>
                  </a:cubicBezTo>
                  <a:close/>
                  <a:moveTo>
                    <a:pt x="384" y="258"/>
                  </a:moveTo>
                  <a:cubicBezTo>
                    <a:pt x="375" y="271"/>
                    <a:pt x="370" y="286"/>
                    <a:pt x="368" y="303"/>
                  </a:cubicBezTo>
                  <a:cubicBezTo>
                    <a:pt x="357" y="300"/>
                    <a:pt x="346" y="297"/>
                    <a:pt x="335" y="294"/>
                  </a:cubicBezTo>
                  <a:cubicBezTo>
                    <a:pt x="337" y="275"/>
                    <a:pt x="343" y="258"/>
                    <a:pt x="354" y="243"/>
                  </a:cubicBezTo>
                  <a:cubicBezTo>
                    <a:pt x="364" y="248"/>
                    <a:pt x="374" y="253"/>
                    <a:pt x="384" y="258"/>
                  </a:cubicBezTo>
                  <a:close/>
                  <a:moveTo>
                    <a:pt x="380" y="361"/>
                  </a:moveTo>
                  <a:cubicBezTo>
                    <a:pt x="386" y="372"/>
                    <a:pt x="392" y="382"/>
                    <a:pt x="400" y="392"/>
                  </a:cubicBezTo>
                  <a:cubicBezTo>
                    <a:pt x="390" y="394"/>
                    <a:pt x="381" y="396"/>
                    <a:pt x="372" y="398"/>
                  </a:cubicBezTo>
                  <a:cubicBezTo>
                    <a:pt x="362" y="386"/>
                    <a:pt x="353" y="374"/>
                    <a:pt x="347" y="361"/>
                  </a:cubicBezTo>
                  <a:cubicBezTo>
                    <a:pt x="358" y="361"/>
                    <a:pt x="369" y="361"/>
                    <a:pt x="380" y="361"/>
                  </a:cubicBezTo>
                  <a:close/>
                  <a:moveTo>
                    <a:pt x="401" y="394"/>
                  </a:moveTo>
                  <a:cubicBezTo>
                    <a:pt x="408" y="403"/>
                    <a:pt x="417" y="411"/>
                    <a:pt x="425" y="419"/>
                  </a:cubicBezTo>
                  <a:cubicBezTo>
                    <a:pt x="418" y="423"/>
                    <a:pt x="410" y="426"/>
                    <a:pt x="403" y="430"/>
                  </a:cubicBezTo>
                  <a:cubicBezTo>
                    <a:pt x="392" y="420"/>
                    <a:pt x="382" y="410"/>
                    <a:pt x="373" y="400"/>
                  </a:cubicBezTo>
                  <a:cubicBezTo>
                    <a:pt x="382" y="398"/>
                    <a:pt x="392" y="396"/>
                    <a:pt x="401" y="394"/>
                  </a:cubicBezTo>
                  <a:close/>
                  <a:moveTo>
                    <a:pt x="401" y="431"/>
                  </a:moveTo>
                  <a:cubicBezTo>
                    <a:pt x="393" y="435"/>
                    <a:pt x="385" y="438"/>
                    <a:pt x="377" y="442"/>
                  </a:cubicBezTo>
                  <a:cubicBezTo>
                    <a:pt x="364" y="431"/>
                    <a:pt x="352" y="419"/>
                    <a:pt x="341" y="406"/>
                  </a:cubicBezTo>
                  <a:cubicBezTo>
                    <a:pt x="351" y="404"/>
                    <a:pt x="361" y="402"/>
                    <a:pt x="371" y="400"/>
                  </a:cubicBezTo>
                  <a:cubicBezTo>
                    <a:pt x="380" y="411"/>
                    <a:pt x="390" y="421"/>
                    <a:pt x="401" y="431"/>
                  </a:cubicBezTo>
                  <a:close/>
                  <a:moveTo>
                    <a:pt x="403" y="432"/>
                  </a:moveTo>
                  <a:cubicBezTo>
                    <a:pt x="406" y="435"/>
                    <a:pt x="409" y="437"/>
                    <a:pt x="412" y="440"/>
                  </a:cubicBezTo>
                  <a:cubicBezTo>
                    <a:pt x="419" y="446"/>
                    <a:pt x="427" y="452"/>
                    <a:pt x="435" y="457"/>
                  </a:cubicBezTo>
                  <a:cubicBezTo>
                    <a:pt x="429" y="462"/>
                    <a:pt x="422" y="467"/>
                    <a:pt x="416" y="472"/>
                  </a:cubicBezTo>
                  <a:cubicBezTo>
                    <a:pt x="404" y="464"/>
                    <a:pt x="391" y="454"/>
                    <a:pt x="378" y="444"/>
                  </a:cubicBezTo>
                  <a:cubicBezTo>
                    <a:pt x="387" y="440"/>
                    <a:pt x="395" y="436"/>
                    <a:pt x="403" y="432"/>
                  </a:cubicBezTo>
                  <a:close/>
                  <a:moveTo>
                    <a:pt x="436" y="458"/>
                  </a:moveTo>
                  <a:cubicBezTo>
                    <a:pt x="448" y="466"/>
                    <a:pt x="459" y="472"/>
                    <a:pt x="469" y="477"/>
                  </a:cubicBezTo>
                  <a:cubicBezTo>
                    <a:pt x="465" y="483"/>
                    <a:pt x="461" y="489"/>
                    <a:pt x="457" y="494"/>
                  </a:cubicBezTo>
                  <a:cubicBezTo>
                    <a:pt x="444" y="489"/>
                    <a:pt x="431" y="482"/>
                    <a:pt x="418" y="473"/>
                  </a:cubicBezTo>
                  <a:cubicBezTo>
                    <a:pt x="424" y="468"/>
                    <a:pt x="430" y="463"/>
                    <a:pt x="436" y="458"/>
                  </a:cubicBezTo>
                  <a:close/>
                  <a:moveTo>
                    <a:pt x="471" y="478"/>
                  </a:moveTo>
                  <a:cubicBezTo>
                    <a:pt x="485" y="484"/>
                    <a:pt x="498" y="488"/>
                    <a:pt x="509" y="488"/>
                  </a:cubicBezTo>
                  <a:cubicBezTo>
                    <a:pt x="507" y="494"/>
                    <a:pt x="504" y="500"/>
                    <a:pt x="502" y="506"/>
                  </a:cubicBezTo>
                  <a:cubicBezTo>
                    <a:pt x="489" y="506"/>
                    <a:pt x="475" y="502"/>
                    <a:pt x="459" y="495"/>
                  </a:cubicBezTo>
                  <a:cubicBezTo>
                    <a:pt x="463" y="489"/>
                    <a:pt x="467" y="484"/>
                    <a:pt x="471" y="478"/>
                  </a:cubicBezTo>
                  <a:close/>
                  <a:moveTo>
                    <a:pt x="543" y="478"/>
                  </a:moveTo>
                  <a:cubicBezTo>
                    <a:pt x="553" y="473"/>
                    <a:pt x="563" y="465"/>
                    <a:pt x="572" y="456"/>
                  </a:cubicBezTo>
                  <a:cubicBezTo>
                    <a:pt x="573" y="459"/>
                    <a:pt x="573" y="463"/>
                    <a:pt x="574" y="467"/>
                  </a:cubicBezTo>
                  <a:cubicBezTo>
                    <a:pt x="563" y="478"/>
                    <a:pt x="552" y="487"/>
                    <a:pt x="542" y="494"/>
                  </a:cubicBezTo>
                  <a:cubicBezTo>
                    <a:pt x="542" y="488"/>
                    <a:pt x="543" y="483"/>
                    <a:pt x="543" y="478"/>
                  </a:cubicBezTo>
                  <a:close/>
                  <a:moveTo>
                    <a:pt x="573" y="454"/>
                  </a:moveTo>
                  <a:cubicBezTo>
                    <a:pt x="581" y="446"/>
                    <a:pt x="589" y="437"/>
                    <a:pt x="596" y="428"/>
                  </a:cubicBezTo>
                  <a:cubicBezTo>
                    <a:pt x="597" y="430"/>
                    <a:pt x="599" y="433"/>
                    <a:pt x="600" y="435"/>
                  </a:cubicBezTo>
                  <a:cubicBezTo>
                    <a:pt x="598" y="439"/>
                    <a:pt x="595" y="442"/>
                    <a:pt x="592" y="446"/>
                  </a:cubicBezTo>
                  <a:cubicBezTo>
                    <a:pt x="587" y="453"/>
                    <a:pt x="581" y="459"/>
                    <a:pt x="576" y="465"/>
                  </a:cubicBezTo>
                  <a:cubicBezTo>
                    <a:pt x="575" y="462"/>
                    <a:pt x="574" y="458"/>
                    <a:pt x="573" y="454"/>
                  </a:cubicBezTo>
                  <a:close/>
                  <a:moveTo>
                    <a:pt x="597" y="426"/>
                  </a:moveTo>
                  <a:cubicBezTo>
                    <a:pt x="603" y="417"/>
                    <a:pt x="609" y="408"/>
                    <a:pt x="613" y="398"/>
                  </a:cubicBezTo>
                  <a:cubicBezTo>
                    <a:pt x="616" y="400"/>
                    <a:pt x="618" y="401"/>
                    <a:pt x="620" y="402"/>
                  </a:cubicBezTo>
                  <a:cubicBezTo>
                    <a:pt x="615" y="413"/>
                    <a:pt x="608" y="423"/>
                    <a:pt x="602" y="433"/>
                  </a:cubicBezTo>
                  <a:cubicBezTo>
                    <a:pt x="600" y="431"/>
                    <a:pt x="598" y="428"/>
                    <a:pt x="597" y="426"/>
                  </a:cubicBezTo>
                  <a:close/>
                  <a:moveTo>
                    <a:pt x="614" y="397"/>
                  </a:moveTo>
                  <a:cubicBezTo>
                    <a:pt x="621" y="383"/>
                    <a:pt x="626" y="369"/>
                    <a:pt x="629" y="355"/>
                  </a:cubicBezTo>
                  <a:cubicBezTo>
                    <a:pt x="632" y="354"/>
                    <a:pt x="634" y="354"/>
                    <a:pt x="637" y="354"/>
                  </a:cubicBezTo>
                  <a:cubicBezTo>
                    <a:pt x="634" y="369"/>
                    <a:pt x="628" y="385"/>
                    <a:pt x="621" y="401"/>
                  </a:cubicBezTo>
                  <a:cubicBezTo>
                    <a:pt x="619" y="399"/>
                    <a:pt x="616" y="398"/>
                    <a:pt x="614" y="397"/>
                  </a:cubicBezTo>
                  <a:close/>
                  <a:moveTo>
                    <a:pt x="631" y="311"/>
                  </a:moveTo>
                  <a:cubicBezTo>
                    <a:pt x="631" y="291"/>
                    <a:pt x="628" y="267"/>
                    <a:pt x="621" y="246"/>
                  </a:cubicBezTo>
                  <a:cubicBezTo>
                    <a:pt x="624" y="242"/>
                    <a:pt x="626" y="239"/>
                    <a:pt x="629" y="235"/>
                  </a:cubicBezTo>
                  <a:cubicBezTo>
                    <a:pt x="637" y="259"/>
                    <a:pt x="639" y="285"/>
                    <a:pt x="640" y="306"/>
                  </a:cubicBezTo>
                  <a:cubicBezTo>
                    <a:pt x="637" y="308"/>
                    <a:pt x="634" y="310"/>
                    <a:pt x="631" y="311"/>
                  </a:cubicBezTo>
                  <a:close/>
                  <a:moveTo>
                    <a:pt x="620" y="244"/>
                  </a:moveTo>
                  <a:cubicBezTo>
                    <a:pt x="615" y="228"/>
                    <a:pt x="607" y="215"/>
                    <a:pt x="595" y="206"/>
                  </a:cubicBezTo>
                  <a:cubicBezTo>
                    <a:pt x="597" y="201"/>
                    <a:pt x="599" y="196"/>
                    <a:pt x="600" y="190"/>
                  </a:cubicBezTo>
                  <a:cubicBezTo>
                    <a:pt x="613" y="200"/>
                    <a:pt x="622" y="216"/>
                    <a:pt x="628" y="233"/>
                  </a:cubicBezTo>
                  <a:cubicBezTo>
                    <a:pt x="625" y="236"/>
                    <a:pt x="623" y="240"/>
                    <a:pt x="620" y="244"/>
                  </a:cubicBezTo>
                  <a:close/>
                  <a:moveTo>
                    <a:pt x="593" y="205"/>
                  </a:moveTo>
                  <a:cubicBezTo>
                    <a:pt x="587" y="200"/>
                    <a:pt x="579" y="197"/>
                    <a:pt x="570" y="197"/>
                  </a:cubicBezTo>
                  <a:cubicBezTo>
                    <a:pt x="564" y="196"/>
                    <a:pt x="559" y="197"/>
                    <a:pt x="555" y="198"/>
                  </a:cubicBezTo>
                  <a:cubicBezTo>
                    <a:pt x="555" y="191"/>
                    <a:pt x="555" y="185"/>
                    <a:pt x="555" y="179"/>
                  </a:cubicBezTo>
                  <a:cubicBezTo>
                    <a:pt x="559" y="179"/>
                    <a:pt x="564" y="178"/>
                    <a:pt x="570" y="179"/>
                  </a:cubicBezTo>
                  <a:cubicBezTo>
                    <a:pt x="581" y="180"/>
                    <a:pt x="591" y="183"/>
                    <a:pt x="599" y="189"/>
                  </a:cubicBezTo>
                  <a:cubicBezTo>
                    <a:pt x="597" y="194"/>
                    <a:pt x="595" y="200"/>
                    <a:pt x="593" y="205"/>
                  </a:cubicBezTo>
                  <a:close/>
                  <a:moveTo>
                    <a:pt x="553" y="198"/>
                  </a:moveTo>
                  <a:cubicBezTo>
                    <a:pt x="548" y="199"/>
                    <a:pt x="544" y="201"/>
                    <a:pt x="540" y="203"/>
                  </a:cubicBezTo>
                  <a:cubicBezTo>
                    <a:pt x="536" y="204"/>
                    <a:pt x="532" y="206"/>
                    <a:pt x="529" y="206"/>
                  </a:cubicBezTo>
                  <a:cubicBezTo>
                    <a:pt x="527" y="206"/>
                    <a:pt x="526" y="206"/>
                    <a:pt x="524" y="206"/>
                  </a:cubicBezTo>
                  <a:cubicBezTo>
                    <a:pt x="523" y="200"/>
                    <a:pt x="521" y="194"/>
                    <a:pt x="519" y="188"/>
                  </a:cubicBezTo>
                  <a:cubicBezTo>
                    <a:pt x="521" y="188"/>
                    <a:pt x="522" y="188"/>
                    <a:pt x="523" y="188"/>
                  </a:cubicBezTo>
                  <a:cubicBezTo>
                    <a:pt x="527" y="188"/>
                    <a:pt x="531" y="186"/>
                    <a:pt x="536" y="184"/>
                  </a:cubicBezTo>
                  <a:cubicBezTo>
                    <a:pt x="541" y="183"/>
                    <a:pt x="546" y="181"/>
                    <a:pt x="553" y="180"/>
                  </a:cubicBezTo>
                  <a:cubicBezTo>
                    <a:pt x="553" y="186"/>
                    <a:pt x="553" y="192"/>
                    <a:pt x="553" y="198"/>
                  </a:cubicBezTo>
                  <a:close/>
                  <a:moveTo>
                    <a:pt x="522" y="205"/>
                  </a:moveTo>
                  <a:cubicBezTo>
                    <a:pt x="519" y="205"/>
                    <a:pt x="515" y="204"/>
                    <a:pt x="511" y="203"/>
                  </a:cubicBezTo>
                  <a:cubicBezTo>
                    <a:pt x="500" y="201"/>
                    <a:pt x="487" y="199"/>
                    <a:pt x="470" y="198"/>
                  </a:cubicBezTo>
                  <a:cubicBezTo>
                    <a:pt x="466" y="192"/>
                    <a:pt x="462" y="185"/>
                    <a:pt x="458" y="180"/>
                  </a:cubicBezTo>
                  <a:cubicBezTo>
                    <a:pt x="477" y="181"/>
                    <a:pt x="491" y="183"/>
                    <a:pt x="502" y="185"/>
                  </a:cubicBezTo>
                  <a:cubicBezTo>
                    <a:pt x="508" y="186"/>
                    <a:pt x="513" y="187"/>
                    <a:pt x="517" y="187"/>
                  </a:cubicBezTo>
                  <a:cubicBezTo>
                    <a:pt x="519" y="193"/>
                    <a:pt x="521" y="199"/>
                    <a:pt x="522" y="205"/>
                  </a:cubicBezTo>
                  <a:close/>
                  <a:moveTo>
                    <a:pt x="468" y="198"/>
                  </a:moveTo>
                  <a:cubicBezTo>
                    <a:pt x="460" y="197"/>
                    <a:pt x="453" y="197"/>
                    <a:pt x="444" y="197"/>
                  </a:cubicBezTo>
                  <a:cubicBezTo>
                    <a:pt x="432" y="197"/>
                    <a:pt x="421" y="199"/>
                    <a:pt x="410" y="202"/>
                  </a:cubicBezTo>
                  <a:cubicBezTo>
                    <a:pt x="403" y="196"/>
                    <a:pt x="396" y="189"/>
                    <a:pt x="389" y="183"/>
                  </a:cubicBezTo>
                  <a:cubicBezTo>
                    <a:pt x="400" y="180"/>
                    <a:pt x="412" y="179"/>
                    <a:pt x="424" y="179"/>
                  </a:cubicBezTo>
                  <a:cubicBezTo>
                    <a:pt x="436" y="179"/>
                    <a:pt x="447" y="179"/>
                    <a:pt x="456" y="179"/>
                  </a:cubicBezTo>
                  <a:cubicBezTo>
                    <a:pt x="460" y="185"/>
                    <a:pt x="464" y="192"/>
                    <a:pt x="468" y="198"/>
                  </a:cubicBezTo>
                  <a:close/>
                  <a:moveTo>
                    <a:pt x="408" y="203"/>
                  </a:moveTo>
                  <a:cubicBezTo>
                    <a:pt x="387" y="209"/>
                    <a:pt x="369" y="221"/>
                    <a:pt x="355" y="238"/>
                  </a:cubicBezTo>
                  <a:cubicBezTo>
                    <a:pt x="355" y="239"/>
                    <a:pt x="354" y="240"/>
                    <a:pt x="353" y="240"/>
                  </a:cubicBezTo>
                  <a:cubicBezTo>
                    <a:pt x="343" y="235"/>
                    <a:pt x="332" y="230"/>
                    <a:pt x="321" y="225"/>
                  </a:cubicBezTo>
                  <a:cubicBezTo>
                    <a:pt x="321" y="225"/>
                    <a:pt x="322" y="224"/>
                    <a:pt x="322" y="224"/>
                  </a:cubicBezTo>
                  <a:cubicBezTo>
                    <a:pt x="338" y="204"/>
                    <a:pt x="360" y="190"/>
                    <a:pt x="387" y="183"/>
                  </a:cubicBezTo>
                  <a:cubicBezTo>
                    <a:pt x="394" y="190"/>
                    <a:pt x="401" y="196"/>
                    <a:pt x="408" y="203"/>
                  </a:cubicBezTo>
                  <a:close/>
                  <a:moveTo>
                    <a:pt x="352" y="242"/>
                  </a:moveTo>
                  <a:cubicBezTo>
                    <a:pt x="341" y="257"/>
                    <a:pt x="335" y="274"/>
                    <a:pt x="333" y="293"/>
                  </a:cubicBezTo>
                  <a:cubicBezTo>
                    <a:pt x="321" y="290"/>
                    <a:pt x="309" y="287"/>
                    <a:pt x="298" y="284"/>
                  </a:cubicBezTo>
                  <a:cubicBezTo>
                    <a:pt x="300" y="263"/>
                    <a:pt x="307" y="243"/>
                    <a:pt x="320" y="227"/>
                  </a:cubicBezTo>
                  <a:cubicBezTo>
                    <a:pt x="331" y="232"/>
                    <a:pt x="341" y="237"/>
                    <a:pt x="352" y="242"/>
                  </a:cubicBezTo>
                  <a:close/>
                  <a:moveTo>
                    <a:pt x="345" y="361"/>
                  </a:moveTo>
                  <a:cubicBezTo>
                    <a:pt x="351" y="373"/>
                    <a:pt x="359" y="386"/>
                    <a:pt x="369" y="398"/>
                  </a:cubicBezTo>
                  <a:cubicBezTo>
                    <a:pt x="360" y="400"/>
                    <a:pt x="350" y="402"/>
                    <a:pt x="340" y="404"/>
                  </a:cubicBezTo>
                  <a:cubicBezTo>
                    <a:pt x="328" y="390"/>
                    <a:pt x="319" y="376"/>
                    <a:pt x="311" y="361"/>
                  </a:cubicBezTo>
                  <a:cubicBezTo>
                    <a:pt x="322" y="361"/>
                    <a:pt x="334" y="361"/>
                    <a:pt x="345" y="361"/>
                  </a:cubicBezTo>
                  <a:close/>
                  <a:moveTo>
                    <a:pt x="338" y="405"/>
                  </a:moveTo>
                  <a:cubicBezTo>
                    <a:pt x="329" y="407"/>
                    <a:pt x="320" y="408"/>
                    <a:pt x="312" y="410"/>
                  </a:cubicBezTo>
                  <a:cubicBezTo>
                    <a:pt x="298" y="394"/>
                    <a:pt x="286" y="377"/>
                    <a:pt x="277" y="361"/>
                  </a:cubicBezTo>
                  <a:cubicBezTo>
                    <a:pt x="288" y="361"/>
                    <a:pt x="299" y="361"/>
                    <a:pt x="309" y="361"/>
                  </a:cubicBezTo>
                  <a:cubicBezTo>
                    <a:pt x="316" y="376"/>
                    <a:pt x="326" y="391"/>
                    <a:pt x="338" y="405"/>
                  </a:cubicBezTo>
                  <a:close/>
                  <a:moveTo>
                    <a:pt x="339" y="407"/>
                  </a:moveTo>
                  <a:cubicBezTo>
                    <a:pt x="350" y="419"/>
                    <a:pt x="362" y="432"/>
                    <a:pt x="375" y="443"/>
                  </a:cubicBezTo>
                  <a:cubicBezTo>
                    <a:pt x="368" y="446"/>
                    <a:pt x="361" y="449"/>
                    <a:pt x="355" y="452"/>
                  </a:cubicBezTo>
                  <a:cubicBezTo>
                    <a:pt x="340" y="440"/>
                    <a:pt x="326" y="426"/>
                    <a:pt x="313" y="412"/>
                  </a:cubicBezTo>
                  <a:cubicBezTo>
                    <a:pt x="322" y="410"/>
                    <a:pt x="330" y="408"/>
                    <a:pt x="339" y="407"/>
                  </a:cubicBezTo>
                  <a:close/>
                  <a:moveTo>
                    <a:pt x="377" y="444"/>
                  </a:moveTo>
                  <a:cubicBezTo>
                    <a:pt x="389" y="455"/>
                    <a:pt x="402" y="465"/>
                    <a:pt x="415" y="473"/>
                  </a:cubicBezTo>
                  <a:cubicBezTo>
                    <a:pt x="410" y="478"/>
                    <a:pt x="404" y="482"/>
                    <a:pt x="399" y="486"/>
                  </a:cubicBezTo>
                  <a:cubicBezTo>
                    <a:pt x="385" y="476"/>
                    <a:pt x="370" y="465"/>
                    <a:pt x="356" y="454"/>
                  </a:cubicBezTo>
                  <a:cubicBezTo>
                    <a:pt x="363" y="451"/>
                    <a:pt x="370" y="448"/>
                    <a:pt x="377" y="444"/>
                  </a:cubicBezTo>
                  <a:close/>
                  <a:moveTo>
                    <a:pt x="417" y="474"/>
                  </a:moveTo>
                  <a:cubicBezTo>
                    <a:pt x="430" y="483"/>
                    <a:pt x="443" y="490"/>
                    <a:pt x="456" y="496"/>
                  </a:cubicBezTo>
                  <a:cubicBezTo>
                    <a:pt x="452" y="501"/>
                    <a:pt x="448" y="506"/>
                    <a:pt x="444" y="511"/>
                  </a:cubicBezTo>
                  <a:cubicBezTo>
                    <a:pt x="430" y="505"/>
                    <a:pt x="416" y="497"/>
                    <a:pt x="401" y="487"/>
                  </a:cubicBezTo>
                  <a:cubicBezTo>
                    <a:pt x="406" y="483"/>
                    <a:pt x="411" y="479"/>
                    <a:pt x="417" y="474"/>
                  </a:cubicBezTo>
                  <a:close/>
                  <a:moveTo>
                    <a:pt x="458" y="497"/>
                  </a:moveTo>
                  <a:cubicBezTo>
                    <a:pt x="474" y="504"/>
                    <a:pt x="488" y="508"/>
                    <a:pt x="501" y="508"/>
                  </a:cubicBezTo>
                  <a:cubicBezTo>
                    <a:pt x="498" y="514"/>
                    <a:pt x="496" y="519"/>
                    <a:pt x="493" y="525"/>
                  </a:cubicBezTo>
                  <a:cubicBezTo>
                    <a:pt x="480" y="525"/>
                    <a:pt x="464" y="520"/>
                    <a:pt x="446" y="512"/>
                  </a:cubicBezTo>
                  <a:cubicBezTo>
                    <a:pt x="450" y="507"/>
                    <a:pt x="454" y="502"/>
                    <a:pt x="458" y="497"/>
                  </a:cubicBezTo>
                  <a:close/>
                  <a:moveTo>
                    <a:pt x="503" y="508"/>
                  </a:moveTo>
                  <a:cubicBezTo>
                    <a:pt x="503" y="508"/>
                    <a:pt x="503" y="508"/>
                    <a:pt x="504" y="508"/>
                  </a:cubicBezTo>
                  <a:cubicBezTo>
                    <a:pt x="504" y="508"/>
                    <a:pt x="505" y="508"/>
                    <a:pt x="506" y="508"/>
                  </a:cubicBezTo>
                  <a:cubicBezTo>
                    <a:pt x="517" y="508"/>
                    <a:pt x="528" y="504"/>
                    <a:pt x="539" y="497"/>
                  </a:cubicBezTo>
                  <a:cubicBezTo>
                    <a:pt x="539" y="502"/>
                    <a:pt x="538" y="507"/>
                    <a:pt x="538" y="512"/>
                  </a:cubicBezTo>
                  <a:cubicBezTo>
                    <a:pt x="523" y="520"/>
                    <a:pt x="509" y="525"/>
                    <a:pt x="497" y="525"/>
                  </a:cubicBezTo>
                  <a:cubicBezTo>
                    <a:pt x="497" y="525"/>
                    <a:pt x="496" y="525"/>
                    <a:pt x="496" y="525"/>
                  </a:cubicBezTo>
                  <a:cubicBezTo>
                    <a:pt x="495" y="525"/>
                    <a:pt x="495" y="525"/>
                    <a:pt x="495" y="525"/>
                  </a:cubicBezTo>
                  <a:cubicBezTo>
                    <a:pt x="498" y="520"/>
                    <a:pt x="500" y="514"/>
                    <a:pt x="503" y="508"/>
                  </a:cubicBezTo>
                  <a:close/>
                  <a:moveTo>
                    <a:pt x="541" y="496"/>
                  </a:moveTo>
                  <a:cubicBezTo>
                    <a:pt x="553" y="490"/>
                    <a:pt x="564" y="480"/>
                    <a:pt x="575" y="470"/>
                  </a:cubicBezTo>
                  <a:cubicBezTo>
                    <a:pt x="575" y="473"/>
                    <a:pt x="576" y="477"/>
                    <a:pt x="576" y="480"/>
                  </a:cubicBezTo>
                  <a:cubicBezTo>
                    <a:pt x="564" y="493"/>
                    <a:pt x="552" y="503"/>
                    <a:pt x="540" y="510"/>
                  </a:cubicBezTo>
                  <a:cubicBezTo>
                    <a:pt x="540" y="506"/>
                    <a:pt x="541" y="501"/>
                    <a:pt x="541" y="496"/>
                  </a:cubicBezTo>
                  <a:close/>
                  <a:moveTo>
                    <a:pt x="576" y="468"/>
                  </a:moveTo>
                  <a:cubicBezTo>
                    <a:pt x="585" y="459"/>
                    <a:pt x="594" y="448"/>
                    <a:pt x="602" y="437"/>
                  </a:cubicBezTo>
                  <a:cubicBezTo>
                    <a:pt x="603" y="439"/>
                    <a:pt x="605" y="442"/>
                    <a:pt x="606" y="444"/>
                  </a:cubicBezTo>
                  <a:cubicBezTo>
                    <a:pt x="603" y="449"/>
                    <a:pt x="599" y="453"/>
                    <a:pt x="596" y="458"/>
                  </a:cubicBezTo>
                  <a:cubicBezTo>
                    <a:pt x="590" y="465"/>
                    <a:pt x="584" y="472"/>
                    <a:pt x="578" y="478"/>
                  </a:cubicBezTo>
                  <a:cubicBezTo>
                    <a:pt x="578" y="475"/>
                    <a:pt x="577" y="471"/>
                    <a:pt x="576" y="468"/>
                  </a:cubicBezTo>
                  <a:close/>
                  <a:moveTo>
                    <a:pt x="603" y="435"/>
                  </a:moveTo>
                  <a:cubicBezTo>
                    <a:pt x="610" y="425"/>
                    <a:pt x="616" y="414"/>
                    <a:pt x="621" y="403"/>
                  </a:cubicBezTo>
                  <a:cubicBezTo>
                    <a:pt x="624" y="405"/>
                    <a:pt x="626" y="406"/>
                    <a:pt x="627" y="407"/>
                  </a:cubicBezTo>
                  <a:cubicBezTo>
                    <a:pt x="622" y="419"/>
                    <a:pt x="615" y="431"/>
                    <a:pt x="607" y="442"/>
                  </a:cubicBezTo>
                  <a:cubicBezTo>
                    <a:pt x="606" y="440"/>
                    <a:pt x="604" y="437"/>
                    <a:pt x="603" y="435"/>
                  </a:cubicBezTo>
                  <a:close/>
                  <a:moveTo>
                    <a:pt x="622" y="402"/>
                  </a:moveTo>
                  <a:cubicBezTo>
                    <a:pt x="630" y="386"/>
                    <a:pt x="636" y="370"/>
                    <a:pt x="639" y="354"/>
                  </a:cubicBezTo>
                  <a:cubicBezTo>
                    <a:pt x="641" y="354"/>
                    <a:pt x="644" y="354"/>
                    <a:pt x="646" y="354"/>
                  </a:cubicBezTo>
                  <a:cubicBezTo>
                    <a:pt x="643" y="370"/>
                    <a:pt x="637" y="388"/>
                    <a:pt x="628" y="405"/>
                  </a:cubicBezTo>
                  <a:cubicBezTo>
                    <a:pt x="626" y="404"/>
                    <a:pt x="624" y="403"/>
                    <a:pt x="622" y="402"/>
                  </a:cubicBezTo>
                  <a:close/>
                  <a:moveTo>
                    <a:pt x="642" y="305"/>
                  </a:moveTo>
                  <a:cubicBezTo>
                    <a:pt x="641" y="284"/>
                    <a:pt x="638" y="257"/>
                    <a:pt x="630" y="233"/>
                  </a:cubicBezTo>
                  <a:cubicBezTo>
                    <a:pt x="633" y="230"/>
                    <a:pt x="635" y="226"/>
                    <a:pt x="637" y="223"/>
                  </a:cubicBezTo>
                  <a:cubicBezTo>
                    <a:pt x="646" y="248"/>
                    <a:pt x="649" y="276"/>
                    <a:pt x="650" y="300"/>
                  </a:cubicBezTo>
                  <a:cubicBezTo>
                    <a:pt x="647" y="301"/>
                    <a:pt x="645" y="303"/>
                    <a:pt x="642" y="305"/>
                  </a:cubicBezTo>
                  <a:close/>
                  <a:moveTo>
                    <a:pt x="629" y="231"/>
                  </a:moveTo>
                  <a:cubicBezTo>
                    <a:pt x="623" y="214"/>
                    <a:pt x="614" y="198"/>
                    <a:pt x="601" y="188"/>
                  </a:cubicBezTo>
                  <a:cubicBezTo>
                    <a:pt x="603" y="184"/>
                    <a:pt x="604" y="179"/>
                    <a:pt x="606" y="174"/>
                  </a:cubicBezTo>
                  <a:cubicBezTo>
                    <a:pt x="620" y="185"/>
                    <a:pt x="630" y="202"/>
                    <a:pt x="636" y="220"/>
                  </a:cubicBezTo>
                  <a:cubicBezTo>
                    <a:pt x="634" y="224"/>
                    <a:pt x="632" y="227"/>
                    <a:pt x="629" y="231"/>
                  </a:cubicBezTo>
                  <a:close/>
                  <a:moveTo>
                    <a:pt x="599" y="187"/>
                  </a:moveTo>
                  <a:cubicBezTo>
                    <a:pt x="591" y="181"/>
                    <a:pt x="582" y="178"/>
                    <a:pt x="570" y="177"/>
                  </a:cubicBezTo>
                  <a:cubicBezTo>
                    <a:pt x="564" y="176"/>
                    <a:pt x="559" y="177"/>
                    <a:pt x="555" y="177"/>
                  </a:cubicBezTo>
                  <a:cubicBezTo>
                    <a:pt x="555" y="172"/>
                    <a:pt x="555" y="166"/>
                    <a:pt x="554" y="160"/>
                  </a:cubicBezTo>
                  <a:cubicBezTo>
                    <a:pt x="559" y="160"/>
                    <a:pt x="564" y="160"/>
                    <a:pt x="570" y="160"/>
                  </a:cubicBezTo>
                  <a:cubicBezTo>
                    <a:pt x="583" y="161"/>
                    <a:pt x="595" y="166"/>
                    <a:pt x="604" y="173"/>
                  </a:cubicBezTo>
                  <a:cubicBezTo>
                    <a:pt x="602" y="177"/>
                    <a:pt x="601" y="182"/>
                    <a:pt x="599" y="187"/>
                  </a:cubicBezTo>
                  <a:close/>
                  <a:moveTo>
                    <a:pt x="553" y="177"/>
                  </a:moveTo>
                  <a:cubicBezTo>
                    <a:pt x="546" y="179"/>
                    <a:pt x="541" y="181"/>
                    <a:pt x="536" y="183"/>
                  </a:cubicBezTo>
                  <a:cubicBezTo>
                    <a:pt x="531" y="184"/>
                    <a:pt x="527" y="186"/>
                    <a:pt x="523" y="186"/>
                  </a:cubicBezTo>
                  <a:cubicBezTo>
                    <a:pt x="522" y="186"/>
                    <a:pt x="520" y="186"/>
                    <a:pt x="519" y="186"/>
                  </a:cubicBezTo>
                  <a:cubicBezTo>
                    <a:pt x="517" y="180"/>
                    <a:pt x="515" y="174"/>
                    <a:pt x="513" y="169"/>
                  </a:cubicBezTo>
                  <a:cubicBezTo>
                    <a:pt x="514" y="169"/>
                    <a:pt x="515" y="169"/>
                    <a:pt x="517" y="169"/>
                  </a:cubicBezTo>
                  <a:cubicBezTo>
                    <a:pt x="522" y="169"/>
                    <a:pt x="527" y="168"/>
                    <a:pt x="533" y="166"/>
                  </a:cubicBezTo>
                  <a:cubicBezTo>
                    <a:pt x="538" y="164"/>
                    <a:pt x="545" y="162"/>
                    <a:pt x="553" y="161"/>
                  </a:cubicBezTo>
                  <a:cubicBezTo>
                    <a:pt x="553" y="166"/>
                    <a:pt x="553" y="172"/>
                    <a:pt x="553" y="177"/>
                  </a:cubicBezTo>
                  <a:close/>
                  <a:moveTo>
                    <a:pt x="516" y="185"/>
                  </a:moveTo>
                  <a:cubicBezTo>
                    <a:pt x="512" y="185"/>
                    <a:pt x="508" y="184"/>
                    <a:pt x="503" y="183"/>
                  </a:cubicBezTo>
                  <a:cubicBezTo>
                    <a:pt x="492" y="181"/>
                    <a:pt x="477" y="179"/>
                    <a:pt x="457" y="177"/>
                  </a:cubicBezTo>
                  <a:cubicBezTo>
                    <a:pt x="453" y="172"/>
                    <a:pt x="450" y="167"/>
                    <a:pt x="447" y="162"/>
                  </a:cubicBezTo>
                  <a:cubicBezTo>
                    <a:pt x="455" y="163"/>
                    <a:pt x="464" y="164"/>
                    <a:pt x="473" y="165"/>
                  </a:cubicBezTo>
                  <a:cubicBezTo>
                    <a:pt x="486" y="166"/>
                    <a:pt x="499" y="168"/>
                    <a:pt x="511" y="169"/>
                  </a:cubicBezTo>
                  <a:cubicBezTo>
                    <a:pt x="513" y="174"/>
                    <a:pt x="515" y="180"/>
                    <a:pt x="516" y="185"/>
                  </a:cubicBezTo>
                  <a:close/>
                  <a:moveTo>
                    <a:pt x="455" y="177"/>
                  </a:moveTo>
                  <a:cubicBezTo>
                    <a:pt x="446" y="177"/>
                    <a:pt x="436" y="177"/>
                    <a:pt x="424" y="177"/>
                  </a:cubicBezTo>
                  <a:cubicBezTo>
                    <a:pt x="411" y="177"/>
                    <a:pt x="399" y="178"/>
                    <a:pt x="388" y="181"/>
                  </a:cubicBezTo>
                  <a:cubicBezTo>
                    <a:pt x="381" y="175"/>
                    <a:pt x="375" y="169"/>
                    <a:pt x="368" y="163"/>
                  </a:cubicBezTo>
                  <a:cubicBezTo>
                    <a:pt x="379" y="161"/>
                    <a:pt x="390" y="160"/>
                    <a:pt x="402" y="160"/>
                  </a:cubicBezTo>
                  <a:cubicBezTo>
                    <a:pt x="403" y="160"/>
                    <a:pt x="404" y="160"/>
                    <a:pt x="405" y="160"/>
                  </a:cubicBezTo>
                  <a:cubicBezTo>
                    <a:pt x="418" y="160"/>
                    <a:pt x="431" y="161"/>
                    <a:pt x="444" y="162"/>
                  </a:cubicBezTo>
                  <a:cubicBezTo>
                    <a:pt x="448" y="167"/>
                    <a:pt x="451" y="172"/>
                    <a:pt x="455" y="177"/>
                  </a:cubicBezTo>
                  <a:close/>
                  <a:moveTo>
                    <a:pt x="385" y="182"/>
                  </a:moveTo>
                  <a:cubicBezTo>
                    <a:pt x="359" y="189"/>
                    <a:pt x="336" y="203"/>
                    <a:pt x="320" y="223"/>
                  </a:cubicBezTo>
                  <a:cubicBezTo>
                    <a:pt x="320" y="223"/>
                    <a:pt x="320" y="224"/>
                    <a:pt x="319" y="224"/>
                  </a:cubicBezTo>
                  <a:cubicBezTo>
                    <a:pt x="310" y="220"/>
                    <a:pt x="300" y="215"/>
                    <a:pt x="290" y="211"/>
                  </a:cubicBezTo>
                  <a:cubicBezTo>
                    <a:pt x="290" y="211"/>
                    <a:pt x="290" y="210"/>
                    <a:pt x="291" y="210"/>
                  </a:cubicBezTo>
                  <a:cubicBezTo>
                    <a:pt x="309" y="187"/>
                    <a:pt x="336" y="171"/>
                    <a:pt x="366" y="164"/>
                  </a:cubicBezTo>
                  <a:cubicBezTo>
                    <a:pt x="372" y="170"/>
                    <a:pt x="379" y="176"/>
                    <a:pt x="385" y="182"/>
                  </a:cubicBezTo>
                  <a:close/>
                  <a:moveTo>
                    <a:pt x="318" y="226"/>
                  </a:moveTo>
                  <a:cubicBezTo>
                    <a:pt x="305" y="242"/>
                    <a:pt x="298" y="262"/>
                    <a:pt x="296" y="284"/>
                  </a:cubicBezTo>
                  <a:cubicBezTo>
                    <a:pt x="285" y="281"/>
                    <a:pt x="273" y="278"/>
                    <a:pt x="262" y="275"/>
                  </a:cubicBezTo>
                  <a:cubicBezTo>
                    <a:pt x="265" y="252"/>
                    <a:pt x="274" y="231"/>
                    <a:pt x="289" y="212"/>
                  </a:cubicBezTo>
                  <a:cubicBezTo>
                    <a:pt x="299" y="217"/>
                    <a:pt x="308" y="221"/>
                    <a:pt x="318" y="226"/>
                  </a:cubicBezTo>
                  <a:close/>
                  <a:moveTo>
                    <a:pt x="296" y="286"/>
                  </a:moveTo>
                  <a:cubicBezTo>
                    <a:pt x="294" y="300"/>
                    <a:pt x="295" y="314"/>
                    <a:pt x="298" y="330"/>
                  </a:cubicBezTo>
                  <a:cubicBezTo>
                    <a:pt x="300" y="340"/>
                    <a:pt x="304" y="349"/>
                    <a:pt x="308" y="359"/>
                  </a:cubicBezTo>
                  <a:cubicBezTo>
                    <a:pt x="298" y="359"/>
                    <a:pt x="287" y="359"/>
                    <a:pt x="276" y="359"/>
                  </a:cubicBezTo>
                  <a:cubicBezTo>
                    <a:pt x="271" y="347"/>
                    <a:pt x="267" y="336"/>
                    <a:pt x="264" y="325"/>
                  </a:cubicBezTo>
                  <a:cubicBezTo>
                    <a:pt x="261" y="309"/>
                    <a:pt x="260" y="293"/>
                    <a:pt x="262" y="277"/>
                  </a:cubicBezTo>
                  <a:cubicBezTo>
                    <a:pt x="273" y="280"/>
                    <a:pt x="284" y="283"/>
                    <a:pt x="296" y="286"/>
                  </a:cubicBezTo>
                  <a:close/>
                  <a:moveTo>
                    <a:pt x="275" y="361"/>
                  </a:moveTo>
                  <a:cubicBezTo>
                    <a:pt x="284" y="377"/>
                    <a:pt x="295" y="394"/>
                    <a:pt x="310" y="410"/>
                  </a:cubicBezTo>
                  <a:cubicBezTo>
                    <a:pt x="300" y="412"/>
                    <a:pt x="291" y="414"/>
                    <a:pt x="282" y="415"/>
                  </a:cubicBezTo>
                  <a:cubicBezTo>
                    <a:pt x="266" y="397"/>
                    <a:pt x="253" y="378"/>
                    <a:pt x="243" y="360"/>
                  </a:cubicBezTo>
                  <a:cubicBezTo>
                    <a:pt x="254" y="360"/>
                    <a:pt x="265" y="361"/>
                    <a:pt x="275" y="361"/>
                  </a:cubicBezTo>
                  <a:close/>
                  <a:moveTo>
                    <a:pt x="311" y="412"/>
                  </a:moveTo>
                  <a:cubicBezTo>
                    <a:pt x="323" y="426"/>
                    <a:pt x="337" y="440"/>
                    <a:pt x="353" y="453"/>
                  </a:cubicBezTo>
                  <a:cubicBezTo>
                    <a:pt x="345" y="456"/>
                    <a:pt x="338" y="460"/>
                    <a:pt x="330" y="463"/>
                  </a:cubicBezTo>
                  <a:cubicBezTo>
                    <a:pt x="313" y="448"/>
                    <a:pt x="297" y="433"/>
                    <a:pt x="284" y="417"/>
                  </a:cubicBezTo>
                  <a:cubicBezTo>
                    <a:pt x="293" y="416"/>
                    <a:pt x="302" y="414"/>
                    <a:pt x="311" y="412"/>
                  </a:cubicBezTo>
                  <a:close/>
                  <a:moveTo>
                    <a:pt x="354" y="455"/>
                  </a:moveTo>
                  <a:cubicBezTo>
                    <a:pt x="357" y="457"/>
                    <a:pt x="359" y="459"/>
                    <a:pt x="362" y="461"/>
                  </a:cubicBezTo>
                  <a:cubicBezTo>
                    <a:pt x="374" y="471"/>
                    <a:pt x="386" y="479"/>
                    <a:pt x="397" y="487"/>
                  </a:cubicBezTo>
                  <a:cubicBezTo>
                    <a:pt x="392" y="492"/>
                    <a:pt x="386" y="496"/>
                    <a:pt x="381" y="500"/>
                  </a:cubicBezTo>
                  <a:cubicBezTo>
                    <a:pt x="367" y="491"/>
                    <a:pt x="353" y="481"/>
                    <a:pt x="339" y="470"/>
                  </a:cubicBezTo>
                  <a:cubicBezTo>
                    <a:pt x="337" y="468"/>
                    <a:pt x="334" y="466"/>
                    <a:pt x="332" y="464"/>
                  </a:cubicBezTo>
                  <a:cubicBezTo>
                    <a:pt x="339" y="461"/>
                    <a:pt x="347" y="458"/>
                    <a:pt x="354" y="455"/>
                  </a:cubicBezTo>
                  <a:close/>
                  <a:moveTo>
                    <a:pt x="399" y="488"/>
                  </a:moveTo>
                  <a:cubicBezTo>
                    <a:pt x="414" y="498"/>
                    <a:pt x="429" y="507"/>
                    <a:pt x="443" y="513"/>
                  </a:cubicBezTo>
                  <a:cubicBezTo>
                    <a:pt x="439" y="518"/>
                    <a:pt x="435" y="523"/>
                    <a:pt x="431" y="528"/>
                  </a:cubicBezTo>
                  <a:cubicBezTo>
                    <a:pt x="416" y="521"/>
                    <a:pt x="399" y="512"/>
                    <a:pt x="382" y="502"/>
                  </a:cubicBezTo>
                  <a:cubicBezTo>
                    <a:pt x="388" y="497"/>
                    <a:pt x="394" y="493"/>
                    <a:pt x="399" y="488"/>
                  </a:cubicBezTo>
                  <a:close/>
                  <a:moveTo>
                    <a:pt x="445" y="514"/>
                  </a:moveTo>
                  <a:cubicBezTo>
                    <a:pt x="463" y="522"/>
                    <a:pt x="479" y="526"/>
                    <a:pt x="492" y="527"/>
                  </a:cubicBezTo>
                  <a:cubicBezTo>
                    <a:pt x="490" y="532"/>
                    <a:pt x="487" y="538"/>
                    <a:pt x="484" y="543"/>
                  </a:cubicBezTo>
                  <a:cubicBezTo>
                    <a:pt x="470" y="543"/>
                    <a:pt x="452" y="538"/>
                    <a:pt x="433" y="529"/>
                  </a:cubicBezTo>
                  <a:cubicBezTo>
                    <a:pt x="437" y="524"/>
                    <a:pt x="441" y="519"/>
                    <a:pt x="445" y="514"/>
                  </a:cubicBezTo>
                  <a:close/>
                  <a:moveTo>
                    <a:pt x="539" y="513"/>
                  </a:moveTo>
                  <a:cubicBezTo>
                    <a:pt x="552" y="505"/>
                    <a:pt x="564" y="495"/>
                    <a:pt x="577" y="482"/>
                  </a:cubicBezTo>
                  <a:cubicBezTo>
                    <a:pt x="577" y="486"/>
                    <a:pt x="578" y="489"/>
                    <a:pt x="578" y="492"/>
                  </a:cubicBezTo>
                  <a:cubicBezTo>
                    <a:pt x="565" y="506"/>
                    <a:pt x="551" y="518"/>
                    <a:pt x="537" y="526"/>
                  </a:cubicBezTo>
                  <a:cubicBezTo>
                    <a:pt x="538" y="522"/>
                    <a:pt x="539" y="517"/>
                    <a:pt x="539" y="513"/>
                  </a:cubicBezTo>
                  <a:close/>
                  <a:moveTo>
                    <a:pt x="579" y="481"/>
                  </a:moveTo>
                  <a:cubicBezTo>
                    <a:pt x="585" y="474"/>
                    <a:pt x="591" y="467"/>
                    <a:pt x="597" y="459"/>
                  </a:cubicBezTo>
                  <a:cubicBezTo>
                    <a:pt x="601" y="455"/>
                    <a:pt x="604" y="450"/>
                    <a:pt x="607" y="446"/>
                  </a:cubicBezTo>
                  <a:cubicBezTo>
                    <a:pt x="608" y="448"/>
                    <a:pt x="610" y="450"/>
                    <a:pt x="611" y="452"/>
                  </a:cubicBezTo>
                  <a:cubicBezTo>
                    <a:pt x="607" y="458"/>
                    <a:pt x="603" y="464"/>
                    <a:pt x="598" y="470"/>
                  </a:cubicBezTo>
                  <a:cubicBezTo>
                    <a:pt x="592" y="477"/>
                    <a:pt x="586" y="484"/>
                    <a:pt x="580" y="491"/>
                  </a:cubicBezTo>
                  <a:cubicBezTo>
                    <a:pt x="580" y="487"/>
                    <a:pt x="579" y="484"/>
                    <a:pt x="579" y="481"/>
                  </a:cubicBezTo>
                  <a:close/>
                  <a:moveTo>
                    <a:pt x="608" y="444"/>
                  </a:moveTo>
                  <a:cubicBezTo>
                    <a:pt x="616" y="432"/>
                    <a:pt x="623" y="420"/>
                    <a:pt x="629" y="408"/>
                  </a:cubicBezTo>
                  <a:cubicBezTo>
                    <a:pt x="631" y="410"/>
                    <a:pt x="633" y="411"/>
                    <a:pt x="635" y="412"/>
                  </a:cubicBezTo>
                  <a:cubicBezTo>
                    <a:pt x="628" y="425"/>
                    <a:pt x="621" y="438"/>
                    <a:pt x="612" y="451"/>
                  </a:cubicBezTo>
                  <a:cubicBezTo>
                    <a:pt x="611" y="448"/>
                    <a:pt x="610" y="446"/>
                    <a:pt x="608" y="444"/>
                  </a:cubicBezTo>
                  <a:close/>
                  <a:moveTo>
                    <a:pt x="630" y="407"/>
                  </a:moveTo>
                  <a:cubicBezTo>
                    <a:pt x="639" y="389"/>
                    <a:pt x="645" y="371"/>
                    <a:pt x="648" y="353"/>
                  </a:cubicBezTo>
                  <a:cubicBezTo>
                    <a:pt x="651" y="353"/>
                    <a:pt x="653" y="353"/>
                    <a:pt x="655" y="353"/>
                  </a:cubicBezTo>
                  <a:cubicBezTo>
                    <a:pt x="651" y="372"/>
                    <a:pt x="644" y="391"/>
                    <a:pt x="635" y="410"/>
                  </a:cubicBezTo>
                  <a:cubicBezTo>
                    <a:pt x="634" y="409"/>
                    <a:pt x="632" y="408"/>
                    <a:pt x="630" y="407"/>
                  </a:cubicBezTo>
                  <a:close/>
                  <a:moveTo>
                    <a:pt x="652" y="298"/>
                  </a:moveTo>
                  <a:cubicBezTo>
                    <a:pt x="651" y="274"/>
                    <a:pt x="647" y="246"/>
                    <a:pt x="639" y="221"/>
                  </a:cubicBezTo>
                  <a:cubicBezTo>
                    <a:pt x="641" y="218"/>
                    <a:pt x="643" y="214"/>
                    <a:pt x="645" y="211"/>
                  </a:cubicBezTo>
                  <a:cubicBezTo>
                    <a:pt x="654" y="238"/>
                    <a:pt x="658" y="268"/>
                    <a:pt x="659" y="293"/>
                  </a:cubicBezTo>
                  <a:cubicBezTo>
                    <a:pt x="656" y="295"/>
                    <a:pt x="654" y="297"/>
                    <a:pt x="652" y="298"/>
                  </a:cubicBezTo>
                  <a:close/>
                  <a:moveTo>
                    <a:pt x="638" y="218"/>
                  </a:moveTo>
                  <a:cubicBezTo>
                    <a:pt x="631" y="200"/>
                    <a:pt x="621" y="183"/>
                    <a:pt x="606" y="172"/>
                  </a:cubicBezTo>
                  <a:cubicBezTo>
                    <a:pt x="608" y="167"/>
                    <a:pt x="609" y="163"/>
                    <a:pt x="610" y="158"/>
                  </a:cubicBezTo>
                  <a:cubicBezTo>
                    <a:pt x="626" y="171"/>
                    <a:pt x="637" y="189"/>
                    <a:pt x="644" y="209"/>
                  </a:cubicBezTo>
                  <a:cubicBezTo>
                    <a:pt x="642" y="212"/>
                    <a:pt x="640" y="215"/>
                    <a:pt x="638" y="218"/>
                  </a:cubicBezTo>
                  <a:close/>
                  <a:moveTo>
                    <a:pt x="605" y="171"/>
                  </a:moveTo>
                  <a:cubicBezTo>
                    <a:pt x="595" y="164"/>
                    <a:pt x="584" y="159"/>
                    <a:pt x="570" y="158"/>
                  </a:cubicBezTo>
                  <a:cubicBezTo>
                    <a:pt x="564" y="158"/>
                    <a:pt x="559" y="158"/>
                    <a:pt x="554" y="158"/>
                  </a:cubicBezTo>
                  <a:cubicBezTo>
                    <a:pt x="554" y="153"/>
                    <a:pt x="554" y="148"/>
                    <a:pt x="554" y="143"/>
                  </a:cubicBezTo>
                  <a:cubicBezTo>
                    <a:pt x="559" y="142"/>
                    <a:pt x="564" y="142"/>
                    <a:pt x="570" y="143"/>
                  </a:cubicBezTo>
                  <a:cubicBezTo>
                    <a:pt x="585" y="144"/>
                    <a:pt x="598" y="149"/>
                    <a:pt x="609" y="157"/>
                  </a:cubicBezTo>
                  <a:cubicBezTo>
                    <a:pt x="607" y="162"/>
                    <a:pt x="606" y="166"/>
                    <a:pt x="605" y="171"/>
                  </a:cubicBezTo>
                  <a:close/>
                  <a:moveTo>
                    <a:pt x="553" y="159"/>
                  </a:moveTo>
                  <a:cubicBezTo>
                    <a:pt x="544" y="160"/>
                    <a:pt x="538" y="162"/>
                    <a:pt x="532" y="164"/>
                  </a:cubicBezTo>
                  <a:cubicBezTo>
                    <a:pt x="526" y="166"/>
                    <a:pt x="522" y="167"/>
                    <a:pt x="517" y="167"/>
                  </a:cubicBezTo>
                  <a:cubicBezTo>
                    <a:pt x="515" y="167"/>
                    <a:pt x="514" y="167"/>
                    <a:pt x="512" y="167"/>
                  </a:cubicBezTo>
                  <a:cubicBezTo>
                    <a:pt x="510" y="162"/>
                    <a:pt x="508" y="156"/>
                    <a:pt x="506" y="151"/>
                  </a:cubicBezTo>
                  <a:cubicBezTo>
                    <a:pt x="507" y="151"/>
                    <a:pt x="508" y="152"/>
                    <a:pt x="510" y="152"/>
                  </a:cubicBezTo>
                  <a:cubicBezTo>
                    <a:pt x="516" y="152"/>
                    <a:pt x="521" y="150"/>
                    <a:pt x="528" y="148"/>
                  </a:cubicBezTo>
                  <a:cubicBezTo>
                    <a:pt x="535" y="146"/>
                    <a:pt x="542" y="144"/>
                    <a:pt x="552" y="143"/>
                  </a:cubicBezTo>
                  <a:cubicBezTo>
                    <a:pt x="552" y="148"/>
                    <a:pt x="552" y="153"/>
                    <a:pt x="553" y="159"/>
                  </a:cubicBezTo>
                  <a:close/>
                  <a:moveTo>
                    <a:pt x="510" y="167"/>
                  </a:moveTo>
                  <a:cubicBezTo>
                    <a:pt x="498" y="166"/>
                    <a:pt x="486" y="164"/>
                    <a:pt x="473" y="163"/>
                  </a:cubicBezTo>
                  <a:cubicBezTo>
                    <a:pt x="464" y="162"/>
                    <a:pt x="455" y="161"/>
                    <a:pt x="445" y="160"/>
                  </a:cubicBezTo>
                  <a:cubicBezTo>
                    <a:pt x="443" y="157"/>
                    <a:pt x="441" y="154"/>
                    <a:pt x="439" y="152"/>
                  </a:cubicBezTo>
                  <a:cubicBezTo>
                    <a:pt x="437" y="149"/>
                    <a:pt x="436" y="147"/>
                    <a:pt x="434" y="144"/>
                  </a:cubicBezTo>
                  <a:cubicBezTo>
                    <a:pt x="445" y="145"/>
                    <a:pt x="456" y="146"/>
                    <a:pt x="467" y="148"/>
                  </a:cubicBezTo>
                  <a:cubicBezTo>
                    <a:pt x="480" y="149"/>
                    <a:pt x="492" y="150"/>
                    <a:pt x="504" y="151"/>
                  </a:cubicBezTo>
                  <a:cubicBezTo>
                    <a:pt x="506" y="156"/>
                    <a:pt x="508" y="161"/>
                    <a:pt x="510" y="167"/>
                  </a:cubicBezTo>
                  <a:close/>
                  <a:moveTo>
                    <a:pt x="443" y="160"/>
                  </a:moveTo>
                  <a:cubicBezTo>
                    <a:pt x="430" y="159"/>
                    <a:pt x="417" y="158"/>
                    <a:pt x="405" y="158"/>
                  </a:cubicBezTo>
                  <a:cubicBezTo>
                    <a:pt x="392" y="157"/>
                    <a:pt x="379" y="159"/>
                    <a:pt x="366" y="162"/>
                  </a:cubicBezTo>
                  <a:cubicBezTo>
                    <a:pt x="360" y="156"/>
                    <a:pt x="354" y="151"/>
                    <a:pt x="347" y="145"/>
                  </a:cubicBezTo>
                  <a:cubicBezTo>
                    <a:pt x="359" y="143"/>
                    <a:pt x="372" y="142"/>
                    <a:pt x="385" y="142"/>
                  </a:cubicBezTo>
                  <a:cubicBezTo>
                    <a:pt x="385" y="142"/>
                    <a:pt x="385" y="142"/>
                    <a:pt x="385" y="142"/>
                  </a:cubicBezTo>
                  <a:cubicBezTo>
                    <a:pt x="401" y="142"/>
                    <a:pt x="416" y="143"/>
                    <a:pt x="432" y="144"/>
                  </a:cubicBezTo>
                  <a:cubicBezTo>
                    <a:pt x="435" y="149"/>
                    <a:pt x="439" y="155"/>
                    <a:pt x="443" y="160"/>
                  </a:cubicBezTo>
                  <a:close/>
                  <a:moveTo>
                    <a:pt x="364" y="162"/>
                  </a:moveTo>
                  <a:cubicBezTo>
                    <a:pt x="334" y="170"/>
                    <a:pt x="308" y="186"/>
                    <a:pt x="289" y="209"/>
                  </a:cubicBezTo>
                  <a:cubicBezTo>
                    <a:pt x="289" y="209"/>
                    <a:pt x="289" y="210"/>
                    <a:pt x="288" y="210"/>
                  </a:cubicBezTo>
                  <a:cubicBezTo>
                    <a:pt x="284" y="208"/>
                    <a:pt x="279" y="206"/>
                    <a:pt x="274" y="203"/>
                  </a:cubicBezTo>
                  <a:cubicBezTo>
                    <a:pt x="269" y="201"/>
                    <a:pt x="264" y="199"/>
                    <a:pt x="259" y="196"/>
                  </a:cubicBezTo>
                  <a:cubicBezTo>
                    <a:pt x="281" y="171"/>
                    <a:pt x="311" y="153"/>
                    <a:pt x="345" y="146"/>
                  </a:cubicBezTo>
                  <a:cubicBezTo>
                    <a:pt x="351" y="151"/>
                    <a:pt x="358" y="157"/>
                    <a:pt x="364" y="162"/>
                  </a:cubicBezTo>
                  <a:close/>
                  <a:moveTo>
                    <a:pt x="273" y="205"/>
                  </a:moveTo>
                  <a:cubicBezTo>
                    <a:pt x="278" y="207"/>
                    <a:pt x="282" y="209"/>
                    <a:pt x="287" y="212"/>
                  </a:cubicBezTo>
                  <a:cubicBezTo>
                    <a:pt x="272" y="230"/>
                    <a:pt x="263" y="252"/>
                    <a:pt x="260" y="275"/>
                  </a:cubicBezTo>
                  <a:cubicBezTo>
                    <a:pt x="249" y="272"/>
                    <a:pt x="238" y="270"/>
                    <a:pt x="227" y="267"/>
                  </a:cubicBezTo>
                  <a:cubicBezTo>
                    <a:pt x="231" y="241"/>
                    <a:pt x="241" y="218"/>
                    <a:pt x="258" y="198"/>
                  </a:cubicBezTo>
                  <a:cubicBezTo>
                    <a:pt x="263" y="200"/>
                    <a:pt x="268" y="203"/>
                    <a:pt x="273" y="205"/>
                  </a:cubicBezTo>
                  <a:close/>
                  <a:moveTo>
                    <a:pt x="241" y="360"/>
                  </a:moveTo>
                  <a:cubicBezTo>
                    <a:pt x="250" y="378"/>
                    <a:pt x="263" y="397"/>
                    <a:pt x="280" y="416"/>
                  </a:cubicBezTo>
                  <a:cubicBezTo>
                    <a:pt x="271" y="417"/>
                    <a:pt x="262" y="419"/>
                    <a:pt x="253" y="420"/>
                  </a:cubicBezTo>
                  <a:cubicBezTo>
                    <a:pt x="235" y="400"/>
                    <a:pt x="220" y="379"/>
                    <a:pt x="210" y="359"/>
                  </a:cubicBezTo>
                  <a:cubicBezTo>
                    <a:pt x="220" y="360"/>
                    <a:pt x="231" y="360"/>
                    <a:pt x="241" y="360"/>
                  </a:cubicBezTo>
                  <a:close/>
                  <a:moveTo>
                    <a:pt x="281" y="418"/>
                  </a:moveTo>
                  <a:cubicBezTo>
                    <a:pt x="295" y="433"/>
                    <a:pt x="311" y="449"/>
                    <a:pt x="328" y="464"/>
                  </a:cubicBezTo>
                  <a:cubicBezTo>
                    <a:pt x="321" y="467"/>
                    <a:pt x="314" y="470"/>
                    <a:pt x="307" y="473"/>
                  </a:cubicBezTo>
                  <a:cubicBezTo>
                    <a:pt x="287" y="456"/>
                    <a:pt x="270" y="439"/>
                    <a:pt x="255" y="422"/>
                  </a:cubicBezTo>
                  <a:cubicBezTo>
                    <a:pt x="263" y="421"/>
                    <a:pt x="272" y="419"/>
                    <a:pt x="281" y="418"/>
                  </a:cubicBezTo>
                  <a:close/>
                  <a:moveTo>
                    <a:pt x="330" y="465"/>
                  </a:moveTo>
                  <a:cubicBezTo>
                    <a:pt x="333" y="467"/>
                    <a:pt x="335" y="469"/>
                    <a:pt x="338" y="472"/>
                  </a:cubicBezTo>
                  <a:cubicBezTo>
                    <a:pt x="351" y="483"/>
                    <a:pt x="365" y="493"/>
                    <a:pt x="379" y="502"/>
                  </a:cubicBezTo>
                  <a:cubicBezTo>
                    <a:pt x="373" y="506"/>
                    <a:pt x="368" y="510"/>
                    <a:pt x="362" y="514"/>
                  </a:cubicBezTo>
                  <a:cubicBezTo>
                    <a:pt x="346" y="504"/>
                    <a:pt x="330" y="492"/>
                    <a:pt x="314" y="479"/>
                  </a:cubicBezTo>
                  <a:cubicBezTo>
                    <a:pt x="312" y="478"/>
                    <a:pt x="310" y="476"/>
                    <a:pt x="308" y="474"/>
                  </a:cubicBezTo>
                  <a:cubicBezTo>
                    <a:pt x="316" y="471"/>
                    <a:pt x="323" y="468"/>
                    <a:pt x="330" y="465"/>
                  </a:cubicBezTo>
                  <a:close/>
                  <a:moveTo>
                    <a:pt x="381" y="503"/>
                  </a:moveTo>
                  <a:cubicBezTo>
                    <a:pt x="398" y="514"/>
                    <a:pt x="414" y="523"/>
                    <a:pt x="430" y="530"/>
                  </a:cubicBezTo>
                  <a:cubicBezTo>
                    <a:pt x="426" y="535"/>
                    <a:pt x="421" y="540"/>
                    <a:pt x="417" y="545"/>
                  </a:cubicBezTo>
                  <a:cubicBezTo>
                    <a:pt x="401" y="538"/>
                    <a:pt x="382" y="528"/>
                    <a:pt x="364" y="516"/>
                  </a:cubicBezTo>
                  <a:cubicBezTo>
                    <a:pt x="369" y="511"/>
                    <a:pt x="375" y="507"/>
                    <a:pt x="381" y="503"/>
                  </a:cubicBezTo>
                  <a:close/>
                  <a:moveTo>
                    <a:pt x="431" y="531"/>
                  </a:moveTo>
                  <a:cubicBezTo>
                    <a:pt x="451" y="540"/>
                    <a:pt x="469" y="545"/>
                    <a:pt x="483" y="545"/>
                  </a:cubicBezTo>
                  <a:cubicBezTo>
                    <a:pt x="480" y="550"/>
                    <a:pt x="478" y="556"/>
                    <a:pt x="475" y="561"/>
                  </a:cubicBezTo>
                  <a:cubicBezTo>
                    <a:pt x="460" y="560"/>
                    <a:pt x="441" y="555"/>
                    <a:pt x="419" y="546"/>
                  </a:cubicBezTo>
                  <a:cubicBezTo>
                    <a:pt x="423" y="541"/>
                    <a:pt x="427" y="536"/>
                    <a:pt x="431" y="531"/>
                  </a:cubicBezTo>
                  <a:close/>
                  <a:moveTo>
                    <a:pt x="485" y="545"/>
                  </a:moveTo>
                  <a:cubicBezTo>
                    <a:pt x="486" y="545"/>
                    <a:pt x="486" y="545"/>
                    <a:pt x="486" y="545"/>
                  </a:cubicBezTo>
                  <a:cubicBezTo>
                    <a:pt x="487" y="545"/>
                    <a:pt x="487" y="545"/>
                    <a:pt x="488" y="545"/>
                  </a:cubicBezTo>
                  <a:cubicBezTo>
                    <a:pt x="502" y="545"/>
                    <a:pt x="518" y="540"/>
                    <a:pt x="535" y="530"/>
                  </a:cubicBezTo>
                  <a:cubicBezTo>
                    <a:pt x="534" y="534"/>
                    <a:pt x="533" y="539"/>
                    <a:pt x="533" y="543"/>
                  </a:cubicBezTo>
                  <a:cubicBezTo>
                    <a:pt x="514" y="554"/>
                    <a:pt x="495" y="560"/>
                    <a:pt x="478" y="561"/>
                  </a:cubicBezTo>
                  <a:cubicBezTo>
                    <a:pt x="478" y="561"/>
                    <a:pt x="477" y="561"/>
                    <a:pt x="477" y="561"/>
                  </a:cubicBezTo>
                  <a:cubicBezTo>
                    <a:pt x="480" y="556"/>
                    <a:pt x="483" y="550"/>
                    <a:pt x="485" y="545"/>
                  </a:cubicBezTo>
                  <a:close/>
                  <a:moveTo>
                    <a:pt x="537" y="529"/>
                  </a:moveTo>
                  <a:cubicBezTo>
                    <a:pt x="551" y="520"/>
                    <a:pt x="565" y="509"/>
                    <a:pt x="579" y="495"/>
                  </a:cubicBezTo>
                  <a:cubicBezTo>
                    <a:pt x="579" y="498"/>
                    <a:pt x="580" y="501"/>
                    <a:pt x="580" y="505"/>
                  </a:cubicBezTo>
                  <a:cubicBezTo>
                    <a:pt x="565" y="520"/>
                    <a:pt x="550" y="532"/>
                    <a:pt x="535" y="541"/>
                  </a:cubicBezTo>
                  <a:cubicBezTo>
                    <a:pt x="536" y="537"/>
                    <a:pt x="536" y="533"/>
                    <a:pt x="537" y="529"/>
                  </a:cubicBezTo>
                  <a:close/>
                  <a:moveTo>
                    <a:pt x="580" y="493"/>
                  </a:moveTo>
                  <a:cubicBezTo>
                    <a:pt x="587" y="486"/>
                    <a:pt x="593" y="479"/>
                    <a:pt x="600" y="471"/>
                  </a:cubicBezTo>
                  <a:cubicBezTo>
                    <a:pt x="604" y="466"/>
                    <a:pt x="608" y="460"/>
                    <a:pt x="612" y="454"/>
                  </a:cubicBezTo>
                  <a:cubicBezTo>
                    <a:pt x="613" y="456"/>
                    <a:pt x="615" y="459"/>
                    <a:pt x="616" y="461"/>
                  </a:cubicBezTo>
                  <a:cubicBezTo>
                    <a:pt x="611" y="468"/>
                    <a:pt x="606" y="474"/>
                    <a:pt x="601" y="481"/>
                  </a:cubicBezTo>
                  <a:cubicBezTo>
                    <a:pt x="594" y="489"/>
                    <a:pt x="588" y="496"/>
                    <a:pt x="582" y="503"/>
                  </a:cubicBezTo>
                  <a:cubicBezTo>
                    <a:pt x="581" y="500"/>
                    <a:pt x="581" y="496"/>
                    <a:pt x="580" y="493"/>
                  </a:cubicBezTo>
                  <a:close/>
                  <a:moveTo>
                    <a:pt x="613" y="452"/>
                  </a:moveTo>
                  <a:cubicBezTo>
                    <a:pt x="622" y="440"/>
                    <a:pt x="630" y="426"/>
                    <a:pt x="636" y="413"/>
                  </a:cubicBezTo>
                  <a:cubicBezTo>
                    <a:pt x="638" y="414"/>
                    <a:pt x="639" y="415"/>
                    <a:pt x="641" y="416"/>
                  </a:cubicBezTo>
                  <a:cubicBezTo>
                    <a:pt x="634" y="431"/>
                    <a:pt x="626" y="445"/>
                    <a:pt x="617" y="459"/>
                  </a:cubicBezTo>
                  <a:cubicBezTo>
                    <a:pt x="616" y="457"/>
                    <a:pt x="615" y="455"/>
                    <a:pt x="613" y="452"/>
                  </a:cubicBezTo>
                  <a:close/>
                  <a:moveTo>
                    <a:pt x="637" y="411"/>
                  </a:moveTo>
                  <a:cubicBezTo>
                    <a:pt x="646" y="392"/>
                    <a:pt x="653" y="372"/>
                    <a:pt x="657" y="353"/>
                  </a:cubicBezTo>
                  <a:cubicBezTo>
                    <a:pt x="659" y="353"/>
                    <a:pt x="661" y="353"/>
                    <a:pt x="663" y="353"/>
                  </a:cubicBezTo>
                  <a:cubicBezTo>
                    <a:pt x="659" y="373"/>
                    <a:pt x="652" y="394"/>
                    <a:pt x="642" y="415"/>
                  </a:cubicBezTo>
                  <a:cubicBezTo>
                    <a:pt x="640" y="413"/>
                    <a:pt x="639" y="412"/>
                    <a:pt x="637" y="411"/>
                  </a:cubicBezTo>
                  <a:close/>
                  <a:moveTo>
                    <a:pt x="660" y="292"/>
                  </a:moveTo>
                  <a:cubicBezTo>
                    <a:pt x="660" y="266"/>
                    <a:pt x="656" y="236"/>
                    <a:pt x="647" y="209"/>
                  </a:cubicBezTo>
                  <a:cubicBezTo>
                    <a:pt x="649" y="206"/>
                    <a:pt x="651" y="203"/>
                    <a:pt x="653" y="199"/>
                  </a:cubicBezTo>
                  <a:cubicBezTo>
                    <a:pt x="663" y="227"/>
                    <a:pt x="666" y="258"/>
                    <a:pt x="667" y="287"/>
                  </a:cubicBezTo>
                  <a:cubicBezTo>
                    <a:pt x="665" y="289"/>
                    <a:pt x="663" y="290"/>
                    <a:pt x="660" y="292"/>
                  </a:cubicBezTo>
                  <a:close/>
                  <a:moveTo>
                    <a:pt x="646" y="207"/>
                  </a:moveTo>
                  <a:cubicBezTo>
                    <a:pt x="638" y="187"/>
                    <a:pt x="627" y="168"/>
                    <a:pt x="611" y="156"/>
                  </a:cubicBezTo>
                  <a:cubicBezTo>
                    <a:pt x="613" y="152"/>
                    <a:pt x="614" y="147"/>
                    <a:pt x="615" y="143"/>
                  </a:cubicBezTo>
                  <a:cubicBezTo>
                    <a:pt x="633" y="156"/>
                    <a:pt x="645" y="175"/>
                    <a:pt x="653" y="197"/>
                  </a:cubicBezTo>
                  <a:cubicBezTo>
                    <a:pt x="650" y="200"/>
                    <a:pt x="648" y="204"/>
                    <a:pt x="646" y="207"/>
                  </a:cubicBezTo>
                  <a:close/>
                  <a:moveTo>
                    <a:pt x="609" y="155"/>
                  </a:moveTo>
                  <a:cubicBezTo>
                    <a:pt x="599" y="147"/>
                    <a:pt x="586" y="142"/>
                    <a:pt x="570" y="141"/>
                  </a:cubicBezTo>
                  <a:cubicBezTo>
                    <a:pt x="564" y="140"/>
                    <a:pt x="559" y="140"/>
                    <a:pt x="554" y="141"/>
                  </a:cubicBezTo>
                  <a:cubicBezTo>
                    <a:pt x="553" y="136"/>
                    <a:pt x="553" y="131"/>
                    <a:pt x="553" y="126"/>
                  </a:cubicBezTo>
                  <a:cubicBezTo>
                    <a:pt x="558" y="126"/>
                    <a:pt x="563" y="126"/>
                    <a:pt x="570" y="126"/>
                  </a:cubicBezTo>
                  <a:cubicBezTo>
                    <a:pt x="587" y="128"/>
                    <a:pt x="602" y="133"/>
                    <a:pt x="614" y="141"/>
                  </a:cubicBezTo>
                  <a:cubicBezTo>
                    <a:pt x="612" y="146"/>
                    <a:pt x="611" y="150"/>
                    <a:pt x="609" y="155"/>
                  </a:cubicBezTo>
                  <a:close/>
                  <a:moveTo>
                    <a:pt x="552" y="141"/>
                  </a:moveTo>
                  <a:cubicBezTo>
                    <a:pt x="542" y="142"/>
                    <a:pt x="534" y="144"/>
                    <a:pt x="527" y="146"/>
                  </a:cubicBezTo>
                  <a:cubicBezTo>
                    <a:pt x="521" y="148"/>
                    <a:pt x="515" y="150"/>
                    <a:pt x="510" y="150"/>
                  </a:cubicBezTo>
                  <a:cubicBezTo>
                    <a:pt x="508" y="150"/>
                    <a:pt x="507" y="149"/>
                    <a:pt x="506" y="149"/>
                  </a:cubicBezTo>
                  <a:cubicBezTo>
                    <a:pt x="504" y="145"/>
                    <a:pt x="502" y="140"/>
                    <a:pt x="499" y="135"/>
                  </a:cubicBezTo>
                  <a:cubicBezTo>
                    <a:pt x="500" y="135"/>
                    <a:pt x="501" y="135"/>
                    <a:pt x="502" y="135"/>
                  </a:cubicBezTo>
                  <a:cubicBezTo>
                    <a:pt x="509" y="136"/>
                    <a:pt x="515" y="134"/>
                    <a:pt x="522" y="132"/>
                  </a:cubicBezTo>
                  <a:cubicBezTo>
                    <a:pt x="530" y="130"/>
                    <a:pt x="539" y="127"/>
                    <a:pt x="551" y="126"/>
                  </a:cubicBezTo>
                  <a:cubicBezTo>
                    <a:pt x="551" y="131"/>
                    <a:pt x="552" y="136"/>
                    <a:pt x="552" y="141"/>
                  </a:cubicBezTo>
                  <a:close/>
                  <a:moveTo>
                    <a:pt x="503" y="149"/>
                  </a:moveTo>
                  <a:cubicBezTo>
                    <a:pt x="492" y="148"/>
                    <a:pt x="480" y="147"/>
                    <a:pt x="467" y="146"/>
                  </a:cubicBezTo>
                  <a:cubicBezTo>
                    <a:pt x="456" y="144"/>
                    <a:pt x="444" y="143"/>
                    <a:pt x="432" y="142"/>
                  </a:cubicBezTo>
                  <a:cubicBezTo>
                    <a:pt x="429" y="137"/>
                    <a:pt x="425" y="132"/>
                    <a:pt x="422" y="128"/>
                  </a:cubicBezTo>
                  <a:cubicBezTo>
                    <a:pt x="432" y="129"/>
                    <a:pt x="443" y="130"/>
                    <a:pt x="453" y="131"/>
                  </a:cubicBezTo>
                  <a:cubicBezTo>
                    <a:pt x="469" y="132"/>
                    <a:pt x="483" y="134"/>
                    <a:pt x="497" y="135"/>
                  </a:cubicBezTo>
                  <a:cubicBezTo>
                    <a:pt x="499" y="140"/>
                    <a:pt x="501" y="144"/>
                    <a:pt x="503" y="149"/>
                  </a:cubicBezTo>
                  <a:close/>
                  <a:moveTo>
                    <a:pt x="430" y="142"/>
                  </a:moveTo>
                  <a:cubicBezTo>
                    <a:pt x="415" y="141"/>
                    <a:pt x="400" y="140"/>
                    <a:pt x="385" y="140"/>
                  </a:cubicBezTo>
                  <a:cubicBezTo>
                    <a:pt x="385" y="140"/>
                    <a:pt x="385" y="140"/>
                    <a:pt x="385" y="140"/>
                  </a:cubicBezTo>
                  <a:cubicBezTo>
                    <a:pt x="371" y="140"/>
                    <a:pt x="358" y="141"/>
                    <a:pt x="346" y="144"/>
                  </a:cubicBezTo>
                  <a:cubicBezTo>
                    <a:pt x="339" y="138"/>
                    <a:pt x="333" y="133"/>
                    <a:pt x="327" y="128"/>
                  </a:cubicBezTo>
                  <a:cubicBezTo>
                    <a:pt x="338" y="126"/>
                    <a:pt x="350" y="124"/>
                    <a:pt x="362" y="124"/>
                  </a:cubicBezTo>
                  <a:cubicBezTo>
                    <a:pt x="364" y="124"/>
                    <a:pt x="365" y="124"/>
                    <a:pt x="366" y="124"/>
                  </a:cubicBezTo>
                  <a:cubicBezTo>
                    <a:pt x="383" y="125"/>
                    <a:pt x="401" y="126"/>
                    <a:pt x="419" y="128"/>
                  </a:cubicBezTo>
                  <a:cubicBezTo>
                    <a:pt x="423" y="132"/>
                    <a:pt x="426" y="137"/>
                    <a:pt x="430" y="142"/>
                  </a:cubicBezTo>
                  <a:close/>
                  <a:moveTo>
                    <a:pt x="343" y="144"/>
                  </a:moveTo>
                  <a:cubicBezTo>
                    <a:pt x="309" y="152"/>
                    <a:pt x="279" y="170"/>
                    <a:pt x="257" y="196"/>
                  </a:cubicBezTo>
                  <a:cubicBezTo>
                    <a:pt x="248" y="191"/>
                    <a:pt x="238" y="187"/>
                    <a:pt x="229" y="183"/>
                  </a:cubicBezTo>
                  <a:cubicBezTo>
                    <a:pt x="253" y="155"/>
                    <a:pt x="287" y="136"/>
                    <a:pt x="324" y="128"/>
                  </a:cubicBezTo>
                  <a:cubicBezTo>
                    <a:pt x="331" y="133"/>
                    <a:pt x="337" y="139"/>
                    <a:pt x="343" y="144"/>
                  </a:cubicBezTo>
                  <a:close/>
                  <a:moveTo>
                    <a:pt x="227" y="182"/>
                  </a:moveTo>
                  <a:cubicBezTo>
                    <a:pt x="218" y="177"/>
                    <a:pt x="209" y="173"/>
                    <a:pt x="200" y="169"/>
                  </a:cubicBezTo>
                  <a:cubicBezTo>
                    <a:pt x="226" y="139"/>
                    <a:pt x="262" y="119"/>
                    <a:pt x="304" y="112"/>
                  </a:cubicBezTo>
                  <a:cubicBezTo>
                    <a:pt x="310" y="116"/>
                    <a:pt x="316" y="121"/>
                    <a:pt x="322" y="127"/>
                  </a:cubicBezTo>
                  <a:cubicBezTo>
                    <a:pt x="285" y="135"/>
                    <a:pt x="251" y="154"/>
                    <a:pt x="227" y="182"/>
                  </a:cubicBezTo>
                  <a:close/>
                  <a:moveTo>
                    <a:pt x="226" y="183"/>
                  </a:moveTo>
                  <a:cubicBezTo>
                    <a:pt x="207" y="205"/>
                    <a:pt x="196" y="231"/>
                    <a:pt x="192" y="258"/>
                  </a:cubicBezTo>
                  <a:cubicBezTo>
                    <a:pt x="182" y="256"/>
                    <a:pt x="172" y="254"/>
                    <a:pt x="161" y="251"/>
                  </a:cubicBezTo>
                  <a:cubicBezTo>
                    <a:pt x="166" y="221"/>
                    <a:pt x="178" y="193"/>
                    <a:pt x="198" y="170"/>
                  </a:cubicBezTo>
                  <a:cubicBezTo>
                    <a:pt x="207" y="175"/>
                    <a:pt x="216" y="179"/>
                    <a:pt x="226" y="183"/>
                  </a:cubicBezTo>
                  <a:close/>
                  <a:moveTo>
                    <a:pt x="208" y="359"/>
                  </a:moveTo>
                  <a:cubicBezTo>
                    <a:pt x="218" y="379"/>
                    <a:pt x="233" y="400"/>
                    <a:pt x="251" y="421"/>
                  </a:cubicBezTo>
                  <a:cubicBezTo>
                    <a:pt x="241" y="422"/>
                    <a:pt x="232" y="424"/>
                    <a:pt x="223" y="425"/>
                  </a:cubicBezTo>
                  <a:cubicBezTo>
                    <a:pt x="203" y="403"/>
                    <a:pt x="187" y="380"/>
                    <a:pt x="177" y="358"/>
                  </a:cubicBezTo>
                  <a:cubicBezTo>
                    <a:pt x="187" y="358"/>
                    <a:pt x="197" y="359"/>
                    <a:pt x="208" y="359"/>
                  </a:cubicBezTo>
                  <a:close/>
                  <a:moveTo>
                    <a:pt x="252" y="423"/>
                  </a:moveTo>
                  <a:cubicBezTo>
                    <a:pt x="267" y="440"/>
                    <a:pt x="285" y="457"/>
                    <a:pt x="305" y="474"/>
                  </a:cubicBezTo>
                  <a:cubicBezTo>
                    <a:pt x="297" y="477"/>
                    <a:pt x="290" y="480"/>
                    <a:pt x="282" y="483"/>
                  </a:cubicBezTo>
                  <a:cubicBezTo>
                    <a:pt x="260" y="465"/>
                    <a:pt x="241" y="446"/>
                    <a:pt x="224" y="427"/>
                  </a:cubicBezTo>
                  <a:cubicBezTo>
                    <a:pt x="234" y="426"/>
                    <a:pt x="243" y="424"/>
                    <a:pt x="252" y="423"/>
                  </a:cubicBezTo>
                  <a:close/>
                  <a:moveTo>
                    <a:pt x="306" y="475"/>
                  </a:moveTo>
                  <a:cubicBezTo>
                    <a:pt x="309" y="477"/>
                    <a:pt x="311" y="479"/>
                    <a:pt x="313" y="481"/>
                  </a:cubicBezTo>
                  <a:cubicBezTo>
                    <a:pt x="329" y="494"/>
                    <a:pt x="345" y="505"/>
                    <a:pt x="360" y="516"/>
                  </a:cubicBezTo>
                  <a:cubicBezTo>
                    <a:pt x="355" y="520"/>
                    <a:pt x="349" y="524"/>
                    <a:pt x="343" y="528"/>
                  </a:cubicBezTo>
                  <a:cubicBezTo>
                    <a:pt x="326" y="517"/>
                    <a:pt x="308" y="504"/>
                    <a:pt x="290" y="490"/>
                  </a:cubicBezTo>
                  <a:cubicBezTo>
                    <a:pt x="288" y="488"/>
                    <a:pt x="286" y="486"/>
                    <a:pt x="284" y="484"/>
                  </a:cubicBezTo>
                  <a:cubicBezTo>
                    <a:pt x="291" y="481"/>
                    <a:pt x="299" y="478"/>
                    <a:pt x="306" y="475"/>
                  </a:cubicBezTo>
                  <a:close/>
                  <a:moveTo>
                    <a:pt x="362" y="517"/>
                  </a:moveTo>
                  <a:cubicBezTo>
                    <a:pt x="381" y="529"/>
                    <a:pt x="399" y="539"/>
                    <a:pt x="416" y="547"/>
                  </a:cubicBezTo>
                  <a:cubicBezTo>
                    <a:pt x="412" y="552"/>
                    <a:pt x="408" y="556"/>
                    <a:pt x="404" y="561"/>
                  </a:cubicBezTo>
                  <a:cubicBezTo>
                    <a:pt x="386" y="553"/>
                    <a:pt x="366" y="542"/>
                    <a:pt x="345" y="529"/>
                  </a:cubicBezTo>
                  <a:cubicBezTo>
                    <a:pt x="351" y="525"/>
                    <a:pt x="356" y="521"/>
                    <a:pt x="362" y="517"/>
                  </a:cubicBezTo>
                  <a:close/>
                  <a:moveTo>
                    <a:pt x="418" y="547"/>
                  </a:moveTo>
                  <a:cubicBezTo>
                    <a:pt x="439" y="557"/>
                    <a:pt x="458" y="562"/>
                    <a:pt x="474" y="563"/>
                  </a:cubicBezTo>
                  <a:cubicBezTo>
                    <a:pt x="471" y="568"/>
                    <a:pt x="468" y="572"/>
                    <a:pt x="466" y="577"/>
                  </a:cubicBezTo>
                  <a:cubicBezTo>
                    <a:pt x="449" y="577"/>
                    <a:pt x="429" y="571"/>
                    <a:pt x="406" y="562"/>
                  </a:cubicBezTo>
                  <a:cubicBezTo>
                    <a:pt x="410" y="557"/>
                    <a:pt x="414" y="552"/>
                    <a:pt x="418" y="547"/>
                  </a:cubicBezTo>
                  <a:close/>
                  <a:moveTo>
                    <a:pt x="476" y="563"/>
                  </a:moveTo>
                  <a:cubicBezTo>
                    <a:pt x="476" y="563"/>
                    <a:pt x="476" y="563"/>
                    <a:pt x="477" y="563"/>
                  </a:cubicBezTo>
                  <a:cubicBezTo>
                    <a:pt x="477" y="563"/>
                    <a:pt x="478" y="563"/>
                    <a:pt x="478" y="563"/>
                  </a:cubicBezTo>
                  <a:cubicBezTo>
                    <a:pt x="495" y="562"/>
                    <a:pt x="513" y="556"/>
                    <a:pt x="532" y="545"/>
                  </a:cubicBezTo>
                  <a:cubicBezTo>
                    <a:pt x="531" y="550"/>
                    <a:pt x="531" y="554"/>
                    <a:pt x="530" y="558"/>
                  </a:cubicBezTo>
                  <a:cubicBezTo>
                    <a:pt x="509" y="570"/>
                    <a:pt x="488" y="577"/>
                    <a:pt x="468" y="577"/>
                  </a:cubicBezTo>
                  <a:cubicBezTo>
                    <a:pt x="468" y="577"/>
                    <a:pt x="468" y="577"/>
                    <a:pt x="468" y="577"/>
                  </a:cubicBezTo>
                  <a:cubicBezTo>
                    <a:pt x="468" y="577"/>
                    <a:pt x="468" y="577"/>
                    <a:pt x="468" y="577"/>
                  </a:cubicBezTo>
                  <a:cubicBezTo>
                    <a:pt x="471" y="573"/>
                    <a:pt x="473" y="568"/>
                    <a:pt x="476" y="563"/>
                  </a:cubicBezTo>
                  <a:close/>
                  <a:moveTo>
                    <a:pt x="534" y="544"/>
                  </a:moveTo>
                  <a:cubicBezTo>
                    <a:pt x="550" y="535"/>
                    <a:pt x="565" y="522"/>
                    <a:pt x="580" y="507"/>
                  </a:cubicBezTo>
                  <a:cubicBezTo>
                    <a:pt x="581" y="510"/>
                    <a:pt x="581" y="513"/>
                    <a:pt x="581" y="516"/>
                  </a:cubicBezTo>
                  <a:cubicBezTo>
                    <a:pt x="566" y="532"/>
                    <a:pt x="549" y="546"/>
                    <a:pt x="532" y="557"/>
                  </a:cubicBezTo>
                  <a:cubicBezTo>
                    <a:pt x="533" y="552"/>
                    <a:pt x="534" y="548"/>
                    <a:pt x="534" y="544"/>
                  </a:cubicBezTo>
                  <a:close/>
                  <a:moveTo>
                    <a:pt x="582" y="505"/>
                  </a:moveTo>
                  <a:cubicBezTo>
                    <a:pt x="589" y="498"/>
                    <a:pt x="596" y="491"/>
                    <a:pt x="602" y="482"/>
                  </a:cubicBezTo>
                  <a:cubicBezTo>
                    <a:pt x="607" y="476"/>
                    <a:pt x="612" y="469"/>
                    <a:pt x="617" y="463"/>
                  </a:cubicBezTo>
                  <a:cubicBezTo>
                    <a:pt x="618" y="465"/>
                    <a:pt x="619" y="467"/>
                    <a:pt x="620" y="469"/>
                  </a:cubicBezTo>
                  <a:cubicBezTo>
                    <a:pt x="609" y="485"/>
                    <a:pt x="596" y="501"/>
                    <a:pt x="583" y="514"/>
                  </a:cubicBezTo>
                  <a:cubicBezTo>
                    <a:pt x="583" y="511"/>
                    <a:pt x="582" y="508"/>
                    <a:pt x="582" y="505"/>
                  </a:cubicBezTo>
                  <a:close/>
                  <a:moveTo>
                    <a:pt x="618" y="461"/>
                  </a:moveTo>
                  <a:cubicBezTo>
                    <a:pt x="627" y="447"/>
                    <a:pt x="636" y="432"/>
                    <a:pt x="643" y="418"/>
                  </a:cubicBezTo>
                  <a:cubicBezTo>
                    <a:pt x="644" y="419"/>
                    <a:pt x="646" y="420"/>
                    <a:pt x="647" y="421"/>
                  </a:cubicBezTo>
                  <a:cubicBezTo>
                    <a:pt x="640" y="437"/>
                    <a:pt x="631" y="452"/>
                    <a:pt x="621" y="467"/>
                  </a:cubicBezTo>
                  <a:cubicBezTo>
                    <a:pt x="620" y="465"/>
                    <a:pt x="619" y="463"/>
                    <a:pt x="618" y="461"/>
                  </a:cubicBezTo>
                  <a:close/>
                  <a:moveTo>
                    <a:pt x="644" y="416"/>
                  </a:moveTo>
                  <a:cubicBezTo>
                    <a:pt x="654" y="395"/>
                    <a:pt x="661" y="373"/>
                    <a:pt x="665" y="353"/>
                  </a:cubicBezTo>
                  <a:cubicBezTo>
                    <a:pt x="667" y="352"/>
                    <a:pt x="669" y="352"/>
                    <a:pt x="670" y="352"/>
                  </a:cubicBezTo>
                  <a:cubicBezTo>
                    <a:pt x="666" y="375"/>
                    <a:pt x="658" y="397"/>
                    <a:pt x="648" y="419"/>
                  </a:cubicBezTo>
                  <a:cubicBezTo>
                    <a:pt x="647" y="418"/>
                    <a:pt x="645" y="417"/>
                    <a:pt x="644" y="416"/>
                  </a:cubicBezTo>
                  <a:close/>
                  <a:moveTo>
                    <a:pt x="669" y="285"/>
                  </a:moveTo>
                  <a:cubicBezTo>
                    <a:pt x="668" y="257"/>
                    <a:pt x="665" y="225"/>
                    <a:pt x="655" y="197"/>
                  </a:cubicBezTo>
                  <a:cubicBezTo>
                    <a:pt x="657" y="194"/>
                    <a:pt x="659" y="191"/>
                    <a:pt x="661" y="188"/>
                  </a:cubicBezTo>
                  <a:cubicBezTo>
                    <a:pt x="671" y="217"/>
                    <a:pt x="675" y="251"/>
                    <a:pt x="675" y="281"/>
                  </a:cubicBezTo>
                  <a:cubicBezTo>
                    <a:pt x="673" y="282"/>
                    <a:pt x="671" y="284"/>
                    <a:pt x="669" y="285"/>
                  </a:cubicBezTo>
                  <a:close/>
                  <a:moveTo>
                    <a:pt x="654" y="195"/>
                  </a:moveTo>
                  <a:cubicBezTo>
                    <a:pt x="646" y="173"/>
                    <a:pt x="634" y="154"/>
                    <a:pt x="616" y="141"/>
                  </a:cubicBezTo>
                  <a:cubicBezTo>
                    <a:pt x="617" y="136"/>
                    <a:pt x="619" y="132"/>
                    <a:pt x="620" y="127"/>
                  </a:cubicBezTo>
                  <a:cubicBezTo>
                    <a:pt x="637" y="140"/>
                    <a:pt x="651" y="159"/>
                    <a:pt x="660" y="185"/>
                  </a:cubicBezTo>
                  <a:cubicBezTo>
                    <a:pt x="660" y="185"/>
                    <a:pt x="660" y="185"/>
                    <a:pt x="660" y="186"/>
                  </a:cubicBezTo>
                  <a:cubicBezTo>
                    <a:pt x="658" y="189"/>
                    <a:pt x="656" y="192"/>
                    <a:pt x="654" y="195"/>
                  </a:cubicBezTo>
                  <a:close/>
                  <a:moveTo>
                    <a:pt x="614" y="139"/>
                  </a:moveTo>
                  <a:cubicBezTo>
                    <a:pt x="602" y="131"/>
                    <a:pt x="587" y="126"/>
                    <a:pt x="570" y="124"/>
                  </a:cubicBezTo>
                  <a:cubicBezTo>
                    <a:pt x="563" y="124"/>
                    <a:pt x="558" y="124"/>
                    <a:pt x="553" y="124"/>
                  </a:cubicBezTo>
                  <a:cubicBezTo>
                    <a:pt x="552" y="119"/>
                    <a:pt x="552" y="115"/>
                    <a:pt x="552" y="110"/>
                  </a:cubicBezTo>
                  <a:cubicBezTo>
                    <a:pt x="557" y="110"/>
                    <a:pt x="563" y="110"/>
                    <a:pt x="569" y="110"/>
                  </a:cubicBezTo>
                  <a:cubicBezTo>
                    <a:pt x="588" y="111"/>
                    <a:pt x="604" y="117"/>
                    <a:pt x="618" y="126"/>
                  </a:cubicBezTo>
                  <a:cubicBezTo>
                    <a:pt x="617" y="130"/>
                    <a:pt x="616" y="135"/>
                    <a:pt x="614" y="139"/>
                  </a:cubicBezTo>
                  <a:close/>
                  <a:moveTo>
                    <a:pt x="551" y="124"/>
                  </a:moveTo>
                  <a:cubicBezTo>
                    <a:pt x="539" y="125"/>
                    <a:pt x="530" y="128"/>
                    <a:pt x="522" y="130"/>
                  </a:cubicBezTo>
                  <a:cubicBezTo>
                    <a:pt x="514" y="132"/>
                    <a:pt x="509" y="134"/>
                    <a:pt x="502" y="133"/>
                  </a:cubicBezTo>
                  <a:cubicBezTo>
                    <a:pt x="501" y="133"/>
                    <a:pt x="500" y="133"/>
                    <a:pt x="498" y="133"/>
                  </a:cubicBezTo>
                  <a:cubicBezTo>
                    <a:pt x="496" y="129"/>
                    <a:pt x="494" y="124"/>
                    <a:pt x="492" y="120"/>
                  </a:cubicBezTo>
                  <a:cubicBezTo>
                    <a:pt x="493" y="120"/>
                    <a:pt x="493" y="120"/>
                    <a:pt x="494" y="120"/>
                  </a:cubicBezTo>
                  <a:cubicBezTo>
                    <a:pt x="501" y="120"/>
                    <a:pt x="508" y="118"/>
                    <a:pt x="516" y="116"/>
                  </a:cubicBezTo>
                  <a:cubicBezTo>
                    <a:pt x="525" y="114"/>
                    <a:pt x="535" y="111"/>
                    <a:pt x="550" y="110"/>
                  </a:cubicBezTo>
                  <a:cubicBezTo>
                    <a:pt x="550" y="115"/>
                    <a:pt x="551" y="119"/>
                    <a:pt x="551" y="124"/>
                  </a:cubicBezTo>
                  <a:close/>
                  <a:moveTo>
                    <a:pt x="496" y="133"/>
                  </a:moveTo>
                  <a:cubicBezTo>
                    <a:pt x="483" y="132"/>
                    <a:pt x="469" y="130"/>
                    <a:pt x="454" y="129"/>
                  </a:cubicBezTo>
                  <a:cubicBezTo>
                    <a:pt x="443" y="128"/>
                    <a:pt x="431" y="127"/>
                    <a:pt x="420" y="126"/>
                  </a:cubicBezTo>
                  <a:cubicBezTo>
                    <a:pt x="416" y="121"/>
                    <a:pt x="413" y="116"/>
                    <a:pt x="409" y="112"/>
                  </a:cubicBezTo>
                  <a:cubicBezTo>
                    <a:pt x="418" y="112"/>
                    <a:pt x="426" y="113"/>
                    <a:pt x="435" y="114"/>
                  </a:cubicBezTo>
                  <a:cubicBezTo>
                    <a:pt x="454" y="117"/>
                    <a:pt x="472" y="119"/>
                    <a:pt x="490" y="120"/>
                  </a:cubicBezTo>
                  <a:cubicBezTo>
                    <a:pt x="492" y="124"/>
                    <a:pt x="494" y="128"/>
                    <a:pt x="496" y="133"/>
                  </a:cubicBezTo>
                  <a:close/>
                  <a:moveTo>
                    <a:pt x="418" y="125"/>
                  </a:moveTo>
                  <a:cubicBezTo>
                    <a:pt x="400" y="124"/>
                    <a:pt x="383" y="123"/>
                    <a:pt x="366" y="122"/>
                  </a:cubicBezTo>
                  <a:cubicBezTo>
                    <a:pt x="352" y="122"/>
                    <a:pt x="338" y="123"/>
                    <a:pt x="325" y="126"/>
                  </a:cubicBezTo>
                  <a:cubicBezTo>
                    <a:pt x="319" y="121"/>
                    <a:pt x="313" y="116"/>
                    <a:pt x="307" y="111"/>
                  </a:cubicBezTo>
                  <a:cubicBezTo>
                    <a:pt x="319" y="109"/>
                    <a:pt x="332" y="108"/>
                    <a:pt x="346" y="108"/>
                  </a:cubicBezTo>
                  <a:cubicBezTo>
                    <a:pt x="346" y="108"/>
                    <a:pt x="347" y="108"/>
                    <a:pt x="347" y="108"/>
                  </a:cubicBezTo>
                  <a:cubicBezTo>
                    <a:pt x="367" y="108"/>
                    <a:pt x="387" y="109"/>
                    <a:pt x="407" y="111"/>
                  </a:cubicBezTo>
                  <a:cubicBezTo>
                    <a:pt x="410" y="116"/>
                    <a:pt x="414" y="121"/>
                    <a:pt x="418" y="125"/>
                  </a:cubicBezTo>
                  <a:close/>
                  <a:moveTo>
                    <a:pt x="347" y="106"/>
                  </a:moveTo>
                  <a:cubicBezTo>
                    <a:pt x="347" y="106"/>
                    <a:pt x="346" y="106"/>
                    <a:pt x="346" y="106"/>
                  </a:cubicBezTo>
                  <a:cubicBezTo>
                    <a:pt x="332" y="106"/>
                    <a:pt x="318" y="107"/>
                    <a:pt x="305" y="109"/>
                  </a:cubicBezTo>
                  <a:cubicBezTo>
                    <a:pt x="298" y="104"/>
                    <a:pt x="292" y="99"/>
                    <a:pt x="286" y="95"/>
                  </a:cubicBezTo>
                  <a:cubicBezTo>
                    <a:pt x="299" y="93"/>
                    <a:pt x="312" y="91"/>
                    <a:pt x="325" y="91"/>
                  </a:cubicBezTo>
                  <a:cubicBezTo>
                    <a:pt x="326" y="91"/>
                    <a:pt x="327" y="91"/>
                    <a:pt x="329" y="91"/>
                  </a:cubicBezTo>
                  <a:cubicBezTo>
                    <a:pt x="350" y="92"/>
                    <a:pt x="372" y="94"/>
                    <a:pt x="394" y="96"/>
                  </a:cubicBezTo>
                  <a:cubicBezTo>
                    <a:pt x="398" y="100"/>
                    <a:pt x="401" y="105"/>
                    <a:pt x="405" y="109"/>
                  </a:cubicBezTo>
                  <a:cubicBezTo>
                    <a:pt x="386" y="107"/>
                    <a:pt x="366" y="106"/>
                    <a:pt x="347" y="106"/>
                  </a:cubicBezTo>
                  <a:close/>
                  <a:moveTo>
                    <a:pt x="302" y="110"/>
                  </a:moveTo>
                  <a:cubicBezTo>
                    <a:pt x="260" y="118"/>
                    <a:pt x="224" y="138"/>
                    <a:pt x="198" y="168"/>
                  </a:cubicBezTo>
                  <a:cubicBezTo>
                    <a:pt x="190" y="164"/>
                    <a:pt x="183" y="161"/>
                    <a:pt x="176" y="157"/>
                  </a:cubicBezTo>
                  <a:cubicBezTo>
                    <a:pt x="177" y="155"/>
                    <a:pt x="178" y="153"/>
                    <a:pt x="180" y="152"/>
                  </a:cubicBezTo>
                  <a:cubicBezTo>
                    <a:pt x="207" y="122"/>
                    <a:pt x="243" y="103"/>
                    <a:pt x="284" y="95"/>
                  </a:cubicBezTo>
                  <a:cubicBezTo>
                    <a:pt x="290" y="100"/>
                    <a:pt x="296" y="105"/>
                    <a:pt x="302" y="110"/>
                  </a:cubicBezTo>
                  <a:close/>
                  <a:moveTo>
                    <a:pt x="196" y="169"/>
                  </a:moveTo>
                  <a:cubicBezTo>
                    <a:pt x="177" y="193"/>
                    <a:pt x="164" y="220"/>
                    <a:pt x="159" y="251"/>
                  </a:cubicBezTo>
                  <a:cubicBezTo>
                    <a:pt x="151" y="249"/>
                    <a:pt x="142" y="247"/>
                    <a:pt x="134" y="244"/>
                  </a:cubicBezTo>
                  <a:cubicBezTo>
                    <a:pt x="140" y="212"/>
                    <a:pt x="154" y="183"/>
                    <a:pt x="174" y="158"/>
                  </a:cubicBezTo>
                  <a:cubicBezTo>
                    <a:pt x="182" y="162"/>
                    <a:pt x="189" y="166"/>
                    <a:pt x="196" y="169"/>
                  </a:cubicBezTo>
                  <a:close/>
                  <a:moveTo>
                    <a:pt x="159" y="253"/>
                  </a:moveTo>
                  <a:cubicBezTo>
                    <a:pt x="156" y="272"/>
                    <a:pt x="157" y="292"/>
                    <a:pt x="160" y="313"/>
                  </a:cubicBezTo>
                  <a:cubicBezTo>
                    <a:pt x="162" y="327"/>
                    <a:pt x="167" y="341"/>
                    <a:pt x="174" y="356"/>
                  </a:cubicBezTo>
                  <a:cubicBezTo>
                    <a:pt x="164" y="355"/>
                    <a:pt x="154" y="355"/>
                    <a:pt x="144" y="354"/>
                  </a:cubicBezTo>
                  <a:cubicBezTo>
                    <a:pt x="137" y="338"/>
                    <a:pt x="132" y="323"/>
                    <a:pt x="131" y="310"/>
                  </a:cubicBezTo>
                  <a:cubicBezTo>
                    <a:pt x="129" y="288"/>
                    <a:pt x="130" y="267"/>
                    <a:pt x="134" y="246"/>
                  </a:cubicBezTo>
                  <a:cubicBezTo>
                    <a:pt x="142" y="249"/>
                    <a:pt x="151" y="251"/>
                    <a:pt x="159" y="253"/>
                  </a:cubicBezTo>
                  <a:close/>
                  <a:moveTo>
                    <a:pt x="175" y="358"/>
                  </a:moveTo>
                  <a:cubicBezTo>
                    <a:pt x="185" y="380"/>
                    <a:pt x="201" y="403"/>
                    <a:pt x="221" y="426"/>
                  </a:cubicBezTo>
                  <a:cubicBezTo>
                    <a:pt x="213" y="427"/>
                    <a:pt x="205" y="428"/>
                    <a:pt x="197" y="429"/>
                  </a:cubicBezTo>
                  <a:cubicBezTo>
                    <a:pt x="174" y="404"/>
                    <a:pt x="157" y="379"/>
                    <a:pt x="145" y="356"/>
                  </a:cubicBezTo>
                  <a:cubicBezTo>
                    <a:pt x="155" y="357"/>
                    <a:pt x="165" y="357"/>
                    <a:pt x="175" y="358"/>
                  </a:cubicBezTo>
                  <a:close/>
                  <a:moveTo>
                    <a:pt x="222" y="428"/>
                  </a:moveTo>
                  <a:cubicBezTo>
                    <a:pt x="239" y="446"/>
                    <a:pt x="258" y="465"/>
                    <a:pt x="280" y="484"/>
                  </a:cubicBezTo>
                  <a:cubicBezTo>
                    <a:pt x="274" y="486"/>
                    <a:pt x="268" y="489"/>
                    <a:pt x="262" y="491"/>
                  </a:cubicBezTo>
                  <a:cubicBezTo>
                    <a:pt x="238" y="471"/>
                    <a:pt x="217" y="451"/>
                    <a:pt x="199" y="431"/>
                  </a:cubicBezTo>
                  <a:cubicBezTo>
                    <a:pt x="206" y="430"/>
                    <a:pt x="214" y="429"/>
                    <a:pt x="222" y="428"/>
                  </a:cubicBezTo>
                  <a:close/>
                  <a:moveTo>
                    <a:pt x="282" y="485"/>
                  </a:moveTo>
                  <a:cubicBezTo>
                    <a:pt x="284" y="487"/>
                    <a:pt x="286" y="489"/>
                    <a:pt x="289" y="491"/>
                  </a:cubicBezTo>
                  <a:cubicBezTo>
                    <a:pt x="306" y="505"/>
                    <a:pt x="324" y="518"/>
                    <a:pt x="342" y="529"/>
                  </a:cubicBezTo>
                  <a:cubicBezTo>
                    <a:pt x="337" y="533"/>
                    <a:pt x="332" y="536"/>
                    <a:pt x="328" y="539"/>
                  </a:cubicBezTo>
                  <a:cubicBezTo>
                    <a:pt x="307" y="526"/>
                    <a:pt x="287" y="511"/>
                    <a:pt x="267" y="495"/>
                  </a:cubicBezTo>
                  <a:cubicBezTo>
                    <a:pt x="266" y="494"/>
                    <a:pt x="265" y="493"/>
                    <a:pt x="264" y="492"/>
                  </a:cubicBezTo>
                  <a:cubicBezTo>
                    <a:pt x="270" y="490"/>
                    <a:pt x="276" y="488"/>
                    <a:pt x="282" y="485"/>
                  </a:cubicBezTo>
                  <a:close/>
                  <a:moveTo>
                    <a:pt x="343" y="530"/>
                  </a:moveTo>
                  <a:cubicBezTo>
                    <a:pt x="364" y="543"/>
                    <a:pt x="384" y="554"/>
                    <a:pt x="403" y="562"/>
                  </a:cubicBezTo>
                  <a:cubicBezTo>
                    <a:pt x="399" y="567"/>
                    <a:pt x="396" y="571"/>
                    <a:pt x="392" y="575"/>
                  </a:cubicBezTo>
                  <a:cubicBezTo>
                    <a:pt x="373" y="566"/>
                    <a:pt x="351" y="554"/>
                    <a:pt x="329" y="540"/>
                  </a:cubicBezTo>
                  <a:cubicBezTo>
                    <a:pt x="334" y="537"/>
                    <a:pt x="339" y="534"/>
                    <a:pt x="343" y="530"/>
                  </a:cubicBezTo>
                  <a:close/>
                  <a:moveTo>
                    <a:pt x="405" y="563"/>
                  </a:moveTo>
                  <a:cubicBezTo>
                    <a:pt x="428" y="573"/>
                    <a:pt x="448" y="579"/>
                    <a:pt x="464" y="579"/>
                  </a:cubicBezTo>
                  <a:cubicBezTo>
                    <a:pt x="462" y="584"/>
                    <a:pt x="459" y="589"/>
                    <a:pt x="456" y="593"/>
                  </a:cubicBezTo>
                  <a:cubicBezTo>
                    <a:pt x="440" y="593"/>
                    <a:pt x="418" y="586"/>
                    <a:pt x="394" y="576"/>
                  </a:cubicBezTo>
                  <a:cubicBezTo>
                    <a:pt x="398" y="572"/>
                    <a:pt x="401" y="567"/>
                    <a:pt x="405" y="563"/>
                  </a:cubicBezTo>
                  <a:close/>
                  <a:moveTo>
                    <a:pt x="467" y="579"/>
                  </a:moveTo>
                  <a:cubicBezTo>
                    <a:pt x="467" y="579"/>
                    <a:pt x="468" y="579"/>
                    <a:pt x="468" y="579"/>
                  </a:cubicBezTo>
                  <a:cubicBezTo>
                    <a:pt x="468" y="579"/>
                    <a:pt x="468" y="579"/>
                    <a:pt x="468" y="579"/>
                  </a:cubicBezTo>
                  <a:cubicBezTo>
                    <a:pt x="488" y="579"/>
                    <a:pt x="509" y="572"/>
                    <a:pt x="529" y="560"/>
                  </a:cubicBezTo>
                  <a:cubicBezTo>
                    <a:pt x="528" y="564"/>
                    <a:pt x="528" y="568"/>
                    <a:pt x="527" y="572"/>
                  </a:cubicBezTo>
                  <a:cubicBezTo>
                    <a:pt x="503" y="586"/>
                    <a:pt x="480" y="593"/>
                    <a:pt x="459" y="593"/>
                  </a:cubicBezTo>
                  <a:cubicBezTo>
                    <a:pt x="461" y="589"/>
                    <a:pt x="464" y="584"/>
                    <a:pt x="467" y="579"/>
                  </a:cubicBezTo>
                  <a:close/>
                  <a:moveTo>
                    <a:pt x="532" y="559"/>
                  </a:moveTo>
                  <a:cubicBezTo>
                    <a:pt x="549" y="549"/>
                    <a:pt x="566" y="535"/>
                    <a:pt x="582" y="519"/>
                  </a:cubicBezTo>
                  <a:cubicBezTo>
                    <a:pt x="582" y="522"/>
                    <a:pt x="582" y="524"/>
                    <a:pt x="582" y="527"/>
                  </a:cubicBezTo>
                  <a:cubicBezTo>
                    <a:pt x="565" y="545"/>
                    <a:pt x="547" y="559"/>
                    <a:pt x="529" y="570"/>
                  </a:cubicBezTo>
                  <a:cubicBezTo>
                    <a:pt x="530" y="567"/>
                    <a:pt x="531" y="563"/>
                    <a:pt x="532" y="559"/>
                  </a:cubicBezTo>
                  <a:close/>
                  <a:moveTo>
                    <a:pt x="583" y="517"/>
                  </a:moveTo>
                  <a:cubicBezTo>
                    <a:pt x="597" y="503"/>
                    <a:pt x="609" y="487"/>
                    <a:pt x="621" y="471"/>
                  </a:cubicBezTo>
                  <a:cubicBezTo>
                    <a:pt x="622" y="473"/>
                    <a:pt x="623" y="474"/>
                    <a:pt x="624" y="476"/>
                  </a:cubicBezTo>
                  <a:cubicBezTo>
                    <a:pt x="617" y="486"/>
                    <a:pt x="611" y="494"/>
                    <a:pt x="604" y="503"/>
                  </a:cubicBezTo>
                  <a:cubicBezTo>
                    <a:pt x="597" y="511"/>
                    <a:pt x="591" y="518"/>
                    <a:pt x="584" y="525"/>
                  </a:cubicBezTo>
                  <a:cubicBezTo>
                    <a:pt x="584" y="523"/>
                    <a:pt x="584" y="520"/>
                    <a:pt x="583" y="517"/>
                  </a:cubicBezTo>
                  <a:close/>
                  <a:moveTo>
                    <a:pt x="622" y="469"/>
                  </a:moveTo>
                  <a:cubicBezTo>
                    <a:pt x="632" y="454"/>
                    <a:pt x="641" y="438"/>
                    <a:pt x="649" y="422"/>
                  </a:cubicBezTo>
                  <a:cubicBezTo>
                    <a:pt x="650" y="423"/>
                    <a:pt x="652" y="424"/>
                    <a:pt x="653" y="425"/>
                  </a:cubicBezTo>
                  <a:cubicBezTo>
                    <a:pt x="645" y="442"/>
                    <a:pt x="636" y="459"/>
                    <a:pt x="625" y="475"/>
                  </a:cubicBezTo>
                  <a:cubicBezTo>
                    <a:pt x="624" y="473"/>
                    <a:pt x="623" y="471"/>
                    <a:pt x="622" y="469"/>
                  </a:cubicBezTo>
                  <a:close/>
                  <a:moveTo>
                    <a:pt x="650" y="420"/>
                  </a:moveTo>
                  <a:cubicBezTo>
                    <a:pt x="660" y="398"/>
                    <a:pt x="668" y="375"/>
                    <a:pt x="672" y="352"/>
                  </a:cubicBezTo>
                  <a:cubicBezTo>
                    <a:pt x="674" y="352"/>
                    <a:pt x="676" y="352"/>
                    <a:pt x="678" y="352"/>
                  </a:cubicBezTo>
                  <a:cubicBezTo>
                    <a:pt x="673" y="375"/>
                    <a:pt x="665" y="399"/>
                    <a:pt x="654" y="423"/>
                  </a:cubicBezTo>
                  <a:cubicBezTo>
                    <a:pt x="652" y="422"/>
                    <a:pt x="651" y="421"/>
                    <a:pt x="650" y="420"/>
                  </a:cubicBezTo>
                  <a:close/>
                  <a:moveTo>
                    <a:pt x="677" y="279"/>
                  </a:moveTo>
                  <a:cubicBezTo>
                    <a:pt x="677" y="249"/>
                    <a:pt x="673" y="215"/>
                    <a:pt x="663" y="186"/>
                  </a:cubicBezTo>
                  <a:cubicBezTo>
                    <a:pt x="665" y="183"/>
                    <a:pt x="667" y="180"/>
                    <a:pt x="669" y="177"/>
                  </a:cubicBezTo>
                  <a:cubicBezTo>
                    <a:pt x="678" y="203"/>
                    <a:pt x="682" y="236"/>
                    <a:pt x="683" y="274"/>
                  </a:cubicBezTo>
                  <a:cubicBezTo>
                    <a:pt x="681" y="276"/>
                    <a:pt x="679" y="277"/>
                    <a:pt x="677" y="279"/>
                  </a:cubicBezTo>
                  <a:close/>
                  <a:moveTo>
                    <a:pt x="662" y="184"/>
                  </a:moveTo>
                  <a:cubicBezTo>
                    <a:pt x="652" y="157"/>
                    <a:pt x="638" y="138"/>
                    <a:pt x="620" y="125"/>
                  </a:cubicBezTo>
                  <a:cubicBezTo>
                    <a:pt x="622" y="121"/>
                    <a:pt x="623" y="116"/>
                    <a:pt x="624" y="112"/>
                  </a:cubicBezTo>
                  <a:cubicBezTo>
                    <a:pt x="630" y="116"/>
                    <a:pt x="636" y="121"/>
                    <a:pt x="641" y="127"/>
                  </a:cubicBezTo>
                  <a:cubicBezTo>
                    <a:pt x="652" y="139"/>
                    <a:pt x="661" y="155"/>
                    <a:pt x="668" y="174"/>
                  </a:cubicBezTo>
                  <a:cubicBezTo>
                    <a:pt x="666" y="177"/>
                    <a:pt x="664" y="180"/>
                    <a:pt x="662" y="184"/>
                  </a:cubicBezTo>
                  <a:close/>
                  <a:moveTo>
                    <a:pt x="619" y="124"/>
                  </a:moveTo>
                  <a:cubicBezTo>
                    <a:pt x="605" y="115"/>
                    <a:pt x="588" y="109"/>
                    <a:pt x="569" y="108"/>
                  </a:cubicBezTo>
                  <a:cubicBezTo>
                    <a:pt x="563" y="108"/>
                    <a:pt x="557" y="108"/>
                    <a:pt x="551" y="108"/>
                  </a:cubicBezTo>
                  <a:cubicBezTo>
                    <a:pt x="551" y="104"/>
                    <a:pt x="551" y="99"/>
                    <a:pt x="550" y="95"/>
                  </a:cubicBezTo>
                  <a:cubicBezTo>
                    <a:pt x="556" y="94"/>
                    <a:pt x="562" y="94"/>
                    <a:pt x="569" y="95"/>
                  </a:cubicBezTo>
                  <a:cubicBezTo>
                    <a:pt x="590" y="96"/>
                    <a:pt x="608" y="101"/>
                    <a:pt x="623" y="111"/>
                  </a:cubicBezTo>
                  <a:cubicBezTo>
                    <a:pt x="621" y="115"/>
                    <a:pt x="620" y="120"/>
                    <a:pt x="619" y="124"/>
                  </a:cubicBezTo>
                  <a:close/>
                  <a:moveTo>
                    <a:pt x="550" y="108"/>
                  </a:moveTo>
                  <a:cubicBezTo>
                    <a:pt x="535" y="109"/>
                    <a:pt x="525" y="112"/>
                    <a:pt x="516" y="114"/>
                  </a:cubicBezTo>
                  <a:cubicBezTo>
                    <a:pt x="508" y="117"/>
                    <a:pt x="501" y="118"/>
                    <a:pt x="494" y="118"/>
                  </a:cubicBezTo>
                  <a:cubicBezTo>
                    <a:pt x="493" y="118"/>
                    <a:pt x="492" y="118"/>
                    <a:pt x="491" y="118"/>
                  </a:cubicBezTo>
                  <a:cubicBezTo>
                    <a:pt x="489" y="114"/>
                    <a:pt x="487" y="109"/>
                    <a:pt x="485" y="105"/>
                  </a:cubicBezTo>
                  <a:cubicBezTo>
                    <a:pt x="485" y="105"/>
                    <a:pt x="485" y="105"/>
                    <a:pt x="486" y="105"/>
                  </a:cubicBezTo>
                  <a:cubicBezTo>
                    <a:pt x="494" y="106"/>
                    <a:pt x="501" y="104"/>
                    <a:pt x="510" y="102"/>
                  </a:cubicBezTo>
                  <a:cubicBezTo>
                    <a:pt x="520" y="99"/>
                    <a:pt x="532" y="96"/>
                    <a:pt x="548" y="95"/>
                  </a:cubicBezTo>
                  <a:cubicBezTo>
                    <a:pt x="549" y="99"/>
                    <a:pt x="549" y="104"/>
                    <a:pt x="550" y="108"/>
                  </a:cubicBezTo>
                  <a:close/>
                  <a:moveTo>
                    <a:pt x="489" y="118"/>
                  </a:moveTo>
                  <a:cubicBezTo>
                    <a:pt x="472" y="116"/>
                    <a:pt x="454" y="114"/>
                    <a:pt x="435" y="112"/>
                  </a:cubicBezTo>
                  <a:cubicBezTo>
                    <a:pt x="426" y="111"/>
                    <a:pt x="417" y="110"/>
                    <a:pt x="407" y="109"/>
                  </a:cubicBezTo>
                  <a:cubicBezTo>
                    <a:pt x="404" y="105"/>
                    <a:pt x="400" y="101"/>
                    <a:pt x="397" y="96"/>
                  </a:cubicBezTo>
                  <a:cubicBezTo>
                    <a:pt x="404" y="97"/>
                    <a:pt x="411" y="98"/>
                    <a:pt x="419" y="99"/>
                  </a:cubicBezTo>
                  <a:cubicBezTo>
                    <a:pt x="441" y="102"/>
                    <a:pt x="462" y="104"/>
                    <a:pt x="482" y="105"/>
                  </a:cubicBezTo>
                  <a:cubicBezTo>
                    <a:pt x="485" y="109"/>
                    <a:pt x="487" y="113"/>
                    <a:pt x="489" y="118"/>
                  </a:cubicBezTo>
                  <a:close/>
                  <a:moveTo>
                    <a:pt x="419" y="97"/>
                  </a:moveTo>
                  <a:cubicBezTo>
                    <a:pt x="411" y="96"/>
                    <a:pt x="403" y="95"/>
                    <a:pt x="395" y="94"/>
                  </a:cubicBezTo>
                  <a:cubicBezTo>
                    <a:pt x="391" y="90"/>
                    <a:pt x="388" y="86"/>
                    <a:pt x="384" y="82"/>
                  </a:cubicBezTo>
                  <a:cubicBezTo>
                    <a:pt x="389" y="83"/>
                    <a:pt x="394" y="83"/>
                    <a:pt x="398" y="84"/>
                  </a:cubicBezTo>
                  <a:cubicBezTo>
                    <a:pt x="425" y="87"/>
                    <a:pt x="451" y="90"/>
                    <a:pt x="475" y="91"/>
                  </a:cubicBezTo>
                  <a:cubicBezTo>
                    <a:pt x="477" y="95"/>
                    <a:pt x="479" y="99"/>
                    <a:pt x="481" y="103"/>
                  </a:cubicBezTo>
                  <a:cubicBezTo>
                    <a:pt x="462" y="102"/>
                    <a:pt x="441" y="99"/>
                    <a:pt x="419" y="97"/>
                  </a:cubicBezTo>
                  <a:close/>
                  <a:moveTo>
                    <a:pt x="392" y="94"/>
                  </a:moveTo>
                  <a:cubicBezTo>
                    <a:pt x="371" y="92"/>
                    <a:pt x="350" y="90"/>
                    <a:pt x="329" y="89"/>
                  </a:cubicBezTo>
                  <a:cubicBezTo>
                    <a:pt x="313" y="89"/>
                    <a:pt x="298" y="90"/>
                    <a:pt x="284" y="93"/>
                  </a:cubicBezTo>
                  <a:cubicBezTo>
                    <a:pt x="277" y="88"/>
                    <a:pt x="271" y="83"/>
                    <a:pt x="265" y="78"/>
                  </a:cubicBezTo>
                  <a:cubicBezTo>
                    <a:pt x="276" y="76"/>
                    <a:pt x="289" y="75"/>
                    <a:pt x="301" y="75"/>
                  </a:cubicBezTo>
                  <a:cubicBezTo>
                    <a:pt x="304" y="75"/>
                    <a:pt x="307" y="75"/>
                    <a:pt x="311" y="75"/>
                  </a:cubicBezTo>
                  <a:cubicBezTo>
                    <a:pt x="334" y="76"/>
                    <a:pt x="358" y="79"/>
                    <a:pt x="382" y="82"/>
                  </a:cubicBezTo>
                  <a:cubicBezTo>
                    <a:pt x="385" y="86"/>
                    <a:pt x="389" y="90"/>
                    <a:pt x="392" y="94"/>
                  </a:cubicBezTo>
                  <a:close/>
                  <a:moveTo>
                    <a:pt x="282" y="94"/>
                  </a:moveTo>
                  <a:cubicBezTo>
                    <a:pt x="241" y="102"/>
                    <a:pt x="206" y="121"/>
                    <a:pt x="178" y="150"/>
                  </a:cubicBezTo>
                  <a:cubicBezTo>
                    <a:pt x="177" y="152"/>
                    <a:pt x="175" y="154"/>
                    <a:pt x="174" y="156"/>
                  </a:cubicBezTo>
                  <a:cubicBezTo>
                    <a:pt x="165" y="152"/>
                    <a:pt x="157" y="148"/>
                    <a:pt x="149" y="143"/>
                  </a:cubicBezTo>
                  <a:cubicBezTo>
                    <a:pt x="151" y="140"/>
                    <a:pt x="154" y="138"/>
                    <a:pt x="156" y="135"/>
                  </a:cubicBezTo>
                  <a:cubicBezTo>
                    <a:pt x="184" y="105"/>
                    <a:pt x="221" y="86"/>
                    <a:pt x="262" y="78"/>
                  </a:cubicBezTo>
                  <a:cubicBezTo>
                    <a:pt x="268" y="83"/>
                    <a:pt x="275" y="88"/>
                    <a:pt x="282" y="94"/>
                  </a:cubicBezTo>
                  <a:close/>
                  <a:moveTo>
                    <a:pt x="172" y="158"/>
                  </a:moveTo>
                  <a:cubicBezTo>
                    <a:pt x="152" y="182"/>
                    <a:pt x="138" y="212"/>
                    <a:pt x="132" y="244"/>
                  </a:cubicBezTo>
                  <a:cubicBezTo>
                    <a:pt x="123" y="242"/>
                    <a:pt x="114" y="240"/>
                    <a:pt x="105" y="237"/>
                  </a:cubicBezTo>
                  <a:cubicBezTo>
                    <a:pt x="111" y="203"/>
                    <a:pt x="126" y="171"/>
                    <a:pt x="147" y="145"/>
                  </a:cubicBezTo>
                  <a:cubicBezTo>
                    <a:pt x="156" y="149"/>
                    <a:pt x="164" y="153"/>
                    <a:pt x="172" y="158"/>
                  </a:cubicBezTo>
                  <a:close/>
                  <a:moveTo>
                    <a:pt x="132" y="246"/>
                  </a:moveTo>
                  <a:cubicBezTo>
                    <a:pt x="128" y="266"/>
                    <a:pt x="127" y="288"/>
                    <a:pt x="129" y="310"/>
                  </a:cubicBezTo>
                  <a:cubicBezTo>
                    <a:pt x="130" y="323"/>
                    <a:pt x="135" y="338"/>
                    <a:pt x="142" y="354"/>
                  </a:cubicBezTo>
                  <a:cubicBezTo>
                    <a:pt x="133" y="353"/>
                    <a:pt x="124" y="353"/>
                    <a:pt x="115" y="352"/>
                  </a:cubicBezTo>
                  <a:cubicBezTo>
                    <a:pt x="108" y="336"/>
                    <a:pt x="104" y="321"/>
                    <a:pt x="102" y="306"/>
                  </a:cubicBezTo>
                  <a:cubicBezTo>
                    <a:pt x="100" y="283"/>
                    <a:pt x="101" y="261"/>
                    <a:pt x="105" y="239"/>
                  </a:cubicBezTo>
                  <a:cubicBezTo>
                    <a:pt x="114" y="242"/>
                    <a:pt x="123" y="244"/>
                    <a:pt x="132" y="246"/>
                  </a:cubicBezTo>
                  <a:close/>
                  <a:moveTo>
                    <a:pt x="143" y="356"/>
                  </a:moveTo>
                  <a:cubicBezTo>
                    <a:pt x="154" y="379"/>
                    <a:pt x="172" y="404"/>
                    <a:pt x="195" y="430"/>
                  </a:cubicBezTo>
                  <a:cubicBezTo>
                    <a:pt x="186" y="431"/>
                    <a:pt x="178" y="432"/>
                    <a:pt x="169" y="433"/>
                  </a:cubicBezTo>
                  <a:cubicBezTo>
                    <a:pt x="147" y="407"/>
                    <a:pt x="128" y="380"/>
                    <a:pt x="116" y="354"/>
                  </a:cubicBezTo>
                  <a:cubicBezTo>
                    <a:pt x="125" y="355"/>
                    <a:pt x="134" y="355"/>
                    <a:pt x="143" y="356"/>
                  </a:cubicBezTo>
                  <a:close/>
                  <a:moveTo>
                    <a:pt x="196" y="432"/>
                  </a:moveTo>
                  <a:cubicBezTo>
                    <a:pt x="214" y="452"/>
                    <a:pt x="236" y="472"/>
                    <a:pt x="260" y="492"/>
                  </a:cubicBezTo>
                  <a:cubicBezTo>
                    <a:pt x="252" y="495"/>
                    <a:pt x="245" y="497"/>
                    <a:pt x="238" y="500"/>
                  </a:cubicBezTo>
                  <a:cubicBezTo>
                    <a:pt x="214" y="480"/>
                    <a:pt x="191" y="458"/>
                    <a:pt x="171" y="435"/>
                  </a:cubicBezTo>
                  <a:cubicBezTo>
                    <a:pt x="179" y="434"/>
                    <a:pt x="188" y="433"/>
                    <a:pt x="196" y="432"/>
                  </a:cubicBezTo>
                  <a:close/>
                  <a:moveTo>
                    <a:pt x="261" y="493"/>
                  </a:moveTo>
                  <a:cubicBezTo>
                    <a:pt x="263" y="494"/>
                    <a:pt x="264" y="496"/>
                    <a:pt x="266" y="497"/>
                  </a:cubicBezTo>
                  <a:cubicBezTo>
                    <a:pt x="285" y="513"/>
                    <a:pt x="306" y="528"/>
                    <a:pt x="326" y="540"/>
                  </a:cubicBezTo>
                  <a:cubicBezTo>
                    <a:pt x="320" y="544"/>
                    <a:pt x="314" y="548"/>
                    <a:pt x="309" y="552"/>
                  </a:cubicBezTo>
                  <a:cubicBezTo>
                    <a:pt x="286" y="537"/>
                    <a:pt x="262" y="520"/>
                    <a:pt x="240" y="501"/>
                  </a:cubicBezTo>
                  <a:cubicBezTo>
                    <a:pt x="247" y="499"/>
                    <a:pt x="254" y="496"/>
                    <a:pt x="261" y="493"/>
                  </a:cubicBezTo>
                  <a:close/>
                  <a:moveTo>
                    <a:pt x="327" y="542"/>
                  </a:moveTo>
                  <a:cubicBezTo>
                    <a:pt x="349" y="556"/>
                    <a:pt x="371" y="568"/>
                    <a:pt x="391" y="576"/>
                  </a:cubicBezTo>
                  <a:cubicBezTo>
                    <a:pt x="386" y="581"/>
                    <a:pt x="382" y="586"/>
                    <a:pt x="378" y="590"/>
                  </a:cubicBezTo>
                  <a:cubicBezTo>
                    <a:pt x="357" y="580"/>
                    <a:pt x="334" y="568"/>
                    <a:pt x="310" y="553"/>
                  </a:cubicBezTo>
                  <a:cubicBezTo>
                    <a:pt x="316" y="549"/>
                    <a:pt x="322" y="546"/>
                    <a:pt x="327" y="542"/>
                  </a:cubicBezTo>
                  <a:close/>
                  <a:moveTo>
                    <a:pt x="392" y="577"/>
                  </a:moveTo>
                  <a:cubicBezTo>
                    <a:pt x="417" y="588"/>
                    <a:pt x="438" y="594"/>
                    <a:pt x="455" y="595"/>
                  </a:cubicBezTo>
                  <a:cubicBezTo>
                    <a:pt x="452" y="600"/>
                    <a:pt x="450" y="604"/>
                    <a:pt x="447" y="608"/>
                  </a:cubicBezTo>
                  <a:cubicBezTo>
                    <a:pt x="429" y="608"/>
                    <a:pt x="406" y="602"/>
                    <a:pt x="380" y="591"/>
                  </a:cubicBezTo>
                  <a:cubicBezTo>
                    <a:pt x="384" y="586"/>
                    <a:pt x="388" y="582"/>
                    <a:pt x="392" y="577"/>
                  </a:cubicBezTo>
                  <a:close/>
                  <a:moveTo>
                    <a:pt x="457" y="595"/>
                  </a:moveTo>
                  <a:cubicBezTo>
                    <a:pt x="458" y="595"/>
                    <a:pt x="458" y="595"/>
                    <a:pt x="458" y="595"/>
                  </a:cubicBezTo>
                  <a:cubicBezTo>
                    <a:pt x="458" y="595"/>
                    <a:pt x="458" y="595"/>
                    <a:pt x="458" y="595"/>
                  </a:cubicBezTo>
                  <a:cubicBezTo>
                    <a:pt x="480" y="595"/>
                    <a:pt x="503" y="588"/>
                    <a:pt x="526" y="574"/>
                  </a:cubicBezTo>
                  <a:cubicBezTo>
                    <a:pt x="525" y="578"/>
                    <a:pt x="524" y="582"/>
                    <a:pt x="523" y="586"/>
                  </a:cubicBezTo>
                  <a:cubicBezTo>
                    <a:pt x="499" y="600"/>
                    <a:pt x="474" y="608"/>
                    <a:pt x="449" y="608"/>
                  </a:cubicBezTo>
                  <a:cubicBezTo>
                    <a:pt x="452" y="604"/>
                    <a:pt x="455" y="600"/>
                    <a:pt x="457" y="595"/>
                  </a:cubicBezTo>
                  <a:close/>
                  <a:moveTo>
                    <a:pt x="529" y="573"/>
                  </a:moveTo>
                  <a:cubicBezTo>
                    <a:pt x="547" y="562"/>
                    <a:pt x="565" y="548"/>
                    <a:pt x="582" y="530"/>
                  </a:cubicBezTo>
                  <a:cubicBezTo>
                    <a:pt x="583" y="533"/>
                    <a:pt x="583" y="536"/>
                    <a:pt x="583" y="539"/>
                  </a:cubicBezTo>
                  <a:cubicBezTo>
                    <a:pt x="565" y="557"/>
                    <a:pt x="546" y="573"/>
                    <a:pt x="526" y="585"/>
                  </a:cubicBezTo>
                  <a:cubicBezTo>
                    <a:pt x="527" y="581"/>
                    <a:pt x="528" y="577"/>
                    <a:pt x="529" y="573"/>
                  </a:cubicBezTo>
                  <a:close/>
                  <a:moveTo>
                    <a:pt x="584" y="528"/>
                  </a:moveTo>
                  <a:cubicBezTo>
                    <a:pt x="591" y="521"/>
                    <a:pt x="599" y="513"/>
                    <a:pt x="605" y="504"/>
                  </a:cubicBezTo>
                  <a:cubicBezTo>
                    <a:pt x="612" y="496"/>
                    <a:pt x="618" y="487"/>
                    <a:pt x="624" y="479"/>
                  </a:cubicBezTo>
                  <a:cubicBezTo>
                    <a:pt x="625" y="481"/>
                    <a:pt x="626" y="483"/>
                    <a:pt x="627" y="485"/>
                  </a:cubicBezTo>
                  <a:cubicBezTo>
                    <a:pt x="614" y="504"/>
                    <a:pt x="600" y="521"/>
                    <a:pt x="585" y="537"/>
                  </a:cubicBezTo>
                  <a:cubicBezTo>
                    <a:pt x="585" y="534"/>
                    <a:pt x="585" y="531"/>
                    <a:pt x="584" y="528"/>
                  </a:cubicBezTo>
                  <a:close/>
                  <a:moveTo>
                    <a:pt x="626" y="477"/>
                  </a:moveTo>
                  <a:cubicBezTo>
                    <a:pt x="637" y="460"/>
                    <a:pt x="646" y="443"/>
                    <a:pt x="655" y="426"/>
                  </a:cubicBezTo>
                  <a:cubicBezTo>
                    <a:pt x="656" y="427"/>
                    <a:pt x="657" y="428"/>
                    <a:pt x="659" y="429"/>
                  </a:cubicBezTo>
                  <a:cubicBezTo>
                    <a:pt x="650" y="448"/>
                    <a:pt x="640" y="466"/>
                    <a:pt x="628" y="483"/>
                  </a:cubicBezTo>
                  <a:cubicBezTo>
                    <a:pt x="628" y="481"/>
                    <a:pt x="627" y="479"/>
                    <a:pt x="626" y="477"/>
                  </a:cubicBezTo>
                  <a:close/>
                  <a:moveTo>
                    <a:pt x="655" y="424"/>
                  </a:moveTo>
                  <a:cubicBezTo>
                    <a:pt x="667" y="400"/>
                    <a:pt x="675" y="376"/>
                    <a:pt x="680" y="352"/>
                  </a:cubicBezTo>
                  <a:cubicBezTo>
                    <a:pt x="681" y="352"/>
                    <a:pt x="683" y="352"/>
                    <a:pt x="685" y="352"/>
                  </a:cubicBezTo>
                  <a:cubicBezTo>
                    <a:pt x="679" y="377"/>
                    <a:pt x="671" y="403"/>
                    <a:pt x="659" y="427"/>
                  </a:cubicBezTo>
                  <a:cubicBezTo>
                    <a:pt x="658" y="426"/>
                    <a:pt x="657" y="425"/>
                    <a:pt x="655" y="424"/>
                  </a:cubicBezTo>
                  <a:close/>
                  <a:moveTo>
                    <a:pt x="680" y="350"/>
                  </a:moveTo>
                  <a:cubicBezTo>
                    <a:pt x="682" y="339"/>
                    <a:pt x="684" y="328"/>
                    <a:pt x="684" y="317"/>
                  </a:cubicBezTo>
                  <a:cubicBezTo>
                    <a:pt x="685" y="302"/>
                    <a:pt x="685" y="288"/>
                    <a:pt x="685" y="275"/>
                  </a:cubicBezTo>
                  <a:cubicBezTo>
                    <a:pt x="687" y="273"/>
                    <a:pt x="689" y="271"/>
                    <a:pt x="691" y="270"/>
                  </a:cubicBezTo>
                  <a:cubicBezTo>
                    <a:pt x="691" y="284"/>
                    <a:pt x="691" y="299"/>
                    <a:pt x="690" y="315"/>
                  </a:cubicBezTo>
                  <a:cubicBezTo>
                    <a:pt x="689" y="327"/>
                    <a:pt x="687" y="338"/>
                    <a:pt x="685" y="350"/>
                  </a:cubicBezTo>
                  <a:cubicBezTo>
                    <a:pt x="683" y="350"/>
                    <a:pt x="682" y="350"/>
                    <a:pt x="680" y="350"/>
                  </a:cubicBezTo>
                  <a:close/>
                  <a:moveTo>
                    <a:pt x="669" y="172"/>
                  </a:moveTo>
                  <a:cubicBezTo>
                    <a:pt x="663" y="153"/>
                    <a:pt x="654" y="137"/>
                    <a:pt x="643" y="125"/>
                  </a:cubicBezTo>
                  <a:cubicBezTo>
                    <a:pt x="637" y="119"/>
                    <a:pt x="631" y="114"/>
                    <a:pt x="625" y="110"/>
                  </a:cubicBezTo>
                  <a:cubicBezTo>
                    <a:pt x="626" y="105"/>
                    <a:pt x="627" y="100"/>
                    <a:pt x="629" y="96"/>
                  </a:cubicBezTo>
                  <a:cubicBezTo>
                    <a:pt x="636" y="101"/>
                    <a:pt x="642" y="106"/>
                    <a:pt x="648" y="113"/>
                  </a:cubicBezTo>
                  <a:cubicBezTo>
                    <a:pt x="660" y="125"/>
                    <a:pt x="669" y="142"/>
                    <a:pt x="676" y="162"/>
                  </a:cubicBezTo>
                  <a:cubicBezTo>
                    <a:pt x="674" y="165"/>
                    <a:pt x="672" y="169"/>
                    <a:pt x="669" y="172"/>
                  </a:cubicBezTo>
                  <a:close/>
                  <a:moveTo>
                    <a:pt x="623" y="109"/>
                  </a:moveTo>
                  <a:cubicBezTo>
                    <a:pt x="608" y="99"/>
                    <a:pt x="590" y="94"/>
                    <a:pt x="570" y="93"/>
                  </a:cubicBezTo>
                  <a:cubicBezTo>
                    <a:pt x="562" y="92"/>
                    <a:pt x="556" y="92"/>
                    <a:pt x="550" y="93"/>
                  </a:cubicBezTo>
                  <a:cubicBezTo>
                    <a:pt x="549" y="88"/>
                    <a:pt x="549" y="84"/>
                    <a:pt x="548" y="80"/>
                  </a:cubicBezTo>
                  <a:cubicBezTo>
                    <a:pt x="555" y="79"/>
                    <a:pt x="562" y="79"/>
                    <a:pt x="570" y="79"/>
                  </a:cubicBezTo>
                  <a:cubicBezTo>
                    <a:pt x="592" y="80"/>
                    <a:pt x="611" y="85"/>
                    <a:pt x="627" y="95"/>
                  </a:cubicBezTo>
                  <a:cubicBezTo>
                    <a:pt x="626" y="99"/>
                    <a:pt x="624" y="104"/>
                    <a:pt x="623" y="109"/>
                  </a:cubicBezTo>
                  <a:close/>
                  <a:moveTo>
                    <a:pt x="548" y="93"/>
                  </a:moveTo>
                  <a:cubicBezTo>
                    <a:pt x="531" y="94"/>
                    <a:pt x="520" y="97"/>
                    <a:pt x="510" y="100"/>
                  </a:cubicBezTo>
                  <a:cubicBezTo>
                    <a:pt x="501" y="102"/>
                    <a:pt x="494" y="104"/>
                    <a:pt x="486" y="103"/>
                  </a:cubicBezTo>
                  <a:cubicBezTo>
                    <a:pt x="485" y="103"/>
                    <a:pt x="484" y="103"/>
                    <a:pt x="484" y="103"/>
                  </a:cubicBezTo>
                  <a:cubicBezTo>
                    <a:pt x="482" y="99"/>
                    <a:pt x="479" y="95"/>
                    <a:pt x="477" y="92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86" y="92"/>
                    <a:pt x="494" y="90"/>
                    <a:pt x="505" y="87"/>
                  </a:cubicBezTo>
                  <a:cubicBezTo>
                    <a:pt x="515" y="85"/>
                    <a:pt x="528" y="81"/>
                    <a:pt x="546" y="80"/>
                  </a:cubicBezTo>
                  <a:cubicBezTo>
                    <a:pt x="547" y="84"/>
                    <a:pt x="547" y="88"/>
                    <a:pt x="548" y="93"/>
                  </a:cubicBezTo>
                  <a:close/>
                  <a:moveTo>
                    <a:pt x="504" y="85"/>
                  </a:moveTo>
                  <a:cubicBezTo>
                    <a:pt x="494" y="88"/>
                    <a:pt x="486" y="90"/>
                    <a:pt x="477" y="90"/>
                  </a:cubicBezTo>
                  <a:cubicBezTo>
                    <a:pt x="477" y="90"/>
                    <a:pt x="476" y="90"/>
                    <a:pt x="476" y="89"/>
                  </a:cubicBezTo>
                  <a:cubicBezTo>
                    <a:pt x="474" y="86"/>
                    <a:pt x="472" y="82"/>
                    <a:pt x="469" y="78"/>
                  </a:cubicBezTo>
                  <a:cubicBezTo>
                    <a:pt x="485" y="78"/>
                    <a:pt x="501" y="74"/>
                    <a:pt x="516" y="71"/>
                  </a:cubicBezTo>
                  <a:cubicBezTo>
                    <a:pt x="525" y="70"/>
                    <a:pt x="534" y="68"/>
                    <a:pt x="543" y="66"/>
                  </a:cubicBezTo>
                  <a:cubicBezTo>
                    <a:pt x="544" y="70"/>
                    <a:pt x="545" y="74"/>
                    <a:pt x="546" y="78"/>
                  </a:cubicBezTo>
                  <a:cubicBezTo>
                    <a:pt x="528" y="79"/>
                    <a:pt x="515" y="83"/>
                    <a:pt x="504" y="85"/>
                  </a:cubicBezTo>
                  <a:close/>
                  <a:moveTo>
                    <a:pt x="474" y="89"/>
                  </a:moveTo>
                  <a:cubicBezTo>
                    <a:pt x="450" y="88"/>
                    <a:pt x="425" y="85"/>
                    <a:pt x="398" y="82"/>
                  </a:cubicBezTo>
                  <a:cubicBezTo>
                    <a:pt x="393" y="81"/>
                    <a:pt x="388" y="80"/>
                    <a:pt x="382" y="80"/>
                  </a:cubicBezTo>
                  <a:cubicBezTo>
                    <a:pt x="379" y="76"/>
                    <a:pt x="376" y="72"/>
                    <a:pt x="373" y="69"/>
                  </a:cubicBezTo>
                  <a:cubicBezTo>
                    <a:pt x="404" y="74"/>
                    <a:pt x="436" y="79"/>
                    <a:pt x="467" y="78"/>
                  </a:cubicBezTo>
                  <a:cubicBezTo>
                    <a:pt x="469" y="82"/>
                    <a:pt x="471" y="86"/>
                    <a:pt x="474" y="89"/>
                  </a:cubicBezTo>
                  <a:close/>
                  <a:moveTo>
                    <a:pt x="380" y="79"/>
                  </a:moveTo>
                  <a:cubicBezTo>
                    <a:pt x="357" y="77"/>
                    <a:pt x="333" y="74"/>
                    <a:pt x="311" y="73"/>
                  </a:cubicBezTo>
                  <a:cubicBezTo>
                    <a:pt x="294" y="73"/>
                    <a:pt x="278" y="74"/>
                    <a:pt x="263" y="76"/>
                  </a:cubicBezTo>
                  <a:cubicBezTo>
                    <a:pt x="256" y="71"/>
                    <a:pt x="250" y="67"/>
                    <a:pt x="244" y="62"/>
                  </a:cubicBezTo>
                  <a:cubicBezTo>
                    <a:pt x="256" y="60"/>
                    <a:pt x="269" y="59"/>
                    <a:pt x="283" y="59"/>
                  </a:cubicBezTo>
                  <a:cubicBezTo>
                    <a:pt x="286" y="59"/>
                    <a:pt x="290" y="59"/>
                    <a:pt x="294" y="59"/>
                  </a:cubicBezTo>
                  <a:cubicBezTo>
                    <a:pt x="319" y="60"/>
                    <a:pt x="345" y="64"/>
                    <a:pt x="370" y="69"/>
                  </a:cubicBezTo>
                  <a:cubicBezTo>
                    <a:pt x="373" y="72"/>
                    <a:pt x="376" y="76"/>
                    <a:pt x="380" y="79"/>
                  </a:cubicBezTo>
                  <a:close/>
                  <a:moveTo>
                    <a:pt x="260" y="77"/>
                  </a:moveTo>
                  <a:cubicBezTo>
                    <a:pt x="219" y="85"/>
                    <a:pt x="183" y="104"/>
                    <a:pt x="155" y="134"/>
                  </a:cubicBezTo>
                  <a:cubicBezTo>
                    <a:pt x="152" y="136"/>
                    <a:pt x="149" y="139"/>
                    <a:pt x="147" y="142"/>
                  </a:cubicBezTo>
                  <a:cubicBezTo>
                    <a:pt x="139" y="138"/>
                    <a:pt x="131" y="134"/>
                    <a:pt x="124" y="130"/>
                  </a:cubicBezTo>
                  <a:cubicBezTo>
                    <a:pt x="126" y="127"/>
                    <a:pt x="129" y="123"/>
                    <a:pt x="132" y="120"/>
                  </a:cubicBezTo>
                  <a:cubicBezTo>
                    <a:pt x="161" y="90"/>
                    <a:pt x="198" y="70"/>
                    <a:pt x="241" y="63"/>
                  </a:cubicBezTo>
                  <a:cubicBezTo>
                    <a:pt x="247" y="67"/>
                    <a:pt x="253" y="72"/>
                    <a:pt x="260" y="77"/>
                  </a:cubicBezTo>
                  <a:close/>
                  <a:moveTo>
                    <a:pt x="146" y="144"/>
                  </a:moveTo>
                  <a:cubicBezTo>
                    <a:pt x="124" y="170"/>
                    <a:pt x="110" y="202"/>
                    <a:pt x="103" y="237"/>
                  </a:cubicBezTo>
                  <a:cubicBezTo>
                    <a:pt x="95" y="235"/>
                    <a:pt x="87" y="233"/>
                    <a:pt x="78" y="231"/>
                  </a:cubicBezTo>
                  <a:cubicBezTo>
                    <a:pt x="85" y="193"/>
                    <a:pt x="100" y="159"/>
                    <a:pt x="122" y="131"/>
                  </a:cubicBezTo>
                  <a:cubicBezTo>
                    <a:pt x="130" y="136"/>
                    <a:pt x="138" y="140"/>
                    <a:pt x="146" y="144"/>
                  </a:cubicBezTo>
                  <a:close/>
                  <a:moveTo>
                    <a:pt x="103" y="239"/>
                  </a:moveTo>
                  <a:cubicBezTo>
                    <a:pt x="99" y="260"/>
                    <a:pt x="98" y="283"/>
                    <a:pt x="100" y="307"/>
                  </a:cubicBezTo>
                  <a:cubicBezTo>
                    <a:pt x="102" y="321"/>
                    <a:pt x="106" y="336"/>
                    <a:pt x="113" y="352"/>
                  </a:cubicBezTo>
                  <a:cubicBezTo>
                    <a:pt x="104" y="351"/>
                    <a:pt x="96" y="350"/>
                    <a:pt x="88" y="349"/>
                  </a:cubicBezTo>
                  <a:cubicBezTo>
                    <a:pt x="81" y="333"/>
                    <a:pt x="77" y="318"/>
                    <a:pt x="76" y="304"/>
                  </a:cubicBezTo>
                  <a:cubicBezTo>
                    <a:pt x="73" y="279"/>
                    <a:pt x="74" y="255"/>
                    <a:pt x="78" y="233"/>
                  </a:cubicBezTo>
                  <a:cubicBezTo>
                    <a:pt x="86" y="235"/>
                    <a:pt x="94" y="237"/>
                    <a:pt x="103" y="239"/>
                  </a:cubicBezTo>
                  <a:close/>
                  <a:moveTo>
                    <a:pt x="114" y="354"/>
                  </a:moveTo>
                  <a:cubicBezTo>
                    <a:pt x="126" y="380"/>
                    <a:pt x="144" y="407"/>
                    <a:pt x="167" y="434"/>
                  </a:cubicBezTo>
                  <a:cubicBezTo>
                    <a:pt x="159" y="435"/>
                    <a:pt x="151" y="436"/>
                    <a:pt x="144" y="437"/>
                  </a:cubicBezTo>
                  <a:cubicBezTo>
                    <a:pt x="119" y="407"/>
                    <a:pt x="100" y="378"/>
                    <a:pt x="89" y="351"/>
                  </a:cubicBezTo>
                  <a:cubicBezTo>
                    <a:pt x="97" y="352"/>
                    <a:pt x="105" y="353"/>
                    <a:pt x="114" y="354"/>
                  </a:cubicBezTo>
                  <a:close/>
                  <a:moveTo>
                    <a:pt x="169" y="435"/>
                  </a:moveTo>
                  <a:cubicBezTo>
                    <a:pt x="189" y="458"/>
                    <a:pt x="212" y="480"/>
                    <a:pt x="236" y="501"/>
                  </a:cubicBezTo>
                  <a:cubicBezTo>
                    <a:pt x="229" y="503"/>
                    <a:pt x="222" y="506"/>
                    <a:pt x="216" y="508"/>
                  </a:cubicBezTo>
                  <a:cubicBezTo>
                    <a:pt x="189" y="485"/>
                    <a:pt x="165" y="462"/>
                    <a:pt x="145" y="438"/>
                  </a:cubicBezTo>
                  <a:cubicBezTo>
                    <a:pt x="153" y="437"/>
                    <a:pt x="161" y="436"/>
                    <a:pt x="169" y="435"/>
                  </a:cubicBezTo>
                  <a:close/>
                  <a:moveTo>
                    <a:pt x="238" y="502"/>
                  </a:moveTo>
                  <a:cubicBezTo>
                    <a:pt x="260" y="521"/>
                    <a:pt x="284" y="538"/>
                    <a:pt x="307" y="553"/>
                  </a:cubicBezTo>
                  <a:cubicBezTo>
                    <a:pt x="301" y="557"/>
                    <a:pt x="296" y="560"/>
                    <a:pt x="290" y="563"/>
                  </a:cubicBezTo>
                  <a:cubicBezTo>
                    <a:pt x="268" y="549"/>
                    <a:pt x="245" y="533"/>
                    <a:pt x="223" y="515"/>
                  </a:cubicBezTo>
                  <a:cubicBezTo>
                    <a:pt x="221" y="513"/>
                    <a:pt x="219" y="511"/>
                    <a:pt x="217" y="509"/>
                  </a:cubicBezTo>
                  <a:cubicBezTo>
                    <a:pt x="224" y="507"/>
                    <a:pt x="231" y="505"/>
                    <a:pt x="238" y="502"/>
                  </a:cubicBezTo>
                  <a:close/>
                  <a:moveTo>
                    <a:pt x="309" y="554"/>
                  </a:moveTo>
                  <a:cubicBezTo>
                    <a:pt x="332" y="569"/>
                    <a:pt x="355" y="582"/>
                    <a:pt x="377" y="591"/>
                  </a:cubicBezTo>
                  <a:cubicBezTo>
                    <a:pt x="373" y="596"/>
                    <a:pt x="369" y="600"/>
                    <a:pt x="365" y="604"/>
                  </a:cubicBezTo>
                  <a:cubicBezTo>
                    <a:pt x="342" y="594"/>
                    <a:pt x="318" y="580"/>
                    <a:pt x="292" y="564"/>
                  </a:cubicBezTo>
                  <a:cubicBezTo>
                    <a:pt x="298" y="561"/>
                    <a:pt x="303" y="558"/>
                    <a:pt x="309" y="554"/>
                  </a:cubicBezTo>
                  <a:close/>
                  <a:moveTo>
                    <a:pt x="379" y="592"/>
                  </a:moveTo>
                  <a:cubicBezTo>
                    <a:pt x="404" y="603"/>
                    <a:pt x="427" y="610"/>
                    <a:pt x="446" y="610"/>
                  </a:cubicBezTo>
                  <a:cubicBezTo>
                    <a:pt x="443" y="614"/>
                    <a:pt x="441" y="619"/>
                    <a:pt x="438" y="623"/>
                  </a:cubicBezTo>
                  <a:cubicBezTo>
                    <a:pt x="419" y="622"/>
                    <a:pt x="394" y="616"/>
                    <a:pt x="367" y="604"/>
                  </a:cubicBezTo>
                  <a:cubicBezTo>
                    <a:pt x="371" y="600"/>
                    <a:pt x="375" y="596"/>
                    <a:pt x="379" y="592"/>
                  </a:cubicBezTo>
                  <a:close/>
                  <a:moveTo>
                    <a:pt x="448" y="610"/>
                  </a:moveTo>
                  <a:cubicBezTo>
                    <a:pt x="448" y="610"/>
                    <a:pt x="448" y="610"/>
                    <a:pt x="449" y="610"/>
                  </a:cubicBezTo>
                  <a:cubicBezTo>
                    <a:pt x="449" y="610"/>
                    <a:pt x="449" y="610"/>
                    <a:pt x="449" y="610"/>
                  </a:cubicBezTo>
                  <a:cubicBezTo>
                    <a:pt x="473" y="610"/>
                    <a:pt x="498" y="602"/>
                    <a:pt x="523" y="589"/>
                  </a:cubicBezTo>
                  <a:cubicBezTo>
                    <a:pt x="522" y="592"/>
                    <a:pt x="521" y="596"/>
                    <a:pt x="520" y="600"/>
                  </a:cubicBezTo>
                  <a:cubicBezTo>
                    <a:pt x="493" y="615"/>
                    <a:pt x="466" y="623"/>
                    <a:pt x="440" y="623"/>
                  </a:cubicBezTo>
                  <a:cubicBezTo>
                    <a:pt x="443" y="619"/>
                    <a:pt x="446" y="614"/>
                    <a:pt x="448" y="610"/>
                  </a:cubicBezTo>
                  <a:close/>
                  <a:moveTo>
                    <a:pt x="525" y="587"/>
                  </a:moveTo>
                  <a:cubicBezTo>
                    <a:pt x="545" y="576"/>
                    <a:pt x="565" y="560"/>
                    <a:pt x="583" y="542"/>
                  </a:cubicBezTo>
                  <a:cubicBezTo>
                    <a:pt x="583" y="545"/>
                    <a:pt x="583" y="548"/>
                    <a:pt x="583" y="551"/>
                  </a:cubicBezTo>
                  <a:cubicBezTo>
                    <a:pt x="564" y="570"/>
                    <a:pt x="543" y="587"/>
                    <a:pt x="522" y="598"/>
                  </a:cubicBezTo>
                  <a:cubicBezTo>
                    <a:pt x="523" y="595"/>
                    <a:pt x="524" y="591"/>
                    <a:pt x="525" y="587"/>
                  </a:cubicBezTo>
                  <a:close/>
                  <a:moveTo>
                    <a:pt x="585" y="540"/>
                  </a:moveTo>
                  <a:cubicBezTo>
                    <a:pt x="600" y="524"/>
                    <a:pt x="615" y="506"/>
                    <a:pt x="628" y="487"/>
                  </a:cubicBezTo>
                  <a:cubicBezTo>
                    <a:pt x="629" y="489"/>
                    <a:pt x="629" y="491"/>
                    <a:pt x="630" y="493"/>
                  </a:cubicBezTo>
                  <a:cubicBezTo>
                    <a:pt x="623" y="504"/>
                    <a:pt x="615" y="514"/>
                    <a:pt x="607" y="524"/>
                  </a:cubicBezTo>
                  <a:cubicBezTo>
                    <a:pt x="600" y="533"/>
                    <a:pt x="593" y="541"/>
                    <a:pt x="585" y="549"/>
                  </a:cubicBezTo>
                  <a:cubicBezTo>
                    <a:pt x="585" y="546"/>
                    <a:pt x="585" y="543"/>
                    <a:pt x="585" y="540"/>
                  </a:cubicBezTo>
                  <a:close/>
                  <a:moveTo>
                    <a:pt x="629" y="485"/>
                  </a:moveTo>
                  <a:cubicBezTo>
                    <a:pt x="641" y="468"/>
                    <a:pt x="651" y="450"/>
                    <a:pt x="660" y="431"/>
                  </a:cubicBezTo>
                  <a:cubicBezTo>
                    <a:pt x="661" y="432"/>
                    <a:pt x="663" y="433"/>
                    <a:pt x="664" y="434"/>
                  </a:cubicBezTo>
                  <a:cubicBezTo>
                    <a:pt x="655" y="453"/>
                    <a:pt x="644" y="473"/>
                    <a:pt x="631" y="491"/>
                  </a:cubicBezTo>
                  <a:cubicBezTo>
                    <a:pt x="631" y="489"/>
                    <a:pt x="630" y="487"/>
                    <a:pt x="629" y="485"/>
                  </a:cubicBezTo>
                  <a:close/>
                  <a:moveTo>
                    <a:pt x="661" y="429"/>
                  </a:moveTo>
                  <a:cubicBezTo>
                    <a:pt x="673" y="404"/>
                    <a:pt x="681" y="378"/>
                    <a:pt x="687" y="352"/>
                  </a:cubicBezTo>
                  <a:cubicBezTo>
                    <a:pt x="688" y="352"/>
                    <a:pt x="690" y="352"/>
                    <a:pt x="691" y="352"/>
                  </a:cubicBezTo>
                  <a:cubicBezTo>
                    <a:pt x="686" y="378"/>
                    <a:pt x="677" y="405"/>
                    <a:pt x="665" y="432"/>
                  </a:cubicBezTo>
                  <a:cubicBezTo>
                    <a:pt x="663" y="431"/>
                    <a:pt x="662" y="430"/>
                    <a:pt x="661" y="429"/>
                  </a:cubicBezTo>
                  <a:close/>
                  <a:moveTo>
                    <a:pt x="687" y="350"/>
                  </a:moveTo>
                  <a:cubicBezTo>
                    <a:pt x="689" y="338"/>
                    <a:pt x="691" y="327"/>
                    <a:pt x="692" y="315"/>
                  </a:cubicBezTo>
                  <a:cubicBezTo>
                    <a:pt x="693" y="299"/>
                    <a:pt x="693" y="283"/>
                    <a:pt x="693" y="268"/>
                  </a:cubicBezTo>
                  <a:cubicBezTo>
                    <a:pt x="695" y="266"/>
                    <a:pt x="697" y="264"/>
                    <a:pt x="699" y="262"/>
                  </a:cubicBezTo>
                  <a:cubicBezTo>
                    <a:pt x="699" y="278"/>
                    <a:pt x="698" y="295"/>
                    <a:pt x="697" y="314"/>
                  </a:cubicBezTo>
                  <a:cubicBezTo>
                    <a:pt x="696" y="325"/>
                    <a:pt x="694" y="337"/>
                    <a:pt x="692" y="350"/>
                  </a:cubicBezTo>
                  <a:cubicBezTo>
                    <a:pt x="690" y="350"/>
                    <a:pt x="689" y="350"/>
                    <a:pt x="687" y="350"/>
                  </a:cubicBezTo>
                  <a:close/>
                  <a:moveTo>
                    <a:pt x="699" y="259"/>
                  </a:moveTo>
                  <a:cubicBezTo>
                    <a:pt x="697" y="261"/>
                    <a:pt x="695" y="263"/>
                    <a:pt x="693" y="265"/>
                  </a:cubicBezTo>
                  <a:cubicBezTo>
                    <a:pt x="693" y="224"/>
                    <a:pt x="688" y="190"/>
                    <a:pt x="678" y="162"/>
                  </a:cubicBezTo>
                  <a:cubicBezTo>
                    <a:pt x="681" y="158"/>
                    <a:pt x="683" y="155"/>
                    <a:pt x="686" y="151"/>
                  </a:cubicBezTo>
                  <a:cubicBezTo>
                    <a:pt x="695" y="179"/>
                    <a:pt x="700" y="215"/>
                    <a:pt x="699" y="259"/>
                  </a:cubicBezTo>
                  <a:close/>
                  <a:moveTo>
                    <a:pt x="678" y="160"/>
                  </a:moveTo>
                  <a:cubicBezTo>
                    <a:pt x="671" y="140"/>
                    <a:pt x="661" y="124"/>
                    <a:pt x="650" y="111"/>
                  </a:cubicBezTo>
                  <a:cubicBezTo>
                    <a:pt x="644" y="104"/>
                    <a:pt x="637" y="99"/>
                    <a:pt x="629" y="94"/>
                  </a:cubicBezTo>
                  <a:cubicBezTo>
                    <a:pt x="630" y="89"/>
                    <a:pt x="632" y="84"/>
                    <a:pt x="633" y="79"/>
                  </a:cubicBezTo>
                  <a:cubicBezTo>
                    <a:pt x="642" y="84"/>
                    <a:pt x="649" y="90"/>
                    <a:pt x="656" y="98"/>
                  </a:cubicBezTo>
                  <a:cubicBezTo>
                    <a:pt x="668" y="111"/>
                    <a:pt x="678" y="128"/>
                    <a:pt x="685" y="148"/>
                  </a:cubicBezTo>
                  <a:cubicBezTo>
                    <a:pt x="683" y="152"/>
                    <a:pt x="680" y="156"/>
                    <a:pt x="678" y="160"/>
                  </a:cubicBezTo>
                  <a:close/>
                  <a:moveTo>
                    <a:pt x="627" y="93"/>
                  </a:moveTo>
                  <a:cubicBezTo>
                    <a:pt x="611" y="83"/>
                    <a:pt x="592" y="78"/>
                    <a:pt x="570" y="77"/>
                  </a:cubicBezTo>
                  <a:cubicBezTo>
                    <a:pt x="562" y="77"/>
                    <a:pt x="554" y="77"/>
                    <a:pt x="548" y="78"/>
                  </a:cubicBezTo>
                  <a:cubicBezTo>
                    <a:pt x="547" y="74"/>
                    <a:pt x="546" y="70"/>
                    <a:pt x="545" y="66"/>
                  </a:cubicBezTo>
                  <a:cubicBezTo>
                    <a:pt x="554" y="65"/>
                    <a:pt x="562" y="64"/>
                    <a:pt x="571" y="64"/>
                  </a:cubicBezTo>
                  <a:cubicBezTo>
                    <a:pt x="594" y="64"/>
                    <a:pt x="614" y="69"/>
                    <a:pt x="631" y="78"/>
                  </a:cubicBezTo>
                  <a:cubicBezTo>
                    <a:pt x="630" y="83"/>
                    <a:pt x="629" y="88"/>
                    <a:pt x="627" y="93"/>
                  </a:cubicBezTo>
                  <a:close/>
                  <a:moveTo>
                    <a:pt x="571" y="62"/>
                  </a:moveTo>
                  <a:cubicBezTo>
                    <a:pt x="562" y="62"/>
                    <a:pt x="554" y="63"/>
                    <a:pt x="545" y="64"/>
                  </a:cubicBezTo>
                  <a:cubicBezTo>
                    <a:pt x="544" y="60"/>
                    <a:pt x="543" y="56"/>
                    <a:pt x="542" y="53"/>
                  </a:cubicBezTo>
                  <a:cubicBezTo>
                    <a:pt x="553" y="51"/>
                    <a:pt x="563" y="49"/>
                    <a:pt x="573" y="49"/>
                  </a:cubicBezTo>
                  <a:cubicBezTo>
                    <a:pt x="597" y="47"/>
                    <a:pt x="617" y="51"/>
                    <a:pt x="635" y="60"/>
                  </a:cubicBezTo>
                  <a:cubicBezTo>
                    <a:pt x="634" y="65"/>
                    <a:pt x="633" y="70"/>
                    <a:pt x="632" y="76"/>
                  </a:cubicBezTo>
                  <a:cubicBezTo>
                    <a:pt x="614" y="67"/>
                    <a:pt x="594" y="62"/>
                    <a:pt x="571" y="62"/>
                  </a:cubicBezTo>
                  <a:close/>
                  <a:moveTo>
                    <a:pt x="543" y="64"/>
                  </a:moveTo>
                  <a:cubicBezTo>
                    <a:pt x="534" y="66"/>
                    <a:pt x="525" y="68"/>
                    <a:pt x="516" y="69"/>
                  </a:cubicBezTo>
                  <a:cubicBezTo>
                    <a:pt x="499" y="73"/>
                    <a:pt x="484" y="76"/>
                    <a:pt x="469" y="76"/>
                  </a:cubicBezTo>
                  <a:cubicBezTo>
                    <a:pt x="468" y="76"/>
                    <a:pt x="468" y="76"/>
                    <a:pt x="468" y="76"/>
                  </a:cubicBezTo>
                  <a:cubicBezTo>
                    <a:pt x="466" y="73"/>
                    <a:pt x="464" y="69"/>
                    <a:pt x="461" y="66"/>
                  </a:cubicBezTo>
                  <a:cubicBezTo>
                    <a:pt x="481" y="66"/>
                    <a:pt x="502" y="61"/>
                    <a:pt x="523" y="57"/>
                  </a:cubicBezTo>
                  <a:cubicBezTo>
                    <a:pt x="529" y="56"/>
                    <a:pt x="534" y="54"/>
                    <a:pt x="540" y="53"/>
                  </a:cubicBezTo>
                  <a:cubicBezTo>
                    <a:pt x="541" y="57"/>
                    <a:pt x="542" y="60"/>
                    <a:pt x="543" y="64"/>
                  </a:cubicBezTo>
                  <a:close/>
                  <a:moveTo>
                    <a:pt x="466" y="76"/>
                  </a:moveTo>
                  <a:cubicBezTo>
                    <a:pt x="435" y="77"/>
                    <a:pt x="403" y="72"/>
                    <a:pt x="371" y="67"/>
                  </a:cubicBezTo>
                  <a:cubicBezTo>
                    <a:pt x="371" y="67"/>
                    <a:pt x="371" y="67"/>
                    <a:pt x="370" y="67"/>
                  </a:cubicBezTo>
                  <a:cubicBezTo>
                    <a:pt x="366" y="62"/>
                    <a:pt x="362" y="57"/>
                    <a:pt x="357" y="53"/>
                  </a:cubicBezTo>
                  <a:cubicBezTo>
                    <a:pt x="359" y="53"/>
                    <a:pt x="360" y="54"/>
                    <a:pt x="361" y="54"/>
                  </a:cubicBezTo>
                  <a:cubicBezTo>
                    <a:pt x="393" y="59"/>
                    <a:pt x="427" y="65"/>
                    <a:pt x="459" y="66"/>
                  </a:cubicBezTo>
                  <a:cubicBezTo>
                    <a:pt x="461" y="69"/>
                    <a:pt x="464" y="73"/>
                    <a:pt x="466" y="76"/>
                  </a:cubicBezTo>
                  <a:close/>
                  <a:moveTo>
                    <a:pt x="239" y="61"/>
                  </a:moveTo>
                  <a:cubicBezTo>
                    <a:pt x="196" y="69"/>
                    <a:pt x="159" y="89"/>
                    <a:pt x="131" y="119"/>
                  </a:cubicBezTo>
                  <a:cubicBezTo>
                    <a:pt x="128" y="122"/>
                    <a:pt x="125" y="125"/>
                    <a:pt x="122" y="129"/>
                  </a:cubicBezTo>
                  <a:cubicBezTo>
                    <a:pt x="114" y="125"/>
                    <a:pt x="107" y="120"/>
                    <a:pt x="99" y="116"/>
                  </a:cubicBezTo>
                  <a:cubicBezTo>
                    <a:pt x="102" y="112"/>
                    <a:pt x="105" y="108"/>
                    <a:pt x="108" y="105"/>
                  </a:cubicBezTo>
                  <a:cubicBezTo>
                    <a:pt x="137" y="74"/>
                    <a:pt x="175" y="54"/>
                    <a:pt x="218" y="46"/>
                  </a:cubicBezTo>
                  <a:cubicBezTo>
                    <a:pt x="225" y="51"/>
                    <a:pt x="231" y="56"/>
                    <a:pt x="239" y="61"/>
                  </a:cubicBezTo>
                  <a:close/>
                  <a:moveTo>
                    <a:pt x="121" y="130"/>
                  </a:moveTo>
                  <a:cubicBezTo>
                    <a:pt x="98" y="158"/>
                    <a:pt x="83" y="192"/>
                    <a:pt x="76" y="230"/>
                  </a:cubicBezTo>
                  <a:cubicBezTo>
                    <a:pt x="69" y="228"/>
                    <a:pt x="61" y="226"/>
                    <a:pt x="53" y="224"/>
                  </a:cubicBezTo>
                  <a:cubicBezTo>
                    <a:pt x="59" y="183"/>
                    <a:pt x="74" y="147"/>
                    <a:pt x="98" y="117"/>
                  </a:cubicBezTo>
                  <a:cubicBezTo>
                    <a:pt x="105" y="122"/>
                    <a:pt x="113" y="126"/>
                    <a:pt x="121" y="130"/>
                  </a:cubicBezTo>
                  <a:close/>
                  <a:moveTo>
                    <a:pt x="76" y="232"/>
                  </a:moveTo>
                  <a:cubicBezTo>
                    <a:pt x="72" y="255"/>
                    <a:pt x="71" y="279"/>
                    <a:pt x="74" y="304"/>
                  </a:cubicBezTo>
                  <a:cubicBezTo>
                    <a:pt x="75" y="318"/>
                    <a:pt x="79" y="333"/>
                    <a:pt x="85" y="349"/>
                  </a:cubicBezTo>
                  <a:cubicBezTo>
                    <a:pt x="78" y="348"/>
                    <a:pt x="70" y="347"/>
                    <a:pt x="63" y="346"/>
                  </a:cubicBezTo>
                  <a:cubicBezTo>
                    <a:pt x="58" y="331"/>
                    <a:pt x="54" y="316"/>
                    <a:pt x="52" y="301"/>
                  </a:cubicBezTo>
                  <a:cubicBezTo>
                    <a:pt x="49" y="275"/>
                    <a:pt x="49" y="250"/>
                    <a:pt x="53" y="226"/>
                  </a:cubicBezTo>
                  <a:cubicBezTo>
                    <a:pt x="60" y="228"/>
                    <a:pt x="68" y="230"/>
                    <a:pt x="76" y="232"/>
                  </a:cubicBezTo>
                  <a:close/>
                  <a:moveTo>
                    <a:pt x="86" y="351"/>
                  </a:moveTo>
                  <a:cubicBezTo>
                    <a:pt x="98" y="378"/>
                    <a:pt x="116" y="407"/>
                    <a:pt x="141" y="437"/>
                  </a:cubicBezTo>
                  <a:cubicBezTo>
                    <a:pt x="133" y="438"/>
                    <a:pt x="125" y="439"/>
                    <a:pt x="118" y="439"/>
                  </a:cubicBezTo>
                  <a:cubicBezTo>
                    <a:pt x="94" y="410"/>
                    <a:pt x="76" y="379"/>
                    <a:pt x="64" y="348"/>
                  </a:cubicBezTo>
                  <a:cubicBezTo>
                    <a:pt x="71" y="349"/>
                    <a:pt x="78" y="350"/>
                    <a:pt x="86" y="351"/>
                  </a:cubicBezTo>
                  <a:close/>
                  <a:moveTo>
                    <a:pt x="142" y="439"/>
                  </a:moveTo>
                  <a:cubicBezTo>
                    <a:pt x="162" y="462"/>
                    <a:pt x="186" y="486"/>
                    <a:pt x="213" y="509"/>
                  </a:cubicBezTo>
                  <a:cubicBezTo>
                    <a:pt x="206" y="511"/>
                    <a:pt x="199" y="514"/>
                    <a:pt x="192" y="516"/>
                  </a:cubicBezTo>
                  <a:cubicBezTo>
                    <a:pt x="165" y="493"/>
                    <a:pt x="140" y="467"/>
                    <a:pt x="119" y="441"/>
                  </a:cubicBezTo>
                  <a:cubicBezTo>
                    <a:pt x="127" y="440"/>
                    <a:pt x="134" y="440"/>
                    <a:pt x="142" y="439"/>
                  </a:cubicBezTo>
                  <a:close/>
                  <a:moveTo>
                    <a:pt x="215" y="510"/>
                  </a:moveTo>
                  <a:cubicBezTo>
                    <a:pt x="217" y="512"/>
                    <a:pt x="220" y="514"/>
                    <a:pt x="222" y="516"/>
                  </a:cubicBezTo>
                  <a:cubicBezTo>
                    <a:pt x="244" y="534"/>
                    <a:pt x="266" y="550"/>
                    <a:pt x="289" y="564"/>
                  </a:cubicBezTo>
                  <a:cubicBezTo>
                    <a:pt x="282" y="568"/>
                    <a:pt x="277" y="572"/>
                    <a:pt x="271" y="575"/>
                  </a:cubicBezTo>
                  <a:cubicBezTo>
                    <a:pt x="245" y="558"/>
                    <a:pt x="218" y="539"/>
                    <a:pt x="194" y="517"/>
                  </a:cubicBezTo>
                  <a:cubicBezTo>
                    <a:pt x="200" y="515"/>
                    <a:pt x="208" y="513"/>
                    <a:pt x="215" y="510"/>
                  </a:cubicBezTo>
                  <a:close/>
                  <a:moveTo>
                    <a:pt x="290" y="566"/>
                  </a:moveTo>
                  <a:cubicBezTo>
                    <a:pt x="316" y="582"/>
                    <a:pt x="341" y="595"/>
                    <a:pt x="364" y="605"/>
                  </a:cubicBezTo>
                  <a:cubicBezTo>
                    <a:pt x="359" y="609"/>
                    <a:pt x="355" y="613"/>
                    <a:pt x="351" y="617"/>
                  </a:cubicBezTo>
                  <a:cubicBezTo>
                    <a:pt x="326" y="607"/>
                    <a:pt x="299" y="593"/>
                    <a:pt x="273" y="576"/>
                  </a:cubicBezTo>
                  <a:cubicBezTo>
                    <a:pt x="278" y="573"/>
                    <a:pt x="284" y="569"/>
                    <a:pt x="290" y="566"/>
                  </a:cubicBezTo>
                  <a:close/>
                  <a:moveTo>
                    <a:pt x="366" y="606"/>
                  </a:moveTo>
                  <a:cubicBezTo>
                    <a:pt x="393" y="617"/>
                    <a:pt x="417" y="624"/>
                    <a:pt x="437" y="625"/>
                  </a:cubicBezTo>
                  <a:cubicBezTo>
                    <a:pt x="434" y="628"/>
                    <a:pt x="432" y="632"/>
                    <a:pt x="429" y="636"/>
                  </a:cubicBezTo>
                  <a:cubicBezTo>
                    <a:pt x="407" y="636"/>
                    <a:pt x="381" y="629"/>
                    <a:pt x="353" y="618"/>
                  </a:cubicBezTo>
                  <a:cubicBezTo>
                    <a:pt x="357" y="614"/>
                    <a:pt x="361" y="610"/>
                    <a:pt x="366" y="606"/>
                  </a:cubicBezTo>
                  <a:close/>
                  <a:moveTo>
                    <a:pt x="428" y="638"/>
                  </a:moveTo>
                  <a:cubicBezTo>
                    <a:pt x="426" y="642"/>
                    <a:pt x="423" y="645"/>
                    <a:pt x="421" y="649"/>
                  </a:cubicBezTo>
                  <a:cubicBezTo>
                    <a:pt x="397" y="648"/>
                    <a:pt x="369" y="642"/>
                    <a:pt x="339" y="630"/>
                  </a:cubicBezTo>
                  <a:cubicBezTo>
                    <a:pt x="343" y="627"/>
                    <a:pt x="347" y="623"/>
                    <a:pt x="352" y="619"/>
                  </a:cubicBezTo>
                  <a:cubicBezTo>
                    <a:pt x="380" y="631"/>
                    <a:pt x="406" y="637"/>
                    <a:pt x="428" y="638"/>
                  </a:cubicBezTo>
                  <a:close/>
                  <a:moveTo>
                    <a:pt x="439" y="625"/>
                  </a:moveTo>
                  <a:cubicBezTo>
                    <a:pt x="439" y="625"/>
                    <a:pt x="440" y="625"/>
                    <a:pt x="440" y="625"/>
                  </a:cubicBezTo>
                  <a:cubicBezTo>
                    <a:pt x="466" y="625"/>
                    <a:pt x="492" y="617"/>
                    <a:pt x="519" y="603"/>
                  </a:cubicBezTo>
                  <a:cubicBezTo>
                    <a:pt x="518" y="607"/>
                    <a:pt x="516" y="611"/>
                    <a:pt x="515" y="615"/>
                  </a:cubicBezTo>
                  <a:cubicBezTo>
                    <a:pt x="489" y="628"/>
                    <a:pt x="461" y="636"/>
                    <a:pt x="433" y="636"/>
                  </a:cubicBezTo>
                  <a:cubicBezTo>
                    <a:pt x="432" y="636"/>
                    <a:pt x="432" y="636"/>
                    <a:pt x="432" y="636"/>
                  </a:cubicBezTo>
                  <a:cubicBezTo>
                    <a:pt x="434" y="632"/>
                    <a:pt x="437" y="629"/>
                    <a:pt x="439" y="625"/>
                  </a:cubicBezTo>
                  <a:close/>
                  <a:moveTo>
                    <a:pt x="521" y="601"/>
                  </a:moveTo>
                  <a:cubicBezTo>
                    <a:pt x="542" y="589"/>
                    <a:pt x="563" y="573"/>
                    <a:pt x="583" y="553"/>
                  </a:cubicBezTo>
                  <a:cubicBezTo>
                    <a:pt x="583" y="557"/>
                    <a:pt x="583" y="561"/>
                    <a:pt x="583" y="564"/>
                  </a:cubicBezTo>
                  <a:cubicBezTo>
                    <a:pt x="563" y="584"/>
                    <a:pt x="541" y="601"/>
                    <a:pt x="518" y="614"/>
                  </a:cubicBezTo>
                  <a:cubicBezTo>
                    <a:pt x="519" y="610"/>
                    <a:pt x="520" y="606"/>
                    <a:pt x="521" y="601"/>
                  </a:cubicBezTo>
                  <a:close/>
                  <a:moveTo>
                    <a:pt x="585" y="551"/>
                  </a:moveTo>
                  <a:cubicBezTo>
                    <a:pt x="593" y="543"/>
                    <a:pt x="601" y="534"/>
                    <a:pt x="609" y="525"/>
                  </a:cubicBezTo>
                  <a:cubicBezTo>
                    <a:pt x="617" y="516"/>
                    <a:pt x="624" y="506"/>
                    <a:pt x="631" y="496"/>
                  </a:cubicBezTo>
                  <a:cubicBezTo>
                    <a:pt x="632" y="498"/>
                    <a:pt x="632" y="501"/>
                    <a:pt x="633" y="503"/>
                  </a:cubicBezTo>
                  <a:cubicBezTo>
                    <a:pt x="619" y="524"/>
                    <a:pt x="603" y="544"/>
                    <a:pt x="585" y="562"/>
                  </a:cubicBezTo>
                  <a:cubicBezTo>
                    <a:pt x="585" y="558"/>
                    <a:pt x="585" y="555"/>
                    <a:pt x="585" y="551"/>
                  </a:cubicBezTo>
                  <a:close/>
                  <a:moveTo>
                    <a:pt x="632" y="494"/>
                  </a:moveTo>
                  <a:cubicBezTo>
                    <a:pt x="645" y="475"/>
                    <a:pt x="656" y="455"/>
                    <a:pt x="665" y="435"/>
                  </a:cubicBezTo>
                  <a:cubicBezTo>
                    <a:pt x="667" y="436"/>
                    <a:pt x="668" y="437"/>
                    <a:pt x="669" y="438"/>
                  </a:cubicBezTo>
                  <a:cubicBezTo>
                    <a:pt x="659" y="460"/>
                    <a:pt x="647" y="481"/>
                    <a:pt x="634" y="501"/>
                  </a:cubicBezTo>
                  <a:cubicBezTo>
                    <a:pt x="634" y="498"/>
                    <a:pt x="633" y="496"/>
                    <a:pt x="632" y="494"/>
                  </a:cubicBezTo>
                  <a:close/>
                  <a:moveTo>
                    <a:pt x="666" y="433"/>
                  </a:moveTo>
                  <a:cubicBezTo>
                    <a:pt x="678" y="406"/>
                    <a:pt x="688" y="379"/>
                    <a:pt x="693" y="351"/>
                  </a:cubicBezTo>
                  <a:cubicBezTo>
                    <a:pt x="695" y="351"/>
                    <a:pt x="696" y="351"/>
                    <a:pt x="698" y="351"/>
                  </a:cubicBezTo>
                  <a:cubicBezTo>
                    <a:pt x="692" y="380"/>
                    <a:pt x="682" y="409"/>
                    <a:pt x="670" y="436"/>
                  </a:cubicBezTo>
                  <a:cubicBezTo>
                    <a:pt x="669" y="435"/>
                    <a:pt x="667" y="434"/>
                    <a:pt x="666" y="433"/>
                  </a:cubicBezTo>
                  <a:close/>
                  <a:moveTo>
                    <a:pt x="694" y="349"/>
                  </a:moveTo>
                  <a:cubicBezTo>
                    <a:pt x="696" y="337"/>
                    <a:pt x="698" y="326"/>
                    <a:pt x="699" y="314"/>
                  </a:cubicBezTo>
                  <a:cubicBezTo>
                    <a:pt x="700" y="295"/>
                    <a:pt x="701" y="277"/>
                    <a:pt x="701" y="260"/>
                  </a:cubicBezTo>
                  <a:cubicBezTo>
                    <a:pt x="704" y="258"/>
                    <a:pt x="706" y="256"/>
                    <a:pt x="708" y="253"/>
                  </a:cubicBezTo>
                  <a:cubicBezTo>
                    <a:pt x="708" y="275"/>
                    <a:pt x="706" y="295"/>
                    <a:pt x="704" y="312"/>
                  </a:cubicBezTo>
                  <a:cubicBezTo>
                    <a:pt x="703" y="325"/>
                    <a:pt x="701" y="337"/>
                    <a:pt x="698" y="349"/>
                  </a:cubicBezTo>
                  <a:cubicBezTo>
                    <a:pt x="697" y="349"/>
                    <a:pt x="695" y="349"/>
                    <a:pt x="694" y="349"/>
                  </a:cubicBezTo>
                  <a:close/>
                  <a:moveTo>
                    <a:pt x="686" y="146"/>
                  </a:moveTo>
                  <a:cubicBezTo>
                    <a:pt x="679" y="126"/>
                    <a:pt x="670" y="109"/>
                    <a:pt x="658" y="96"/>
                  </a:cubicBezTo>
                  <a:cubicBezTo>
                    <a:pt x="651" y="89"/>
                    <a:pt x="642" y="82"/>
                    <a:pt x="633" y="77"/>
                  </a:cubicBezTo>
                  <a:cubicBezTo>
                    <a:pt x="635" y="71"/>
                    <a:pt x="636" y="66"/>
                    <a:pt x="637" y="61"/>
                  </a:cubicBezTo>
                  <a:cubicBezTo>
                    <a:pt x="646" y="66"/>
                    <a:pt x="654" y="72"/>
                    <a:pt x="662" y="80"/>
                  </a:cubicBezTo>
                  <a:cubicBezTo>
                    <a:pt x="676" y="95"/>
                    <a:pt x="686" y="114"/>
                    <a:pt x="693" y="135"/>
                  </a:cubicBezTo>
                  <a:cubicBezTo>
                    <a:pt x="691" y="139"/>
                    <a:pt x="689" y="142"/>
                    <a:pt x="686" y="146"/>
                  </a:cubicBezTo>
                  <a:close/>
                  <a:moveTo>
                    <a:pt x="663" y="78"/>
                  </a:moveTo>
                  <a:cubicBezTo>
                    <a:pt x="656" y="70"/>
                    <a:pt x="647" y="64"/>
                    <a:pt x="637" y="59"/>
                  </a:cubicBezTo>
                  <a:cubicBezTo>
                    <a:pt x="638" y="54"/>
                    <a:pt x="639" y="49"/>
                    <a:pt x="640" y="44"/>
                  </a:cubicBezTo>
                  <a:cubicBezTo>
                    <a:pt x="653" y="50"/>
                    <a:pt x="664" y="59"/>
                    <a:pt x="674" y="69"/>
                  </a:cubicBezTo>
                  <a:cubicBezTo>
                    <a:pt x="686" y="82"/>
                    <a:pt x="696" y="99"/>
                    <a:pt x="703" y="119"/>
                  </a:cubicBezTo>
                  <a:cubicBezTo>
                    <a:pt x="700" y="124"/>
                    <a:pt x="697" y="128"/>
                    <a:pt x="694" y="133"/>
                  </a:cubicBezTo>
                  <a:cubicBezTo>
                    <a:pt x="687" y="112"/>
                    <a:pt x="677" y="93"/>
                    <a:pt x="663" y="78"/>
                  </a:cubicBezTo>
                  <a:close/>
                  <a:moveTo>
                    <a:pt x="636" y="58"/>
                  </a:moveTo>
                  <a:cubicBezTo>
                    <a:pt x="618" y="49"/>
                    <a:pt x="597" y="45"/>
                    <a:pt x="573" y="47"/>
                  </a:cubicBezTo>
                  <a:cubicBezTo>
                    <a:pt x="563" y="47"/>
                    <a:pt x="552" y="49"/>
                    <a:pt x="542" y="51"/>
                  </a:cubicBezTo>
                  <a:cubicBezTo>
                    <a:pt x="540" y="46"/>
                    <a:pt x="539" y="42"/>
                    <a:pt x="537" y="38"/>
                  </a:cubicBezTo>
                  <a:cubicBezTo>
                    <a:pt x="550" y="35"/>
                    <a:pt x="562" y="33"/>
                    <a:pt x="575" y="33"/>
                  </a:cubicBezTo>
                  <a:cubicBezTo>
                    <a:pt x="599" y="32"/>
                    <a:pt x="620" y="36"/>
                    <a:pt x="638" y="43"/>
                  </a:cubicBezTo>
                  <a:cubicBezTo>
                    <a:pt x="637" y="48"/>
                    <a:pt x="637" y="53"/>
                    <a:pt x="636" y="58"/>
                  </a:cubicBezTo>
                  <a:close/>
                  <a:moveTo>
                    <a:pt x="540" y="51"/>
                  </a:moveTo>
                  <a:cubicBezTo>
                    <a:pt x="534" y="52"/>
                    <a:pt x="528" y="54"/>
                    <a:pt x="522" y="55"/>
                  </a:cubicBezTo>
                  <a:cubicBezTo>
                    <a:pt x="502" y="59"/>
                    <a:pt x="480" y="64"/>
                    <a:pt x="460" y="64"/>
                  </a:cubicBezTo>
                  <a:cubicBezTo>
                    <a:pt x="458" y="60"/>
                    <a:pt x="455" y="57"/>
                    <a:pt x="453" y="53"/>
                  </a:cubicBezTo>
                  <a:cubicBezTo>
                    <a:pt x="474" y="53"/>
                    <a:pt x="495" y="48"/>
                    <a:pt x="515" y="43"/>
                  </a:cubicBezTo>
                  <a:cubicBezTo>
                    <a:pt x="522" y="41"/>
                    <a:pt x="528" y="40"/>
                    <a:pt x="535" y="38"/>
                  </a:cubicBezTo>
                  <a:cubicBezTo>
                    <a:pt x="537" y="42"/>
                    <a:pt x="538" y="46"/>
                    <a:pt x="540" y="51"/>
                  </a:cubicBezTo>
                  <a:close/>
                  <a:moveTo>
                    <a:pt x="458" y="64"/>
                  </a:moveTo>
                  <a:cubicBezTo>
                    <a:pt x="426" y="63"/>
                    <a:pt x="393" y="57"/>
                    <a:pt x="362" y="52"/>
                  </a:cubicBezTo>
                  <a:cubicBezTo>
                    <a:pt x="360" y="52"/>
                    <a:pt x="357" y="51"/>
                    <a:pt x="355" y="51"/>
                  </a:cubicBezTo>
                  <a:cubicBezTo>
                    <a:pt x="351" y="47"/>
                    <a:pt x="347" y="43"/>
                    <a:pt x="343" y="39"/>
                  </a:cubicBezTo>
                  <a:cubicBezTo>
                    <a:pt x="343" y="39"/>
                    <a:pt x="343" y="39"/>
                    <a:pt x="343" y="39"/>
                  </a:cubicBezTo>
                  <a:cubicBezTo>
                    <a:pt x="379" y="46"/>
                    <a:pt x="416" y="53"/>
                    <a:pt x="451" y="53"/>
                  </a:cubicBezTo>
                  <a:cubicBezTo>
                    <a:pt x="453" y="57"/>
                    <a:pt x="455" y="60"/>
                    <a:pt x="458" y="64"/>
                  </a:cubicBezTo>
                  <a:close/>
                  <a:moveTo>
                    <a:pt x="352" y="50"/>
                  </a:moveTo>
                  <a:cubicBezTo>
                    <a:pt x="328" y="46"/>
                    <a:pt x="303" y="42"/>
                    <a:pt x="278" y="41"/>
                  </a:cubicBezTo>
                  <a:cubicBezTo>
                    <a:pt x="257" y="40"/>
                    <a:pt x="237" y="41"/>
                    <a:pt x="219" y="44"/>
                  </a:cubicBezTo>
                  <a:cubicBezTo>
                    <a:pt x="210" y="39"/>
                    <a:pt x="203" y="33"/>
                    <a:pt x="196" y="29"/>
                  </a:cubicBezTo>
                  <a:cubicBezTo>
                    <a:pt x="210" y="26"/>
                    <a:pt x="224" y="25"/>
                    <a:pt x="239" y="25"/>
                  </a:cubicBezTo>
                  <a:cubicBezTo>
                    <a:pt x="247" y="25"/>
                    <a:pt x="255" y="25"/>
                    <a:pt x="263" y="26"/>
                  </a:cubicBezTo>
                  <a:cubicBezTo>
                    <a:pt x="288" y="28"/>
                    <a:pt x="314" y="33"/>
                    <a:pt x="339" y="38"/>
                  </a:cubicBezTo>
                  <a:cubicBezTo>
                    <a:pt x="343" y="42"/>
                    <a:pt x="348" y="46"/>
                    <a:pt x="352" y="50"/>
                  </a:cubicBezTo>
                  <a:close/>
                  <a:moveTo>
                    <a:pt x="216" y="45"/>
                  </a:moveTo>
                  <a:cubicBezTo>
                    <a:pt x="173" y="53"/>
                    <a:pt x="136" y="73"/>
                    <a:pt x="107" y="103"/>
                  </a:cubicBezTo>
                  <a:cubicBezTo>
                    <a:pt x="104" y="107"/>
                    <a:pt x="100" y="111"/>
                    <a:pt x="97" y="115"/>
                  </a:cubicBezTo>
                  <a:cubicBezTo>
                    <a:pt x="91" y="111"/>
                    <a:pt x="84" y="107"/>
                    <a:pt x="77" y="102"/>
                  </a:cubicBezTo>
                  <a:cubicBezTo>
                    <a:pt x="82" y="96"/>
                    <a:pt x="87" y="90"/>
                    <a:pt x="92" y="84"/>
                  </a:cubicBezTo>
                  <a:cubicBezTo>
                    <a:pt x="120" y="56"/>
                    <a:pt x="154" y="38"/>
                    <a:pt x="193" y="30"/>
                  </a:cubicBezTo>
                  <a:cubicBezTo>
                    <a:pt x="200" y="34"/>
                    <a:pt x="208" y="39"/>
                    <a:pt x="216" y="45"/>
                  </a:cubicBezTo>
                  <a:close/>
                  <a:moveTo>
                    <a:pt x="51" y="226"/>
                  </a:moveTo>
                  <a:cubicBezTo>
                    <a:pt x="47" y="250"/>
                    <a:pt x="47" y="275"/>
                    <a:pt x="50" y="301"/>
                  </a:cubicBezTo>
                  <a:cubicBezTo>
                    <a:pt x="52" y="316"/>
                    <a:pt x="56" y="330"/>
                    <a:pt x="61" y="345"/>
                  </a:cubicBezTo>
                  <a:cubicBezTo>
                    <a:pt x="54" y="344"/>
                    <a:pt x="47" y="343"/>
                    <a:pt x="41" y="342"/>
                  </a:cubicBezTo>
                  <a:cubicBezTo>
                    <a:pt x="36" y="327"/>
                    <a:pt x="33" y="313"/>
                    <a:pt x="32" y="299"/>
                  </a:cubicBezTo>
                  <a:cubicBezTo>
                    <a:pt x="28" y="272"/>
                    <a:pt x="28" y="246"/>
                    <a:pt x="31" y="221"/>
                  </a:cubicBezTo>
                  <a:cubicBezTo>
                    <a:pt x="38" y="222"/>
                    <a:pt x="44" y="224"/>
                    <a:pt x="51" y="226"/>
                  </a:cubicBezTo>
                  <a:close/>
                  <a:moveTo>
                    <a:pt x="62" y="347"/>
                  </a:moveTo>
                  <a:cubicBezTo>
                    <a:pt x="73" y="378"/>
                    <a:pt x="92" y="410"/>
                    <a:pt x="116" y="439"/>
                  </a:cubicBezTo>
                  <a:cubicBezTo>
                    <a:pt x="108" y="440"/>
                    <a:pt x="102" y="441"/>
                    <a:pt x="95" y="441"/>
                  </a:cubicBezTo>
                  <a:cubicBezTo>
                    <a:pt x="71" y="409"/>
                    <a:pt x="53" y="376"/>
                    <a:pt x="42" y="344"/>
                  </a:cubicBezTo>
                  <a:cubicBezTo>
                    <a:pt x="48" y="345"/>
                    <a:pt x="55" y="346"/>
                    <a:pt x="62" y="347"/>
                  </a:cubicBezTo>
                  <a:close/>
                  <a:moveTo>
                    <a:pt x="117" y="441"/>
                  </a:moveTo>
                  <a:cubicBezTo>
                    <a:pt x="138" y="468"/>
                    <a:pt x="163" y="493"/>
                    <a:pt x="190" y="516"/>
                  </a:cubicBezTo>
                  <a:cubicBezTo>
                    <a:pt x="183" y="519"/>
                    <a:pt x="176" y="520"/>
                    <a:pt x="170" y="522"/>
                  </a:cubicBezTo>
                  <a:cubicBezTo>
                    <a:pt x="141" y="497"/>
                    <a:pt x="117" y="470"/>
                    <a:pt x="96" y="443"/>
                  </a:cubicBezTo>
                  <a:cubicBezTo>
                    <a:pt x="103" y="443"/>
                    <a:pt x="110" y="442"/>
                    <a:pt x="117" y="441"/>
                  </a:cubicBezTo>
                  <a:close/>
                  <a:moveTo>
                    <a:pt x="191" y="518"/>
                  </a:moveTo>
                  <a:cubicBezTo>
                    <a:pt x="216" y="539"/>
                    <a:pt x="243" y="559"/>
                    <a:pt x="269" y="576"/>
                  </a:cubicBezTo>
                  <a:cubicBezTo>
                    <a:pt x="263" y="579"/>
                    <a:pt x="257" y="582"/>
                    <a:pt x="252" y="585"/>
                  </a:cubicBezTo>
                  <a:cubicBezTo>
                    <a:pt x="229" y="570"/>
                    <a:pt x="207" y="554"/>
                    <a:pt x="185" y="535"/>
                  </a:cubicBezTo>
                  <a:cubicBezTo>
                    <a:pt x="180" y="532"/>
                    <a:pt x="176" y="528"/>
                    <a:pt x="172" y="524"/>
                  </a:cubicBezTo>
                  <a:cubicBezTo>
                    <a:pt x="178" y="522"/>
                    <a:pt x="184" y="520"/>
                    <a:pt x="191" y="518"/>
                  </a:cubicBezTo>
                  <a:close/>
                  <a:moveTo>
                    <a:pt x="271" y="577"/>
                  </a:moveTo>
                  <a:cubicBezTo>
                    <a:pt x="298" y="594"/>
                    <a:pt x="324" y="608"/>
                    <a:pt x="350" y="618"/>
                  </a:cubicBezTo>
                  <a:cubicBezTo>
                    <a:pt x="345" y="622"/>
                    <a:pt x="341" y="626"/>
                    <a:pt x="337" y="629"/>
                  </a:cubicBezTo>
                  <a:cubicBezTo>
                    <a:pt x="310" y="619"/>
                    <a:pt x="282" y="604"/>
                    <a:pt x="254" y="586"/>
                  </a:cubicBezTo>
                  <a:cubicBezTo>
                    <a:pt x="259" y="583"/>
                    <a:pt x="265" y="580"/>
                    <a:pt x="271" y="577"/>
                  </a:cubicBezTo>
                  <a:close/>
                  <a:moveTo>
                    <a:pt x="335" y="631"/>
                  </a:moveTo>
                  <a:cubicBezTo>
                    <a:pt x="331" y="634"/>
                    <a:pt x="326" y="638"/>
                    <a:pt x="322" y="640"/>
                  </a:cubicBezTo>
                  <a:cubicBezTo>
                    <a:pt x="293" y="629"/>
                    <a:pt x="263" y="614"/>
                    <a:pt x="234" y="595"/>
                  </a:cubicBezTo>
                  <a:cubicBezTo>
                    <a:pt x="239" y="593"/>
                    <a:pt x="245" y="590"/>
                    <a:pt x="252" y="587"/>
                  </a:cubicBezTo>
                  <a:cubicBezTo>
                    <a:pt x="280" y="605"/>
                    <a:pt x="308" y="620"/>
                    <a:pt x="335" y="631"/>
                  </a:cubicBezTo>
                  <a:close/>
                  <a:moveTo>
                    <a:pt x="430" y="638"/>
                  </a:moveTo>
                  <a:cubicBezTo>
                    <a:pt x="431" y="638"/>
                    <a:pt x="432" y="638"/>
                    <a:pt x="432" y="638"/>
                  </a:cubicBezTo>
                  <a:cubicBezTo>
                    <a:pt x="459" y="638"/>
                    <a:pt x="487" y="631"/>
                    <a:pt x="514" y="617"/>
                  </a:cubicBezTo>
                  <a:cubicBezTo>
                    <a:pt x="513" y="621"/>
                    <a:pt x="511" y="625"/>
                    <a:pt x="510" y="628"/>
                  </a:cubicBezTo>
                  <a:cubicBezTo>
                    <a:pt x="482" y="642"/>
                    <a:pt x="452" y="649"/>
                    <a:pt x="423" y="649"/>
                  </a:cubicBezTo>
                  <a:cubicBezTo>
                    <a:pt x="426" y="645"/>
                    <a:pt x="428" y="642"/>
                    <a:pt x="430" y="638"/>
                  </a:cubicBezTo>
                  <a:close/>
                  <a:moveTo>
                    <a:pt x="585" y="564"/>
                  </a:moveTo>
                  <a:cubicBezTo>
                    <a:pt x="594" y="555"/>
                    <a:pt x="603" y="546"/>
                    <a:pt x="611" y="535"/>
                  </a:cubicBezTo>
                  <a:cubicBezTo>
                    <a:pt x="619" y="526"/>
                    <a:pt x="626" y="516"/>
                    <a:pt x="633" y="506"/>
                  </a:cubicBezTo>
                  <a:cubicBezTo>
                    <a:pt x="634" y="508"/>
                    <a:pt x="634" y="511"/>
                    <a:pt x="635" y="514"/>
                  </a:cubicBezTo>
                  <a:cubicBezTo>
                    <a:pt x="628" y="524"/>
                    <a:pt x="621" y="534"/>
                    <a:pt x="613" y="543"/>
                  </a:cubicBezTo>
                  <a:cubicBezTo>
                    <a:pt x="604" y="554"/>
                    <a:pt x="594" y="565"/>
                    <a:pt x="585" y="574"/>
                  </a:cubicBezTo>
                  <a:cubicBezTo>
                    <a:pt x="585" y="571"/>
                    <a:pt x="585" y="568"/>
                    <a:pt x="585" y="564"/>
                  </a:cubicBezTo>
                  <a:close/>
                  <a:moveTo>
                    <a:pt x="671" y="438"/>
                  </a:moveTo>
                  <a:cubicBezTo>
                    <a:pt x="684" y="410"/>
                    <a:pt x="694" y="381"/>
                    <a:pt x="700" y="351"/>
                  </a:cubicBezTo>
                  <a:cubicBezTo>
                    <a:pt x="702" y="351"/>
                    <a:pt x="703" y="351"/>
                    <a:pt x="705" y="351"/>
                  </a:cubicBezTo>
                  <a:cubicBezTo>
                    <a:pt x="698" y="382"/>
                    <a:pt x="688" y="412"/>
                    <a:pt x="675" y="442"/>
                  </a:cubicBezTo>
                  <a:cubicBezTo>
                    <a:pt x="674" y="440"/>
                    <a:pt x="673" y="439"/>
                    <a:pt x="671" y="438"/>
                  </a:cubicBezTo>
                  <a:close/>
                  <a:moveTo>
                    <a:pt x="700" y="349"/>
                  </a:moveTo>
                  <a:cubicBezTo>
                    <a:pt x="703" y="337"/>
                    <a:pt x="705" y="325"/>
                    <a:pt x="706" y="312"/>
                  </a:cubicBezTo>
                  <a:cubicBezTo>
                    <a:pt x="708" y="295"/>
                    <a:pt x="710" y="274"/>
                    <a:pt x="710" y="251"/>
                  </a:cubicBezTo>
                  <a:cubicBezTo>
                    <a:pt x="712" y="249"/>
                    <a:pt x="715" y="246"/>
                    <a:pt x="717" y="243"/>
                  </a:cubicBezTo>
                  <a:cubicBezTo>
                    <a:pt x="716" y="264"/>
                    <a:pt x="715" y="287"/>
                    <a:pt x="712" y="311"/>
                  </a:cubicBezTo>
                  <a:cubicBezTo>
                    <a:pt x="710" y="324"/>
                    <a:pt x="708" y="337"/>
                    <a:pt x="705" y="349"/>
                  </a:cubicBezTo>
                  <a:cubicBezTo>
                    <a:pt x="704" y="349"/>
                    <a:pt x="702" y="349"/>
                    <a:pt x="700" y="349"/>
                  </a:cubicBezTo>
                  <a:close/>
                  <a:moveTo>
                    <a:pt x="710" y="248"/>
                  </a:moveTo>
                  <a:cubicBezTo>
                    <a:pt x="710" y="211"/>
                    <a:pt x="707" y="171"/>
                    <a:pt x="695" y="136"/>
                  </a:cubicBezTo>
                  <a:cubicBezTo>
                    <a:pt x="698" y="131"/>
                    <a:pt x="701" y="126"/>
                    <a:pt x="703" y="122"/>
                  </a:cubicBezTo>
                  <a:cubicBezTo>
                    <a:pt x="714" y="153"/>
                    <a:pt x="718" y="193"/>
                    <a:pt x="717" y="240"/>
                  </a:cubicBezTo>
                  <a:cubicBezTo>
                    <a:pt x="715" y="243"/>
                    <a:pt x="712" y="246"/>
                    <a:pt x="710" y="248"/>
                  </a:cubicBezTo>
                  <a:close/>
                  <a:moveTo>
                    <a:pt x="578" y="17"/>
                  </a:moveTo>
                  <a:cubicBezTo>
                    <a:pt x="621" y="13"/>
                    <a:pt x="656" y="24"/>
                    <a:pt x="680" y="50"/>
                  </a:cubicBezTo>
                  <a:cubicBezTo>
                    <a:pt x="694" y="65"/>
                    <a:pt x="704" y="83"/>
                    <a:pt x="711" y="104"/>
                  </a:cubicBezTo>
                  <a:cubicBezTo>
                    <a:pt x="709" y="108"/>
                    <a:pt x="707" y="112"/>
                    <a:pt x="704" y="117"/>
                  </a:cubicBezTo>
                  <a:cubicBezTo>
                    <a:pt x="697" y="97"/>
                    <a:pt x="687" y="81"/>
                    <a:pt x="676" y="68"/>
                  </a:cubicBezTo>
                  <a:cubicBezTo>
                    <a:pt x="665" y="57"/>
                    <a:pt x="654" y="48"/>
                    <a:pt x="640" y="42"/>
                  </a:cubicBezTo>
                  <a:cubicBezTo>
                    <a:pt x="641" y="35"/>
                    <a:pt x="641" y="28"/>
                    <a:pt x="641" y="24"/>
                  </a:cubicBezTo>
                  <a:cubicBezTo>
                    <a:pt x="639" y="24"/>
                    <a:pt x="639" y="24"/>
                    <a:pt x="639" y="24"/>
                  </a:cubicBezTo>
                  <a:cubicBezTo>
                    <a:pt x="639" y="28"/>
                    <a:pt x="639" y="34"/>
                    <a:pt x="638" y="41"/>
                  </a:cubicBezTo>
                  <a:cubicBezTo>
                    <a:pt x="620" y="34"/>
                    <a:pt x="599" y="30"/>
                    <a:pt x="575" y="31"/>
                  </a:cubicBezTo>
                  <a:cubicBezTo>
                    <a:pt x="562" y="31"/>
                    <a:pt x="549" y="33"/>
                    <a:pt x="536" y="36"/>
                  </a:cubicBezTo>
                  <a:cubicBezTo>
                    <a:pt x="534" y="32"/>
                    <a:pt x="532" y="28"/>
                    <a:pt x="529" y="26"/>
                  </a:cubicBezTo>
                  <a:cubicBezTo>
                    <a:pt x="546" y="22"/>
                    <a:pt x="563" y="18"/>
                    <a:pt x="578" y="17"/>
                  </a:cubicBezTo>
                  <a:close/>
                  <a:moveTo>
                    <a:pt x="518" y="28"/>
                  </a:moveTo>
                  <a:cubicBezTo>
                    <a:pt x="521" y="28"/>
                    <a:pt x="524" y="27"/>
                    <a:pt x="527" y="26"/>
                  </a:cubicBezTo>
                  <a:cubicBezTo>
                    <a:pt x="529" y="29"/>
                    <a:pt x="532" y="32"/>
                    <a:pt x="534" y="37"/>
                  </a:cubicBezTo>
                  <a:cubicBezTo>
                    <a:pt x="528" y="38"/>
                    <a:pt x="521" y="40"/>
                    <a:pt x="515" y="41"/>
                  </a:cubicBezTo>
                  <a:cubicBezTo>
                    <a:pt x="494" y="46"/>
                    <a:pt x="473" y="51"/>
                    <a:pt x="452" y="51"/>
                  </a:cubicBezTo>
                  <a:cubicBezTo>
                    <a:pt x="452" y="51"/>
                    <a:pt x="452" y="51"/>
                    <a:pt x="452" y="51"/>
                  </a:cubicBezTo>
                  <a:cubicBezTo>
                    <a:pt x="449" y="48"/>
                    <a:pt x="447" y="44"/>
                    <a:pt x="444" y="41"/>
                  </a:cubicBezTo>
                  <a:cubicBezTo>
                    <a:pt x="468" y="41"/>
                    <a:pt x="494" y="34"/>
                    <a:pt x="518" y="28"/>
                  </a:cubicBezTo>
                  <a:close/>
                  <a:moveTo>
                    <a:pt x="442" y="41"/>
                  </a:moveTo>
                  <a:cubicBezTo>
                    <a:pt x="444" y="44"/>
                    <a:pt x="447" y="48"/>
                    <a:pt x="449" y="51"/>
                  </a:cubicBezTo>
                  <a:cubicBezTo>
                    <a:pt x="415" y="51"/>
                    <a:pt x="379" y="44"/>
                    <a:pt x="344" y="37"/>
                  </a:cubicBezTo>
                  <a:cubicBezTo>
                    <a:pt x="343" y="37"/>
                    <a:pt x="341" y="36"/>
                    <a:pt x="340" y="36"/>
                  </a:cubicBezTo>
                  <a:cubicBezTo>
                    <a:pt x="334" y="31"/>
                    <a:pt x="329" y="26"/>
                    <a:pt x="324" y="23"/>
                  </a:cubicBezTo>
                  <a:cubicBezTo>
                    <a:pt x="327" y="23"/>
                    <a:pt x="329" y="24"/>
                    <a:pt x="331" y="24"/>
                  </a:cubicBezTo>
                  <a:cubicBezTo>
                    <a:pt x="368" y="32"/>
                    <a:pt x="406" y="41"/>
                    <a:pt x="442" y="41"/>
                  </a:cubicBezTo>
                  <a:close/>
                  <a:moveTo>
                    <a:pt x="248" y="9"/>
                  </a:moveTo>
                  <a:cubicBezTo>
                    <a:pt x="272" y="12"/>
                    <a:pt x="296" y="16"/>
                    <a:pt x="320" y="22"/>
                  </a:cubicBezTo>
                  <a:cubicBezTo>
                    <a:pt x="325" y="26"/>
                    <a:pt x="331" y="30"/>
                    <a:pt x="336" y="36"/>
                  </a:cubicBezTo>
                  <a:cubicBezTo>
                    <a:pt x="312" y="31"/>
                    <a:pt x="287" y="26"/>
                    <a:pt x="263" y="24"/>
                  </a:cubicBezTo>
                  <a:cubicBezTo>
                    <a:pt x="238" y="22"/>
                    <a:pt x="215" y="23"/>
                    <a:pt x="194" y="28"/>
                  </a:cubicBezTo>
                  <a:cubicBezTo>
                    <a:pt x="184" y="21"/>
                    <a:pt x="175" y="16"/>
                    <a:pt x="169" y="13"/>
                  </a:cubicBezTo>
                  <a:cubicBezTo>
                    <a:pt x="185" y="9"/>
                    <a:pt x="202" y="8"/>
                    <a:pt x="220" y="8"/>
                  </a:cubicBezTo>
                  <a:cubicBezTo>
                    <a:pt x="229" y="8"/>
                    <a:pt x="239" y="8"/>
                    <a:pt x="248" y="9"/>
                  </a:cubicBezTo>
                  <a:close/>
                  <a:moveTo>
                    <a:pt x="76" y="65"/>
                  </a:moveTo>
                  <a:cubicBezTo>
                    <a:pt x="101" y="39"/>
                    <a:pt x="132" y="22"/>
                    <a:pt x="168" y="13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73" y="17"/>
                    <a:pt x="181" y="22"/>
                    <a:pt x="191" y="28"/>
                  </a:cubicBezTo>
                  <a:cubicBezTo>
                    <a:pt x="152" y="36"/>
                    <a:pt x="118" y="55"/>
                    <a:pt x="91" y="83"/>
                  </a:cubicBezTo>
                  <a:cubicBezTo>
                    <a:pt x="85" y="89"/>
                    <a:pt x="80" y="95"/>
                    <a:pt x="75" y="101"/>
                  </a:cubicBezTo>
                  <a:cubicBezTo>
                    <a:pt x="69" y="97"/>
                    <a:pt x="63" y="93"/>
                    <a:pt x="56" y="89"/>
                  </a:cubicBezTo>
                  <a:cubicBezTo>
                    <a:pt x="62" y="80"/>
                    <a:pt x="69" y="72"/>
                    <a:pt x="76" y="65"/>
                  </a:cubicBezTo>
                  <a:close/>
                  <a:moveTo>
                    <a:pt x="12" y="216"/>
                  </a:moveTo>
                  <a:cubicBezTo>
                    <a:pt x="18" y="217"/>
                    <a:pt x="24" y="219"/>
                    <a:pt x="29" y="220"/>
                  </a:cubicBezTo>
                  <a:cubicBezTo>
                    <a:pt x="26" y="245"/>
                    <a:pt x="26" y="272"/>
                    <a:pt x="30" y="299"/>
                  </a:cubicBezTo>
                  <a:cubicBezTo>
                    <a:pt x="31" y="313"/>
                    <a:pt x="34" y="327"/>
                    <a:pt x="39" y="341"/>
                  </a:cubicBezTo>
                  <a:cubicBezTo>
                    <a:pt x="34" y="340"/>
                    <a:pt x="29" y="339"/>
                    <a:pt x="24" y="337"/>
                  </a:cubicBezTo>
                  <a:cubicBezTo>
                    <a:pt x="23" y="339"/>
                    <a:pt x="23" y="339"/>
                    <a:pt x="23" y="339"/>
                  </a:cubicBezTo>
                  <a:cubicBezTo>
                    <a:pt x="28" y="341"/>
                    <a:pt x="34" y="342"/>
                    <a:pt x="40" y="343"/>
                  </a:cubicBezTo>
                  <a:cubicBezTo>
                    <a:pt x="50" y="375"/>
                    <a:pt x="68" y="409"/>
                    <a:pt x="93" y="441"/>
                  </a:cubicBezTo>
                  <a:cubicBezTo>
                    <a:pt x="86" y="442"/>
                    <a:pt x="80" y="442"/>
                    <a:pt x="74" y="442"/>
                  </a:cubicBezTo>
                  <a:cubicBezTo>
                    <a:pt x="41" y="395"/>
                    <a:pt x="20" y="345"/>
                    <a:pt x="14" y="297"/>
                  </a:cubicBezTo>
                  <a:cubicBezTo>
                    <a:pt x="10" y="269"/>
                    <a:pt x="10" y="242"/>
                    <a:pt x="12" y="216"/>
                  </a:cubicBezTo>
                  <a:close/>
                  <a:moveTo>
                    <a:pt x="75" y="444"/>
                  </a:moveTo>
                  <a:cubicBezTo>
                    <a:pt x="81" y="444"/>
                    <a:pt x="87" y="444"/>
                    <a:pt x="94" y="443"/>
                  </a:cubicBezTo>
                  <a:cubicBezTo>
                    <a:pt x="114" y="470"/>
                    <a:pt x="139" y="497"/>
                    <a:pt x="167" y="523"/>
                  </a:cubicBezTo>
                  <a:cubicBezTo>
                    <a:pt x="160" y="525"/>
                    <a:pt x="154" y="526"/>
                    <a:pt x="147" y="528"/>
                  </a:cubicBezTo>
                  <a:cubicBezTo>
                    <a:pt x="119" y="501"/>
                    <a:pt x="95" y="473"/>
                    <a:pt x="75" y="444"/>
                  </a:cubicBezTo>
                  <a:close/>
                  <a:moveTo>
                    <a:pt x="149" y="529"/>
                  </a:moveTo>
                  <a:cubicBezTo>
                    <a:pt x="155" y="528"/>
                    <a:pt x="162" y="526"/>
                    <a:pt x="169" y="524"/>
                  </a:cubicBezTo>
                  <a:cubicBezTo>
                    <a:pt x="174" y="529"/>
                    <a:pt x="179" y="533"/>
                    <a:pt x="184" y="537"/>
                  </a:cubicBezTo>
                  <a:cubicBezTo>
                    <a:pt x="205" y="555"/>
                    <a:pt x="227" y="571"/>
                    <a:pt x="250" y="586"/>
                  </a:cubicBezTo>
                  <a:cubicBezTo>
                    <a:pt x="244" y="589"/>
                    <a:pt x="238" y="591"/>
                    <a:pt x="233" y="593"/>
                  </a:cubicBezTo>
                  <a:cubicBezTo>
                    <a:pt x="234" y="595"/>
                    <a:pt x="234" y="595"/>
                    <a:pt x="234" y="595"/>
                  </a:cubicBezTo>
                  <a:cubicBezTo>
                    <a:pt x="211" y="581"/>
                    <a:pt x="189" y="564"/>
                    <a:pt x="168" y="546"/>
                  </a:cubicBezTo>
                  <a:cubicBezTo>
                    <a:pt x="161" y="541"/>
                    <a:pt x="155" y="535"/>
                    <a:pt x="149" y="529"/>
                  </a:cubicBezTo>
                  <a:close/>
                  <a:moveTo>
                    <a:pt x="415" y="661"/>
                  </a:moveTo>
                  <a:cubicBezTo>
                    <a:pt x="418" y="657"/>
                    <a:pt x="420" y="654"/>
                    <a:pt x="422" y="651"/>
                  </a:cubicBezTo>
                  <a:cubicBezTo>
                    <a:pt x="423" y="651"/>
                    <a:pt x="424" y="651"/>
                    <a:pt x="425" y="651"/>
                  </a:cubicBezTo>
                  <a:cubicBezTo>
                    <a:pt x="453" y="651"/>
                    <a:pt x="481" y="644"/>
                    <a:pt x="509" y="631"/>
                  </a:cubicBezTo>
                  <a:cubicBezTo>
                    <a:pt x="507" y="635"/>
                    <a:pt x="505" y="638"/>
                    <a:pt x="504" y="641"/>
                  </a:cubicBezTo>
                  <a:cubicBezTo>
                    <a:pt x="505" y="642"/>
                    <a:pt x="505" y="642"/>
                    <a:pt x="505" y="642"/>
                  </a:cubicBezTo>
                  <a:cubicBezTo>
                    <a:pt x="477" y="654"/>
                    <a:pt x="447" y="661"/>
                    <a:pt x="415" y="661"/>
                  </a:cubicBezTo>
                  <a:close/>
                  <a:moveTo>
                    <a:pt x="582" y="588"/>
                  </a:moveTo>
                  <a:cubicBezTo>
                    <a:pt x="583" y="585"/>
                    <a:pt x="584" y="582"/>
                    <a:pt x="584" y="577"/>
                  </a:cubicBezTo>
                  <a:cubicBezTo>
                    <a:pt x="595" y="567"/>
                    <a:pt x="605" y="556"/>
                    <a:pt x="614" y="544"/>
                  </a:cubicBezTo>
                  <a:cubicBezTo>
                    <a:pt x="622" y="536"/>
                    <a:pt x="628" y="527"/>
                    <a:pt x="635" y="517"/>
                  </a:cubicBezTo>
                  <a:cubicBezTo>
                    <a:pt x="635" y="521"/>
                    <a:pt x="635" y="524"/>
                    <a:pt x="634" y="527"/>
                  </a:cubicBezTo>
                  <a:cubicBezTo>
                    <a:pt x="618" y="550"/>
                    <a:pt x="601" y="571"/>
                    <a:pt x="582" y="588"/>
                  </a:cubicBezTo>
                  <a:close/>
                  <a:moveTo>
                    <a:pt x="679" y="447"/>
                  </a:moveTo>
                  <a:cubicBezTo>
                    <a:pt x="679" y="446"/>
                    <a:pt x="678" y="445"/>
                    <a:pt x="676" y="443"/>
                  </a:cubicBezTo>
                  <a:cubicBezTo>
                    <a:pt x="690" y="413"/>
                    <a:pt x="700" y="382"/>
                    <a:pt x="707" y="351"/>
                  </a:cubicBezTo>
                  <a:cubicBezTo>
                    <a:pt x="709" y="351"/>
                    <a:pt x="710" y="351"/>
                    <a:pt x="712" y="351"/>
                  </a:cubicBezTo>
                  <a:cubicBezTo>
                    <a:pt x="704" y="384"/>
                    <a:pt x="693" y="416"/>
                    <a:pt x="679" y="447"/>
                  </a:cubicBezTo>
                  <a:close/>
                  <a:moveTo>
                    <a:pt x="720" y="310"/>
                  </a:moveTo>
                  <a:cubicBezTo>
                    <a:pt x="718" y="323"/>
                    <a:pt x="715" y="336"/>
                    <a:pt x="712" y="349"/>
                  </a:cubicBezTo>
                  <a:cubicBezTo>
                    <a:pt x="711" y="349"/>
                    <a:pt x="709" y="349"/>
                    <a:pt x="707" y="349"/>
                  </a:cubicBezTo>
                  <a:cubicBezTo>
                    <a:pt x="710" y="337"/>
                    <a:pt x="712" y="324"/>
                    <a:pt x="714" y="311"/>
                  </a:cubicBezTo>
                  <a:cubicBezTo>
                    <a:pt x="717" y="286"/>
                    <a:pt x="719" y="262"/>
                    <a:pt x="719" y="241"/>
                  </a:cubicBezTo>
                  <a:cubicBezTo>
                    <a:pt x="722" y="238"/>
                    <a:pt x="724" y="235"/>
                    <a:pt x="727" y="231"/>
                  </a:cubicBezTo>
                  <a:cubicBezTo>
                    <a:pt x="726" y="261"/>
                    <a:pt x="723" y="288"/>
                    <a:pt x="720" y="31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 rot="1836104" flipH="1">
              <a:off x="-753503" y="-36803"/>
              <a:ext cx="2423106" cy="2013933"/>
            </a:xfrm>
            <a:custGeom>
              <a:avLst/>
              <a:gdLst/>
              <a:ahLst/>
              <a:cxnLst/>
              <a:rect l="l" t="t" r="r" b="b"/>
              <a:pathLst>
                <a:path w="1066" h="886" extrusionOk="0">
                  <a:moveTo>
                    <a:pt x="0" y="28"/>
                  </a:moveTo>
                  <a:lnTo>
                    <a:pt x="513" y="886"/>
                  </a:lnTo>
                  <a:lnTo>
                    <a:pt x="1066" y="2"/>
                  </a:lnTo>
                  <a:lnTo>
                    <a:pt x="1066" y="0"/>
                  </a:lnTo>
                  <a:lnTo>
                    <a:pt x="0" y="28"/>
                  </a:lnTo>
                  <a:close/>
                  <a:moveTo>
                    <a:pt x="1024" y="10"/>
                  </a:moveTo>
                  <a:lnTo>
                    <a:pt x="783" y="17"/>
                  </a:lnTo>
                  <a:lnTo>
                    <a:pt x="799" y="10"/>
                  </a:lnTo>
                  <a:lnTo>
                    <a:pt x="1053" y="3"/>
                  </a:lnTo>
                  <a:lnTo>
                    <a:pt x="1024" y="10"/>
                  </a:lnTo>
                  <a:close/>
                  <a:moveTo>
                    <a:pt x="477" y="446"/>
                  </a:moveTo>
                  <a:lnTo>
                    <a:pt x="505" y="387"/>
                  </a:lnTo>
                  <a:lnTo>
                    <a:pt x="513" y="419"/>
                  </a:lnTo>
                  <a:lnTo>
                    <a:pt x="481" y="486"/>
                  </a:lnTo>
                  <a:lnTo>
                    <a:pt x="477" y="446"/>
                  </a:lnTo>
                  <a:close/>
                  <a:moveTo>
                    <a:pt x="427" y="177"/>
                  </a:moveTo>
                  <a:lnTo>
                    <a:pt x="447" y="160"/>
                  </a:lnTo>
                  <a:lnTo>
                    <a:pt x="451" y="159"/>
                  </a:lnTo>
                  <a:lnTo>
                    <a:pt x="452" y="193"/>
                  </a:lnTo>
                  <a:lnTo>
                    <a:pt x="427" y="177"/>
                  </a:lnTo>
                  <a:close/>
                  <a:moveTo>
                    <a:pt x="455" y="187"/>
                  </a:moveTo>
                  <a:lnTo>
                    <a:pt x="455" y="182"/>
                  </a:lnTo>
                  <a:lnTo>
                    <a:pt x="470" y="206"/>
                  </a:lnTo>
                  <a:lnTo>
                    <a:pt x="465" y="223"/>
                  </a:lnTo>
                  <a:lnTo>
                    <a:pt x="455" y="187"/>
                  </a:lnTo>
                  <a:close/>
                  <a:moveTo>
                    <a:pt x="463" y="228"/>
                  </a:moveTo>
                  <a:lnTo>
                    <a:pt x="459" y="240"/>
                  </a:lnTo>
                  <a:lnTo>
                    <a:pt x="457" y="201"/>
                  </a:lnTo>
                  <a:lnTo>
                    <a:pt x="463" y="228"/>
                  </a:lnTo>
                  <a:close/>
                  <a:moveTo>
                    <a:pt x="455" y="177"/>
                  </a:moveTo>
                  <a:lnTo>
                    <a:pt x="454" y="170"/>
                  </a:lnTo>
                  <a:lnTo>
                    <a:pt x="475" y="183"/>
                  </a:lnTo>
                  <a:lnTo>
                    <a:pt x="470" y="202"/>
                  </a:lnTo>
                  <a:lnTo>
                    <a:pt x="455" y="177"/>
                  </a:lnTo>
                  <a:close/>
                  <a:moveTo>
                    <a:pt x="454" y="167"/>
                  </a:moveTo>
                  <a:lnTo>
                    <a:pt x="454" y="163"/>
                  </a:lnTo>
                  <a:lnTo>
                    <a:pt x="481" y="166"/>
                  </a:lnTo>
                  <a:lnTo>
                    <a:pt x="477" y="181"/>
                  </a:lnTo>
                  <a:lnTo>
                    <a:pt x="454" y="167"/>
                  </a:lnTo>
                  <a:close/>
                  <a:moveTo>
                    <a:pt x="454" y="160"/>
                  </a:moveTo>
                  <a:lnTo>
                    <a:pt x="454" y="158"/>
                  </a:lnTo>
                  <a:lnTo>
                    <a:pt x="466" y="152"/>
                  </a:lnTo>
                  <a:lnTo>
                    <a:pt x="486" y="147"/>
                  </a:lnTo>
                  <a:lnTo>
                    <a:pt x="482" y="163"/>
                  </a:lnTo>
                  <a:lnTo>
                    <a:pt x="454" y="160"/>
                  </a:lnTo>
                  <a:close/>
                  <a:moveTo>
                    <a:pt x="440" y="163"/>
                  </a:moveTo>
                  <a:lnTo>
                    <a:pt x="438" y="166"/>
                  </a:lnTo>
                  <a:lnTo>
                    <a:pt x="435" y="160"/>
                  </a:lnTo>
                  <a:lnTo>
                    <a:pt x="444" y="158"/>
                  </a:lnTo>
                  <a:lnTo>
                    <a:pt x="440" y="163"/>
                  </a:lnTo>
                  <a:close/>
                  <a:moveTo>
                    <a:pt x="435" y="167"/>
                  </a:moveTo>
                  <a:lnTo>
                    <a:pt x="429" y="171"/>
                  </a:lnTo>
                  <a:lnTo>
                    <a:pt x="419" y="164"/>
                  </a:lnTo>
                  <a:lnTo>
                    <a:pt x="432" y="160"/>
                  </a:lnTo>
                  <a:lnTo>
                    <a:pt x="435" y="167"/>
                  </a:lnTo>
                  <a:close/>
                  <a:moveTo>
                    <a:pt x="427" y="173"/>
                  </a:moveTo>
                  <a:lnTo>
                    <a:pt x="424" y="175"/>
                  </a:lnTo>
                  <a:lnTo>
                    <a:pt x="404" y="169"/>
                  </a:lnTo>
                  <a:lnTo>
                    <a:pt x="416" y="166"/>
                  </a:lnTo>
                  <a:lnTo>
                    <a:pt x="427" y="173"/>
                  </a:lnTo>
                  <a:close/>
                  <a:moveTo>
                    <a:pt x="424" y="178"/>
                  </a:moveTo>
                  <a:lnTo>
                    <a:pt x="428" y="181"/>
                  </a:lnTo>
                  <a:lnTo>
                    <a:pt x="410" y="182"/>
                  </a:lnTo>
                  <a:lnTo>
                    <a:pt x="402" y="171"/>
                  </a:lnTo>
                  <a:lnTo>
                    <a:pt x="424" y="178"/>
                  </a:lnTo>
                  <a:close/>
                  <a:moveTo>
                    <a:pt x="432" y="183"/>
                  </a:moveTo>
                  <a:lnTo>
                    <a:pt x="436" y="186"/>
                  </a:lnTo>
                  <a:lnTo>
                    <a:pt x="423" y="197"/>
                  </a:lnTo>
                  <a:lnTo>
                    <a:pt x="413" y="185"/>
                  </a:lnTo>
                  <a:lnTo>
                    <a:pt x="432" y="183"/>
                  </a:lnTo>
                  <a:lnTo>
                    <a:pt x="432" y="183"/>
                  </a:lnTo>
                  <a:close/>
                  <a:moveTo>
                    <a:pt x="439" y="187"/>
                  </a:moveTo>
                  <a:lnTo>
                    <a:pt x="442" y="189"/>
                  </a:lnTo>
                  <a:lnTo>
                    <a:pt x="433" y="212"/>
                  </a:lnTo>
                  <a:lnTo>
                    <a:pt x="424" y="200"/>
                  </a:lnTo>
                  <a:lnTo>
                    <a:pt x="439" y="187"/>
                  </a:lnTo>
                  <a:close/>
                  <a:moveTo>
                    <a:pt x="444" y="190"/>
                  </a:moveTo>
                  <a:lnTo>
                    <a:pt x="448" y="193"/>
                  </a:lnTo>
                  <a:lnTo>
                    <a:pt x="446" y="230"/>
                  </a:lnTo>
                  <a:lnTo>
                    <a:pt x="435" y="213"/>
                  </a:lnTo>
                  <a:lnTo>
                    <a:pt x="444" y="190"/>
                  </a:lnTo>
                  <a:close/>
                  <a:moveTo>
                    <a:pt x="451" y="194"/>
                  </a:moveTo>
                  <a:lnTo>
                    <a:pt x="452" y="196"/>
                  </a:lnTo>
                  <a:lnTo>
                    <a:pt x="457" y="243"/>
                  </a:lnTo>
                  <a:lnTo>
                    <a:pt x="448" y="232"/>
                  </a:lnTo>
                  <a:lnTo>
                    <a:pt x="451" y="194"/>
                  </a:lnTo>
                  <a:close/>
                  <a:moveTo>
                    <a:pt x="465" y="234"/>
                  </a:moveTo>
                  <a:lnTo>
                    <a:pt x="474" y="267"/>
                  </a:lnTo>
                  <a:lnTo>
                    <a:pt x="465" y="293"/>
                  </a:lnTo>
                  <a:lnTo>
                    <a:pt x="461" y="248"/>
                  </a:lnTo>
                  <a:lnTo>
                    <a:pt x="465" y="234"/>
                  </a:lnTo>
                  <a:close/>
                  <a:moveTo>
                    <a:pt x="466" y="228"/>
                  </a:moveTo>
                  <a:lnTo>
                    <a:pt x="471" y="209"/>
                  </a:lnTo>
                  <a:lnTo>
                    <a:pt x="486" y="234"/>
                  </a:lnTo>
                  <a:lnTo>
                    <a:pt x="475" y="263"/>
                  </a:lnTo>
                  <a:lnTo>
                    <a:pt x="466" y="228"/>
                  </a:lnTo>
                  <a:close/>
                  <a:moveTo>
                    <a:pt x="473" y="205"/>
                  </a:moveTo>
                  <a:lnTo>
                    <a:pt x="478" y="185"/>
                  </a:lnTo>
                  <a:lnTo>
                    <a:pt x="500" y="198"/>
                  </a:lnTo>
                  <a:lnTo>
                    <a:pt x="488" y="231"/>
                  </a:lnTo>
                  <a:lnTo>
                    <a:pt x="473" y="205"/>
                  </a:lnTo>
                  <a:close/>
                  <a:moveTo>
                    <a:pt x="480" y="182"/>
                  </a:moveTo>
                  <a:lnTo>
                    <a:pt x="484" y="166"/>
                  </a:lnTo>
                  <a:lnTo>
                    <a:pt x="511" y="169"/>
                  </a:lnTo>
                  <a:lnTo>
                    <a:pt x="501" y="196"/>
                  </a:lnTo>
                  <a:lnTo>
                    <a:pt x="480" y="182"/>
                  </a:lnTo>
                  <a:close/>
                  <a:moveTo>
                    <a:pt x="485" y="163"/>
                  </a:moveTo>
                  <a:lnTo>
                    <a:pt x="489" y="147"/>
                  </a:lnTo>
                  <a:lnTo>
                    <a:pt x="523" y="139"/>
                  </a:lnTo>
                  <a:lnTo>
                    <a:pt x="512" y="166"/>
                  </a:lnTo>
                  <a:lnTo>
                    <a:pt x="485" y="163"/>
                  </a:lnTo>
                  <a:close/>
                  <a:moveTo>
                    <a:pt x="490" y="144"/>
                  </a:moveTo>
                  <a:lnTo>
                    <a:pt x="490" y="144"/>
                  </a:lnTo>
                  <a:lnTo>
                    <a:pt x="489" y="144"/>
                  </a:lnTo>
                  <a:lnTo>
                    <a:pt x="481" y="145"/>
                  </a:lnTo>
                  <a:lnTo>
                    <a:pt x="488" y="143"/>
                  </a:lnTo>
                  <a:lnTo>
                    <a:pt x="497" y="141"/>
                  </a:lnTo>
                  <a:lnTo>
                    <a:pt x="490" y="144"/>
                  </a:lnTo>
                  <a:close/>
                  <a:moveTo>
                    <a:pt x="465" y="150"/>
                  </a:moveTo>
                  <a:lnTo>
                    <a:pt x="454" y="152"/>
                  </a:lnTo>
                  <a:lnTo>
                    <a:pt x="454" y="152"/>
                  </a:lnTo>
                  <a:lnTo>
                    <a:pt x="458" y="148"/>
                  </a:lnTo>
                  <a:lnTo>
                    <a:pt x="477" y="145"/>
                  </a:lnTo>
                  <a:lnTo>
                    <a:pt x="465" y="150"/>
                  </a:lnTo>
                  <a:close/>
                  <a:moveTo>
                    <a:pt x="448" y="155"/>
                  </a:moveTo>
                  <a:lnTo>
                    <a:pt x="433" y="158"/>
                  </a:lnTo>
                  <a:lnTo>
                    <a:pt x="432" y="152"/>
                  </a:lnTo>
                  <a:lnTo>
                    <a:pt x="454" y="148"/>
                  </a:lnTo>
                  <a:lnTo>
                    <a:pt x="448" y="155"/>
                  </a:lnTo>
                  <a:close/>
                  <a:moveTo>
                    <a:pt x="431" y="159"/>
                  </a:moveTo>
                  <a:lnTo>
                    <a:pt x="416" y="162"/>
                  </a:lnTo>
                  <a:lnTo>
                    <a:pt x="406" y="155"/>
                  </a:lnTo>
                  <a:lnTo>
                    <a:pt x="429" y="152"/>
                  </a:lnTo>
                  <a:lnTo>
                    <a:pt x="431" y="159"/>
                  </a:lnTo>
                  <a:close/>
                  <a:moveTo>
                    <a:pt x="413" y="163"/>
                  </a:moveTo>
                  <a:lnTo>
                    <a:pt x="398" y="167"/>
                  </a:lnTo>
                  <a:lnTo>
                    <a:pt x="379" y="159"/>
                  </a:lnTo>
                  <a:lnTo>
                    <a:pt x="402" y="156"/>
                  </a:lnTo>
                  <a:lnTo>
                    <a:pt x="413" y="163"/>
                  </a:lnTo>
                  <a:close/>
                  <a:moveTo>
                    <a:pt x="398" y="169"/>
                  </a:moveTo>
                  <a:lnTo>
                    <a:pt x="408" y="182"/>
                  </a:lnTo>
                  <a:lnTo>
                    <a:pt x="390" y="182"/>
                  </a:lnTo>
                  <a:lnTo>
                    <a:pt x="377" y="162"/>
                  </a:lnTo>
                  <a:lnTo>
                    <a:pt x="398" y="169"/>
                  </a:lnTo>
                  <a:close/>
                  <a:moveTo>
                    <a:pt x="409" y="185"/>
                  </a:moveTo>
                  <a:lnTo>
                    <a:pt x="420" y="198"/>
                  </a:lnTo>
                  <a:lnTo>
                    <a:pt x="406" y="209"/>
                  </a:lnTo>
                  <a:lnTo>
                    <a:pt x="391" y="185"/>
                  </a:lnTo>
                  <a:lnTo>
                    <a:pt x="409" y="185"/>
                  </a:lnTo>
                  <a:close/>
                  <a:moveTo>
                    <a:pt x="421" y="201"/>
                  </a:moveTo>
                  <a:lnTo>
                    <a:pt x="432" y="215"/>
                  </a:lnTo>
                  <a:lnTo>
                    <a:pt x="424" y="235"/>
                  </a:lnTo>
                  <a:lnTo>
                    <a:pt x="408" y="212"/>
                  </a:lnTo>
                  <a:lnTo>
                    <a:pt x="421" y="201"/>
                  </a:lnTo>
                  <a:close/>
                  <a:moveTo>
                    <a:pt x="433" y="217"/>
                  </a:moveTo>
                  <a:lnTo>
                    <a:pt x="446" y="234"/>
                  </a:lnTo>
                  <a:lnTo>
                    <a:pt x="444" y="267"/>
                  </a:lnTo>
                  <a:lnTo>
                    <a:pt x="425" y="238"/>
                  </a:lnTo>
                  <a:lnTo>
                    <a:pt x="433" y="217"/>
                  </a:lnTo>
                  <a:close/>
                  <a:moveTo>
                    <a:pt x="448" y="236"/>
                  </a:moveTo>
                  <a:lnTo>
                    <a:pt x="458" y="248"/>
                  </a:lnTo>
                  <a:lnTo>
                    <a:pt x="462" y="295"/>
                  </a:lnTo>
                  <a:lnTo>
                    <a:pt x="447" y="272"/>
                  </a:lnTo>
                  <a:lnTo>
                    <a:pt x="448" y="236"/>
                  </a:lnTo>
                  <a:close/>
                  <a:moveTo>
                    <a:pt x="475" y="273"/>
                  </a:moveTo>
                  <a:lnTo>
                    <a:pt x="484" y="307"/>
                  </a:lnTo>
                  <a:lnTo>
                    <a:pt x="469" y="345"/>
                  </a:lnTo>
                  <a:lnTo>
                    <a:pt x="465" y="300"/>
                  </a:lnTo>
                  <a:lnTo>
                    <a:pt x="475" y="273"/>
                  </a:lnTo>
                  <a:close/>
                  <a:moveTo>
                    <a:pt x="477" y="269"/>
                  </a:moveTo>
                  <a:lnTo>
                    <a:pt x="489" y="236"/>
                  </a:lnTo>
                  <a:lnTo>
                    <a:pt x="504" y="261"/>
                  </a:lnTo>
                  <a:lnTo>
                    <a:pt x="486" y="303"/>
                  </a:lnTo>
                  <a:lnTo>
                    <a:pt x="477" y="269"/>
                  </a:lnTo>
                  <a:close/>
                  <a:moveTo>
                    <a:pt x="489" y="234"/>
                  </a:moveTo>
                  <a:lnTo>
                    <a:pt x="503" y="200"/>
                  </a:lnTo>
                  <a:lnTo>
                    <a:pt x="524" y="212"/>
                  </a:lnTo>
                  <a:lnTo>
                    <a:pt x="505" y="258"/>
                  </a:lnTo>
                  <a:lnTo>
                    <a:pt x="489" y="234"/>
                  </a:lnTo>
                  <a:close/>
                  <a:moveTo>
                    <a:pt x="504" y="197"/>
                  </a:moveTo>
                  <a:lnTo>
                    <a:pt x="513" y="169"/>
                  </a:lnTo>
                  <a:lnTo>
                    <a:pt x="541" y="171"/>
                  </a:lnTo>
                  <a:lnTo>
                    <a:pt x="526" y="209"/>
                  </a:lnTo>
                  <a:lnTo>
                    <a:pt x="504" y="197"/>
                  </a:lnTo>
                  <a:close/>
                  <a:moveTo>
                    <a:pt x="515" y="166"/>
                  </a:moveTo>
                  <a:lnTo>
                    <a:pt x="526" y="137"/>
                  </a:lnTo>
                  <a:lnTo>
                    <a:pt x="559" y="129"/>
                  </a:lnTo>
                  <a:lnTo>
                    <a:pt x="542" y="169"/>
                  </a:lnTo>
                  <a:lnTo>
                    <a:pt x="515" y="166"/>
                  </a:lnTo>
                  <a:close/>
                  <a:moveTo>
                    <a:pt x="524" y="135"/>
                  </a:moveTo>
                  <a:lnTo>
                    <a:pt x="497" y="139"/>
                  </a:lnTo>
                  <a:lnTo>
                    <a:pt x="508" y="135"/>
                  </a:lnTo>
                  <a:lnTo>
                    <a:pt x="542" y="131"/>
                  </a:lnTo>
                  <a:lnTo>
                    <a:pt x="524" y="135"/>
                  </a:lnTo>
                  <a:close/>
                  <a:moveTo>
                    <a:pt x="486" y="141"/>
                  </a:moveTo>
                  <a:lnTo>
                    <a:pt x="461" y="144"/>
                  </a:lnTo>
                  <a:lnTo>
                    <a:pt x="466" y="139"/>
                  </a:lnTo>
                  <a:lnTo>
                    <a:pt x="500" y="135"/>
                  </a:lnTo>
                  <a:lnTo>
                    <a:pt x="486" y="141"/>
                  </a:lnTo>
                  <a:close/>
                  <a:moveTo>
                    <a:pt x="457" y="145"/>
                  </a:moveTo>
                  <a:lnTo>
                    <a:pt x="431" y="150"/>
                  </a:lnTo>
                  <a:lnTo>
                    <a:pt x="428" y="143"/>
                  </a:lnTo>
                  <a:lnTo>
                    <a:pt x="462" y="139"/>
                  </a:lnTo>
                  <a:lnTo>
                    <a:pt x="457" y="145"/>
                  </a:lnTo>
                  <a:close/>
                  <a:moveTo>
                    <a:pt x="428" y="150"/>
                  </a:moveTo>
                  <a:lnTo>
                    <a:pt x="402" y="154"/>
                  </a:lnTo>
                  <a:lnTo>
                    <a:pt x="393" y="147"/>
                  </a:lnTo>
                  <a:lnTo>
                    <a:pt x="425" y="143"/>
                  </a:lnTo>
                  <a:lnTo>
                    <a:pt x="428" y="150"/>
                  </a:lnTo>
                  <a:close/>
                  <a:moveTo>
                    <a:pt x="398" y="154"/>
                  </a:moveTo>
                  <a:lnTo>
                    <a:pt x="373" y="158"/>
                  </a:lnTo>
                  <a:lnTo>
                    <a:pt x="354" y="151"/>
                  </a:lnTo>
                  <a:lnTo>
                    <a:pt x="389" y="147"/>
                  </a:lnTo>
                  <a:lnTo>
                    <a:pt x="398" y="154"/>
                  </a:lnTo>
                  <a:close/>
                  <a:moveTo>
                    <a:pt x="373" y="160"/>
                  </a:moveTo>
                  <a:lnTo>
                    <a:pt x="386" y="182"/>
                  </a:lnTo>
                  <a:lnTo>
                    <a:pt x="368" y="183"/>
                  </a:lnTo>
                  <a:lnTo>
                    <a:pt x="351" y="152"/>
                  </a:lnTo>
                  <a:lnTo>
                    <a:pt x="373" y="160"/>
                  </a:lnTo>
                  <a:close/>
                  <a:moveTo>
                    <a:pt x="389" y="185"/>
                  </a:moveTo>
                  <a:lnTo>
                    <a:pt x="405" y="211"/>
                  </a:lnTo>
                  <a:lnTo>
                    <a:pt x="391" y="221"/>
                  </a:lnTo>
                  <a:lnTo>
                    <a:pt x="370" y="186"/>
                  </a:lnTo>
                  <a:lnTo>
                    <a:pt x="389" y="185"/>
                  </a:lnTo>
                  <a:close/>
                  <a:moveTo>
                    <a:pt x="406" y="213"/>
                  </a:moveTo>
                  <a:lnTo>
                    <a:pt x="423" y="238"/>
                  </a:lnTo>
                  <a:lnTo>
                    <a:pt x="415" y="258"/>
                  </a:lnTo>
                  <a:lnTo>
                    <a:pt x="393" y="224"/>
                  </a:lnTo>
                  <a:lnTo>
                    <a:pt x="406" y="213"/>
                  </a:lnTo>
                  <a:close/>
                  <a:moveTo>
                    <a:pt x="424" y="242"/>
                  </a:moveTo>
                  <a:lnTo>
                    <a:pt x="444" y="272"/>
                  </a:lnTo>
                  <a:lnTo>
                    <a:pt x="442" y="304"/>
                  </a:lnTo>
                  <a:lnTo>
                    <a:pt x="416" y="262"/>
                  </a:lnTo>
                  <a:lnTo>
                    <a:pt x="424" y="242"/>
                  </a:lnTo>
                  <a:close/>
                  <a:moveTo>
                    <a:pt x="446" y="276"/>
                  </a:moveTo>
                  <a:lnTo>
                    <a:pt x="462" y="300"/>
                  </a:lnTo>
                  <a:lnTo>
                    <a:pt x="466" y="345"/>
                  </a:lnTo>
                  <a:lnTo>
                    <a:pt x="444" y="308"/>
                  </a:lnTo>
                  <a:lnTo>
                    <a:pt x="446" y="276"/>
                  </a:lnTo>
                  <a:close/>
                  <a:moveTo>
                    <a:pt x="485" y="312"/>
                  </a:moveTo>
                  <a:lnTo>
                    <a:pt x="494" y="346"/>
                  </a:lnTo>
                  <a:lnTo>
                    <a:pt x="473" y="394"/>
                  </a:lnTo>
                  <a:lnTo>
                    <a:pt x="469" y="350"/>
                  </a:lnTo>
                  <a:lnTo>
                    <a:pt x="485" y="312"/>
                  </a:lnTo>
                  <a:close/>
                  <a:moveTo>
                    <a:pt x="486" y="308"/>
                  </a:moveTo>
                  <a:lnTo>
                    <a:pt x="505" y="263"/>
                  </a:lnTo>
                  <a:lnTo>
                    <a:pt x="520" y="288"/>
                  </a:lnTo>
                  <a:lnTo>
                    <a:pt x="496" y="342"/>
                  </a:lnTo>
                  <a:lnTo>
                    <a:pt x="486" y="308"/>
                  </a:lnTo>
                  <a:close/>
                  <a:moveTo>
                    <a:pt x="507" y="261"/>
                  </a:moveTo>
                  <a:lnTo>
                    <a:pt x="527" y="213"/>
                  </a:lnTo>
                  <a:lnTo>
                    <a:pt x="547" y="227"/>
                  </a:lnTo>
                  <a:lnTo>
                    <a:pt x="522" y="285"/>
                  </a:lnTo>
                  <a:lnTo>
                    <a:pt x="507" y="261"/>
                  </a:lnTo>
                  <a:close/>
                  <a:moveTo>
                    <a:pt x="527" y="211"/>
                  </a:moveTo>
                  <a:lnTo>
                    <a:pt x="545" y="171"/>
                  </a:lnTo>
                  <a:lnTo>
                    <a:pt x="572" y="174"/>
                  </a:lnTo>
                  <a:lnTo>
                    <a:pt x="549" y="224"/>
                  </a:lnTo>
                  <a:lnTo>
                    <a:pt x="527" y="211"/>
                  </a:lnTo>
                  <a:close/>
                  <a:moveTo>
                    <a:pt x="545" y="169"/>
                  </a:moveTo>
                  <a:lnTo>
                    <a:pt x="562" y="128"/>
                  </a:lnTo>
                  <a:lnTo>
                    <a:pt x="596" y="120"/>
                  </a:lnTo>
                  <a:lnTo>
                    <a:pt x="573" y="171"/>
                  </a:lnTo>
                  <a:lnTo>
                    <a:pt x="545" y="169"/>
                  </a:lnTo>
                  <a:close/>
                  <a:moveTo>
                    <a:pt x="561" y="126"/>
                  </a:moveTo>
                  <a:lnTo>
                    <a:pt x="517" y="131"/>
                  </a:lnTo>
                  <a:lnTo>
                    <a:pt x="530" y="125"/>
                  </a:lnTo>
                  <a:lnTo>
                    <a:pt x="581" y="121"/>
                  </a:lnTo>
                  <a:lnTo>
                    <a:pt x="561" y="126"/>
                  </a:lnTo>
                  <a:close/>
                  <a:moveTo>
                    <a:pt x="508" y="132"/>
                  </a:moveTo>
                  <a:lnTo>
                    <a:pt x="469" y="136"/>
                  </a:lnTo>
                  <a:lnTo>
                    <a:pt x="474" y="129"/>
                  </a:lnTo>
                  <a:lnTo>
                    <a:pt x="522" y="125"/>
                  </a:lnTo>
                  <a:lnTo>
                    <a:pt x="508" y="132"/>
                  </a:lnTo>
                  <a:close/>
                  <a:moveTo>
                    <a:pt x="465" y="136"/>
                  </a:moveTo>
                  <a:lnTo>
                    <a:pt x="427" y="140"/>
                  </a:lnTo>
                  <a:lnTo>
                    <a:pt x="424" y="133"/>
                  </a:lnTo>
                  <a:lnTo>
                    <a:pt x="470" y="131"/>
                  </a:lnTo>
                  <a:lnTo>
                    <a:pt x="465" y="136"/>
                  </a:lnTo>
                  <a:close/>
                  <a:moveTo>
                    <a:pt x="424" y="140"/>
                  </a:moveTo>
                  <a:lnTo>
                    <a:pt x="389" y="144"/>
                  </a:lnTo>
                  <a:lnTo>
                    <a:pt x="379" y="137"/>
                  </a:lnTo>
                  <a:lnTo>
                    <a:pt x="421" y="133"/>
                  </a:lnTo>
                  <a:lnTo>
                    <a:pt x="424" y="140"/>
                  </a:lnTo>
                  <a:close/>
                  <a:moveTo>
                    <a:pt x="385" y="144"/>
                  </a:moveTo>
                  <a:lnTo>
                    <a:pt x="347" y="148"/>
                  </a:lnTo>
                  <a:lnTo>
                    <a:pt x="328" y="141"/>
                  </a:lnTo>
                  <a:lnTo>
                    <a:pt x="375" y="137"/>
                  </a:lnTo>
                  <a:lnTo>
                    <a:pt x="385" y="144"/>
                  </a:lnTo>
                  <a:close/>
                  <a:moveTo>
                    <a:pt x="347" y="151"/>
                  </a:moveTo>
                  <a:lnTo>
                    <a:pt x="366" y="183"/>
                  </a:lnTo>
                  <a:lnTo>
                    <a:pt x="348" y="183"/>
                  </a:lnTo>
                  <a:lnTo>
                    <a:pt x="324" y="143"/>
                  </a:lnTo>
                  <a:lnTo>
                    <a:pt x="347" y="151"/>
                  </a:lnTo>
                  <a:close/>
                  <a:moveTo>
                    <a:pt x="367" y="186"/>
                  </a:moveTo>
                  <a:lnTo>
                    <a:pt x="390" y="224"/>
                  </a:lnTo>
                  <a:lnTo>
                    <a:pt x="377" y="234"/>
                  </a:lnTo>
                  <a:lnTo>
                    <a:pt x="349" y="186"/>
                  </a:lnTo>
                  <a:lnTo>
                    <a:pt x="367" y="186"/>
                  </a:lnTo>
                  <a:close/>
                  <a:moveTo>
                    <a:pt x="391" y="225"/>
                  </a:moveTo>
                  <a:lnTo>
                    <a:pt x="413" y="262"/>
                  </a:lnTo>
                  <a:lnTo>
                    <a:pt x="405" y="281"/>
                  </a:lnTo>
                  <a:lnTo>
                    <a:pt x="378" y="236"/>
                  </a:lnTo>
                  <a:lnTo>
                    <a:pt x="391" y="225"/>
                  </a:lnTo>
                  <a:close/>
                  <a:moveTo>
                    <a:pt x="415" y="265"/>
                  </a:moveTo>
                  <a:lnTo>
                    <a:pt x="442" y="309"/>
                  </a:lnTo>
                  <a:lnTo>
                    <a:pt x="439" y="341"/>
                  </a:lnTo>
                  <a:lnTo>
                    <a:pt x="406" y="285"/>
                  </a:lnTo>
                  <a:lnTo>
                    <a:pt x="415" y="265"/>
                  </a:lnTo>
                  <a:close/>
                  <a:moveTo>
                    <a:pt x="444" y="314"/>
                  </a:moveTo>
                  <a:lnTo>
                    <a:pt x="466" y="350"/>
                  </a:lnTo>
                  <a:lnTo>
                    <a:pt x="470" y="392"/>
                  </a:lnTo>
                  <a:lnTo>
                    <a:pt x="442" y="345"/>
                  </a:lnTo>
                  <a:lnTo>
                    <a:pt x="444" y="314"/>
                  </a:lnTo>
                  <a:close/>
                  <a:moveTo>
                    <a:pt x="494" y="350"/>
                  </a:moveTo>
                  <a:lnTo>
                    <a:pt x="504" y="383"/>
                  </a:lnTo>
                  <a:lnTo>
                    <a:pt x="477" y="441"/>
                  </a:lnTo>
                  <a:lnTo>
                    <a:pt x="473" y="399"/>
                  </a:lnTo>
                  <a:lnTo>
                    <a:pt x="494" y="350"/>
                  </a:lnTo>
                  <a:close/>
                  <a:moveTo>
                    <a:pt x="497" y="346"/>
                  </a:moveTo>
                  <a:lnTo>
                    <a:pt x="522" y="291"/>
                  </a:lnTo>
                  <a:lnTo>
                    <a:pt x="536" y="314"/>
                  </a:lnTo>
                  <a:lnTo>
                    <a:pt x="505" y="379"/>
                  </a:lnTo>
                  <a:lnTo>
                    <a:pt x="497" y="346"/>
                  </a:lnTo>
                  <a:close/>
                  <a:moveTo>
                    <a:pt x="523" y="288"/>
                  </a:moveTo>
                  <a:lnTo>
                    <a:pt x="550" y="228"/>
                  </a:lnTo>
                  <a:lnTo>
                    <a:pt x="572" y="240"/>
                  </a:lnTo>
                  <a:lnTo>
                    <a:pt x="538" y="311"/>
                  </a:lnTo>
                  <a:lnTo>
                    <a:pt x="523" y="288"/>
                  </a:lnTo>
                  <a:close/>
                  <a:moveTo>
                    <a:pt x="551" y="225"/>
                  </a:moveTo>
                  <a:lnTo>
                    <a:pt x="574" y="174"/>
                  </a:lnTo>
                  <a:lnTo>
                    <a:pt x="601" y="177"/>
                  </a:lnTo>
                  <a:lnTo>
                    <a:pt x="573" y="238"/>
                  </a:lnTo>
                  <a:lnTo>
                    <a:pt x="551" y="225"/>
                  </a:lnTo>
                  <a:close/>
                  <a:moveTo>
                    <a:pt x="576" y="173"/>
                  </a:moveTo>
                  <a:lnTo>
                    <a:pt x="599" y="120"/>
                  </a:lnTo>
                  <a:lnTo>
                    <a:pt x="633" y="110"/>
                  </a:lnTo>
                  <a:lnTo>
                    <a:pt x="603" y="174"/>
                  </a:lnTo>
                  <a:lnTo>
                    <a:pt x="576" y="173"/>
                  </a:lnTo>
                  <a:close/>
                  <a:moveTo>
                    <a:pt x="597" y="117"/>
                  </a:moveTo>
                  <a:lnTo>
                    <a:pt x="538" y="121"/>
                  </a:lnTo>
                  <a:lnTo>
                    <a:pt x="551" y="116"/>
                  </a:lnTo>
                  <a:lnTo>
                    <a:pt x="620" y="112"/>
                  </a:lnTo>
                  <a:lnTo>
                    <a:pt x="597" y="117"/>
                  </a:lnTo>
                  <a:close/>
                  <a:moveTo>
                    <a:pt x="530" y="122"/>
                  </a:moveTo>
                  <a:lnTo>
                    <a:pt x="477" y="126"/>
                  </a:lnTo>
                  <a:lnTo>
                    <a:pt x="482" y="121"/>
                  </a:lnTo>
                  <a:lnTo>
                    <a:pt x="543" y="116"/>
                  </a:lnTo>
                  <a:lnTo>
                    <a:pt x="530" y="122"/>
                  </a:lnTo>
                  <a:close/>
                  <a:moveTo>
                    <a:pt x="473" y="126"/>
                  </a:moveTo>
                  <a:lnTo>
                    <a:pt x="424" y="131"/>
                  </a:lnTo>
                  <a:lnTo>
                    <a:pt x="421" y="125"/>
                  </a:lnTo>
                  <a:lnTo>
                    <a:pt x="480" y="121"/>
                  </a:lnTo>
                  <a:lnTo>
                    <a:pt x="473" y="126"/>
                  </a:lnTo>
                  <a:close/>
                  <a:moveTo>
                    <a:pt x="421" y="132"/>
                  </a:moveTo>
                  <a:lnTo>
                    <a:pt x="375" y="135"/>
                  </a:lnTo>
                  <a:lnTo>
                    <a:pt x="366" y="128"/>
                  </a:lnTo>
                  <a:lnTo>
                    <a:pt x="419" y="125"/>
                  </a:lnTo>
                  <a:lnTo>
                    <a:pt x="421" y="132"/>
                  </a:lnTo>
                  <a:close/>
                  <a:moveTo>
                    <a:pt x="371" y="136"/>
                  </a:moveTo>
                  <a:lnTo>
                    <a:pt x="321" y="140"/>
                  </a:lnTo>
                  <a:lnTo>
                    <a:pt x="302" y="133"/>
                  </a:lnTo>
                  <a:lnTo>
                    <a:pt x="362" y="129"/>
                  </a:lnTo>
                  <a:lnTo>
                    <a:pt x="371" y="136"/>
                  </a:lnTo>
                  <a:close/>
                  <a:moveTo>
                    <a:pt x="320" y="141"/>
                  </a:moveTo>
                  <a:lnTo>
                    <a:pt x="345" y="183"/>
                  </a:lnTo>
                  <a:lnTo>
                    <a:pt x="328" y="185"/>
                  </a:lnTo>
                  <a:lnTo>
                    <a:pt x="298" y="135"/>
                  </a:lnTo>
                  <a:lnTo>
                    <a:pt x="320" y="141"/>
                  </a:lnTo>
                  <a:close/>
                  <a:moveTo>
                    <a:pt x="347" y="186"/>
                  </a:moveTo>
                  <a:lnTo>
                    <a:pt x="375" y="236"/>
                  </a:lnTo>
                  <a:lnTo>
                    <a:pt x="363" y="246"/>
                  </a:lnTo>
                  <a:lnTo>
                    <a:pt x="329" y="187"/>
                  </a:lnTo>
                  <a:lnTo>
                    <a:pt x="347" y="186"/>
                  </a:lnTo>
                  <a:close/>
                  <a:moveTo>
                    <a:pt x="377" y="238"/>
                  </a:moveTo>
                  <a:lnTo>
                    <a:pt x="404" y="285"/>
                  </a:lnTo>
                  <a:lnTo>
                    <a:pt x="396" y="304"/>
                  </a:lnTo>
                  <a:lnTo>
                    <a:pt x="364" y="248"/>
                  </a:lnTo>
                  <a:lnTo>
                    <a:pt x="377" y="238"/>
                  </a:lnTo>
                  <a:close/>
                  <a:moveTo>
                    <a:pt x="405" y="288"/>
                  </a:moveTo>
                  <a:lnTo>
                    <a:pt x="439" y="346"/>
                  </a:lnTo>
                  <a:lnTo>
                    <a:pt x="438" y="376"/>
                  </a:lnTo>
                  <a:lnTo>
                    <a:pt x="398" y="307"/>
                  </a:lnTo>
                  <a:lnTo>
                    <a:pt x="405" y="288"/>
                  </a:lnTo>
                  <a:close/>
                  <a:moveTo>
                    <a:pt x="442" y="350"/>
                  </a:moveTo>
                  <a:lnTo>
                    <a:pt x="470" y="399"/>
                  </a:lnTo>
                  <a:lnTo>
                    <a:pt x="474" y="440"/>
                  </a:lnTo>
                  <a:lnTo>
                    <a:pt x="440" y="381"/>
                  </a:lnTo>
                  <a:lnTo>
                    <a:pt x="442" y="350"/>
                  </a:lnTo>
                  <a:close/>
                  <a:moveTo>
                    <a:pt x="507" y="383"/>
                  </a:moveTo>
                  <a:lnTo>
                    <a:pt x="538" y="316"/>
                  </a:lnTo>
                  <a:lnTo>
                    <a:pt x="553" y="341"/>
                  </a:lnTo>
                  <a:lnTo>
                    <a:pt x="515" y="415"/>
                  </a:lnTo>
                  <a:lnTo>
                    <a:pt x="507" y="383"/>
                  </a:lnTo>
                  <a:close/>
                  <a:moveTo>
                    <a:pt x="539" y="314"/>
                  </a:moveTo>
                  <a:lnTo>
                    <a:pt x="573" y="242"/>
                  </a:lnTo>
                  <a:lnTo>
                    <a:pt x="595" y="255"/>
                  </a:lnTo>
                  <a:lnTo>
                    <a:pt x="554" y="338"/>
                  </a:lnTo>
                  <a:lnTo>
                    <a:pt x="539" y="314"/>
                  </a:lnTo>
                  <a:close/>
                  <a:moveTo>
                    <a:pt x="574" y="239"/>
                  </a:moveTo>
                  <a:lnTo>
                    <a:pt x="604" y="178"/>
                  </a:lnTo>
                  <a:lnTo>
                    <a:pt x="631" y="179"/>
                  </a:lnTo>
                  <a:lnTo>
                    <a:pt x="596" y="253"/>
                  </a:lnTo>
                  <a:lnTo>
                    <a:pt x="574" y="239"/>
                  </a:lnTo>
                  <a:close/>
                  <a:moveTo>
                    <a:pt x="606" y="175"/>
                  </a:moveTo>
                  <a:lnTo>
                    <a:pt x="637" y="110"/>
                  </a:lnTo>
                  <a:lnTo>
                    <a:pt x="671" y="101"/>
                  </a:lnTo>
                  <a:lnTo>
                    <a:pt x="633" y="177"/>
                  </a:lnTo>
                  <a:lnTo>
                    <a:pt x="606" y="175"/>
                  </a:lnTo>
                  <a:close/>
                  <a:moveTo>
                    <a:pt x="635" y="108"/>
                  </a:moveTo>
                  <a:lnTo>
                    <a:pt x="559" y="113"/>
                  </a:lnTo>
                  <a:lnTo>
                    <a:pt x="573" y="106"/>
                  </a:lnTo>
                  <a:lnTo>
                    <a:pt x="658" y="102"/>
                  </a:lnTo>
                  <a:lnTo>
                    <a:pt x="635" y="108"/>
                  </a:lnTo>
                  <a:close/>
                  <a:moveTo>
                    <a:pt x="551" y="113"/>
                  </a:moveTo>
                  <a:lnTo>
                    <a:pt x="485" y="117"/>
                  </a:lnTo>
                  <a:lnTo>
                    <a:pt x="492" y="112"/>
                  </a:lnTo>
                  <a:lnTo>
                    <a:pt x="565" y="108"/>
                  </a:lnTo>
                  <a:lnTo>
                    <a:pt x="551" y="113"/>
                  </a:lnTo>
                  <a:close/>
                  <a:moveTo>
                    <a:pt x="482" y="118"/>
                  </a:moveTo>
                  <a:lnTo>
                    <a:pt x="420" y="122"/>
                  </a:lnTo>
                  <a:lnTo>
                    <a:pt x="417" y="116"/>
                  </a:lnTo>
                  <a:lnTo>
                    <a:pt x="488" y="112"/>
                  </a:lnTo>
                  <a:lnTo>
                    <a:pt x="482" y="118"/>
                  </a:lnTo>
                  <a:close/>
                  <a:moveTo>
                    <a:pt x="417" y="122"/>
                  </a:moveTo>
                  <a:lnTo>
                    <a:pt x="363" y="126"/>
                  </a:lnTo>
                  <a:lnTo>
                    <a:pt x="352" y="120"/>
                  </a:lnTo>
                  <a:lnTo>
                    <a:pt x="415" y="116"/>
                  </a:lnTo>
                  <a:lnTo>
                    <a:pt x="417" y="122"/>
                  </a:lnTo>
                  <a:close/>
                  <a:moveTo>
                    <a:pt x="358" y="126"/>
                  </a:moveTo>
                  <a:lnTo>
                    <a:pt x="295" y="131"/>
                  </a:lnTo>
                  <a:lnTo>
                    <a:pt x="276" y="124"/>
                  </a:lnTo>
                  <a:lnTo>
                    <a:pt x="348" y="120"/>
                  </a:lnTo>
                  <a:lnTo>
                    <a:pt x="358" y="126"/>
                  </a:lnTo>
                  <a:close/>
                  <a:moveTo>
                    <a:pt x="294" y="133"/>
                  </a:moveTo>
                  <a:lnTo>
                    <a:pt x="324" y="185"/>
                  </a:lnTo>
                  <a:lnTo>
                    <a:pt x="306" y="186"/>
                  </a:lnTo>
                  <a:lnTo>
                    <a:pt x="272" y="125"/>
                  </a:lnTo>
                  <a:lnTo>
                    <a:pt x="294" y="133"/>
                  </a:lnTo>
                  <a:close/>
                  <a:moveTo>
                    <a:pt x="325" y="187"/>
                  </a:moveTo>
                  <a:lnTo>
                    <a:pt x="360" y="247"/>
                  </a:lnTo>
                  <a:lnTo>
                    <a:pt x="348" y="258"/>
                  </a:lnTo>
                  <a:lnTo>
                    <a:pt x="307" y="189"/>
                  </a:lnTo>
                  <a:lnTo>
                    <a:pt x="325" y="187"/>
                  </a:lnTo>
                  <a:close/>
                  <a:moveTo>
                    <a:pt x="362" y="250"/>
                  </a:moveTo>
                  <a:lnTo>
                    <a:pt x="394" y="308"/>
                  </a:lnTo>
                  <a:lnTo>
                    <a:pt x="387" y="327"/>
                  </a:lnTo>
                  <a:lnTo>
                    <a:pt x="349" y="261"/>
                  </a:lnTo>
                  <a:lnTo>
                    <a:pt x="362" y="250"/>
                  </a:lnTo>
                  <a:close/>
                  <a:moveTo>
                    <a:pt x="397" y="311"/>
                  </a:moveTo>
                  <a:lnTo>
                    <a:pt x="438" y="381"/>
                  </a:lnTo>
                  <a:lnTo>
                    <a:pt x="435" y="411"/>
                  </a:lnTo>
                  <a:lnTo>
                    <a:pt x="389" y="330"/>
                  </a:lnTo>
                  <a:lnTo>
                    <a:pt x="397" y="311"/>
                  </a:lnTo>
                  <a:close/>
                  <a:moveTo>
                    <a:pt x="439" y="385"/>
                  </a:moveTo>
                  <a:lnTo>
                    <a:pt x="474" y="446"/>
                  </a:lnTo>
                  <a:lnTo>
                    <a:pt x="478" y="486"/>
                  </a:lnTo>
                  <a:lnTo>
                    <a:pt x="438" y="415"/>
                  </a:lnTo>
                  <a:lnTo>
                    <a:pt x="439" y="385"/>
                  </a:lnTo>
                  <a:close/>
                  <a:moveTo>
                    <a:pt x="478" y="491"/>
                  </a:moveTo>
                  <a:lnTo>
                    <a:pt x="481" y="529"/>
                  </a:lnTo>
                  <a:lnTo>
                    <a:pt x="436" y="449"/>
                  </a:lnTo>
                  <a:lnTo>
                    <a:pt x="438" y="421"/>
                  </a:lnTo>
                  <a:lnTo>
                    <a:pt x="478" y="491"/>
                  </a:lnTo>
                  <a:close/>
                  <a:moveTo>
                    <a:pt x="481" y="491"/>
                  </a:moveTo>
                  <a:lnTo>
                    <a:pt x="515" y="423"/>
                  </a:lnTo>
                  <a:lnTo>
                    <a:pt x="523" y="455"/>
                  </a:lnTo>
                  <a:lnTo>
                    <a:pt x="484" y="530"/>
                  </a:lnTo>
                  <a:lnTo>
                    <a:pt x="481" y="491"/>
                  </a:lnTo>
                  <a:close/>
                  <a:moveTo>
                    <a:pt x="516" y="419"/>
                  </a:moveTo>
                  <a:lnTo>
                    <a:pt x="554" y="343"/>
                  </a:lnTo>
                  <a:lnTo>
                    <a:pt x="569" y="366"/>
                  </a:lnTo>
                  <a:lnTo>
                    <a:pt x="524" y="452"/>
                  </a:lnTo>
                  <a:lnTo>
                    <a:pt x="516" y="419"/>
                  </a:lnTo>
                  <a:close/>
                  <a:moveTo>
                    <a:pt x="555" y="341"/>
                  </a:moveTo>
                  <a:lnTo>
                    <a:pt x="597" y="257"/>
                  </a:lnTo>
                  <a:lnTo>
                    <a:pt x="618" y="269"/>
                  </a:lnTo>
                  <a:lnTo>
                    <a:pt x="570" y="362"/>
                  </a:lnTo>
                  <a:lnTo>
                    <a:pt x="555" y="341"/>
                  </a:lnTo>
                  <a:close/>
                  <a:moveTo>
                    <a:pt x="599" y="254"/>
                  </a:moveTo>
                  <a:lnTo>
                    <a:pt x="634" y="181"/>
                  </a:lnTo>
                  <a:lnTo>
                    <a:pt x="661" y="182"/>
                  </a:lnTo>
                  <a:lnTo>
                    <a:pt x="619" y="266"/>
                  </a:lnTo>
                  <a:lnTo>
                    <a:pt x="599" y="254"/>
                  </a:lnTo>
                  <a:close/>
                  <a:moveTo>
                    <a:pt x="635" y="178"/>
                  </a:moveTo>
                  <a:lnTo>
                    <a:pt x="673" y="101"/>
                  </a:lnTo>
                  <a:lnTo>
                    <a:pt x="709" y="93"/>
                  </a:lnTo>
                  <a:lnTo>
                    <a:pt x="662" y="179"/>
                  </a:lnTo>
                  <a:lnTo>
                    <a:pt x="635" y="178"/>
                  </a:lnTo>
                  <a:close/>
                  <a:moveTo>
                    <a:pt x="672" y="98"/>
                  </a:moveTo>
                  <a:lnTo>
                    <a:pt x="581" y="103"/>
                  </a:lnTo>
                  <a:lnTo>
                    <a:pt x="596" y="97"/>
                  </a:lnTo>
                  <a:lnTo>
                    <a:pt x="696" y="93"/>
                  </a:lnTo>
                  <a:lnTo>
                    <a:pt x="672" y="98"/>
                  </a:lnTo>
                  <a:close/>
                  <a:moveTo>
                    <a:pt x="573" y="103"/>
                  </a:moveTo>
                  <a:lnTo>
                    <a:pt x="494" y="109"/>
                  </a:lnTo>
                  <a:lnTo>
                    <a:pt x="500" y="102"/>
                  </a:lnTo>
                  <a:lnTo>
                    <a:pt x="588" y="98"/>
                  </a:lnTo>
                  <a:lnTo>
                    <a:pt x="573" y="103"/>
                  </a:lnTo>
                  <a:close/>
                  <a:moveTo>
                    <a:pt x="490" y="109"/>
                  </a:moveTo>
                  <a:lnTo>
                    <a:pt x="416" y="113"/>
                  </a:lnTo>
                  <a:lnTo>
                    <a:pt x="413" y="106"/>
                  </a:lnTo>
                  <a:lnTo>
                    <a:pt x="496" y="102"/>
                  </a:lnTo>
                  <a:lnTo>
                    <a:pt x="490" y="109"/>
                  </a:lnTo>
                  <a:close/>
                  <a:moveTo>
                    <a:pt x="413" y="113"/>
                  </a:moveTo>
                  <a:lnTo>
                    <a:pt x="349" y="117"/>
                  </a:lnTo>
                  <a:lnTo>
                    <a:pt x="339" y="110"/>
                  </a:lnTo>
                  <a:lnTo>
                    <a:pt x="410" y="106"/>
                  </a:lnTo>
                  <a:lnTo>
                    <a:pt x="413" y="113"/>
                  </a:lnTo>
                  <a:close/>
                  <a:moveTo>
                    <a:pt x="344" y="117"/>
                  </a:moveTo>
                  <a:lnTo>
                    <a:pt x="270" y="121"/>
                  </a:lnTo>
                  <a:lnTo>
                    <a:pt x="249" y="114"/>
                  </a:lnTo>
                  <a:lnTo>
                    <a:pt x="335" y="110"/>
                  </a:lnTo>
                  <a:lnTo>
                    <a:pt x="344" y="117"/>
                  </a:lnTo>
                  <a:close/>
                  <a:moveTo>
                    <a:pt x="268" y="124"/>
                  </a:moveTo>
                  <a:lnTo>
                    <a:pt x="303" y="186"/>
                  </a:lnTo>
                  <a:lnTo>
                    <a:pt x="286" y="186"/>
                  </a:lnTo>
                  <a:lnTo>
                    <a:pt x="245" y="116"/>
                  </a:lnTo>
                  <a:lnTo>
                    <a:pt x="268" y="124"/>
                  </a:lnTo>
                  <a:close/>
                  <a:moveTo>
                    <a:pt x="305" y="189"/>
                  </a:moveTo>
                  <a:lnTo>
                    <a:pt x="345" y="259"/>
                  </a:lnTo>
                  <a:lnTo>
                    <a:pt x="333" y="270"/>
                  </a:lnTo>
                  <a:lnTo>
                    <a:pt x="287" y="189"/>
                  </a:lnTo>
                  <a:lnTo>
                    <a:pt x="305" y="189"/>
                  </a:lnTo>
                  <a:close/>
                  <a:moveTo>
                    <a:pt x="347" y="262"/>
                  </a:moveTo>
                  <a:lnTo>
                    <a:pt x="386" y="330"/>
                  </a:lnTo>
                  <a:lnTo>
                    <a:pt x="378" y="349"/>
                  </a:lnTo>
                  <a:lnTo>
                    <a:pt x="335" y="272"/>
                  </a:lnTo>
                  <a:lnTo>
                    <a:pt x="347" y="262"/>
                  </a:lnTo>
                  <a:close/>
                  <a:moveTo>
                    <a:pt x="387" y="333"/>
                  </a:moveTo>
                  <a:lnTo>
                    <a:pt x="435" y="417"/>
                  </a:lnTo>
                  <a:lnTo>
                    <a:pt x="433" y="445"/>
                  </a:lnTo>
                  <a:lnTo>
                    <a:pt x="381" y="352"/>
                  </a:lnTo>
                  <a:lnTo>
                    <a:pt x="387" y="333"/>
                  </a:lnTo>
                  <a:close/>
                  <a:moveTo>
                    <a:pt x="433" y="450"/>
                  </a:moveTo>
                  <a:lnTo>
                    <a:pt x="431" y="479"/>
                  </a:lnTo>
                  <a:lnTo>
                    <a:pt x="371" y="373"/>
                  </a:lnTo>
                  <a:lnTo>
                    <a:pt x="379" y="354"/>
                  </a:lnTo>
                  <a:lnTo>
                    <a:pt x="433" y="450"/>
                  </a:lnTo>
                  <a:close/>
                  <a:moveTo>
                    <a:pt x="435" y="455"/>
                  </a:moveTo>
                  <a:lnTo>
                    <a:pt x="482" y="536"/>
                  </a:lnTo>
                  <a:lnTo>
                    <a:pt x="485" y="572"/>
                  </a:lnTo>
                  <a:lnTo>
                    <a:pt x="433" y="483"/>
                  </a:lnTo>
                  <a:lnTo>
                    <a:pt x="435" y="455"/>
                  </a:lnTo>
                  <a:close/>
                  <a:moveTo>
                    <a:pt x="485" y="536"/>
                  </a:moveTo>
                  <a:lnTo>
                    <a:pt x="524" y="459"/>
                  </a:lnTo>
                  <a:lnTo>
                    <a:pt x="532" y="490"/>
                  </a:lnTo>
                  <a:lnTo>
                    <a:pt x="488" y="574"/>
                  </a:lnTo>
                  <a:lnTo>
                    <a:pt x="485" y="536"/>
                  </a:lnTo>
                  <a:close/>
                  <a:moveTo>
                    <a:pt x="526" y="456"/>
                  </a:moveTo>
                  <a:lnTo>
                    <a:pt x="570" y="369"/>
                  </a:lnTo>
                  <a:lnTo>
                    <a:pt x="584" y="391"/>
                  </a:lnTo>
                  <a:lnTo>
                    <a:pt x="534" y="487"/>
                  </a:lnTo>
                  <a:lnTo>
                    <a:pt x="526" y="456"/>
                  </a:lnTo>
                  <a:close/>
                  <a:moveTo>
                    <a:pt x="572" y="365"/>
                  </a:moveTo>
                  <a:lnTo>
                    <a:pt x="620" y="270"/>
                  </a:lnTo>
                  <a:lnTo>
                    <a:pt x="641" y="282"/>
                  </a:lnTo>
                  <a:lnTo>
                    <a:pt x="585" y="388"/>
                  </a:lnTo>
                  <a:lnTo>
                    <a:pt x="572" y="365"/>
                  </a:lnTo>
                  <a:close/>
                  <a:moveTo>
                    <a:pt x="622" y="267"/>
                  </a:moveTo>
                  <a:lnTo>
                    <a:pt x="665" y="183"/>
                  </a:lnTo>
                  <a:lnTo>
                    <a:pt x="692" y="185"/>
                  </a:lnTo>
                  <a:lnTo>
                    <a:pt x="642" y="280"/>
                  </a:lnTo>
                  <a:lnTo>
                    <a:pt x="622" y="267"/>
                  </a:lnTo>
                  <a:close/>
                  <a:moveTo>
                    <a:pt x="667" y="181"/>
                  </a:moveTo>
                  <a:lnTo>
                    <a:pt x="711" y="91"/>
                  </a:lnTo>
                  <a:lnTo>
                    <a:pt x="746" y="83"/>
                  </a:lnTo>
                  <a:lnTo>
                    <a:pt x="694" y="183"/>
                  </a:lnTo>
                  <a:lnTo>
                    <a:pt x="667" y="181"/>
                  </a:lnTo>
                  <a:close/>
                  <a:moveTo>
                    <a:pt x="710" y="89"/>
                  </a:moveTo>
                  <a:lnTo>
                    <a:pt x="603" y="94"/>
                  </a:lnTo>
                  <a:lnTo>
                    <a:pt x="618" y="87"/>
                  </a:lnTo>
                  <a:lnTo>
                    <a:pt x="736" y="82"/>
                  </a:lnTo>
                  <a:lnTo>
                    <a:pt x="710" y="89"/>
                  </a:lnTo>
                  <a:close/>
                  <a:moveTo>
                    <a:pt x="595" y="94"/>
                  </a:moveTo>
                  <a:lnTo>
                    <a:pt x="503" y="99"/>
                  </a:lnTo>
                  <a:lnTo>
                    <a:pt x="509" y="93"/>
                  </a:lnTo>
                  <a:lnTo>
                    <a:pt x="610" y="89"/>
                  </a:lnTo>
                  <a:lnTo>
                    <a:pt x="595" y="94"/>
                  </a:lnTo>
                  <a:close/>
                  <a:moveTo>
                    <a:pt x="499" y="99"/>
                  </a:moveTo>
                  <a:lnTo>
                    <a:pt x="413" y="103"/>
                  </a:lnTo>
                  <a:lnTo>
                    <a:pt x="410" y="97"/>
                  </a:lnTo>
                  <a:lnTo>
                    <a:pt x="505" y="93"/>
                  </a:lnTo>
                  <a:lnTo>
                    <a:pt x="499" y="99"/>
                  </a:lnTo>
                  <a:close/>
                  <a:moveTo>
                    <a:pt x="410" y="103"/>
                  </a:moveTo>
                  <a:lnTo>
                    <a:pt x="335" y="108"/>
                  </a:lnTo>
                  <a:lnTo>
                    <a:pt x="325" y="101"/>
                  </a:lnTo>
                  <a:lnTo>
                    <a:pt x="408" y="97"/>
                  </a:lnTo>
                  <a:lnTo>
                    <a:pt x="410" y="103"/>
                  </a:lnTo>
                  <a:close/>
                  <a:moveTo>
                    <a:pt x="331" y="108"/>
                  </a:moveTo>
                  <a:lnTo>
                    <a:pt x="242" y="112"/>
                  </a:lnTo>
                  <a:lnTo>
                    <a:pt x="223" y="105"/>
                  </a:lnTo>
                  <a:lnTo>
                    <a:pt x="321" y="101"/>
                  </a:lnTo>
                  <a:lnTo>
                    <a:pt x="331" y="108"/>
                  </a:lnTo>
                  <a:close/>
                  <a:moveTo>
                    <a:pt x="242" y="114"/>
                  </a:moveTo>
                  <a:lnTo>
                    <a:pt x="283" y="186"/>
                  </a:lnTo>
                  <a:lnTo>
                    <a:pt x="265" y="187"/>
                  </a:lnTo>
                  <a:lnTo>
                    <a:pt x="219" y="106"/>
                  </a:lnTo>
                  <a:lnTo>
                    <a:pt x="242" y="114"/>
                  </a:lnTo>
                  <a:close/>
                  <a:moveTo>
                    <a:pt x="284" y="189"/>
                  </a:moveTo>
                  <a:lnTo>
                    <a:pt x="332" y="272"/>
                  </a:lnTo>
                  <a:lnTo>
                    <a:pt x="320" y="281"/>
                  </a:lnTo>
                  <a:lnTo>
                    <a:pt x="267" y="190"/>
                  </a:lnTo>
                  <a:lnTo>
                    <a:pt x="284" y="189"/>
                  </a:lnTo>
                  <a:close/>
                  <a:moveTo>
                    <a:pt x="333" y="274"/>
                  </a:moveTo>
                  <a:lnTo>
                    <a:pt x="377" y="352"/>
                  </a:lnTo>
                  <a:lnTo>
                    <a:pt x="370" y="370"/>
                  </a:lnTo>
                  <a:lnTo>
                    <a:pt x="321" y="284"/>
                  </a:lnTo>
                  <a:lnTo>
                    <a:pt x="333" y="274"/>
                  </a:lnTo>
                  <a:close/>
                  <a:moveTo>
                    <a:pt x="368" y="373"/>
                  </a:moveTo>
                  <a:lnTo>
                    <a:pt x="362" y="392"/>
                  </a:lnTo>
                  <a:lnTo>
                    <a:pt x="306" y="296"/>
                  </a:lnTo>
                  <a:lnTo>
                    <a:pt x="318" y="285"/>
                  </a:lnTo>
                  <a:lnTo>
                    <a:pt x="368" y="373"/>
                  </a:lnTo>
                  <a:close/>
                  <a:moveTo>
                    <a:pt x="370" y="376"/>
                  </a:moveTo>
                  <a:lnTo>
                    <a:pt x="431" y="483"/>
                  </a:lnTo>
                  <a:lnTo>
                    <a:pt x="429" y="511"/>
                  </a:lnTo>
                  <a:lnTo>
                    <a:pt x="363" y="395"/>
                  </a:lnTo>
                  <a:lnTo>
                    <a:pt x="370" y="376"/>
                  </a:lnTo>
                  <a:close/>
                  <a:moveTo>
                    <a:pt x="433" y="487"/>
                  </a:moveTo>
                  <a:lnTo>
                    <a:pt x="485" y="579"/>
                  </a:lnTo>
                  <a:lnTo>
                    <a:pt x="489" y="614"/>
                  </a:lnTo>
                  <a:lnTo>
                    <a:pt x="432" y="516"/>
                  </a:lnTo>
                  <a:lnTo>
                    <a:pt x="433" y="487"/>
                  </a:lnTo>
                  <a:close/>
                  <a:moveTo>
                    <a:pt x="488" y="579"/>
                  </a:moveTo>
                  <a:lnTo>
                    <a:pt x="532" y="494"/>
                  </a:lnTo>
                  <a:lnTo>
                    <a:pt x="541" y="524"/>
                  </a:lnTo>
                  <a:lnTo>
                    <a:pt x="492" y="616"/>
                  </a:lnTo>
                  <a:lnTo>
                    <a:pt x="488" y="579"/>
                  </a:lnTo>
                  <a:close/>
                  <a:moveTo>
                    <a:pt x="535" y="490"/>
                  </a:moveTo>
                  <a:lnTo>
                    <a:pt x="585" y="394"/>
                  </a:lnTo>
                  <a:lnTo>
                    <a:pt x="599" y="417"/>
                  </a:lnTo>
                  <a:lnTo>
                    <a:pt x="543" y="521"/>
                  </a:lnTo>
                  <a:lnTo>
                    <a:pt x="535" y="490"/>
                  </a:lnTo>
                  <a:close/>
                  <a:moveTo>
                    <a:pt x="587" y="391"/>
                  </a:moveTo>
                  <a:lnTo>
                    <a:pt x="643" y="284"/>
                  </a:lnTo>
                  <a:lnTo>
                    <a:pt x="664" y="296"/>
                  </a:lnTo>
                  <a:lnTo>
                    <a:pt x="600" y="414"/>
                  </a:lnTo>
                  <a:lnTo>
                    <a:pt x="587" y="391"/>
                  </a:lnTo>
                  <a:close/>
                  <a:moveTo>
                    <a:pt x="645" y="281"/>
                  </a:moveTo>
                  <a:lnTo>
                    <a:pt x="695" y="186"/>
                  </a:lnTo>
                  <a:lnTo>
                    <a:pt x="722" y="187"/>
                  </a:lnTo>
                  <a:lnTo>
                    <a:pt x="665" y="293"/>
                  </a:lnTo>
                  <a:lnTo>
                    <a:pt x="645" y="281"/>
                  </a:lnTo>
                  <a:close/>
                  <a:moveTo>
                    <a:pt x="696" y="183"/>
                  </a:moveTo>
                  <a:lnTo>
                    <a:pt x="749" y="82"/>
                  </a:lnTo>
                  <a:lnTo>
                    <a:pt x="784" y="72"/>
                  </a:lnTo>
                  <a:lnTo>
                    <a:pt x="723" y="186"/>
                  </a:lnTo>
                  <a:lnTo>
                    <a:pt x="696" y="183"/>
                  </a:lnTo>
                  <a:close/>
                  <a:moveTo>
                    <a:pt x="748" y="79"/>
                  </a:moveTo>
                  <a:lnTo>
                    <a:pt x="625" y="84"/>
                  </a:lnTo>
                  <a:lnTo>
                    <a:pt x="639" y="78"/>
                  </a:lnTo>
                  <a:lnTo>
                    <a:pt x="774" y="72"/>
                  </a:lnTo>
                  <a:lnTo>
                    <a:pt x="748" y="79"/>
                  </a:lnTo>
                  <a:close/>
                  <a:moveTo>
                    <a:pt x="616" y="84"/>
                  </a:moveTo>
                  <a:lnTo>
                    <a:pt x="512" y="90"/>
                  </a:lnTo>
                  <a:lnTo>
                    <a:pt x="517" y="83"/>
                  </a:lnTo>
                  <a:lnTo>
                    <a:pt x="633" y="79"/>
                  </a:lnTo>
                  <a:lnTo>
                    <a:pt x="616" y="84"/>
                  </a:lnTo>
                  <a:close/>
                  <a:moveTo>
                    <a:pt x="508" y="90"/>
                  </a:moveTo>
                  <a:lnTo>
                    <a:pt x="409" y="94"/>
                  </a:lnTo>
                  <a:lnTo>
                    <a:pt x="406" y="87"/>
                  </a:lnTo>
                  <a:lnTo>
                    <a:pt x="513" y="83"/>
                  </a:lnTo>
                  <a:lnTo>
                    <a:pt x="508" y="90"/>
                  </a:lnTo>
                  <a:close/>
                  <a:moveTo>
                    <a:pt x="406" y="94"/>
                  </a:moveTo>
                  <a:lnTo>
                    <a:pt x="321" y="98"/>
                  </a:lnTo>
                  <a:lnTo>
                    <a:pt x="312" y="91"/>
                  </a:lnTo>
                  <a:lnTo>
                    <a:pt x="404" y="87"/>
                  </a:lnTo>
                  <a:lnTo>
                    <a:pt x="406" y="94"/>
                  </a:lnTo>
                  <a:close/>
                  <a:moveTo>
                    <a:pt x="317" y="98"/>
                  </a:moveTo>
                  <a:lnTo>
                    <a:pt x="217" y="103"/>
                  </a:lnTo>
                  <a:lnTo>
                    <a:pt x="198" y="97"/>
                  </a:lnTo>
                  <a:lnTo>
                    <a:pt x="307" y="91"/>
                  </a:lnTo>
                  <a:lnTo>
                    <a:pt x="317" y="98"/>
                  </a:lnTo>
                  <a:close/>
                  <a:moveTo>
                    <a:pt x="215" y="105"/>
                  </a:moveTo>
                  <a:lnTo>
                    <a:pt x="263" y="187"/>
                  </a:lnTo>
                  <a:lnTo>
                    <a:pt x="245" y="187"/>
                  </a:lnTo>
                  <a:lnTo>
                    <a:pt x="192" y="98"/>
                  </a:lnTo>
                  <a:lnTo>
                    <a:pt x="215" y="105"/>
                  </a:lnTo>
                  <a:close/>
                  <a:moveTo>
                    <a:pt x="264" y="190"/>
                  </a:moveTo>
                  <a:lnTo>
                    <a:pt x="317" y="284"/>
                  </a:lnTo>
                  <a:lnTo>
                    <a:pt x="305" y="293"/>
                  </a:lnTo>
                  <a:lnTo>
                    <a:pt x="247" y="190"/>
                  </a:lnTo>
                  <a:lnTo>
                    <a:pt x="264" y="190"/>
                  </a:lnTo>
                  <a:close/>
                  <a:moveTo>
                    <a:pt x="302" y="295"/>
                  </a:moveTo>
                  <a:lnTo>
                    <a:pt x="291" y="304"/>
                  </a:lnTo>
                  <a:lnTo>
                    <a:pt x="226" y="192"/>
                  </a:lnTo>
                  <a:lnTo>
                    <a:pt x="244" y="190"/>
                  </a:lnTo>
                  <a:lnTo>
                    <a:pt x="302" y="295"/>
                  </a:lnTo>
                  <a:close/>
                  <a:moveTo>
                    <a:pt x="305" y="297"/>
                  </a:moveTo>
                  <a:lnTo>
                    <a:pt x="360" y="395"/>
                  </a:lnTo>
                  <a:lnTo>
                    <a:pt x="352" y="413"/>
                  </a:lnTo>
                  <a:lnTo>
                    <a:pt x="293" y="307"/>
                  </a:lnTo>
                  <a:lnTo>
                    <a:pt x="305" y="297"/>
                  </a:lnTo>
                  <a:close/>
                  <a:moveTo>
                    <a:pt x="362" y="398"/>
                  </a:moveTo>
                  <a:lnTo>
                    <a:pt x="429" y="516"/>
                  </a:lnTo>
                  <a:lnTo>
                    <a:pt x="427" y="543"/>
                  </a:lnTo>
                  <a:lnTo>
                    <a:pt x="355" y="415"/>
                  </a:lnTo>
                  <a:lnTo>
                    <a:pt x="362" y="398"/>
                  </a:lnTo>
                  <a:close/>
                  <a:moveTo>
                    <a:pt x="431" y="520"/>
                  </a:moveTo>
                  <a:lnTo>
                    <a:pt x="489" y="621"/>
                  </a:lnTo>
                  <a:lnTo>
                    <a:pt x="492" y="655"/>
                  </a:lnTo>
                  <a:lnTo>
                    <a:pt x="429" y="547"/>
                  </a:lnTo>
                  <a:lnTo>
                    <a:pt x="431" y="520"/>
                  </a:lnTo>
                  <a:close/>
                  <a:moveTo>
                    <a:pt x="492" y="621"/>
                  </a:moveTo>
                  <a:lnTo>
                    <a:pt x="542" y="528"/>
                  </a:lnTo>
                  <a:lnTo>
                    <a:pt x="550" y="558"/>
                  </a:lnTo>
                  <a:lnTo>
                    <a:pt x="494" y="656"/>
                  </a:lnTo>
                  <a:lnTo>
                    <a:pt x="492" y="621"/>
                  </a:lnTo>
                  <a:close/>
                  <a:moveTo>
                    <a:pt x="543" y="525"/>
                  </a:moveTo>
                  <a:lnTo>
                    <a:pt x="601" y="419"/>
                  </a:lnTo>
                  <a:lnTo>
                    <a:pt x="615" y="441"/>
                  </a:lnTo>
                  <a:lnTo>
                    <a:pt x="551" y="555"/>
                  </a:lnTo>
                  <a:lnTo>
                    <a:pt x="543" y="525"/>
                  </a:lnTo>
                  <a:close/>
                  <a:moveTo>
                    <a:pt x="603" y="415"/>
                  </a:moveTo>
                  <a:lnTo>
                    <a:pt x="667" y="297"/>
                  </a:lnTo>
                  <a:lnTo>
                    <a:pt x="687" y="309"/>
                  </a:lnTo>
                  <a:lnTo>
                    <a:pt x="616" y="438"/>
                  </a:lnTo>
                  <a:lnTo>
                    <a:pt x="603" y="415"/>
                  </a:lnTo>
                  <a:close/>
                  <a:moveTo>
                    <a:pt x="668" y="295"/>
                  </a:moveTo>
                  <a:lnTo>
                    <a:pt x="725" y="189"/>
                  </a:lnTo>
                  <a:lnTo>
                    <a:pt x="752" y="192"/>
                  </a:lnTo>
                  <a:lnTo>
                    <a:pt x="688" y="308"/>
                  </a:lnTo>
                  <a:lnTo>
                    <a:pt x="668" y="295"/>
                  </a:lnTo>
                  <a:close/>
                  <a:moveTo>
                    <a:pt x="726" y="186"/>
                  </a:moveTo>
                  <a:lnTo>
                    <a:pt x="788" y="72"/>
                  </a:lnTo>
                  <a:lnTo>
                    <a:pt x="822" y="63"/>
                  </a:lnTo>
                  <a:lnTo>
                    <a:pt x="753" y="189"/>
                  </a:lnTo>
                  <a:lnTo>
                    <a:pt x="726" y="186"/>
                  </a:lnTo>
                  <a:close/>
                  <a:moveTo>
                    <a:pt x="787" y="70"/>
                  </a:moveTo>
                  <a:lnTo>
                    <a:pt x="646" y="75"/>
                  </a:lnTo>
                  <a:lnTo>
                    <a:pt x="662" y="68"/>
                  </a:lnTo>
                  <a:lnTo>
                    <a:pt x="813" y="63"/>
                  </a:lnTo>
                  <a:lnTo>
                    <a:pt x="787" y="70"/>
                  </a:lnTo>
                  <a:close/>
                  <a:moveTo>
                    <a:pt x="639" y="75"/>
                  </a:moveTo>
                  <a:lnTo>
                    <a:pt x="520" y="80"/>
                  </a:lnTo>
                  <a:lnTo>
                    <a:pt x="527" y="74"/>
                  </a:lnTo>
                  <a:lnTo>
                    <a:pt x="654" y="68"/>
                  </a:lnTo>
                  <a:lnTo>
                    <a:pt x="639" y="75"/>
                  </a:lnTo>
                  <a:close/>
                  <a:moveTo>
                    <a:pt x="516" y="80"/>
                  </a:moveTo>
                  <a:lnTo>
                    <a:pt x="405" y="84"/>
                  </a:lnTo>
                  <a:lnTo>
                    <a:pt x="402" y="78"/>
                  </a:lnTo>
                  <a:lnTo>
                    <a:pt x="523" y="74"/>
                  </a:lnTo>
                  <a:lnTo>
                    <a:pt x="516" y="80"/>
                  </a:lnTo>
                  <a:close/>
                  <a:moveTo>
                    <a:pt x="402" y="84"/>
                  </a:moveTo>
                  <a:lnTo>
                    <a:pt x="307" y="89"/>
                  </a:lnTo>
                  <a:lnTo>
                    <a:pt x="298" y="82"/>
                  </a:lnTo>
                  <a:lnTo>
                    <a:pt x="400" y="78"/>
                  </a:lnTo>
                  <a:lnTo>
                    <a:pt x="402" y="84"/>
                  </a:lnTo>
                  <a:close/>
                  <a:moveTo>
                    <a:pt x="303" y="89"/>
                  </a:moveTo>
                  <a:lnTo>
                    <a:pt x="190" y="94"/>
                  </a:lnTo>
                  <a:lnTo>
                    <a:pt x="171" y="87"/>
                  </a:lnTo>
                  <a:lnTo>
                    <a:pt x="293" y="82"/>
                  </a:lnTo>
                  <a:lnTo>
                    <a:pt x="303" y="89"/>
                  </a:lnTo>
                  <a:close/>
                  <a:moveTo>
                    <a:pt x="190" y="97"/>
                  </a:moveTo>
                  <a:lnTo>
                    <a:pt x="241" y="187"/>
                  </a:lnTo>
                  <a:lnTo>
                    <a:pt x="223" y="189"/>
                  </a:lnTo>
                  <a:lnTo>
                    <a:pt x="167" y="89"/>
                  </a:lnTo>
                  <a:lnTo>
                    <a:pt x="190" y="97"/>
                  </a:lnTo>
                  <a:close/>
                  <a:moveTo>
                    <a:pt x="162" y="87"/>
                  </a:moveTo>
                  <a:lnTo>
                    <a:pt x="221" y="189"/>
                  </a:lnTo>
                  <a:lnTo>
                    <a:pt x="203" y="189"/>
                  </a:lnTo>
                  <a:lnTo>
                    <a:pt x="139" y="79"/>
                  </a:lnTo>
                  <a:lnTo>
                    <a:pt x="162" y="87"/>
                  </a:lnTo>
                  <a:close/>
                  <a:moveTo>
                    <a:pt x="222" y="192"/>
                  </a:moveTo>
                  <a:lnTo>
                    <a:pt x="289" y="307"/>
                  </a:lnTo>
                  <a:lnTo>
                    <a:pt x="276" y="316"/>
                  </a:lnTo>
                  <a:lnTo>
                    <a:pt x="205" y="192"/>
                  </a:lnTo>
                  <a:lnTo>
                    <a:pt x="222" y="192"/>
                  </a:lnTo>
                  <a:close/>
                  <a:moveTo>
                    <a:pt x="290" y="309"/>
                  </a:moveTo>
                  <a:lnTo>
                    <a:pt x="351" y="417"/>
                  </a:lnTo>
                  <a:lnTo>
                    <a:pt x="344" y="433"/>
                  </a:lnTo>
                  <a:lnTo>
                    <a:pt x="278" y="319"/>
                  </a:lnTo>
                  <a:lnTo>
                    <a:pt x="290" y="309"/>
                  </a:lnTo>
                  <a:close/>
                  <a:moveTo>
                    <a:pt x="354" y="419"/>
                  </a:moveTo>
                  <a:lnTo>
                    <a:pt x="427" y="548"/>
                  </a:lnTo>
                  <a:lnTo>
                    <a:pt x="425" y="574"/>
                  </a:lnTo>
                  <a:lnTo>
                    <a:pt x="347" y="437"/>
                  </a:lnTo>
                  <a:lnTo>
                    <a:pt x="354" y="419"/>
                  </a:lnTo>
                  <a:close/>
                  <a:moveTo>
                    <a:pt x="429" y="552"/>
                  </a:moveTo>
                  <a:lnTo>
                    <a:pt x="493" y="662"/>
                  </a:lnTo>
                  <a:lnTo>
                    <a:pt x="496" y="694"/>
                  </a:lnTo>
                  <a:lnTo>
                    <a:pt x="428" y="578"/>
                  </a:lnTo>
                  <a:lnTo>
                    <a:pt x="429" y="552"/>
                  </a:lnTo>
                  <a:close/>
                  <a:moveTo>
                    <a:pt x="496" y="662"/>
                  </a:moveTo>
                  <a:lnTo>
                    <a:pt x="550" y="562"/>
                  </a:lnTo>
                  <a:lnTo>
                    <a:pt x="558" y="590"/>
                  </a:lnTo>
                  <a:lnTo>
                    <a:pt x="499" y="696"/>
                  </a:lnTo>
                  <a:lnTo>
                    <a:pt x="496" y="662"/>
                  </a:lnTo>
                  <a:close/>
                  <a:moveTo>
                    <a:pt x="553" y="558"/>
                  </a:moveTo>
                  <a:lnTo>
                    <a:pt x="616" y="444"/>
                  </a:lnTo>
                  <a:lnTo>
                    <a:pt x="630" y="464"/>
                  </a:lnTo>
                  <a:lnTo>
                    <a:pt x="559" y="587"/>
                  </a:lnTo>
                  <a:lnTo>
                    <a:pt x="553" y="558"/>
                  </a:lnTo>
                  <a:close/>
                  <a:moveTo>
                    <a:pt x="618" y="441"/>
                  </a:moveTo>
                  <a:lnTo>
                    <a:pt x="690" y="311"/>
                  </a:lnTo>
                  <a:lnTo>
                    <a:pt x="709" y="323"/>
                  </a:lnTo>
                  <a:lnTo>
                    <a:pt x="631" y="461"/>
                  </a:lnTo>
                  <a:lnTo>
                    <a:pt x="618" y="441"/>
                  </a:lnTo>
                  <a:close/>
                  <a:moveTo>
                    <a:pt x="690" y="309"/>
                  </a:moveTo>
                  <a:lnTo>
                    <a:pt x="755" y="192"/>
                  </a:lnTo>
                  <a:lnTo>
                    <a:pt x="783" y="194"/>
                  </a:lnTo>
                  <a:lnTo>
                    <a:pt x="710" y="322"/>
                  </a:lnTo>
                  <a:lnTo>
                    <a:pt x="690" y="309"/>
                  </a:lnTo>
                  <a:close/>
                  <a:moveTo>
                    <a:pt x="757" y="189"/>
                  </a:moveTo>
                  <a:lnTo>
                    <a:pt x="826" y="63"/>
                  </a:lnTo>
                  <a:lnTo>
                    <a:pt x="862" y="53"/>
                  </a:lnTo>
                  <a:lnTo>
                    <a:pt x="784" y="192"/>
                  </a:lnTo>
                  <a:lnTo>
                    <a:pt x="757" y="189"/>
                  </a:lnTo>
                  <a:close/>
                  <a:moveTo>
                    <a:pt x="825" y="60"/>
                  </a:moveTo>
                  <a:lnTo>
                    <a:pt x="669" y="65"/>
                  </a:lnTo>
                  <a:lnTo>
                    <a:pt x="684" y="59"/>
                  </a:lnTo>
                  <a:lnTo>
                    <a:pt x="852" y="53"/>
                  </a:lnTo>
                  <a:lnTo>
                    <a:pt x="825" y="60"/>
                  </a:lnTo>
                  <a:close/>
                  <a:moveTo>
                    <a:pt x="661" y="65"/>
                  </a:moveTo>
                  <a:lnTo>
                    <a:pt x="530" y="71"/>
                  </a:lnTo>
                  <a:lnTo>
                    <a:pt x="535" y="64"/>
                  </a:lnTo>
                  <a:lnTo>
                    <a:pt x="677" y="59"/>
                  </a:lnTo>
                  <a:lnTo>
                    <a:pt x="661" y="65"/>
                  </a:lnTo>
                  <a:close/>
                  <a:moveTo>
                    <a:pt x="526" y="71"/>
                  </a:moveTo>
                  <a:lnTo>
                    <a:pt x="401" y="75"/>
                  </a:lnTo>
                  <a:lnTo>
                    <a:pt x="398" y="68"/>
                  </a:lnTo>
                  <a:lnTo>
                    <a:pt x="531" y="64"/>
                  </a:lnTo>
                  <a:lnTo>
                    <a:pt x="526" y="71"/>
                  </a:lnTo>
                  <a:close/>
                  <a:moveTo>
                    <a:pt x="398" y="75"/>
                  </a:moveTo>
                  <a:lnTo>
                    <a:pt x="294" y="79"/>
                  </a:lnTo>
                  <a:lnTo>
                    <a:pt x="284" y="72"/>
                  </a:lnTo>
                  <a:lnTo>
                    <a:pt x="396" y="68"/>
                  </a:lnTo>
                  <a:lnTo>
                    <a:pt x="398" y="75"/>
                  </a:lnTo>
                  <a:close/>
                  <a:moveTo>
                    <a:pt x="290" y="79"/>
                  </a:moveTo>
                  <a:lnTo>
                    <a:pt x="164" y="84"/>
                  </a:lnTo>
                  <a:lnTo>
                    <a:pt x="144" y="78"/>
                  </a:lnTo>
                  <a:lnTo>
                    <a:pt x="279" y="72"/>
                  </a:lnTo>
                  <a:lnTo>
                    <a:pt x="290" y="79"/>
                  </a:lnTo>
                  <a:close/>
                  <a:moveTo>
                    <a:pt x="137" y="75"/>
                  </a:moveTo>
                  <a:lnTo>
                    <a:pt x="118" y="68"/>
                  </a:lnTo>
                  <a:lnTo>
                    <a:pt x="265" y="63"/>
                  </a:lnTo>
                  <a:lnTo>
                    <a:pt x="275" y="70"/>
                  </a:lnTo>
                  <a:lnTo>
                    <a:pt x="137" y="75"/>
                  </a:lnTo>
                  <a:close/>
                  <a:moveTo>
                    <a:pt x="135" y="78"/>
                  </a:moveTo>
                  <a:lnTo>
                    <a:pt x="200" y="190"/>
                  </a:lnTo>
                  <a:lnTo>
                    <a:pt x="183" y="190"/>
                  </a:lnTo>
                  <a:lnTo>
                    <a:pt x="114" y="70"/>
                  </a:lnTo>
                  <a:lnTo>
                    <a:pt x="135" y="78"/>
                  </a:lnTo>
                  <a:close/>
                  <a:moveTo>
                    <a:pt x="202" y="192"/>
                  </a:moveTo>
                  <a:lnTo>
                    <a:pt x="275" y="318"/>
                  </a:lnTo>
                  <a:lnTo>
                    <a:pt x="263" y="327"/>
                  </a:lnTo>
                  <a:lnTo>
                    <a:pt x="184" y="193"/>
                  </a:lnTo>
                  <a:lnTo>
                    <a:pt x="202" y="192"/>
                  </a:lnTo>
                  <a:close/>
                  <a:moveTo>
                    <a:pt x="276" y="320"/>
                  </a:moveTo>
                  <a:lnTo>
                    <a:pt x="343" y="437"/>
                  </a:lnTo>
                  <a:lnTo>
                    <a:pt x="336" y="455"/>
                  </a:lnTo>
                  <a:lnTo>
                    <a:pt x="264" y="330"/>
                  </a:lnTo>
                  <a:lnTo>
                    <a:pt x="276" y="320"/>
                  </a:lnTo>
                  <a:close/>
                  <a:moveTo>
                    <a:pt x="345" y="440"/>
                  </a:moveTo>
                  <a:lnTo>
                    <a:pt x="425" y="579"/>
                  </a:lnTo>
                  <a:lnTo>
                    <a:pt x="424" y="604"/>
                  </a:lnTo>
                  <a:lnTo>
                    <a:pt x="339" y="457"/>
                  </a:lnTo>
                  <a:lnTo>
                    <a:pt x="345" y="440"/>
                  </a:lnTo>
                  <a:close/>
                  <a:moveTo>
                    <a:pt x="428" y="583"/>
                  </a:moveTo>
                  <a:lnTo>
                    <a:pt x="496" y="701"/>
                  </a:lnTo>
                  <a:lnTo>
                    <a:pt x="499" y="734"/>
                  </a:lnTo>
                  <a:lnTo>
                    <a:pt x="427" y="608"/>
                  </a:lnTo>
                  <a:lnTo>
                    <a:pt x="428" y="583"/>
                  </a:lnTo>
                  <a:close/>
                  <a:moveTo>
                    <a:pt x="499" y="701"/>
                  </a:moveTo>
                  <a:lnTo>
                    <a:pt x="559" y="594"/>
                  </a:lnTo>
                  <a:lnTo>
                    <a:pt x="566" y="623"/>
                  </a:lnTo>
                  <a:lnTo>
                    <a:pt x="501" y="735"/>
                  </a:lnTo>
                  <a:lnTo>
                    <a:pt x="499" y="701"/>
                  </a:lnTo>
                  <a:close/>
                  <a:moveTo>
                    <a:pt x="561" y="590"/>
                  </a:moveTo>
                  <a:lnTo>
                    <a:pt x="631" y="467"/>
                  </a:lnTo>
                  <a:lnTo>
                    <a:pt x="643" y="488"/>
                  </a:lnTo>
                  <a:lnTo>
                    <a:pt x="569" y="619"/>
                  </a:lnTo>
                  <a:lnTo>
                    <a:pt x="561" y="590"/>
                  </a:lnTo>
                  <a:close/>
                  <a:moveTo>
                    <a:pt x="633" y="464"/>
                  </a:moveTo>
                  <a:lnTo>
                    <a:pt x="711" y="324"/>
                  </a:lnTo>
                  <a:lnTo>
                    <a:pt x="732" y="337"/>
                  </a:lnTo>
                  <a:lnTo>
                    <a:pt x="646" y="486"/>
                  </a:lnTo>
                  <a:lnTo>
                    <a:pt x="633" y="464"/>
                  </a:lnTo>
                  <a:close/>
                  <a:moveTo>
                    <a:pt x="713" y="323"/>
                  </a:moveTo>
                  <a:lnTo>
                    <a:pt x="786" y="194"/>
                  </a:lnTo>
                  <a:lnTo>
                    <a:pt x="813" y="197"/>
                  </a:lnTo>
                  <a:lnTo>
                    <a:pt x="733" y="335"/>
                  </a:lnTo>
                  <a:lnTo>
                    <a:pt x="713" y="323"/>
                  </a:lnTo>
                  <a:close/>
                  <a:moveTo>
                    <a:pt x="787" y="192"/>
                  </a:moveTo>
                  <a:lnTo>
                    <a:pt x="866" y="52"/>
                  </a:lnTo>
                  <a:lnTo>
                    <a:pt x="901" y="44"/>
                  </a:lnTo>
                  <a:lnTo>
                    <a:pt x="814" y="194"/>
                  </a:lnTo>
                  <a:lnTo>
                    <a:pt x="787" y="192"/>
                  </a:lnTo>
                  <a:close/>
                  <a:moveTo>
                    <a:pt x="864" y="51"/>
                  </a:moveTo>
                  <a:lnTo>
                    <a:pt x="692" y="56"/>
                  </a:lnTo>
                  <a:lnTo>
                    <a:pt x="707" y="49"/>
                  </a:lnTo>
                  <a:lnTo>
                    <a:pt x="891" y="44"/>
                  </a:lnTo>
                  <a:lnTo>
                    <a:pt x="864" y="51"/>
                  </a:lnTo>
                  <a:close/>
                  <a:moveTo>
                    <a:pt x="684" y="56"/>
                  </a:moveTo>
                  <a:lnTo>
                    <a:pt x="538" y="61"/>
                  </a:lnTo>
                  <a:lnTo>
                    <a:pt x="545" y="55"/>
                  </a:lnTo>
                  <a:lnTo>
                    <a:pt x="700" y="49"/>
                  </a:lnTo>
                  <a:lnTo>
                    <a:pt x="684" y="56"/>
                  </a:lnTo>
                  <a:close/>
                  <a:moveTo>
                    <a:pt x="534" y="61"/>
                  </a:moveTo>
                  <a:lnTo>
                    <a:pt x="398" y="65"/>
                  </a:lnTo>
                  <a:lnTo>
                    <a:pt x="396" y="59"/>
                  </a:lnTo>
                  <a:lnTo>
                    <a:pt x="541" y="55"/>
                  </a:lnTo>
                  <a:lnTo>
                    <a:pt x="534" y="61"/>
                  </a:lnTo>
                  <a:close/>
                  <a:moveTo>
                    <a:pt x="396" y="65"/>
                  </a:moveTo>
                  <a:lnTo>
                    <a:pt x="280" y="70"/>
                  </a:lnTo>
                  <a:lnTo>
                    <a:pt x="270" y="63"/>
                  </a:lnTo>
                  <a:lnTo>
                    <a:pt x="393" y="59"/>
                  </a:lnTo>
                  <a:lnTo>
                    <a:pt x="396" y="65"/>
                  </a:lnTo>
                  <a:close/>
                  <a:moveTo>
                    <a:pt x="267" y="60"/>
                  </a:moveTo>
                  <a:lnTo>
                    <a:pt x="256" y="53"/>
                  </a:lnTo>
                  <a:lnTo>
                    <a:pt x="389" y="49"/>
                  </a:lnTo>
                  <a:lnTo>
                    <a:pt x="391" y="56"/>
                  </a:lnTo>
                  <a:lnTo>
                    <a:pt x="267" y="60"/>
                  </a:lnTo>
                  <a:close/>
                  <a:moveTo>
                    <a:pt x="261" y="61"/>
                  </a:moveTo>
                  <a:lnTo>
                    <a:pt x="110" y="65"/>
                  </a:lnTo>
                  <a:lnTo>
                    <a:pt x="91" y="59"/>
                  </a:lnTo>
                  <a:lnTo>
                    <a:pt x="252" y="53"/>
                  </a:lnTo>
                  <a:lnTo>
                    <a:pt x="261" y="61"/>
                  </a:lnTo>
                  <a:close/>
                  <a:moveTo>
                    <a:pt x="110" y="68"/>
                  </a:moveTo>
                  <a:lnTo>
                    <a:pt x="180" y="190"/>
                  </a:lnTo>
                  <a:lnTo>
                    <a:pt x="162" y="192"/>
                  </a:lnTo>
                  <a:lnTo>
                    <a:pt x="87" y="60"/>
                  </a:lnTo>
                  <a:lnTo>
                    <a:pt x="110" y="68"/>
                  </a:lnTo>
                  <a:close/>
                  <a:moveTo>
                    <a:pt x="181" y="193"/>
                  </a:moveTo>
                  <a:lnTo>
                    <a:pt x="261" y="330"/>
                  </a:lnTo>
                  <a:lnTo>
                    <a:pt x="249" y="339"/>
                  </a:lnTo>
                  <a:lnTo>
                    <a:pt x="164" y="194"/>
                  </a:lnTo>
                  <a:lnTo>
                    <a:pt x="181" y="193"/>
                  </a:lnTo>
                  <a:close/>
                  <a:moveTo>
                    <a:pt x="263" y="331"/>
                  </a:moveTo>
                  <a:lnTo>
                    <a:pt x="335" y="457"/>
                  </a:lnTo>
                  <a:lnTo>
                    <a:pt x="328" y="474"/>
                  </a:lnTo>
                  <a:lnTo>
                    <a:pt x="251" y="341"/>
                  </a:lnTo>
                  <a:lnTo>
                    <a:pt x="263" y="331"/>
                  </a:lnTo>
                  <a:close/>
                  <a:moveTo>
                    <a:pt x="337" y="460"/>
                  </a:moveTo>
                  <a:lnTo>
                    <a:pt x="424" y="609"/>
                  </a:lnTo>
                  <a:lnTo>
                    <a:pt x="421" y="633"/>
                  </a:lnTo>
                  <a:lnTo>
                    <a:pt x="331" y="478"/>
                  </a:lnTo>
                  <a:lnTo>
                    <a:pt x="337" y="460"/>
                  </a:lnTo>
                  <a:close/>
                  <a:moveTo>
                    <a:pt x="425" y="613"/>
                  </a:moveTo>
                  <a:lnTo>
                    <a:pt x="500" y="739"/>
                  </a:lnTo>
                  <a:lnTo>
                    <a:pt x="501" y="770"/>
                  </a:lnTo>
                  <a:lnTo>
                    <a:pt x="424" y="638"/>
                  </a:lnTo>
                  <a:lnTo>
                    <a:pt x="425" y="613"/>
                  </a:lnTo>
                  <a:close/>
                  <a:moveTo>
                    <a:pt x="503" y="739"/>
                  </a:moveTo>
                  <a:lnTo>
                    <a:pt x="568" y="627"/>
                  </a:lnTo>
                  <a:lnTo>
                    <a:pt x="574" y="654"/>
                  </a:lnTo>
                  <a:lnTo>
                    <a:pt x="505" y="772"/>
                  </a:lnTo>
                  <a:lnTo>
                    <a:pt x="503" y="739"/>
                  </a:lnTo>
                  <a:close/>
                  <a:moveTo>
                    <a:pt x="569" y="623"/>
                  </a:moveTo>
                  <a:lnTo>
                    <a:pt x="646" y="491"/>
                  </a:lnTo>
                  <a:lnTo>
                    <a:pt x="658" y="511"/>
                  </a:lnTo>
                  <a:lnTo>
                    <a:pt x="577" y="650"/>
                  </a:lnTo>
                  <a:lnTo>
                    <a:pt x="569" y="623"/>
                  </a:lnTo>
                  <a:close/>
                  <a:moveTo>
                    <a:pt x="648" y="488"/>
                  </a:moveTo>
                  <a:lnTo>
                    <a:pt x="734" y="338"/>
                  </a:lnTo>
                  <a:lnTo>
                    <a:pt x="753" y="350"/>
                  </a:lnTo>
                  <a:lnTo>
                    <a:pt x="660" y="509"/>
                  </a:lnTo>
                  <a:lnTo>
                    <a:pt x="648" y="488"/>
                  </a:lnTo>
                  <a:close/>
                  <a:moveTo>
                    <a:pt x="736" y="337"/>
                  </a:moveTo>
                  <a:lnTo>
                    <a:pt x="816" y="197"/>
                  </a:lnTo>
                  <a:lnTo>
                    <a:pt x="843" y="200"/>
                  </a:lnTo>
                  <a:lnTo>
                    <a:pt x="755" y="347"/>
                  </a:lnTo>
                  <a:lnTo>
                    <a:pt x="736" y="337"/>
                  </a:lnTo>
                  <a:close/>
                  <a:moveTo>
                    <a:pt x="817" y="194"/>
                  </a:moveTo>
                  <a:lnTo>
                    <a:pt x="905" y="42"/>
                  </a:lnTo>
                  <a:lnTo>
                    <a:pt x="940" y="34"/>
                  </a:lnTo>
                  <a:lnTo>
                    <a:pt x="844" y="197"/>
                  </a:lnTo>
                  <a:lnTo>
                    <a:pt x="817" y="194"/>
                  </a:lnTo>
                  <a:close/>
                  <a:moveTo>
                    <a:pt x="904" y="40"/>
                  </a:moveTo>
                  <a:lnTo>
                    <a:pt x="714" y="47"/>
                  </a:lnTo>
                  <a:lnTo>
                    <a:pt x="730" y="40"/>
                  </a:lnTo>
                  <a:lnTo>
                    <a:pt x="931" y="33"/>
                  </a:lnTo>
                  <a:lnTo>
                    <a:pt x="904" y="40"/>
                  </a:lnTo>
                  <a:close/>
                  <a:moveTo>
                    <a:pt x="707" y="47"/>
                  </a:moveTo>
                  <a:lnTo>
                    <a:pt x="547" y="52"/>
                  </a:lnTo>
                  <a:lnTo>
                    <a:pt x="553" y="45"/>
                  </a:lnTo>
                  <a:lnTo>
                    <a:pt x="723" y="40"/>
                  </a:lnTo>
                  <a:lnTo>
                    <a:pt x="707" y="47"/>
                  </a:lnTo>
                  <a:close/>
                  <a:moveTo>
                    <a:pt x="543" y="52"/>
                  </a:moveTo>
                  <a:lnTo>
                    <a:pt x="394" y="56"/>
                  </a:lnTo>
                  <a:lnTo>
                    <a:pt x="391" y="49"/>
                  </a:lnTo>
                  <a:lnTo>
                    <a:pt x="550" y="45"/>
                  </a:lnTo>
                  <a:lnTo>
                    <a:pt x="543" y="52"/>
                  </a:lnTo>
                  <a:close/>
                  <a:moveTo>
                    <a:pt x="390" y="47"/>
                  </a:moveTo>
                  <a:lnTo>
                    <a:pt x="387" y="40"/>
                  </a:lnTo>
                  <a:lnTo>
                    <a:pt x="558" y="36"/>
                  </a:lnTo>
                  <a:lnTo>
                    <a:pt x="551" y="42"/>
                  </a:lnTo>
                  <a:lnTo>
                    <a:pt x="390" y="47"/>
                  </a:lnTo>
                  <a:close/>
                  <a:moveTo>
                    <a:pt x="387" y="47"/>
                  </a:moveTo>
                  <a:lnTo>
                    <a:pt x="252" y="51"/>
                  </a:lnTo>
                  <a:lnTo>
                    <a:pt x="242" y="44"/>
                  </a:lnTo>
                  <a:lnTo>
                    <a:pt x="385" y="40"/>
                  </a:lnTo>
                  <a:lnTo>
                    <a:pt x="387" y="47"/>
                  </a:lnTo>
                  <a:close/>
                  <a:moveTo>
                    <a:pt x="248" y="52"/>
                  </a:moveTo>
                  <a:lnTo>
                    <a:pt x="84" y="56"/>
                  </a:lnTo>
                  <a:lnTo>
                    <a:pt x="64" y="49"/>
                  </a:lnTo>
                  <a:lnTo>
                    <a:pt x="237" y="44"/>
                  </a:lnTo>
                  <a:lnTo>
                    <a:pt x="248" y="52"/>
                  </a:lnTo>
                  <a:close/>
                  <a:moveTo>
                    <a:pt x="83" y="59"/>
                  </a:moveTo>
                  <a:lnTo>
                    <a:pt x="160" y="192"/>
                  </a:lnTo>
                  <a:lnTo>
                    <a:pt x="142" y="192"/>
                  </a:lnTo>
                  <a:lnTo>
                    <a:pt x="60" y="51"/>
                  </a:lnTo>
                  <a:lnTo>
                    <a:pt x="83" y="59"/>
                  </a:lnTo>
                  <a:close/>
                  <a:moveTo>
                    <a:pt x="161" y="194"/>
                  </a:moveTo>
                  <a:lnTo>
                    <a:pt x="247" y="341"/>
                  </a:lnTo>
                  <a:lnTo>
                    <a:pt x="236" y="350"/>
                  </a:lnTo>
                  <a:lnTo>
                    <a:pt x="144" y="194"/>
                  </a:lnTo>
                  <a:lnTo>
                    <a:pt x="161" y="194"/>
                  </a:lnTo>
                  <a:close/>
                  <a:moveTo>
                    <a:pt x="248" y="343"/>
                  </a:moveTo>
                  <a:lnTo>
                    <a:pt x="326" y="478"/>
                  </a:lnTo>
                  <a:lnTo>
                    <a:pt x="321" y="494"/>
                  </a:lnTo>
                  <a:lnTo>
                    <a:pt x="237" y="353"/>
                  </a:lnTo>
                  <a:lnTo>
                    <a:pt x="248" y="343"/>
                  </a:lnTo>
                  <a:close/>
                  <a:moveTo>
                    <a:pt x="329" y="480"/>
                  </a:moveTo>
                  <a:lnTo>
                    <a:pt x="421" y="639"/>
                  </a:lnTo>
                  <a:lnTo>
                    <a:pt x="420" y="663"/>
                  </a:lnTo>
                  <a:lnTo>
                    <a:pt x="322" y="497"/>
                  </a:lnTo>
                  <a:lnTo>
                    <a:pt x="329" y="480"/>
                  </a:lnTo>
                  <a:close/>
                  <a:moveTo>
                    <a:pt x="424" y="643"/>
                  </a:moveTo>
                  <a:lnTo>
                    <a:pt x="503" y="777"/>
                  </a:lnTo>
                  <a:lnTo>
                    <a:pt x="505" y="807"/>
                  </a:lnTo>
                  <a:lnTo>
                    <a:pt x="423" y="667"/>
                  </a:lnTo>
                  <a:lnTo>
                    <a:pt x="424" y="643"/>
                  </a:lnTo>
                  <a:close/>
                  <a:moveTo>
                    <a:pt x="505" y="777"/>
                  </a:moveTo>
                  <a:lnTo>
                    <a:pt x="576" y="658"/>
                  </a:lnTo>
                  <a:lnTo>
                    <a:pt x="583" y="684"/>
                  </a:lnTo>
                  <a:lnTo>
                    <a:pt x="508" y="808"/>
                  </a:lnTo>
                  <a:lnTo>
                    <a:pt x="505" y="777"/>
                  </a:lnTo>
                  <a:close/>
                  <a:moveTo>
                    <a:pt x="577" y="654"/>
                  </a:moveTo>
                  <a:lnTo>
                    <a:pt x="660" y="514"/>
                  </a:lnTo>
                  <a:lnTo>
                    <a:pt x="673" y="535"/>
                  </a:lnTo>
                  <a:lnTo>
                    <a:pt x="585" y="681"/>
                  </a:lnTo>
                  <a:lnTo>
                    <a:pt x="577" y="654"/>
                  </a:lnTo>
                  <a:close/>
                  <a:moveTo>
                    <a:pt x="661" y="511"/>
                  </a:moveTo>
                  <a:lnTo>
                    <a:pt x="756" y="352"/>
                  </a:lnTo>
                  <a:lnTo>
                    <a:pt x="776" y="364"/>
                  </a:lnTo>
                  <a:lnTo>
                    <a:pt x="675" y="532"/>
                  </a:lnTo>
                  <a:lnTo>
                    <a:pt x="661" y="511"/>
                  </a:lnTo>
                  <a:close/>
                  <a:moveTo>
                    <a:pt x="757" y="349"/>
                  </a:moveTo>
                  <a:lnTo>
                    <a:pt x="845" y="200"/>
                  </a:lnTo>
                  <a:lnTo>
                    <a:pt x="874" y="202"/>
                  </a:lnTo>
                  <a:lnTo>
                    <a:pt x="778" y="361"/>
                  </a:lnTo>
                  <a:lnTo>
                    <a:pt x="757" y="349"/>
                  </a:lnTo>
                  <a:close/>
                  <a:moveTo>
                    <a:pt x="848" y="197"/>
                  </a:moveTo>
                  <a:lnTo>
                    <a:pt x="944" y="33"/>
                  </a:lnTo>
                  <a:lnTo>
                    <a:pt x="981" y="23"/>
                  </a:lnTo>
                  <a:lnTo>
                    <a:pt x="875" y="200"/>
                  </a:lnTo>
                  <a:lnTo>
                    <a:pt x="848" y="197"/>
                  </a:lnTo>
                  <a:close/>
                  <a:moveTo>
                    <a:pt x="943" y="30"/>
                  </a:moveTo>
                  <a:lnTo>
                    <a:pt x="737" y="37"/>
                  </a:lnTo>
                  <a:lnTo>
                    <a:pt x="753" y="29"/>
                  </a:lnTo>
                  <a:lnTo>
                    <a:pt x="971" y="23"/>
                  </a:lnTo>
                  <a:lnTo>
                    <a:pt x="943" y="30"/>
                  </a:lnTo>
                  <a:close/>
                  <a:moveTo>
                    <a:pt x="730" y="37"/>
                  </a:moveTo>
                  <a:lnTo>
                    <a:pt x="555" y="42"/>
                  </a:lnTo>
                  <a:lnTo>
                    <a:pt x="562" y="36"/>
                  </a:lnTo>
                  <a:lnTo>
                    <a:pt x="746" y="30"/>
                  </a:lnTo>
                  <a:lnTo>
                    <a:pt x="730" y="37"/>
                  </a:lnTo>
                  <a:close/>
                  <a:moveTo>
                    <a:pt x="565" y="32"/>
                  </a:moveTo>
                  <a:lnTo>
                    <a:pt x="572" y="25"/>
                  </a:lnTo>
                  <a:lnTo>
                    <a:pt x="769" y="19"/>
                  </a:lnTo>
                  <a:lnTo>
                    <a:pt x="753" y="28"/>
                  </a:lnTo>
                  <a:lnTo>
                    <a:pt x="565" y="32"/>
                  </a:lnTo>
                  <a:close/>
                  <a:moveTo>
                    <a:pt x="561" y="33"/>
                  </a:moveTo>
                  <a:lnTo>
                    <a:pt x="386" y="37"/>
                  </a:lnTo>
                  <a:lnTo>
                    <a:pt x="383" y="30"/>
                  </a:lnTo>
                  <a:lnTo>
                    <a:pt x="568" y="25"/>
                  </a:lnTo>
                  <a:lnTo>
                    <a:pt x="561" y="33"/>
                  </a:lnTo>
                  <a:close/>
                  <a:moveTo>
                    <a:pt x="383" y="37"/>
                  </a:moveTo>
                  <a:lnTo>
                    <a:pt x="238" y="41"/>
                  </a:lnTo>
                  <a:lnTo>
                    <a:pt x="228" y="34"/>
                  </a:lnTo>
                  <a:lnTo>
                    <a:pt x="381" y="30"/>
                  </a:lnTo>
                  <a:lnTo>
                    <a:pt x="383" y="37"/>
                  </a:lnTo>
                  <a:close/>
                  <a:moveTo>
                    <a:pt x="233" y="41"/>
                  </a:moveTo>
                  <a:lnTo>
                    <a:pt x="57" y="47"/>
                  </a:lnTo>
                  <a:lnTo>
                    <a:pt x="36" y="40"/>
                  </a:lnTo>
                  <a:lnTo>
                    <a:pt x="223" y="34"/>
                  </a:lnTo>
                  <a:lnTo>
                    <a:pt x="233" y="41"/>
                  </a:lnTo>
                  <a:close/>
                  <a:moveTo>
                    <a:pt x="55" y="49"/>
                  </a:moveTo>
                  <a:lnTo>
                    <a:pt x="139" y="192"/>
                  </a:lnTo>
                  <a:lnTo>
                    <a:pt x="122" y="193"/>
                  </a:lnTo>
                  <a:lnTo>
                    <a:pt x="32" y="41"/>
                  </a:lnTo>
                  <a:lnTo>
                    <a:pt x="55" y="49"/>
                  </a:lnTo>
                  <a:close/>
                  <a:moveTo>
                    <a:pt x="141" y="194"/>
                  </a:moveTo>
                  <a:lnTo>
                    <a:pt x="233" y="352"/>
                  </a:lnTo>
                  <a:lnTo>
                    <a:pt x="222" y="361"/>
                  </a:lnTo>
                  <a:lnTo>
                    <a:pt x="123" y="196"/>
                  </a:lnTo>
                  <a:lnTo>
                    <a:pt x="141" y="194"/>
                  </a:lnTo>
                  <a:close/>
                  <a:moveTo>
                    <a:pt x="234" y="354"/>
                  </a:moveTo>
                  <a:lnTo>
                    <a:pt x="320" y="497"/>
                  </a:lnTo>
                  <a:lnTo>
                    <a:pt x="313" y="514"/>
                  </a:lnTo>
                  <a:lnTo>
                    <a:pt x="223" y="364"/>
                  </a:lnTo>
                  <a:lnTo>
                    <a:pt x="234" y="354"/>
                  </a:lnTo>
                  <a:close/>
                  <a:moveTo>
                    <a:pt x="321" y="501"/>
                  </a:moveTo>
                  <a:lnTo>
                    <a:pt x="420" y="667"/>
                  </a:lnTo>
                  <a:lnTo>
                    <a:pt x="419" y="692"/>
                  </a:lnTo>
                  <a:lnTo>
                    <a:pt x="314" y="517"/>
                  </a:lnTo>
                  <a:lnTo>
                    <a:pt x="321" y="501"/>
                  </a:lnTo>
                  <a:close/>
                  <a:moveTo>
                    <a:pt x="423" y="673"/>
                  </a:moveTo>
                  <a:lnTo>
                    <a:pt x="505" y="814"/>
                  </a:lnTo>
                  <a:lnTo>
                    <a:pt x="508" y="842"/>
                  </a:lnTo>
                  <a:lnTo>
                    <a:pt x="421" y="696"/>
                  </a:lnTo>
                  <a:lnTo>
                    <a:pt x="423" y="673"/>
                  </a:lnTo>
                  <a:close/>
                  <a:moveTo>
                    <a:pt x="508" y="814"/>
                  </a:moveTo>
                  <a:lnTo>
                    <a:pt x="584" y="688"/>
                  </a:lnTo>
                  <a:lnTo>
                    <a:pt x="591" y="715"/>
                  </a:lnTo>
                  <a:lnTo>
                    <a:pt x="511" y="845"/>
                  </a:lnTo>
                  <a:lnTo>
                    <a:pt x="508" y="814"/>
                  </a:lnTo>
                  <a:close/>
                  <a:moveTo>
                    <a:pt x="585" y="685"/>
                  </a:moveTo>
                  <a:lnTo>
                    <a:pt x="675" y="537"/>
                  </a:lnTo>
                  <a:lnTo>
                    <a:pt x="687" y="558"/>
                  </a:lnTo>
                  <a:lnTo>
                    <a:pt x="593" y="711"/>
                  </a:lnTo>
                  <a:lnTo>
                    <a:pt x="585" y="685"/>
                  </a:lnTo>
                  <a:close/>
                  <a:moveTo>
                    <a:pt x="676" y="535"/>
                  </a:moveTo>
                  <a:lnTo>
                    <a:pt x="778" y="365"/>
                  </a:lnTo>
                  <a:lnTo>
                    <a:pt x="798" y="377"/>
                  </a:lnTo>
                  <a:lnTo>
                    <a:pt x="688" y="555"/>
                  </a:lnTo>
                  <a:lnTo>
                    <a:pt x="676" y="535"/>
                  </a:lnTo>
                  <a:close/>
                  <a:moveTo>
                    <a:pt x="779" y="362"/>
                  </a:moveTo>
                  <a:lnTo>
                    <a:pt x="877" y="202"/>
                  </a:lnTo>
                  <a:lnTo>
                    <a:pt x="904" y="205"/>
                  </a:lnTo>
                  <a:lnTo>
                    <a:pt x="799" y="375"/>
                  </a:lnTo>
                  <a:lnTo>
                    <a:pt x="779" y="362"/>
                  </a:lnTo>
                  <a:close/>
                  <a:moveTo>
                    <a:pt x="878" y="200"/>
                  </a:moveTo>
                  <a:lnTo>
                    <a:pt x="985" y="23"/>
                  </a:lnTo>
                  <a:lnTo>
                    <a:pt x="1022" y="14"/>
                  </a:lnTo>
                  <a:lnTo>
                    <a:pt x="905" y="202"/>
                  </a:lnTo>
                  <a:lnTo>
                    <a:pt x="878" y="200"/>
                  </a:lnTo>
                  <a:close/>
                  <a:moveTo>
                    <a:pt x="984" y="21"/>
                  </a:moveTo>
                  <a:lnTo>
                    <a:pt x="760" y="26"/>
                  </a:lnTo>
                  <a:lnTo>
                    <a:pt x="776" y="19"/>
                  </a:lnTo>
                  <a:lnTo>
                    <a:pt x="1012" y="13"/>
                  </a:lnTo>
                  <a:lnTo>
                    <a:pt x="984" y="21"/>
                  </a:lnTo>
                  <a:close/>
                  <a:moveTo>
                    <a:pt x="776" y="17"/>
                  </a:moveTo>
                  <a:lnTo>
                    <a:pt x="574" y="22"/>
                  </a:lnTo>
                  <a:lnTo>
                    <a:pt x="581" y="15"/>
                  </a:lnTo>
                  <a:lnTo>
                    <a:pt x="793" y="10"/>
                  </a:lnTo>
                  <a:lnTo>
                    <a:pt x="776" y="17"/>
                  </a:lnTo>
                  <a:close/>
                  <a:moveTo>
                    <a:pt x="570" y="22"/>
                  </a:moveTo>
                  <a:lnTo>
                    <a:pt x="383" y="28"/>
                  </a:lnTo>
                  <a:lnTo>
                    <a:pt x="379" y="21"/>
                  </a:lnTo>
                  <a:lnTo>
                    <a:pt x="577" y="15"/>
                  </a:lnTo>
                  <a:lnTo>
                    <a:pt x="570" y="22"/>
                  </a:lnTo>
                  <a:close/>
                  <a:moveTo>
                    <a:pt x="379" y="28"/>
                  </a:moveTo>
                  <a:lnTo>
                    <a:pt x="223" y="32"/>
                  </a:lnTo>
                  <a:lnTo>
                    <a:pt x="214" y="25"/>
                  </a:lnTo>
                  <a:lnTo>
                    <a:pt x="377" y="21"/>
                  </a:lnTo>
                  <a:lnTo>
                    <a:pt x="379" y="28"/>
                  </a:lnTo>
                  <a:close/>
                  <a:moveTo>
                    <a:pt x="219" y="32"/>
                  </a:moveTo>
                  <a:lnTo>
                    <a:pt x="30" y="37"/>
                  </a:lnTo>
                  <a:lnTo>
                    <a:pt x="9" y="30"/>
                  </a:lnTo>
                  <a:lnTo>
                    <a:pt x="209" y="25"/>
                  </a:lnTo>
                  <a:lnTo>
                    <a:pt x="219" y="32"/>
                  </a:lnTo>
                  <a:close/>
                  <a:moveTo>
                    <a:pt x="28" y="40"/>
                  </a:moveTo>
                  <a:lnTo>
                    <a:pt x="119" y="193"/>
                  </a:lnTo>
                  <a:lnTo>
                    <a:pt x="102" y="193"/>
                  </a:lnTo>
                  <a:lnTo>
                    <a:pt x="5" y="32"/>
                  </a:lnTo>
                  <a:lnTo>
                    <a:pt x="28" y="40"/>
                  </a:lnTo>
                  <a:close/>
                  <a:moveTo>
                    <a:pt x="120" y="196"/>
                  </a:moveTo>
                  <a:lnTo>
                    <a:pt x="219" y="362"/>
                  </a:lnTo>
                  <a:lnTo>
                    <a:pt x="209" y="372"/>
                  </a:lnTo>
                  <a:lnTo>
                    <a:pt x="103" y="196"/>
                  </a:lnTo>
                  <a:lnTo>
                    <a:pt x="120" y="196"/>
                  </a:lnTo>
                  <a:close/>
                  <a:moveTo>
                    <a:pt x="221" y="365"/>
                  </a:moveTo>
                  <a:lnTo>
                    <a:pt x="312" y="517"/>
                  </a:lnTo>
                  <a:lnTo>
                    <a:pt x="305" y="533"/>
                  </a:lnTo>
                  <a:lnTo>
                    <a:pt x="210" y="375"/>
                  </a:lnTo>
                  <a:lnTo>
                    <a:pt x="221" y="365"/>
                  </a:lnTo>
                  <a:close/>
                  <a:moveTo>
                    <a:pt x="313" y="520"/>
                  </a:moveTo>
                  <a:lnTo>
                    <a:pt x="419" y="697"/>
                  </a:lnTo>
                  <a:lnTo>
                    <a:pt x="417" y="720"/>
                  </a:lnTo>
                  <a:lnTo>
                    <a:pt x="306" y="536"/>
                  </a:lnTo>
                  <a:lnTo>
                    <a:pt x="313" y="520"/>
                  </a:lnTo>
                  <a:close/>
                  <a:moveTo>
                    <a:pt x="420" y="701"/>
                  </a:moveTo>
                  <a:lnTo>
                    <a:pt x="508" y="849"/>
                  </a:lnTo>
                  <a:lnTo>
                    <a:pt x="511" y="877"/>
                  </a:lnTo>
                  <a:lnTo>
                    <a:pt x="419" y="724"/>
                  </a:lnTo>
                  <a:lnTo>
                    <a:pt x="420" y="701"/>
                  </a:lnTo>
                  <a:close/>
                  <a:moveTo>
                    <a:pt x="511" y="849"/>
                  </a:moveTo>
                  <a:lnTo>
                    <a:pt x="592" y="717"/>
                  </a:lnTo>
                  <a:lnTo>
                    <a:pt x="599" y="743"/>
                  </a:lnTo>
                  <a:lnTo>
                    <a:pt x="513" y="879"/>
                  </a:lnTo>
                  <a:lnTo>
                    <a:pt x="511" y="849"/>
                  </a:lnTo>
                  <a:close/>
                  <a:moveTo>
                    <a:pt x="593" y="715"/>
                  </a:moveTo>
                  <a:lnTo>
                    <a:pt x="688" y="560"/>
                  </a:lnTo>
                  <a:lnTo>
                    <a:pt x="699" y="578"/>
                  </a:lnTo>
                  <a:lnTo>
                    <a:pt x="702" y="577"/>
                  </a:lnTo>
                  <a:lnTo>
                    <a:pt x="690" y="558"/>
                  </a:lnTo>
                  <a:lnTo>
                    <a:pt x="801" y="379"/>
                  </a:lnTo>
                  <a:lnTo>
                    <a:pt x="820" y="389"/>
                  </a:lnTo>
                  <a:lnTo>
                    <a:pt x="600" y="741"/>
                  </a:lnTo>
                  <a:lnTo>
                    <a:pt x="593" y="715"/>
                  </a:lnTo>
                  <a:close/>
                  <a:moveTo>
                    <a:pt x="802" y="376"/>
                  </a:moveTo>
                  <a:lnTo>
                    <a:pt x="906" y="205"/>
                  </a:lnTo>
                  <a:lnTo>
                    <a:pt x="933" y="208"/>
                  </a:lnTo>
                  <a:lnTo>
                    <a:pt x="821" y="388"/>
                  </a:lnTo>
                  <a:lnTo>
                    <a:pt x="802" y="376"/>
                  </a:lnTo>
                  <a:close/>
                  <a:moveTo>
                    <a:pt x="908" y="202"/>
                  </a:moveTo>
                  <a:lnTo>
                    <a:pt x="1024" y="13"/>
                  </a:lnTo>
                  <a:lnTo>
                    <a:pt x="1061" y="3"/>
                  </a:lnTo>
                  <a:lnTo>
                    <a:pt x="935" y="205"/>
                  </a:lnTo>
                  <a:lnTo>
                    <a:pt x="908" y="20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181462" y="246869"/>
            <a:ext cx="8399317" cy="4721009"/>
            <a:chOff x="181462" y="246869"/>
            <a:chExt cx="8399317" cy="4721009"/>
          </a:xfrm>
        </p:grpSpPr>
        <p:sp>
          <p:nvSpPr>
            <p:cNvPr id="205" name="Google Shape;205;p20"/>
            <p:cNvSpPr/>
            <p:nvPr/>
          </p:nvSpPr>
          <p:spPr>
            <a:xfrm>
              <a:off x="2428800" y="246869"/>
              <a:ext cx="186770" cy="188856"/>
            </a:xfrm>
            <a:custGeom>
              <a:avLst/>
              <a:gdLst/>
              <a:ahLst/>
              <a:cxnLst/>
              <a:rect l="l" t="t" r="r" b="b"/>
              <a:pathLst>
                <a:path w="179" h="181" extrusionOk="0">
                  <a:moveTo>
                    <a:pt x="126" y="181"/>
                  </a:moveTo>
                  <a:lnTo>
                    <a:pt x="89" y="140"/>
                  </a:lnTo>
                  <a:lnTo>
                    <a:pt x="51" y="181"/>
                  </a:lnTo>
                  <a:lnTo>
                    <a:pt x="56" y="125"/>
                  </a:lnTo>
                  <a:lnTo>
                    <a:pt x="0" y="128"/>
                  </a:lnTo>
                  <a:lnTo>
                    <a:pt x="41" y="91"/>
                  </a:lnTo>
                  <a:lnTo>
                    <a:pt x="0" y="53"/>
                  </a:lnTo>
                  <a:lnTo>
                    <a:pt x="56" y="56"/>
                  </a:lnTo>
                  <a:lnTo>
                    <a:pt x="51" y="0"/>
                  </a:lnTo>
                  <a:lnTo>
                    <a:pt x="89" y="42"/>
                  </a:lnTo>
                  <a:lnTo>
                    <a:pt x="126" y="0"/>
                  </a:lnTo>
                  <a:lnTo>
                    <a:pt x="123" y="56"/>
                  </a:lnTo>
                  <a:lnTo>
                    <a:pt x="179" y="53"/>
                  </a:lnTo>
                  <a:lnTo>
                    <a:pt x="138" y="91"/>
                  </a:lnTo>
                  <a:lnTo>
                    <a:pt x="179" y="128"/>
                  </a:lnTo>
                  <a:lnTo>
                    <a:pt x="123" y="125"/>
                  </a:lnTo>
                  <a:lnTo>
                    <a:pt x="126" y="181"/>
                  </a:lnTo>
                  <a:close/>
                  <a:moveTo>
                    <a:pt x="58" y="122"/>
                  </a:moveTo>
                  <a:lnTo>
                    <a:pt x="56" y="172"/>
                  </a:lnTo>
                  <a:lnTo>
                    <a:pt x="89" y="136"/>
                  </a:lnTo>
                  <a:lnTo>
                    <a:pt x="123" y="172"/>
                  </a:lnTo>
                  <a:lnTo>
                    <a:pt x="121" y="122"/>
                  </a:lnTo>
                  <a:lnTo>
                    <a:pt x="172" y="125"/>
                  </a:lnTo>
                  <a:lnTo>
                    <a:pt x="134" y="91"/>
                  </a:lnTo>
                  <a:lnTo>
                    <a:pt x="172" y="56"/>
                  </a:lnTo>
                  <a:lnTo>
                    <a:pt x="121" y="59"/>
                  </a:lnTo>
                  <a:lnTo>
                    <a:pt x="123" y="8"/>
                  </a:lnTo>
                  <a:lnTo>
                    <a:pt x="89" y="46"/>
                  </a:lnTo>
                  <a:lnTo>
                    <a:pt x="56" y="8"/>
                  </a:lnTo>
                  <a:lnTo>
                    <a:pt x="58" y="59"/>
                  </a:lnTo>
                  <a:lnTo>
                    <a:pt x="7" y="56"/>
                  </a:lnTo>
                  <a:lnTo>
                    <a:pt x="45" y="91"/>
                  </a:lnTo>
                  <a:lnTo>
                    <a:pt x="7" y="125"/>
                  </a:lnTo>
                  <a:lnTo>
                    <a:pt x="58" y="12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8280763" y="387815"/>
              <a:ext cx="300017" cy="303350"/>
            </a:xfrm>
            <a:custGeom>
              <a:avLst/>
              <a:gdLst/>
              <a:ahLst/>
              <a:cxnLst/>
              <a:rect l="l" t="t" r="r" b="b"/>
              <a:pathLst>
                <a:path w="179" h="181" extrusionOk="0">
                  <a:moveTo>
                    <a:pt x="126" y="181"/>
                  </a:moveTo>
                  <a:lnTo>
                    <a:pt x="89" y="140"/>
                  </a:lnTo>
                  <a:lnTo>
                    <a:pt x="51" y="181"/>
                  </a:lnTo>
                  <a:lnTo>
                    <a:pt x="56" y="125"/>
                  </a:lnTo>
                  <a:lnTo>
                    <a:pt x="0" y="128"/>
                  </a:lnTo>
                  <a:lnTo>
                    <a:pt x="41" y="91"/>
                  </a:lnTo>
                  <a:lnTo>
                    <a:pt x="0" y="53"/>
                  </a:lnTo>
                  <a:lnTo>
                    <a:pt x="56" y="56"/>
                  </a:lnTo>
                  <a:lnTo>
                    <a:pt x="51" y="0"/>
                  </a:lnTo>
                  <a:lnTo>
                    <a:pt x="89" y="42"/>
                  </a:lnTo>
                  <a:lnTo>
                    <a:pt x="126" y="0"/>
                  </a:lnTo>
                  <a:lnTo>
                    <a:pt x="123" y="56"/>
                  </a:lnTo>
                  <a:lnTo>
                    <a:pt x="179" y="53"/>
                  </a:lnTo>
                  <a:lnTo>
                    <a:pt x="138" y="91"/>
                  </a:lnTo>
                  <a:lnTo>
                    <a:pt x="179" y="128"/>
                  </a:lnTo>
                  <a:lnTo>
                    <a:pt x="123" y="125"/>
                  </a:lnTo>
                  <a:lnTo>
                    <a:pt x="126" y="181"/>
                  </a:lnTo>
                  <a:close/>
                  <a:moveTo>
                    <a:pt x="58" y="122"/>
                  </a:moveTo>
                  <a:lnTo>
                    <a:pt x="56" y="172"/>
                  </a:lnTo>
                  <a:lnTo>
                    <a:pt x="89" y="136"/>
                  </a:lnTo>
                  <a:lnTo>
                    <a:pt x="123" y="172"/>
                  </a:lnTo>
                  <a:lnTo>
                    <a:pt x="121" y="122"/>
                  </a:lnTo>
                  <a:lnTo>
                    <a:pt x="172" y="125"/>
                  </a:lnTo>
                  <a:lnTo>
                    <a:pt x="134" y="91"/>
                  </a:lnTo>
                  <a:lnTo>
                    <a:pt x="172" y="56"/>
                  </a:lnTo>
                  <a:lnTo>
                    <a:pt x="121" y="59"/>
                  </a:lnTo>
                  <a:lnTo>
                    <a:pt x="123" y="8"/>
                  </a:lnTo>
                  <a:lnTo>
                    <a:pt x="89" y="46"/>
                  </a:lnTo>
                  <a:lnTo>
                    <a:pt x="56" y="8"/>
                  </a:lnTo>
                  <a:lnTo>
                    <a:pt x="58" y="59"/>
                  </a:lnTo>
                  <a:lnTo>
                    <a:pt x="7" y="56"/>
                  </a:lnTo>
                  <a:lnTo>
                    <a:pt x="45" y="91"/>
                  </a:lnTo>
                  <a:lnTo>
                    <a:pt x="7" y="125"/>
                  </a:lnTo>
                  <a:lnTo>
                    <a:pt x="58" y="12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81462" y="4415131"/>
              <a:ext cx="186770" cy="188856"/>
            </a:xfrm>
            <a:custGeom>
              <a:avLst/>
              <a:gdLst/>
              <a:ahLst/>
              <a:cxnLst/>
              <a:rect l="l" t="t" r="r" b="b"/>
              <a:pathLst>
                <a:path w="179" h="181" extrusionOk="0">
                  <a:moveTo>
                    <a:pt x="126" y="181"/>
                  </a:moveTo>
                  <a:lnTo>
                    <a:pt x="89" y="140"/>
                  </a:lnTo>
                  <a:lnTo>
                    <a:pt x="51" y="181"/>
                  </a:lnTo>
                  <a:lnTo>
                    <a:pt x="56" y="125"/>
                  </a:lnTo>
                  <a:lnTo>
                    <a:pt x="0" y="128"/>
                  </a:lnTo>
                  <a:lnTo>
                    <a:pt x="41" y="91"/>
                  </a:lnTo>
                  <a:lnTo>
                    <a:pt x="0" y="53"/>
                  </a:lnTo>
                  <a:lnTo>
                    <a:pt x="56" y="56"/>
                  </a:lnTo>
                  <a:lnTo>
                    <a:pt x="51" y="0"/>
                  </a:lnTo>
                  <a:lnTo>
                    <a:pt x="89" y="42"/>
                  </a:lnTo>
                  <a:lnTo>
                    <a:pt x="126" y="0"/>
                  </a:lnTo>
                  <a:lnTo>
                    <a:pt x="123" y="56"/>
                  </a:lnTo>
                  <a:lnTo>
                    <a:pt x="179" y="53"/>
                  </a:lnTo>
                  <a:lnTo>
                    <a:pt x="138" y="91"/>
                  </a:lnTo>
                  <a:lnTo>
                    <a:pt x="179" y="128"/>
                  </a:lnTo>
                  <a:lnTo>
                    <a:pt x="123" y="125"/>
                  </a:lnTo>
                  <a:lnTo>
                    <a:pt x="126" y="181"/>
                  </a:lnTo>
                  <a:close/>
                  <a:moveTo>
                    <a:pt x="58" y="122"/>
                  </a:moveTo>
                  <a:lnTo>
                    <a:pt x="56" y="172"/>
                  </a:lnTo>
                  <a:lnTo>
                    <a:pt x="89" y="136"/>
                  </a:lnTo>
                  <a:lnTo>
                    <a:pt x="123" y="172"/>
                  </a:lnTo>
                  <a:lnTo>
                    <a:pt x="121" y="122"/>
                  </a:lnTo>
                  <a:lnTo>
                    <a:pt x="172" y="125"/>
                  </a:lnTo>
                  <a:lnTo>
                    <a:pt x="134" y="91"/>
                  </a:lnTo>
                  <a:lnTo>
                    <a:pt x="172" y="56"/>
                  </a:lnTo>
                  <a:lnTo>
                    <a:pt x="121" y="59"/>
                  </a:lnTo>
                  <a:lnTo>
                    <a:pt x="123" y="8"/>
                  </a:lnTo>
                  <a:lnTo>
                    <a:pt x="89" y="46"/>
                  </a:lnTo>
                  <a:lnTo>
                    <a:pt x="56" y="8"/>
                  </a:lnTo>
                  <a:lnTo>
                    <a:pt x="58" y="59"/>
                  </a:lnTo>
                  <a:lnTo>
                    <a:pt x="7" y="56"/>
                  </a:lnTo>
                  <a:lnTo>
                    <a:pt x="45" y="91"/>
                  </a:lnTo>
                  <a:lnTo>
                    <a:pt x="7" y="125"/>
                  </a:lnTo>
                  <a:lnTo>
                    <a:pt x="58" y="12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2970697" y="539509"/>
              <a:ext cx="119992" cy="121035"/>
            </a:xfrm>
            <a:custGeom>
              <a:avLst/>
              <a:gdLst/>
              <a:ahLst/>
              <a:cxnLst/>
              <a:rect l="l" t="t" r="r" b="b"/>
              <a:pathLst>
                <a:path w="115" h="116" extrusionOk="0">
                  <a:moveTo>
                    <a:pt x="81" y="116"/>
                  </a:moveTo>
                  <a:lnTo>
                    <a:pt x="58" y="89"/>
                  </a:lnTo>
                  <a:lnTo>
                    <a:pt x="34" y="116"/>
                  </a:lnTo>
                  <a:lnTo>
                    <a:pt x="35" y="80"/>
                  </a:lnTo>
                  <a:lnTo>
                    <a:pt x="0" y="81"/>
                  </a:lnTo>
                  <a:lnTo>
                    <a:pt x="26" y="58"/>
                  </a:lnTo>
                  <a:lnTo>
                    <a:pt x="0" y="33"/>
                  </a:lnTo>
                  <a:lnTo>
                    <a:pt x="35" y="35"/>
                  </a:lnTo>
                  <a:lnTo>
                    <a:pt x="34" y="0"/>
                  </a:lnTo>
                  <a:lnTo>
                    <a:pt x="58" y="25"/>
                  </a:lnTo>
                  <a:lnTo>
                    <a:pt x="81" y="0"/>
                  </a:lnTo>
                  <a:lnTo>
                    <a:pt x="80" y="35"/>
                  </a:lnTo>
                  <a:lnTo>
                    <a:pt x="115" y="33"/>
                  </a:lnTo>
                  <a:lnTo>
                    <a:pt x="90" y="58"/>
                  </a:lnTo>
                  <a:lnTo>
                    <a:pt x="115" y="81"/>
                  </a:lnTo>
                  <a:lnTo>
                    <a:pt x="80" y="80"/>
                  </a:lnTo>
                  <a:lnTo>
                    <a:pt x="81" y="116"/>
                  </a:lnTo>
                  <a:close/>
                  <a:moveTo>
                    <a:pt x="38" y="77"/>
                  </a:moveTo>
                  <a:lnTo>
                    <a:pt x="37" y="108"/>
                  </a:lnTo>
                  <a:lnTo>
                    <a:pt x="58" y="85"/>
                  </a:lnTo>
                  <a:lnTo>
                    <a:pt x="79" y="108"/>
                  </a:lnTo>
                  <a:lnTo>
                    <a:pt x="77" y="77"/>
                  </a:lnTo>
                  <a:lnTo>
                    <a:pt x="109" y="78"/>
                  </a:lnTo>
                  <a:lnTo>
                    <a:pt x="85" y="58"/>
                  </a:lnTo>
                  <a:lnTo>
                    <a:pt x="109" y="36"/>
                  </a:lnTo>
                  <a:lnTo>
                    <a:pt x="77" y="38"/>
                  </a:lnTo>
                  <a:lnTo>
                    <a:pt x="79" y="6"/>
                  </a:lnTo>
                  <a:lnTo>
                    <a:pt x="58" y="29"/>
                  </a:lnTo>
                  <a:lnTo>
                    <a:pt x="37" y="6"/>
                  </a:lnTo>
                  <a:lnTo>
                    <a:pt x="38" y="38"/>
                  </a:lnTo>
                  <a:lnTo>
                    <a:pt x="7" y="36"/>
                  </a:lnTo>
                  <a:lnTo>
                    <a:pt x="30" y="58"/>
                  </a:lnTo>
                  <a:lnTo>
                    <a:pt x="7" y="78"/>
                  </a:lnTo>
                  <a:lnTo>
                    <a:pt x="38" y="77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563213" y="4664528"/>
              <a:ext cx="300017" cy="303350"/>
            </a:xfrm>
            <a:custGeom>
              <a:avLst/>
              <a:gdLst/>
              <a:ahLst/>
              <a:cxnLst/>
              <a:rect l="l" t="t" r="r" b="b"/>
              <a:pathLst>
                <a:path w="179" h="181" extrusionOk="0">
                  <a:moveTo>
                    <a:pt x="126" y="181"/>
                  </a:moveTo>
                  <a:lnTo>
                    <a:pt x="89" y="140"/>
                  </a:lnTo>
                  <a:lnTo>
                    <a:pt x="51" y="181"/>
                  </a:lnTo>
                  <a:lnTo>
                    <a:pt x="56" y="125"/>
                  </a:lnTo>
                  <a:lnTo>
                    <a:pt x="0" y="128"/>
                  </a:lnTo>
                  <a:lnTo>
                    <a:pt x="41" y="91"/>
                  </a:lnTo>
                  <a:lnTo>
                    <a:pt x="0" y="53"/>
                  </a:lnTo>
                  <a:lnTo>
                    <a:pt x="56" y="56"/>
                  </a:lnTo>
                  <a:lnTo>
                    <a:pt x="51" y="0"/>
                  </a:lnTo>
                  <a:lnTo>
                    <a:pt x="89" y="42"/>
                  </a:lnTo>
                  <a:lnTo>
                    <a:pt x="126" y="0"/>
                  </a:lnTo>
                  <a:lnTo>
                    <a:pt x="123" y="56"/>
                  </a:lnTo>
                  <a:lnTo>
                    <a:pt x="179" y="53"/>
                  </a:lnTo>
                  <a:lnTo>
                    <a:pt x="138" y="91"/>
                  </a:lnTo>
                  <a:lnTo>
                    <a:pt x="179" y="128"/>
                  </a:lnTo>
                  <a:lnTo>
                    <a:pt x="123" y="125"/>
                  </a:lnTo>
                  <a:lnTo>
                    <a:pt x="126" y="181"/>
                  </a:lnTo>
                  <a:close/>
                  <a:moveTo>
                    <a:pt x="58" y="122"/>
                  </a:moveTo>
                  <a:lnTo>
                    <a:pt x="56" y="172"/>
                  </a:lnTo>
                  <a:lnTo>
                    <a:pt x="89" y="136"/>
                  </a:lnTo>
                  <a:lnTo>
                    <a:pt x="123" y="172"/>
                  </a:lnTo>
                  <a:lnTo>
                    <a:pt x="121" y="122"/>
                  </a:lnTo>
                  <a:lnTo>
                    <a:pt x="172" y="125"/>
                  </a:lnTo>
                  <a:lnTo>
                    <a:pt x="134" y="91"/>
                  </a:lnTo>
                  <a:lnTo>
                    <a:pt x="172" y="56"/>
                  </a:lnTo>
                  <a:lnTo>
                    <a:pt x="121" y="59"/>
                  </a:lnTo>
                  <a:lnTo>
                    <a:pt x="123" y="8"/>
                  </a:lnTo>
                  <a:lnTo>
                    <a:pt x="89" y="46"/>
                  </a:lnTo>
                  <a:lnTo>
                    <a:pt x="56" y="8"/>
                  </a:lnTo>
                  <a:lnTo>
                    <a:pt x="58" y="59"/>
                  </a:lnTo>
                  <a:lnTo>
                    <a:pt x="7" y="56"/>
                  </a:lnTo>
                  <a:lnTo>
                    <a:pt x="45" y="91"/>
                  </a:lnTo>
                  <a:lnTo>
                    <a:pt x="7" y="125"/>
                  </a:lnTo>
                  <a:lnTo>
                    <a:pt x="58" y="12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ruppo"/>
              <a:buNone/>
              <a:defRPr sz="3200" b="1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uppo"/>
              <a:buNone/>
              <a:defRPr sz="35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uppo"/>
              <a:buNone/>
              <a:defRPr sz="35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uppo"/>
              <a:buNone/>
              <a:defRPr sz="35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uppo"/>
              <a:buNone/>
              <a:defRPr sz="35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uppo"/>
              <a:buNone/>
              <a:defRPr sz="35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uppo"/>
              <a:buNone/>
              <a:defRPr sz="35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uppo"/>
              <a:buNone/>
              <a:defRPr sz="35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ruppo"/>
              <a:buNone/>
              <a:defRPr sz="35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●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○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Char char="■"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7" r:id="rId5"/>
    <p:sldLayoutId id="2147483658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ctrTitle"/>
          </p:nvPr>
        </p:nvSpPr>
        <p:spPr>
          <a:xfrm>
            <a:off x="758700" y="1538100"/>
            <a:ext cx="7626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 dirty="0">
                <a:effectLst/>
                <a:latin typeface="Helvetica" pitchFamily="2" charset="0"/>
              </a:rPr>
              <a:t>Improving Music Recommendation Systems For Youngsters</a:t>
            </a:r>
            <a:br>
              <a:rPr lang="en-GB" sz="4000" dirty="0">
                <a:effectLst/>
                <a:latin typeface="Helvetica" pitchFamily="2" charset="0"/>
              </a:rPr>
            </a:br>
            <a:endParaRPr sz="4000" b="0" dirty="0"/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1"/>
          </p:nvPr>
        </p:nvSpPr>
        <p:spPr>
          <a:xfrm>
            <a:off x="758700" y="3235425"/>
            <a:ext cx="7626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Borislav</a:t>
            </a:r>
            <a:r>
              <a:rPr lang="en" dirty="0"/>
              <a:t> </a:t>
            </a:r>
            <a:r>
              <a:rPr lang="en" dirty="0" err="1"/>
              <a:t>Semerdzhiev</a:t>
            </a:r>
            <a:endParaRPr dirty="0"/>
          </a:p>
        </p:txBody>
      </p:sp>
      <p:cxnSp>
        <p:nvCxnSpPr>
          <p:cNvPr id="222" name="Google Shape;222;p24"/>
          <p:cNvCxnSpPr/>
          <p:nvPr/>
        </p:nvCxnSpPr>
        <p:spPr>
          <a:xfrm>
            <a:off x="1635150" y="3148200"/>
            <a:ext cx="587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effectLst/>
                <a:latin typeface="Helvetica" pitchFamily="2" charset="0"/>
              </a:rPr>
              <a:t>Background of the research</a:t>
            </a:r>
            <a:br>
              <a:rPr lang="en-GB" dirty="0">
                <a:effectLst/>
                <a:latin typeface="Helvetica" pitchFamily="2" charset="0"/>
              </a:rPr>
            </a:br>
            <a:endParaRPr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2"/>
          </p:nvPr>
        </p:nvSpPr>
        <p:spPr>
          <a:xfrm>
            <a:off x="1264257" y="1669774"/>
            <a:ext cx="6631387" cy="2778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G" sz="1400" dirty="0"/>
              <a:t>Music plays a crucial part in a child’s development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G" sz="1400" dirty="0"/>
              <a:t>Most music recommenders cater to the adult group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G" sz="1400" dirty="0"/>
              <a:t>There is no single best strategy for recommending to youngsters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effectLst/>
                <a:latin typeface="Helvetica" pitchFamily="2" charset="0"/>
              </a:rPr>
              <a:t>Research Question</a:t>
            </a:r>
            <a:br>
              <a:rPr lang="en-GB" dirty="0">
                <a:effectLst/>
                <a:latin typeface="Helvetica" pitchFamily="2" charset="0"/>
              </a:rPr>
            </a:br>
            <a:endParaRPr dirty="0"/>
          </a:p>
        </p:txBody>
      </p:sp>
      <p:sp>
        <p:nvSpPr>
          <p:cNvPr id="4" name="Google Shape;310;p31">
            <a:extLst>
              <a:ext uri="{FF2B5EF4-FFF2-40B4-BE49-F238E27FC236}">
                <a16:creationId xmlns:a16="http://schemas.microsoft.com/office/drawing/2014/main" id="{22154520-1F31-C8B1-A4E7-994CAEC94C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7117" y="1423284"/>
            <a:ext cx="7309766" cy="3048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98450">
              <a:lnSpc>
                <a:spcPct val="150000"/>
              </a:lnSpc>
              <a:spcBef>
                <a:spcPts val="1000"/>
              </a:spcBef>
              <a:buSzPts val="1100"/>
              <a:buFont typeface="Urbanist"/>
              <a:buChar char="●"/>
            </a:pPr>
            <a:r>
              <a:rPr lang="en-BG" sz="1400" dirty="0"/>
              <a:t>Main research question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400" dirty="0"/>
              <a:t>Sub-questions</a:t>
            </a:r>
          </a:p>
          <a:p>
            <a:pPr lvl="1" indent="-298450" algn="l">
              <a:lnSpc>
                <a:spcPct val="150000"/>
              </a:lnSpc>
              <a:spcBef>
                <a:spcPts val="1000"/>
              </a:spcBef>
              <a:buSzPts val="1100"/>
              <a:buFont typeface="Urbanist"/>
              <a:buChar char="●"/>
            </a:pPr>
            <a:r>
              <a:rPr lang="en-GB" sz="1400" i="1" dirty="0">
                <a:effectLst/>
                <a:latin typeface="Helvetica" pitchFamily="2" charset="0"/>
              </a:rPr>
              <a:t>Determine which features of a song influence a listener’s opinion about a song.</a:t>
            </a:r>
          </a:p>
          <a:p>
            <a:pPr lvl="1" indent="-298450" algn="l">
              <a:lnSpc>
                <a:spcPct val="150000"/>
              </a:lnSpc>
              <a:spcBef>
                <a:spcPts val="1000"/>
              </a:spcBef>
              <a:buSzPts val="1100"/>
              <a:buFont typeface="Urbanist"/>
              <a:buChar char="●"/>
            </a:pPr>
            <a:r>
              <a:rPr lang="en-GB" sz="1400" i="1" dirty="0">
                <a:effectLst/>
                <a:latin typeface="Helvetica" pitchFamily="2" charset="0"/>
              </a:rPr>
              <a:t>Determine how to represent these features as a continuous/discrete variable.</a:t>
            </a:r>
            <a:endParaRPr lang="en-GB" sz="1400" dirty="0">
              <a:effectLst/>
              <a:latin typeface="Helvetica" pitchFamily="2" charset="0"/>
            </a:endParaRPr>
          </a:p>
          <a:p>
            <a:pPr lvl="1" indent="-298450" algn="l">
              <a:lnSpc>
                <a:spcPct val="150000"/>
              </a:lnSpc>
              <a:spcBef>
                <a:spcPts val="1000"/>
              </a:spcBef>
              <a:buSzPts val="1100"/>
              <a:buFont typeface="Urbanist"/>
              <a:buChar char="●"/>
            </a:pPr>
            <a:r>
              <a:rPr lang="en-GB" sz="1400" i="1" dirty="0">
                <a:effectLst/>
                <a:latin typeface="Helvetica" pitchFamily="2" charset="0"/>
              </a:rPr>
              <a:t>Build a profile for a user using those approximated ratings and song features.</a:t>
            </a:r>
            <a:endParaRPr lang="en-GB" sz="1400" dirty="0">
              <a:effectLst/>
              <a:latin typeface="Helvetica" pitchFamily="2" charset="0"/>
            </a:endParaRPr>
          </a:p>
          <a:p>
            <a:pPr lvl="1" indent="-298450" algn="l">
              <a:lnSpc>
                <a:spcPct val="150000"/>
              </a:lnSpc>
              <a:spcBef>
                <a:spcPts val="1000"/>
              </a:spcBef>
              <a:buSzPts val="1100"/>
              <a:buFont typeface="Urbanist"/>
              <a:buChar char="●"/>
            </a:pPr>
            <a:r>
              <a:rPr lang="en-GB" sz="1400" i="1" dirty="0">
                <a:effectLst/>
                <a:latin typeface="Helvetica" pitchFamily="2" charset="0"/>
              </a:rPr>
              <a:t>Predict a rating to a song that the user hasn’t heard using the constructed profile.</a:t>
            </a:r>
            <a:endParaRPr lang="en-GB" sz="1400" dirty="0">
              <a:effectLst/>
              <a:latin typeface="Helvetica" pitchFamily="2" charset="0"/>
            </a:endParaRPr>
          </a:p>
          <a:p>
            <a:pPr marL="615950" lvl="1" indent="0" algn="l">
              <a:lnSpc>
                <a:spcPct val="150000"/>
              </a:lnSpc>
              <a:spcBef>
                <a:spcPts val="1000"/>
              </a:spcBef>
              <a:buSzPts val="1100"/>
            </a:pPr>
            <a:endParaRPr lang="en-GB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1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effectLst/>
                <a:latin typeface="Helvetica" pitchFamily="2" charset="0"/>
              </a:rPr>
              <a:t>Methods</a:t>
            </a:r>
            <a:endParaRPr dirty="0"/>
          </a:p>
        </p:txBody>
      </p:sp>
      <p:sp>
        <p:nvSpPr>
          <p:cNvPr id="4" name="Google Shape;310;p31">
            <a:extLst>
              <a:ext uri="{FF2B5EF4-FFF2-40B4-BE49-F238E27FC236}">
                <a16:creationId xmlns:a16="http://schemas.microsoft.com/office/drawing/2014/main" id="{22154520-1F31-C8B1-A4E7-994CAEC94C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7117" y="1423284"/>
            <a:ext cx="7309766" cy="3048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G" sz="1400" dirty="0"/>
              <a:t>Read previous researches to determine important features from songs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G" sz="1400" dirty="0"/>
              <a:t>Spotify API to extract the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G" sz="1400" dirty="0"/>
              <a:t>Use implicit feedback techniques to approximate user ratings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G" sz="1400" dirty="0"/>
              <a:t>Use collaborative filtering to make new predictions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G" sz="1400" dirty="0"/>
              <a:t>Test the model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245031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effectLst/>
                <a:latin typeface="Helvetica" pitchFamily="2" charset="0"/>
              </a:rPr>
              <a:t>Planning of the research project</a:t>
            </a:r>
            <a:br>
              <a:rPr lang="en-GB" dirty="0">
                <a:effectLst/>
                <a:latin typeface="Helvetica" pitchFamily="2" charset="0"/>
              </a:rPr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5CDB1-4745-FBF2-4EC0-2246B17A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31" y="1202870"/>
            <a:ext cx="6247737" cy="37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6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effectLst/>
                <a:latin typeface="Helvetica" pitchFamily="2" charset="0"/>
              </a:rPr>
              <a:t>Planning of the research project</a:t>
            </a:r>
            <a:br>
              <a:rPr lang="en-GB" dirty="0">
                <a:effectLst/>
                <a:latin typeface="Helvetica" pitchFamily="2" charset="0"/>
              </a:rPr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FA1DA-51E2-19C4-96C3-DC42B4CB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31" y="1202871"/>
            <a:ext cx="6247737" cy="37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8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latin typeface="Helvetica" pitchFamily="2" charset="0"/>
              </a:rPr>
              <a:t>Thank you for the attention!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69626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Theme for Marketing by Slidesgo">
  <a:themeElements>
    <a:clrScheme name="Simple Light">
      <a:dk1>
        <a:srgbClr val="FFE0FC"/>
      </a:dk1>
      <a:lt1>
        <a:srgbClr val="272782"/>
      </a:lt1>
      <a:dk2>
        <a:srgbClr val="E953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E0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Urbanist</vt:lpstr>
      <vt:lpstr>Calibri</vt:lpstr>
      <vt:lpstr>Helvetica</vt:lpstr>
      <vt:lpstr>Gruppo</vt:lpstr>
      <vt:lpstr>Design Inspiration Theme for Marketing by Slidesgo</vt:lpstr>
      <vt:lpstr>Improving Music Recommendation Systems For Youngsters </vt:lpstr>
      <vt:lpstr>Background of the research </vt:lpstr>
      <vt:lpstr>Research Question </vt:lpstr>
      <vt:lpstr>Methods</vt:lpstr>
      <vt:lpstr>Planning of the research project </vt:lpstr>
      <vt:lpstr>Planning of the research project </vt:lpstr>
      <vt:lpstr>Thank you for the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Music Recommendation Systems For Youngsters </dc:title>
  <cp:lastModifiedBy>Borislav Semerdzhiev</cp:lastModifiedBy>
  <cp:revision>1</cp:revision>
  <dcterms:modified xsi:type="dcterms:W3CDTF">2024-04-28T20:36:06Z</dcterms:modified>
</cp:coreProperties>
</file>