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2750"/>
            <a:ext cx="7962900" cy="1470025"/>
          </a:xfrm>
        </p:spPr>
        <p:txBody>
          <a:bodyPr>
            <a:normAutofit/>
          </a:bodyPr>
          <a:lstStyle/>
          <a:p>
            <a:r>
              <a:rPr dirty="0"/>
              <a:t>Financial Performance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Overview of Sales and Profit Analysis (2022-2024)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16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Sales Dashboard</a:t>
            </a:r>
          </a:p>
        </p:txBody>
      </p:sp>
      <p:pic>
        <p:nvPicPr>
          <p:cNvPr id="3" name="Picture 2" descr="dde0bec8-8375-45a2-8f5c-ce2ee6664d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7" y="1326116"/>
            <a:ext cx="8405442" cy="4777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58EB7-8654-3F15-6553-5F0B3A524D2E}"/>
              </a:ext>
            </a:extLst>
          </p:cNvPr>
          <p:cNvSpPr txBox="1"/>
          <p:nvPr/>
        </p:nvSpPr>
        <p:spPr>
          <a:xfrm>
            <a:off x="590703" y="1296014"/>
            <a:ext cx="79625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provides insights into overall sales performance, segmented by month, region, category, and customer segment.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Sales: 1.01M with a YoY growth of 25.56%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Highest sales recorded in December with consistent monthly growth.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Technology leads with 35.85% contribution, followed by Office Supplies (34.08%) and Furniture (30.07%).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Central region generated the highest sales (102K), while South recorded the lowest (82K).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54AF4-7FAB-64F4-42A2-DD714A7165A6}"/>
              </a:ext>
            </a:extLst>
          </p:cNvPr>
          <p:cNvSpPr txBox="1"/>
          <p:nvPr/>
        </p:nvSpPr>
        <p:spPr>
          <a:xfrm>
            <a:off x="1726406" y="323990"/>
            <a:ext cx="5691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4"/>
            <a:ext cx="8229600" cy="9509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Profit Dashboard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37f61728-fe3b-4a75-a8fb-c0a6bec97b1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" y="1340554"/>
            <a:ext cx="8193187" cy="4622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F0733-8567-70BF-FC3A-2BF1B681C5E4}"/>
              </a:ext>
            </a:extLst>
          </p:cNvPr>
          <p:cNvSpPr txBox="1"/>
          <p:nvPr/>
        </p:nvSpPr>
        <p:spPr>
          <a:xfrm>
            <a:off x="657441" y="1289858"/>
            <a:ext cx="78483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focuses on profit trends across categories, regions, and time periods.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Profit: 19.46K generated mainly from Technology and Office Supplies.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Highest profit achieved in Q3 2023 (4.6K), showing strong mid-year performance.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Accessories sub-category delivered the highest profit (6K), while Chairs showed slight losses (-0.1K).</a:t>
            </a:r>
          </a:p>
          <a:p>
            <a:pPr lvl="1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Regional analysis shows Central and East as profitable, while West recorded minor losses.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6948-991D-42B2-800A-F2E9D6086D3F}"/>
              </a:ext>
            </a:extLst>
          </p:cNvPr>
          <p:cNvSpPr txBox="1"/>
          <p:nvPr/>
        </p:nvSpPr>
        <p:spPr>
          <a:xfrm>
            <a:off x="1726406" y="323990"/>
            <a:ext cx="5691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5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8225"/>
          </a:xfrm>
        </p:spPr>
        <p:txBody>
          <a:bodyPr>
            <a:normAutofit fontScale="92500"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have shown steady growth across all regions and categories, driven by Technology and Office Supplies.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margins are highest in Technology and Accessories, but some regions (West, South) need improvement.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optimizing low-performing sub-categories like Chairs and Bookcases.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marketing and distribution strategies can further enhance performance.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inventory and discount management to sustain profit growth.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88054-B8AE-57D7-325A-E9609E41E258}"/>
              </a:ext>
            </a:extLst>
          </p:cNvPr>
          <p:cNvSpPr txBox="1"/>
          <p:nvPr/>
        </p:nvSpPr>
        <p:spPr>
          <a:xfrm>
            <a:off x="2762250" y="2266950"/>
            <a:ext cx="3286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Financial Performance Dashboards</vt:lpstr>
      <vt:lpstr>Financial Sales Dashboard</vt:lpstr>
      <vt:lpstr>PowerPoint Presentation</vt:lpstr>
      <vt:lpstr>Financial Profit Dashboard</vt:lpstr>
      <vt:lpstr>PowerPoint Presentation</vt:lpstr>
      <vt:lpstr>Overall Insights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Glory Veronica</cp:lastModifiedBy>
  <cp:revision>2</cp:revision>
  <dcterms:created xsi:type="dcterms:W3CDTF">2013-01-27T09:14:16Z</dcterms:created>
  <dcterms:modified xsi:type="dcterms:W3CDTF">2025-10-24T14:05:32Z</dcterms:modified>
  <cp:category/>
</cp:coreProperties>
</file>