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Secure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填充模式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74326" y="1493520"/>
            <a:ext cx="9934794" cy="53644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DES</a:t>
            </a:r>
            <a:r>
              <a:rPr lang="zh-CN" altLang="en-US" dirty="0" smtClean="0"/>
              <a:t>要</a:t>
            </a:r>
            <a:r>
              <a:rPr lang="zh-CN" altLang="en-US" dirty="0"/>
              <a:t>将原文进行分组，然后每个分组进行加密，然后组装密文</a:t>
            </a:r>
            <a:endParaRPr lang="en-US" altLang="zh-CN" dirty="0" smtClean="0"/>
          </a:p>
          <a:p>
            <a:r>
              <a:rPr lang="en-US" altLang="zh-CN" dirty="0" err="1" smtClean="0"/>
              <a:t>NoPadding</a:t>
            </a:r>
            <a:r>
              <a:rPr lang="zh-CN" altLang="en-US" dirty="0" smtClean="0"/>
              <a:t>：无填充（所以就需要输入的为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字节的整数倍）</a:t>
            </a:r>
            <a:endParaRPr lang="en-US" altLang="zh-CN" dirty="0" smtClean="0"/>
          </a:p>
          <a:p>
            <a:r>
              <a:rPr lang="en-US" altLang="zh-CN" dirty="0" err="1" smtClean="0"/>
              <a:t>PKCS5Padding</a:t>
            </a:r>
            <a:r>
              <a:rPr lang="zh-CN" altLang="en-US" dirty="0" smtClean="0"/>
              <a:t>：末尾填充的字节</a:t>
            </a:r>
            <a:r>
              <a:rPr lang="zh-CN" altLang="en-US" dirty="0"/>
              <a:t>数目为</a:t>
            </a:r>
            <a:r>
              <a:rPr lang="en-US" altLang="zh-CN" dirty="0"/>
              <a:t>8-(</a:t>
            </a:r>
            <a:r>
              <a:rPr lang="en-US" altLang="zh-CN" dirty="0" err="1"/>
              <a:t>x%8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每个</a:t>
            </a:r>
            <a:r>
              <a:rPr lang="en-US" altLang="zh-CN" dirty="0"/>
              <a:t>padding</a:t>
            </a:r>
            <a:r>
              <a:rPr lang="zh-CN" altLang="en-US" dirty="0"/>
              <a:t>的字节值是</a:t>
            </a:r>
            <a:r>
              <a:rPr lang="en-US" altLang="zh-CN" dirty="0"/>
              <a:t>8-(</a:t>
            </a:r>
            <a:r>
              <a:rPr lang="en-US" altLang="zh-CN" dirty="0" err="1"/>
              <a:t>x%8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1</a:t>
            </a:r>
            <a:r>
              <a:rPr lang="zh-CN" altLang="en-US" dirty="0" smtClean="0"/>
              <a:t>字节 </a:t>
            </a:r>
            <a:endParaRPr lang="en-US" altLang="zh-CN" dirty="0" smtClean="0"/>
          </a:p>
          <a:p>
            <a:r>
              <a:rPr lang="en-US" altLang="zh-CN" dirty="0" err="1" smtClean="0"/>
              <a:t>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</a:t>
            </a:r>
            <a:r>
              <a:rPr lang="zh-CN" altLang="en-US" dirty="0"/>
              <a:t>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0x410x070x070x070x070x070x070x07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填充后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0x410x410x410x410x410x410x410x01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待加密数据原长度为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0x410x410x410x410x410x410x410x41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填充后</a:t>
            </a:r>
            <a:endParaRPr lang="en-US" altLang="zh-CN" dirty="0" smtClean="0"/>
          </a:p>
          <a:p>
            <a:r>
              <a:rPr lang="en-US" altLang="zh-CN" dirty="0" smtClean="0"/>
              <a:t>0x410x410x410x410x410x410x410x410x080x080x080x080x080x080x080x08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err="1" smtClean="0"/>
              <a:t>3DES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Triple DES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05058" y="3733800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ES</a:t>
            </a:r>
            <a:br>
              <a:rPr lang="en-US" altLang="zh-CN" dirty="0" smtClean="0"/>
            </a:br>
            <a:r>
              <a:rPr lang="en-US" altLang="zh-CN" dirty="0"/>
              <a:t>Advanced </a:t>
            </a:r>
            <a:r>
              <a:rPr lang="en-US" altLang="zh-CN" dirty="0" smtClean="0"/>
              <a:t>Encryption </a:t>
            </a:r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54346" y="274165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192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分组字节变长：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AES</a:t>
            </a:r>
            <a:r>
              <a:rPr lang="zh-CN" altLang="en-US" dirty="0"/>
              <a:t>算法基于排列和置换运算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排列</a:t>
            </a:r>
            <a:r>
              <a:rPr lang="zh-CN" altLang="en-US" dirty="0"/>
              <a:t>是对数据重新进行安排，</a:t>
            </a:r>
            <a:r>
              <a:rPr lang="zh-CN" altLang="en-US" b="1" dirty="0"/>
              <a:t>置换</a:t>
            </a:r>
            <a:r>
              <a:rPr lang="zh-CN" altLang="en-US" dirty="0"/>
              <a:t>是将一个数据单元替换为另一个。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RSA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72840" y="2834640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192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分组字节变长：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5822" y="1830091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摘要算法（</a:t>
            </a:r>
            <a:r>
              <a:rPr lang="en-US" altLang="zh-CN" dirty="0" smtClean="0"/>
              <a:t>MD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SHA</a:t>
            </a:r>
            <a:r>
              <a:rPr lang="zh-CN" altLang="en-US" dirty="0" smtClean="0"/>
              <a:t>系列）</a:t>
            </a:r>
            <a:endParaRPr lang="en-US" altLang="zh-CN" dirty="0" smtClean="0"/>
          </a:p>
          <a:p>
            <a:r>
              <a:rPr lang="zh-CN" altLang="en-US" dirty="0" smtClean="0"/>
              <a:t>对称加密算法（</a:t>
            </a:r>
            <a:r>
              <a:rPr lang="en-US" altLang="zh-CN" dirty="0" smtClean="0"/>
              <a:t>DES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3DES</a:t>
            </a:r>
            <a:r>
              <a:rPr lang="zh-CN" altLang="en-US" dirty="0"/>
              <a:t>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Blowfish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非对称加密算法（</a:t>
            </a:r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9715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0" y="2669448"/>
            <a:ext cx="10261764" cy="29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SHA1</a:t>
            </a:r>
            <a:br>
              <a:rPr lang="en-US" altLang="zh-CN" dirty="0" smtClean="0"/>
            </a:br>
            <a:r>
              <a:rPr lang="en-US" altLang="zh-CN" dirty="0"/>
              <a:t>Secure Hash </a:t>
            </a:r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7" y="3083998"/>
            <a:ext cx="10786820" cy="26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SHA1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2024058"/>
            <a:ext cx="6722783" cy="3942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9017" y="2309247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SHA1</a:t>
            </a:r>
            <a:r>
              <a:rPr lang="zh-CN" altLang="en-US" dirty="0" smtClean="0"/>
              <a:t>安全性更高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运行效率更慢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SHA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34990" y="2035443"/>
            <a:ext cx="1185742" cy="75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54174" y="3727349"/>
            <a:ext cx="1412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SHA-384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13558" y="3727349"/>
            <a:ext cx="1417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SHA-256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1870" y="3727349"/>
            <a:ext cx="14413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SHA-224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 flipH="1">
            <a:off x="5422545" y="2789695"/>
            <a:ext cx="1005316" cy="93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0"/>
          </p:cNvCxnSpPr>
          <p:nvPr/>
        </p:nvCxnSpPr>
        <p:spPr>
          <a:xfrm>
            <a:off x="7020732" y="2412569"/>
            <a:ext cx="1139907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1"/>
            <a:endCxn id="9" idx="0"/>
          </p:cNvCxnSpPr>
          <p:nvPr/>
        </p:nvCxnSpPr>
        <p:spPr>
          <a:xfrm flipH="1">
            <a:off x="2582541" y="2412569"/>
            <a:ext cx="3252449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11341" y="5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生成摘要的长度各不相同，算法一致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199562" y="3727349"/>
            <a:ext cx="1412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</a:t>
            </a:r>
            <a:r>
              <a:rPr lang="en-US" altLang="zh-CN" dirty="0" smtClean="0"/>
              <a:t>-….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6" idx="3"/>
            <a:endCxn id="11" idx="0"/>
          </p:cNvCxnSpPr>
          <p:nvPr/>
        </p:nvCxnSpPr>
        <p:spPr>
          <a:xfrm>
            <a:off x="7020732" y="2412569"/>
            <a:ext cx="3885295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DES</a:t>
            </a:r>
            <a:br>
              <a:rPr lang="en-US" altLang="zh-CN" dirty="0" smtClean="0"/>
            </a:br>
            <a:r>
              <a:rPr lang="en-US" altLang="zh-CN" dirty="0"/>
              <a:t>Data Encryption Standard</a:t>
            </a:r>
            <a:endParaRPr lang="zh-CN" altLang="en-US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14" y="2062598"/>
            <a:ext cx="8286750" cy="2838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7182" y="5361232"/>
            <a:ext cx="7703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密钥长度？</a:t>
            </a:r>
            <a:endParaRPr lang="en-US" altLang="zh-CN" dirty="0" smtClean="0"/>
          </a:p>
          <a:p>
            <a:r>
              <a:rPr lang="zh-CN" altLang="en-US" dirty="0" smtClean="0"/>
              <a:t>工作模式？</a:t>
            </a:r>
            <a:r>
              <a:rPr lang="en-US" altLang="zh-CN" dirty="0"/>
              <a:t>https://</a:t>
            </a:r>
            <a:r>
              <a:rPr lang="en-US" altLang="zh-CN" dirty="0" err="1"/>
              <a:t>blog.csdn.net</a:t>
            </a:r>
            <a:r>
              <a:rPr lang="en-US" altLang="zh-CN" dirty="0"/>
              <a:t>/</a:t>
            </a:r>
            <a:r>
              <a:rPr lang="en-US" altLang="zh-CN" dirty="0" err="1"/>
              <a:t>jerry81333</a:t>
            </a:r>
            <a:r>
              <a:rPr lang="en-US" altLang="zh-CN" dirty="0"/>
              <a:t>/article/details/78336616</a:t>
            </a:r>
            <a:endParaRPr lang="en-US" altLang="zh-CN" dirty="0" smtClean="0"/>
          </a:p>
          <a:p>
            <a:r>
              <a:rPr lang="zh-CN" altLang="en-US" dirty="0" smtClean="0"/>
              <a:t>填充模式？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09" y="2035443"/>
            <a:ext cx="8143069" cy="4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CBC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92" y="2035443"/>
            <a:ext cx="9443131" cy="36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2014</TotalTime>
  <Words>257</Words>
  <Application>Microsoft Office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Parallax</vt:lpstr>
      <vt:lpstr>Secure</vt:lpstr>
      <vt:lpstr>PowerPoint 演示文稿</vt:lpstr>
      <vt:lpstr>MD5</vt:lpstr>
      <vt:lpstr>SHA1 Secure Hash Algorithm 1</vt:lpstr>
      <vt:lpstr>MD5比较SHA1</vt:lpstr>
      <vt:lpstr>其他SHA</vt:lpstr>
      <vt:lpstr>DES Data Encryption Standard</vt:lpstr>
      <vt:lpstr>ECB模式</vt:lpstr>
      <vt:lpstr>CBC模式</vt:lpstr>
      <vt:lpstr>填充模式</vt:lpstr>
      <vt:lpstr>3DES Triple DES</vt:lpstr>
      <vt:lpstr>AES Advanced Encryption Standard</vt:lpstr>
      <vt:lpstr>RSA 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xuguangrong</cp:lastModifiedBy>
  <cp:revision>176</cp:revision>
  <dcterms:created xsi:type="dcterms:W3CDTF">2014-01-15T12:35:52Z</dcterms:created>
  <dcterms:modified xsi:type="dcterms:W3CDTF">2018-08-24T07:09:22Z</dcterms:modified>
</cp:coreProperties>
</file>