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Secure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75822" y="1830091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摘要算法（</a:t>
            </a:r>
            <a:r>
              <a:rPr lang="en-US" altLang="zh-CN" dirty="0" smtClean="0"/>
              <a:t>MD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SHA</a:t>
            </a:r>
            <a:r>
              <a:rPr lang="zh-CN" altLang="en-US" dirty="0" smtClean="0"/>
              <a:t>系列）</a:t>
            </a:r>
            <a:endParaRPr lang="en-US" altLang="zh-CN" dirty="0" smtClean="0"/>
          </a:p>
          <a:p>
            <a:r>
              <a:rPr lang="zh-CN" altLang="en-US" dirty="0" smtClean="0"/>
              <a:t>对称加密算法（</a:t>
            </a:r>
            <a:r>
              <a:rPr lang="en-US" altLang="zh-CN" dirty="0" smtClean="0"/>
              <a:t>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Blowfish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非对称加密算法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DH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数字证书</a:t>
            </a:r>
            <a:endParaRPr lang="en-US" altLang="zh-CN" dirty="0"/>
          </a:p>
          <a:p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9715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60" y="2669448"/>
            <a:ext cx="10261764" cy="29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SHA1</a:t>
            </a:r>
            <a:br>
              <a:rPr lang="en-US" altLang="zh-CN" dirty="0" smtClean="0"/>
            </a:br>
            <a:r>
              <a:rPr lang="en-US" altLang="zh-CN" dirty="0"/>
              <a:t>Secure Hash </a:t>
            </a:r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7" y="3083998"/>
            <a:ext cx="10786820" cy="26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SHA1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6" y="2024058"/>
            <a:ext cx="6722783" cy="3942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9017" y="2309247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SHA1</a:t>
            </a:r>
            <a:r>
              <a:rPr lang="zh-CN" altLang="en-US" dirty="0" smtClean="0"/>
              <a:t>安全性更高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运行效率更慢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SHA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34990" y="2035443"/>
            <a:ext cx="1185742" cy="75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490494" y="3727349"/>
            <a:ext cx="1412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SHA-384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49878" y="3727349"/>
            <a:ext cx="1417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SHA-256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898190" y="3727349"/>
            <a:ext cx="14413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SHA-224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2"/>
            <a:endCxn id="8" idx="0"/>
          </p:cNvCxnSpPr>
          <p:nvPr/>
        </p:nvCxnSpPr>
        <p:spPr>
          <a:xfrm>
            <a:off x="6427861" y="2789695"/>
            <a:ext cx="31004" cy="93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0"/>
          </p:cNvCxnSpPr>
          <p:nvPr/>
        </p:nvCxnSpPr>
        <p:spPr>
          <a:xfrm>
            <a:off x="7020732" y="2412569"/>
            <a:ext cx="2176227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1"/>
            <a:endCxn id="9" idx="0"/>
          </p:cNvCxnSpPr>
          <p:nvPr/>
        </p:nvCxnSpPr>
        <p:spPr>
          <a:xfrm flipH="1">
            <a:off x="3618861" y="2412569"/>
            <a:ext cx="2216129" cy="13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18861" y="5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生成摘要的长度各不相同，算法一致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DES</a:t>
            </a:r>
            <a:br>
              <a:rPr lang="en-US" altLang="zh-CN" dirty="0" smtClean="0"/>
            </a:br>
            <a:r>
              <a:rPr lang="en-US" altLang="zh-CN" dirty="0"/>
              <a:t>Data Encryption Standard</a:t>
            </a:r>
            <a:endParaRPr lang="zh-CN" altLang="en-US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14" y="1864478"/>
            <a:ext cx="8286750" cy="2838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3511" y="536123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密钥长度？</a:t>
            </a:r>
            <a:endParaRPr lang="en-US" altLang="zh-CN" dirty="0" smtClean="0"/>
          </a:p>
          <a:p>
            <a:r>
              <a:rPr lang="zh-CN" altLang="en-US" dirty="0" smtClean="0"/>
              <a:t>工作模式？</a:t>
            </a:r>
            <a:endParaRPr lang="en-US" altLang="zh-CN" dirty="0" smtClean="0"/>
          </a:p>
          <a:p>
            <a:r>
              <a:rPr lang="zh-CN" altLang="en-US" dirty="0" smtClean="0"/>
              <a:t>填充模式？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ECB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09" y="2035443"/>
            <a:ext cx="8143069" cy="4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10" y="282844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CBC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8" y="2201324"/>
            <a:ext cx="9443131" cy="36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1835</TotalTime>
  <Words>75</Words>
  <Application>Microsoft Office PowerPoint</Application>
  <PresentationFormat>宽屏</PresentationFormat>
  <Paragraphs>25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Parallax</vt:lpstr>
      <vt:lpstr>Secure</vt:lpstr>
      <vt:lpstr>PowerPoint 演示文稿</vt:lpstr>
      <vt:lpstr>MD5</vt:lpstr>
      <vt:lpstr>SHA1 Secure Hash Algorithm 1</vt:lpstr>
      <vt:lpstr>MD5比较SHA1</vt:lpstr>
      <vt:lpstr>其他SHA</vt:lpstr>
      <vt:lpstr>DES Data Encryption Standard</vt:lpstr>
      <vt:lpstr>ECB模式</vt:lpstr>
      <vt:lpstr>CBC模式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xuguangrong</cp:lastModifiedBy>
  <cp:revision>138</cp:revision>
  <dcterms:created xsi:type="dcterms:W3CDTF">2014-01-15T12:35:52Z</dcterms:created>
  <dcterms:modified xsi:type="dcterms:W3CDTF">2018-08-23T14:19:46Z</dcterms:modified>
</cp:coreProperties>
</file>