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9" r:id="rId2"/>
    <p:sldId id="280" r:id="rId3"/>
    <p:sldId id="282" r:id="rId4"/>
    <p:sldId id="281" r:id="rId5"/>
    <p:sldId id="283" r:id="rId6"/>
    <p:sldId id="285" r:id="rId7"/>
    <p:sldId id="287" r:id="rId8"/>
    <p:sldId id="288" r:id="rId9"/>
    <p:sldId id="289" r:id="rId10"/>
    <p:sldId id="284" r:id="rId11"/>
    <p:sldId id="286" r:id="rId12"/>
    <p:sldId id="29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3C6DD-352C-F94D-B6C8-CDC8725E5883}" type="datetimeFigureOut">
              <a:rPr kumimoji="1" lang="zh-CN" altLang="en-US" smtClean="0"/>
              <a:t>2017/7/5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5B248-2734-A34C-A40C-5E8E6D16AD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04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BD79-73BD-4FCC-A131-912D061EF751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19BB-CB53-4D13-A1E9-626B81BB36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3054"/>
          </a:solidFill>
          <a:ln>
            <a:solidFill>
              <a:srgbClr val="223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600201" y="5272088"/>
            <a:ext cx="971551" cy="971550"/>
          </a:xfrm>
          <a:prstGeom prst="ellipse">
            <a:avLst/>
          </a:prstGeom>
          <a:solidFill>
            <a:srgbClr val="22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9B56-AAE7-4929-920B-80E2E1C0FFA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EA73-A147-4AC6-B678-ACA1566655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56813" y="2028414"/>
            <a:ext cx="1247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 rot="2725467">
            <a:off x="2819324" y="678381"/>
            <a:ext cx="4534727" cy="4562113"/>
            <a:chOff x="11063181" y="-389332"/>
            <a:chExt cx="1438119" cy="1446804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383497" y="1979967"/>
            <a:ext cx="88197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030247" y="1976293"/>
            <a:ext cx="57740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5169143" y="1999031"/>
            <a:ext cx="119616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</a:t>
            </a:r>
            <a:endParaRPr lang="zh-CN" altLang="en-US" sz="2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709891" y="4491163"/>
            <a:ext cx="6512109" cy="798013"/>
            <a:chOff x="3084253" y="4557670"/>
            <a:chExt cx="6512109" cy="798013"/>
          </a:xfrm>
        </p:grpSpPr>
        <p:sp>
          <p:nvSpPr>
            <p:cNvPr id="4" name="文本框 3"/>
            <p:cNvSpPr txBox="1"/>
            <p:nvPr/>
          </p:nvSpPr>
          <p:spPr>
            <a:xfrm>
              <a:off x="3463688" y="4557670"/>
              <a:ext cx="613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3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 rot="18938339">
              <a:off x="3084253" y="4592231"/>
              <a:ext cx="758869" cy="763452"/>
              <a:chOff x="11063181" y="-389332"/>
              <a:chExt cx="1438119" cy="144680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1381387" y="246204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1698526" y="-6239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063181" y="565065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008893" y="-389332"/>
                <a:ext cx="492407" cy="492407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4854508" y="4709363"/>
            <a:ext cx="4491745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四五软件研究所</a:t>
            </a:r>
            <a:endParaRPr lang="en-US" altLang="zh-CN" sz="2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25467">
            <a:off x="7849898" y="2130980"/>
            <a:ext cx="1552675" cy="15526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069767" y="2060848"/>
            <a:ext cx="1247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endParaRPr lang="zh-CN" altLang="en-US" sz="115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59362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16558" y="2147604"/>
            <a:ext cx="76912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three</a:t>
            </a:r>
          </a:p>
          <a:p>
            <a:r>
              <a:rPr lang="zh-CN" altLang="en-US" sz="7200" b="1" dirty="0">
                <a:solidFill>
                  <a:schemeClr val="bg1"/>
                </a:solidFill>
              </a:rPr>
              <a:t>  架构设计</a:t>
            </a: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831855" y="2432805"/>
            <a:ext cx="1840629" cy="1912981"/>
            <a:chOff x="10141891" y="-451997"/>
            <a:chExt cx="2493959" cy="2591997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2007114" y="-122103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63057" y="-45199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150505" y="109394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2108" y="517651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493726" y="1431448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975727" y="1647593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90365706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31161" y="1970582"/>
            <a:ext cx="800532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four</a:t>
            </a:r>
          </a:p>
          <a:p>
            <a:r>
              <a:rPr lang="zh-CN" altLang="en-US" sz="7200" b="1" dirty="0">
                <a:solidFill>
                  <a:schemeClr val="bg1"/>
                </a:solidFill>
              </a:rPr>
              <a:t>页面展示</a:t>
            </a:r>
            <a:endParaRPr lang="en-US" altLang="zh-CN" sz="72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 rot="19068014">
            <a:off x="2085019" y="2656217"/>
            <a:ext cx="1642380" cy="1627979"/>
            <a:chOff x="10347882" y="-30989"/>
            <a:chExt cx="2225341" cy="2205837"/>
          </a:xfrm>
        </p:grpSpPr>
        <p:sp>
          <p:nvSpPr>
            <p:cNvPr id="17" name="矩形 16"/>
            <p:cNvSpPr/>
            <p:nvPr/>
          </p:nvSpPr>
          <p:spPr>
            <a:xfrm rot="2531986">
              <a:off x="12080816" y="125864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2724046">
              <a:off x="10635390" y="924815"/>
              <a:ext cx="492406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20566418">
              <a:off x="12021416" y="-30989"/>
              <a:ext cx="492407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2531986">
              <a:off x="11750446" y="500619"/>
              <a:ext cx="492407" cy="492408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2531986">
              <a:off x="11372901" y="906597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 rot="2531986">
              <a:off x="10997580" y="1287862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2531986">
              <a:off x="10667681" y="1682440"/>
              <a:ext cx="492407" cy="49240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2531986">
              <a:off x="11410773" y="1624448"/>
              <a:ext cx="492405" cy="492408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2531986">
              <a:off x="11015251" y="1264071"/>
              <a:ext cx="492405" cy="49240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20566418">
              <a:off x="11550229" y="105779"/>
              <a:ext cx="492408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20566418">
              <a:off x="11037639" y="259414"/>
              <a:ext cx="492408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20566418">
              <a:off x="10566684" y="398155"/>
              <a:ext cx="492408" cy="4924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21550213">
              <a:off x="10347882" y="587258"/>
              <a:ext cx="492407" cy="492406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45638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05806" y="1919254"/>
            <a:ext cx="800532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five</a:t>
            </a:r>
          </a:p>
          <a:p>
            <a:r>
              <a:rPr lang="zh-CN" altLang="en-US" sz="7200" b="1" dirty="0">
                <a:solidFill>
                  <a:schemeClr val="bg1"/>
                </a:solidFill>
              </a:rPr>
              <a:t>应用测试</a:t>
            </a:r>
            <a:endParaRPr lang="en-US" altLang="zh-CN" sz="7200" b="1" dirty="0">
              <a:solidFill>
                <a:schemeClr val="bg1"/>
              </a:solidFill>
            </a:endParaRPr>
          </a:p>
          <a:p>
            <a:endParaRPr lang="zh-CN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 rot="19068014">
            <a:off x="1556870" y="2221074"/>
            <a:ext cx="1957812" cy="2144454"/>
            <a:chOff x="10141891" y="-883067"/>
            <a:chExt cx="2652736" cy="2905631"/>
          </a:xfrm>
        </p:grpSpPr>
        <p:sp>
          <p:nvSpPr>
            <p:cNvPr id="8" name="矩形 7"/>
            <p:cNvSpPr/>
            <p:nvPr/>
          </p:nvSpPr>
          <p:spPr>
            <a:xfrm>
              <a:off x="12394716" y="133432"/>
              <a:ext cx="399911" cy="492961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9" name="矩形 8"/>
            <p:cNvSpPr/>
            <p:nvPr/>
          </p:nvSpPr>
          <p:spPr>
            <a:xfrm>
              <a:off x="11945323" y="-17813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181847" y="-197920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775612" y="-883067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343074" y="73404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28124" y="303104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1891" y="94900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675266" y="1483202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1382154" y="153015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5" name="矩形 14"/>
          <p:cNvSpPr/>
          <p:nvPr/>
        </p:nvSpPr>
        <p:spPr>
          <a:xfrm rot="19068014">
            <a:off x="2141973" y="2502488"/>
            <a:ext cx="356825" cy="292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6364125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73149" y="1844601"/>
            <a:ext cx="77055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one</a:t>
            </a:r>
          </a:p>
          <a:p>
            <a:r>
              <a:rPr lang="zh-CN" altLang="en-US" sz="6600" b="1" dirty="0">
                <a:solidFill>
                  <a:schemeClr val="bg1"/>
                </a:solidFill>
              </a:rPr>
              <a:t>需求分析</a:t>
            </a:r>
            <a:endParaRPr lang="en-US" altLang="zh-CN" sz="6600" b="1" dirty="0">
              <a:solidFill>
                <a:schemeClr val="bg1"/>
              </a:solidFill>
            </a:endParaRPr>
          </a:p>
          <a:p>
            <a:r>
              <a:rPr lang="en-US" altLang="zh-CN" sz="6600" b="1" dirty="0">
                <a:solidFill>
                  <a:schemeClr val="bg1"/>
                </a:solidFill>
              </a:rPr>
              <a:t>&amp;</a:t>
            </a:r>
            <a:r>
              <a:rPr lang="zh-CN" altLang="en-US" sz="6600" b="1" dirty="0">
                <a:solidFill>
                  <a:schemeClr val="bg1"/>
                </a:solidFill>
              </a:rPr>
              <a:t>项目计划书</a:t>
            </a: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512582" y="2477952"/>
            <a:ext cx="1424079" cy="1432678"/>
            <a:chOff x="11063181" y="-389332"/>
            <a:chExt cx="1438119" cy="1446804"/>
          </a:xfrm>
        </p:grpSpPr>
        <p:sp>
          <p:nvSpPr>
            <p:cNvPr id="8" name="矩形 7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698526" y="-62392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008893" y="-389332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20316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68270" y="2089948"/>
            <a:ext cx="74341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Part two</a:t>
            </a:r>
          </a:p>
          <a:p>
            <a:r>
              <a:rPr lang="zh-CN" altLang="en-US" sz="7200" b="1" dirty="0">
                <a:solidFill>
                  <a:schemeClr val="bg1"/>
                </a:solidFill>
              </a:rPr>
              <a:t>应用建模</a:t>
            </a:r>
          </a:p>
        </p:txBody>
      </p:sp>
      <p:grpSp>
        <p:nvGrpSpPr>
          <p:cNvPr id="7" name="组合 6"/>
          <p:cNvGrpSpPr/>
          <p:nvPr/>
        </p:nvGrpSpPr>
        <p:grpSpPr>
          <a:xfrm rot="18969064">
            <a:off x="2276200" y="2522017"/>
            <a:ext cx="1908633" cy="1964086"/>
            <a:chOff x="10049748" y="-402452"/>
            <a:chExt cx="2586102" cy="2661243"/>
          </a:xfrm>
        </p:grpSpPr>
        <p:sp>
          <p:nvSpPr>
            <p:cNvPr id="8" name="矩形 7"/>
            <p:cNvSpPr/>
            <p:nvPr/>
          </p:nvSpPr>
          <p:spPr>
            <a:xfrm>
              <a:off x="12143442" y="388887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978363" y="-148965"/>
              <a:ext cx="492405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630426" y="617623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76619" y="-379930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70990" y="63398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114746" y="604966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1568511">
              <a:off x="10049748" y="7826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927333" y="-402452"/>
              <a:ext cx="492406" cy="49240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21364025">
              <a:off x="10548287" y="1261954"/>
              <a:ext cx="492408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288442">
              <a:off x="11065345" y="1766384"/>
              <a:ext cx="492409" cy="492406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18397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20" name="矩形 19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19" y="565065"/>
            <a:ext cx="5843134" cy="608279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445797" y="565065"/>
            <a:ext cx="794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用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r>
              <a:rPr lang="zh-CN" altLang="en-US" sz="3600" b="1" dirty="0">
                <a:solidFill>
                  <a:schemeClr val="bg1"/>
                </a:solidFill>
              </a:rPr>
              <a:t>例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r>
              <a:rPr lang="zh-CN" altLang="en-US" sz="3600" b="1" dirty="0">
                <a:solidFill>
                  <a:schemeClr val="bg1"/>
                </a:solidFill>
              </a:rPr>
              <a:t>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4805577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9" name="矩形 8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54" y="165148"/>
            <a:ext cx="3496328" cy="636034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445797" y="565065"/>
            <a:ext cx="794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活动图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8557413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445797" y="565065"/>
            <a:ext cx="7948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超文本访问模型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63" y="492406"/>
            <a:ext cx="6406149" cy="62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6784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类图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08" y="1057472"/>
            <a:ext cx="7397173" cy="55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5793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User</a:t>
            </a:r>
            <a:r>
              <a:rPr lang="zh-CN" altLang="en-US" sz="4000" b="1" dirty="0">
                <a:solidFill>
                  <a:schemeClr val="bg1"/>
                </a:solidFill>
              </a:rPr>
              <a:t>状态图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62" y="1252537"/>
            <a:ext cx="75342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0659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063181" y="0"/>
            <a:ext cx="1128819" cy="1057472"/>
            <a:chOff x="11063181" y="0"/>
            <a:chExt cx="1128819" cy="1057472"/>
          </a:xfrm>
        </p:grpSpPr>
        <p:sp>
          <p:nvSpPr>
            <p:cNvPr id="12" name="矩形 11"/>
            <p:cNvSpPr/>
            <p:nvPr/>
          </p:nvSpPr>
          <p:spPr>
            <a:xfrm>
              <a:off x="11381387" y="246204"/>
              <a:ext cx="492407" cy="492407"/>
            </a:xfrm>
            <a:prstGeom prst="rect">
              <a:avLst/>
            </a:prstGeom>
            <a:noFill/>
            <a:ln w="38100">
              <a:solidFill>
                <a:srgbClr val="DA2B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699593" y="0"/>
              <a:ext cx="492407" cy="492407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63181" y="565065"/>
              <a:ext cx="492407" cy="4924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79587" y="349586"/>
            <a:ext cx="6302207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景点类的状态图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15" y="1360170"/>
            <a:ext cx="5861050" cy="50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4693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46</Words>
  <Application>Microsoft Office PowerPoint</Application>
  <PresentationFormat>宽屏</PresentationFormat>
  <Paragraphs>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DengXian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Yuriko</dc:creator>
  <cp:lastModifiedBy>吴天成</cp:lastModifiedBy>
  <cp:revision>12</cp:revision>
  <dcterms:created xsi:type="dcterms:W3CDTF">2017-05-22T09:14:00Z</dcterms:created>
  <dcterms:modified xsi:type="dcterms:W3CDTF">2017-07-05T15:48:42Z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