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4" r:id="rId3"/>
    <p:sldId id="265" r:id="rId4"/>
    <p:sldId id="266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5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37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9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0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8457" y="203847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3862687" y="656008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00012" y="2009091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73696" y="2000029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218035" y="1994914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6453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</a:t>
            </a:r>
            <a:r>
              <a:rPr lang="en-US" altLang="zh-CN" sz="8800" b="1" dirty="0" smtClean="0">
                <a:solidFill>
                  <a:schemeClr val="bg1"/>
                </a:solidFill>
              </a:rPr>
              <a:t>two</a:t>
            </a:r>
            <a:endParaRPr lang="en-US" altLang="zh-CN" sz="8800" b="1" dirty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内容建模</a:t>
            </a:r>
            <a:r>
              <a:rPr lang="zh-CN" altLang="en-US" sz="6600" b="1" dirty="0">
                <a:solidFill>
                  <a:schemeClr val="bg1"/>
                </a:solidFill>
              </a:rPr>
              <a:t>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zh-CN" altLang="en-US" sz="6600" b="1" smtClean="0">
                <a:solidFill>
                  <a:schemeClr val="bg1"/>
                </a:solidFill>
              </a:rPr>
              <a:t>类图及状态图</a:t>
            </a:r>
            <a:endParaRPr lang="zh-CN" altLang="en-US" sz="6600" b="1" dirty="0">
              <a:solidFill>
                <a:schemeClr val="bg1"/>
              </a:solidFill>
            </a:endParaRP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30491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类图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934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User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状态图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62" y="1252537"/>
            <a:ext cx="7534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881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展示建模：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UWE</a:t>
            </a:r>
            <a:r>
              <a:rPr lang="zh-CN" altLang="en-US" sz="6600" b="1" dirty="0">
                <a:solidFill>
                  <a:schemeClr val="bg1"/>
                </a:solidFill>
              </a:rPr>
              <a:t>建模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70310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7" y="1324947"/>
            <a:ext cx="8159547" cy="5411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登录页面</a:t>
            </a:r>
          </a:p>
        </p:txBody>
      </p:sp>
    </p:spTree>
    <p:extLst>
      <p:ext uri="{BB962C8B-B14F-4D97-AF65-F5344CB8AC3E}">
        <p14:creationId xmlns:p14="http://schemas.microsoft.com/office/powerpoint/2010/main" val="13314931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注册页面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0" y="1324800"/>
            <a:ext cx="8158107" cy="54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59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41" y="1333930"/>
            <a:ext cx="6549246" cy="523939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美食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8676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DengXian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kk</cp:lastModifiedBy>
  <cp:revision>6</cp:revision>
  <dcterms:created xsi:type="dcterms:W3CDTF">2017-05-22T09:14:33Z</dcterms:created>
  <dcterms:modified xsi:type="dcterms:W3CDTF">2017-05-22T11:01:23Z</dcterms:modified>
</cp:coreProperties>
</file>