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6" r:id="rId3"/>
    <p:sldId id="267" r:id="rId4"/>
    <p:sldId id="268" r:id="rId5"/>
    <p:sldId id="269" r:id="rId6"/>
    <p:sldId id="270" r:id="rId7"/>
    <p:sldId id="271" r:id="rId8"/>
    <p:sldId id="264" r:id="rId9"/>
    <p:sldId id="265" r:id="rId10"/>
    <p:sldId id="261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61" d="100"/>
          <a:sy n="61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5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374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09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15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98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16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49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21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0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8457" y="203847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3862687" y="656008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00012" y="2009091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3696" y="2000029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18035" y="1994914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64530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703105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</a:p>
        </p:txBody>
      </p:sp>
    </p:spTree>
    <p:extLst>
      <p:ext uri="{BB962C8B-B14F-4D97-AF65-F5344CB8AC3E}">
        <p14:creationId xmlns:p14="http://schemas.microsoft.com/office/powerpoint/2010/main" val="133149310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596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1" y="1333930"/>
            <a:ext cx="6549246" cy="52393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867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5867" y="2409462"/>
            <a:ext cx="7705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one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用</a:t>
            </a:r>
            <a:r>
              <a:rPr lang="zh-CN" altLang="en-US" b="1" dirty="0">
                <a:solidFill>
                  <a:schemeClr val="bg1"/>
                </a:solidFill>
              </a:rPr>
              <a:t>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4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9" y="565065"/>
            <a:ext cx="5843134" cy="608279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用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</a:rPr>
              <a:t>例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736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25392" y="2626881"/>
            <a:ext cx="7434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</a:t>
            </a:r>
            <a:r>
              <a:rPr lang="en-US" altLang="zh-CN" sz="8800" b="1" dirty="0">
                <a:solidFill>
                  <a:schemeClr val="bg1"/>
                </a:solidFill>
              </a:rPr>
              <a:t>two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活动图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922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165148"/>
            <a:ext cx="3496328" cy="63603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活动图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75655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67268" y="2495188"/>
            <a:ext cx="7691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？？？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超文本访问模型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84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45797" y="565065"/>
            <a:ext cx="79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超文本访问模型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3" y="492406"/>
            <a:ext cx="6406149" cy="6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6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</a:t>
            </a:r>
            <a:r>
              <a:rPr lang="en-US" altLang="zh-CN" sz="8800" b="1" dirty="0" smtClean="0">
                <a:solidFill>
                  <a:schemeClr val="bg1"/>
                </a:solidFill>
              </a:rPr>
              <a:t>two</a:t>
            </a:r>
            <a:endParaRPr lang="en-US" altLang="zh-CN" sz="8800" b="1" dirty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内容建模</a:t>
            </a:r>
            <a:r>
              <a:rPr lang="zh-CN" altLang="en-US" sz="6600" b="1" dirty="0">
                <a:solidFill>
                  <a:schemeClr val="bg1"/>
                </a:solidFill>
              </a:rPr>
              <a:t>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类图</a:t>
            </a:r>
            <a:endParaRPr lang="zh-CN" altLang="en-US" sz="6600" b="1" dirty="0">
              <a:solidFill>
                <a:schemeClr val="bg1"/>
              </a:solidFill>
            </a:endParaRP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30491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类图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934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宽屏</PresentationFormat>
  <Paragraphs>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DengXian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Kevin coco</cp:lastModifiedBy>
  <cp:revision>5</cp:revision>
  <dcterms:created xsi:type="dcterms:W3CDTF">2017-05-22T09:14:33Z</dcterms:created>
  <dcterms:modified xsi:type="dcterms:W3CDTF">2017-05-22T10:57:38Z</dcterms:modified>
</cp:coreProperties>
</file>