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74" r:id="rId3"/>
    <p:sldId id="282" r:id="rId4"/>
    <p:sldId id="266" r:id="rId5"/>
    <p:sldId id="283" r:id="rId6"/>
    <p:sldId id="28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54"/>
    <a:srgbClr val="1D586F"/>
    <a:srgbClr val="E1E1E1"/>
    <a:srgbClr val="DCDCDC"/>
    <a:srgbClr val="DA2B89"/>
    <a:srgbClr val="CB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92" y="2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4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DC18-E627-4B27-AB62-1664EAB347B6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2ECB8-F190-44C1-A009-BB34D2111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4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1313" y="0"/>
            <a:ext cx="609131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3" name="矩形 2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265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621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0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06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6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272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049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5867" y="2409462"/>
            <a:ext cx="7705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one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202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用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例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7289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25392" y="2626881"/>
            <a:ext cx="7434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en-US" altLang="zh-CN" sz="8800" b="1" dirty="0">
                <a:solidFill>
                  <a:schemeClr val="bg1"/>
                </a:solidFill>
              </a:rPr>
              <a:t>two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活动图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03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4794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7268" y="2495188"/>
            <a:ext cx="769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Part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？？？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898859" y="456227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------</a:t>
            </a:r>
            <a:r>
              <a:rPr lang="zh-CN" altLang="en-US" b="1" dirty="0" smtClean="0">
                <a:solidFill>
                  <a:schemeClr val="bg1"/>
                </a:solidFill>
              </a:rPr>
              <a:t>超文本访问模型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2"/>
  <p:tag name="ISPRING_RESOURCE_PATHS_HASH_PRESENTER" val="1348c8709b96ef98e54fe61752c0beaaaed1a53d"/>
</p:tagLst>
</file>

<file path=ppt/theme/theme1.xml><?xml version="1.0" encoding="utf-8"?>
<a:theme xmlns:a="http://schemas.openxmlformats.org/drawingml/2006/main" name="Office 主题">
  <a:themeElements>
    <a:clrScheme name="开朗">
      <a:dk1>
        <a:srgbClr val="000000"/>
      </a:dk1>
      <a:lt1>
        <a:sysClr val="window" lastClr="FFFFFF"/>
      </a:lt1>
      <a:dk2>
        <a:srgbClr val="04617B"/>
      </a:dk2>
      <a:lt2>
        <a:srgbClr val="DBF5F9"/>
      </a:lt2>
      <a:accent1>
        <a:srgbClr val="3D9E89"/>
      </a:accent1>
      <a:accent2>
        <a:srgbClr val="385090"/>
      </a:accent2>
      <a:accent3>
        <a:srgbClr val="C7006B"/>
      </a:accent3>
      <a:accent4>
        <a:srgbClr val="FABE00"/>
      </a:accent4>
      <a:accent5>
        <a:srgbClr val="8BA842"/>
      </a:accent5>
      <a:accent6>
        <a:srgbClr val="23D515"/>
      </a:accent6>
      <a:hlink>
        <a:srgbClr val="E2D7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23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Kevin coco</cp:lastModifiedBy>
  <cp:revision>58</cp:revision>
  <dcterms:created xsi:type="dcterms:W3CDTF">2015-05-31T14:21:44Z</dcterms:created>
  <dcterms:modified xsi:type="dcterms:W3CDTF">2017-05-22T10:03:34Z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220C0CBC-9E86-4BF3-3F51-453F613F3F3F</vt:lpwstr>
  </property>
  <property fmtid="{D5CDD505-2E9C-101B-9397-08002B2CF9AE}" pid="3" name="ArticulatePath">
    <vt:lpwstr>作品3</vt:lpwstr>
  </property>
</Properties>
</file>