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1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0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3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9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0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3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0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7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21102" y="3795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展示建模：静态建模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41" y="1333930"/>
            <a:ext cx="6549246" cy="523939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365630" y="748894"/>
            <a:ext cx="9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美食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56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Yuriko</cp:lastModifiedBy>
  <cp:revision>1</cp:revision>
  <dcterms:created xsi:type="dcterms:W3CDTF">2017-05-22T09:14:33Z</dcterms:created>
  <dcterms:modified xsi:type="dcterms:W3CDTF">2017-05-22T09:17:52Z</dcterms:modified>
</cp:coreProperties>
</file>