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5739"/>
  </p:normalViewPr>
  <p:slideViewPr>
    <p:cSldViewPr snapToGrid="0">
      <p:cViewPr>
        <p:scale>
          <a:sx n="90" d="100"/>
          <a:sy n="90" d="100"/>
        </p:scale>
        <p:origin x="-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A6D68-F01E-9C46-AB56-B86D10F8D6AE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44079-08A3-4E45-BAB1-4FB988DAF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50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用户：登录、注册、推荐美食、推荐景点为类方法，更改用户信息为对象方法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美食与景点均</a:t>
            </a:r>
            <a:r>
              <a:rPr kumimoji="1" lang="zh-CN" altLang="en-US" smtClean="0"/>
              <a:t>对应数据库中表的属性。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4079-08A3-4E45-BAB1-4FB988DAF55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45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3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9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0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21102" y="3795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展示建模：静态建模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60" y="1361639"/>
            <a:ext cx="6549246" cy="523939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365630" y="748894"/>
            <a:ext cx="9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美食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56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934411"/>
            <a:ext cx="4797607" cy="53755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1102" y="379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类图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组合 16"/>
          <p:cNvGrpSpPr/>
          <p:nvPr/>
        </p:nvGrpSpPr>
        <p:grpSpPr>
          <a:xfrm>
            <a:off x="5836823" y="934411"/>
            <a:ext cx="6101177" cy="889363"/>
            <a:chOff x="2484023" y="973302"/>
            <a:chExt cx="8425282" cy="1036513"/>
          </a:xfrm>
        </p:grpSpPr>
        <p:sp>
          <p:nvSpPr>
            <p:cNvPr id="8" name="矩形 7"/>
            <p:cNvSpPr/>
            <p:nvPr/>
          </p:nvSpPr>
          <p:spPr>
            <a:xfrm>
              <a:off x="2987040" y="974610"/>
              <a:ext cx="7391400" cy="10352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用户类：包括用户的基本信息及方法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9888032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484023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5836823" y="3134595"/>
            <a:ext cx="6101177" cy="889363"/>
            <a:chOff x="2484023" y="973302"/>
            <a:chExt cx="8425282" cy="1036513"/>
          </a:xfrm>
        </p:grpSpPr>
        <p:sp>
          <p:nvSpPr>
            <p:cNvPr id="12" name="矩形 11"/>
            <p:cNvSpPr/>
            <p:nvPr/>
          </p:nvSpPr>
          <p:spPr>
            <a:xfrm>
              <a:off x="2987040" y="974610"/>
              <a:ext cx="7391400" cy="10352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美食类：分类标签为味道、种类、人均消费</a:t>
              </a:r>
              <a:endParaRPr lang="en-US" altLang="zh-CN" dirty="0" smtClean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9888032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484023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6"/>
          <p:cNvGrpSpPr/>
          <p:nvPr/>
        </p:nvGrpSpPr>
        <p:grpSpPr>
          <a:xfrm>
            <a:off x="5836823" y="5360932"/>
            <a:ext cx="6101177" cy="889362"/>
            <a:chOff x="2484023" y="973302"/>
            <a:chExt cx="8425282" cy="1036512"/>
          </a:xfrm>
        </p:grpSpPr>
        <p:sp>
          <p:nvSpPr>
            <p:cNvPr id="16" name="矩形 15"/>
            <p:cNvSpPr/>
            <p:nvPr/>
          </p:nvSpPr>
          <p:spPr>
            <a:xfrm>
              <a:off x="2987039" y="974609"/>
              <a:ext cx="7391400" cy="10352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50" dirty="0" smtClean="0"/>
                <a:t>景点类：分类标签为种类、消费水平适合年龄层</a:t>
              </a:r>
              <a:endParaRPr lang="zh-CN" altLang="en-US" sz="165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88032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484023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70044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Macintosh PowerPoint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DengXian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gaoxian15002970749@163.com</cp:lastModifiedBy>
  <cp:revision>3</cp:revision>
  <dcterms:created xsi:type="dcterms:W3CDTF">2017-05-22T09:14:33Z</dcterms:created>
  <dcterms:modified xsi:type="dcterms:W3CDTF">2017-05-22T09:52:03Z</dcterms:modified>
</cp:coreProperties>
</file>